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6" roundtripDataSignature="AMtx7miKtjIKsFMYhckksONG9TSFU0fg9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FFFFFF"/>
            </a:gs>
            <a:gs pos="100000">
              <a:srgbClr val="B3B3B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title"/>
          </p:nvPr>
        </p:nvSpPr>
        <p:spPr>
          <a:xfrm>
            <a:off x="838200" y="39814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CHEM 101, CHEM 102, and CHEM 351 </a:t>
            </a:r>
            <a:br>
              <a:rPr b="1" lang="en-US"/>
            </a:br>
            <a:r>
              <a:rPr b="1" lang="en-US"/>
              <a:t>ACS Final Exam Study Guide Sale</a:t>
            </a:r>
            <a:endParaRPr/>
          </a:p>
        </p:txBody>
      </p:sp>
      <p:sp>
        <p:nvSpPr>
          <p:cNvPr id="85" name="Google Shape;85;p1"/>
          <p:cNvSpPr txBox="1"/>
          <p:nvPr>
            <p:ph idx="1" type="body"/>
          </p:nvPr>
        </p:nvSpPr>
        <p:spPr>
          <a:xfrm>
            <a:off x="838200" y="1365380"/>
            <a:ext cx="10515600" cy="532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Organized by the UMBC Chapter of ACS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CHEM 101/102 - </a:t>
            </a:r>
            <a:r>
              <a:rPr b="1" lang="en-US"/>
              <a:t>$25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CHEM 351 - </a:t>
            </a:r>
            <a:r>
              <a:rPr b="1" lang="en-US"/>
              <a:t>$25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Cash or Venmo </a:t>
            </a:r>
            <a:r>
              <a:rPr b="1" lang="en-US"/>
              <a:t>only</a:t>
            </a:r>
            <a:r>
              <a:rPr lang="en-US"/>
              <a:t>; bring your </a:t>
            </a:r>
            <a:r>
              <a:rPr b="1" lang="en-US"/>
              <a:t>student ID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Dates (order location for all days is </a:t>
            </a:r>
            <a:r>
              <a:rPr b="1" lang="en-US"/>
              <a:t>MEYR 247</a:t>
            </a:r>
            <a:r>
              <a:rPr lang="en-US"/>
              <a:t>)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Mon 11/4   –   </a:t>
            </a:r>
            <a:r>
              <a:rPr b="1" lang="en-US"/>
              <a:t>10:00am - 5:00pm 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Tues 11/5   –   </a:t>
            </a:r>
            <a:r>
              <a:rPr b="1" lang="en-US"/>
              <a:t>11:30am - 2:00pm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Wed 11/6   –   </a:t>
            </a:r>
            <a:r>
              <a:rPr b="1" lang="en-US"/>
              <a:t>10:00am - 5:00pm  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Thur 11/7   –   </a:t>
            </a:r>
            <a:r>
              <a:rPr b="1" lang="en-US"/>
              <a:t>11:30am - 1:15pm </a:t>
            </a:r>
            <a:endParaRPr b="1"/>
          </a:p>
          <a:p>
            <a:pPr indent="-1905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Fri 11/8 </a:t>
            </a:r>
            <a:r>
              <a:rPr lang="en-US"/>
              <a:t>–  </a:t>
            </a:r>
            <a:r>
              <a:rPr b="1" lang="en-US"/>
              <a:t>10:00am - 11:50am</a:t>
            </a:r>
            <a:r>
              <a:rPr lang="en-US"/>
              <a:t>, </a:t>
            </a:r>
            <a:r>
              <a:rPr b="1" lang="en-US"/>
              <a:t>2:15pm - 5:00pm;</a:t>
            </a:r>
            <a:endParaRPr b="1"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Contact an ACS officer </a:t>
            </a:r>
            <a:r>
              <a:rPr b="1" lang="en-US"/>
              <a:t>this week (11/4 - 11/8) </a:t>
            </a:r>
            <a:r>
              <a:rPr lang="en-US"/>
              <a:t>if you would like to buy a study guide but cannot attend any of these times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Study guides can be </a:t>
            </a:r>
            <a:r>
              <a:rPr b="1" lang="en-US"/>
              <a:t>picked up</a:t>
            </a:r>
            <a:r>
              <a:rPr lang="en-US"/>
              <a:t> </a:t>
            </a:r>
            <a:r>
              <a:rPr b="1" lang="en-US"/>
              <a:t>(11/25 - 11/27) </a:t>
            </a:r>
            <a:r>
              <a:rPr lang="en-US"/>
              <a:t>or later if needed</a:t>
            </a:r>
            <a:endParaRPr/>
          </a:p>
          <a:p>
            <a:pPr indent="-508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86" name="Google Shape;86;p1"/>
          <p:cNvSpPr txBox="1"/>
          <p:nvPr/>
        </p:nvSpPr>
        <p:spPr>
          <a:xfrm>
            <a:off x="8654850" y="1363250"/>
            <a:ext cx="3394200" cy="27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Questions? 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E-mail:</a:t>
            </a:r>
            <a:endParaRPr b="1"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newma1@umbc.edu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2018-11-02T17:42:54Z</dcterms:created>
  <dc:creator>Linda Wiratan</dc:creator>
</cp:coreProperties>
</file>