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5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609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412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46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505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782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758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13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17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552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07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44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02B81-A024-4C51-A0A0-CA20A6255D9F}" type="datetimeFigureOut">
              <a:rPr lang="en-US" smtClean="0"/>
              <a:t>10/27/2012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C5831-E30A-4E8A-88D8-3997716146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54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137159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Hannah’s Ramps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 V-LINC Project</a:t>
            </a:r>
          </a:p>
          <a:p>
            <a:r>
              <a:rPr lang="en-US" dirty="0">
                <a:solidFill>
                  <a:schemeClr val="tx1"/>
                </a:solidFill>
              </a:rPr>
              <a:t>f</a:t>
            </a:r>
            <a:r>
              <a:rPr lang="en-US" dirty="0" smtClean="0">
                <a:solidFill>
                  <a:schemeClr val="tx1"/>
                </a:solidFill>
              </a:rPr>
              <a:t>or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UMBC ASME Student Chapter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04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80975"/>
            <a:ext cx="6553200" cy="649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70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33400"/>
            <a:ext cx="6553200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77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C:\Users\Andy\Pictures\2012-10-14 V-LINC - Hannah - BedAccessSketch - 10-14-12\V-LINC - Hannah - BedAccessSketch - 10-14-12 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81200"/>
            <a:ext cx="71532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90737" y="902128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Ramp for Bed Access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8658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295400"/>
            <a:ext cx="8305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2400" dirty="0" smtClean="0"/>
              <a:t>Ramps </a:t>
            </a:r>
            <a:r>
              <a:rPr lang="en-US" sz="2400" dirty="0"/>
              <a:t>must be safe and </a:t>
            </a:r>
            <a:r>
              <a:rPr lang="en-US" sz="2400" dirty="0" smtClean="0"/>
              <a:t>sturdy; support load of 60 pounds</a:t>
            </a:r>
          </a:p>
          <a:p>
            <a:pPr lvl="0"/>
            <a:r>
              <a:rPr lang="en-US" sz="2400" dirty="0" smtClean="0"/>
              <a:t>                 </a:t>
            </a:r>
            <a:r>
              <a:rPr lang="en-US" sz="2400" dirty="0"/>
              <a:t>(</a:t>
            </a:r>
            <a:r>
              <a:rPr lang="en-US" sz="2400" dirty="0" smtClean="0"/>
              <a:t>F. S. = 2).</a:t>
            </a:r>
          </a:p>
          <a:p>
            <a:pPr lvl="0"/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/>
              <a:t>R</a:t>
            </a:r>
            <a:r>
              <a:rPr lang="en-US" sz="2400" dirty="0" smtClean="0"/>
              <a:t>amps </a:t>
            </a:r>
            <a:r>
              <a:rPr lang="en-US" sz="2400" dirty="0"/>
              <a:t>must be </a:t>
            </a:r>
            <a:r>
              <a:rPr lang="en-US" sz="2400" dirty="0" smtClean="0"/>
              <a:t>easily </a:t>
            </a:r>
            <a:r>
              <a:rPr lang="en-US" sz="2400" dirty="0"/>
              <a:t>detached from </a:t>
            </a:r>
            <a:r>
              <a:rPr lang="en-US" sz="2400" dirty="0" smtClean="0"/>
              <a:t>Landing Platforms</a:t>
            </a:r>
          </a:p>
          <a:p>
            <a:pPr lvl="0"/>
            <a:r>
              <a:rPr lang="en-US" sz="2400" dirty="0"/>
              <a:t> </a:t>
            </a:r>
            <a:r>
              <a:rPr lang="en-US" sz="2400" dirty="0" smtClean="0"/>
              <a:t>               (Landing Platforms are NOT part of project).</a:t>
            </a:r>
          </a:p>
          <a:p>
            <a:pPr lvl="0"/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/>
              <a:t>R</a:t>
            </a:r>
            <a:r>
              <a:rPr lang="en-US" sz="2400" dirty="0" smtClean="0"/>
              <a:t>amps must “hook </a:t>
            </a:r>
            <a:r>
              <a:rPr lang="en-US" sz="2400" dirty="0"/>
              <a:t>onto” </a:t>
            </a:r>
            <a:r>
              <a:rPr lang="en-US" sz="2400" dirty="0" smtClean="0"/>
              <a:t>Landing </a:t>
            </a:r>
            <a:r>
              <a:rPr lang="en-US" sz="2400" dirty="0"/>
              <a:t>Platforms.   </a:t>
            </a:r>
            <a:r>
              <a:rPr lang="en-US" sz="2400" dirty="0" smtClean="0"/>
              <a:t>Will be attaching to ½-inch thick plywood </a:t>
            </a:r>
            <a:r>
              <a:rPr lang="en-US" sz="2400" dirty="0" smtClean="0"/>
              <a:t>wall .</a:t>
            </a:r>
            <a:endParaRPr lang="en-US" sz="2400" dirty="0" smtClean="0"/>
          </a:p>
          <a:p>
            <a:pPr lvl="0"/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smtClean="0"/>
              <a:t>Toilet </a:t>
            </a:r>
            <a:r>
              <a:rPr lang="en-US" sz="2400" dirty="0"/>
              <a:t>access </a:t>
            </a:r>
            <a:r>
              <a:rPr lang="en-US" sz="2400" dirty="0" smtClean="0"/>
              <a:t>ramp:  Height = </a:t>
            </a:r>
            <a:r>
              <a:rPr lang="en-US" sz="2400" dirty="0"/>
              <a:t>15 </a:t>
            </a:r>
            <a:r>
              <a:rPr lang="en-US" sz="2400" dirty="0" smtClean="0"/>
              <a:t>in., Length = </a:t>
            </a:r>
            <a:r>
              <a:rPr lang="en-US" sz="2400" dirty="0"/>
              <a:t>51 </a:t>
            </a:r>
            <a:r>
              <a:rPr lang="en-US" sz="2400" dirty="0" smtClean="0"/>
              <a:t>in.,</a:t>
            </a:r>
          </a:p>
          <a:p>
            <a:pPr lvl="0"/>
            <a:r>
              <a:rPr lang="en-US" sz="2400" dirty="0"/>
              <a:t> </a:t>
            </a:r>
            <a:r>
              <a:rPr lang="en-US" sz="2400" dirty="0" smtClean="0"/>
              <a:t>             Width = </a:t>
            </a:r>
            <a:r>
              <a:rPr lang="en-US" sz="2400" dirty="0"/>
              <a:t>18 </a:t>
            </a:r>
            <a:r>
              <a:rPr lang="en-US" sz="2400" dirty="0" smtClean="0"/>
              <a:t>in.</a:t>
            </a:r>
          </a:p>
          <a:p>
            <a:pPr lvl="0"/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Bed access ramp:  Height = 18 in., Length = 58 in.,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       </a:t>
            </a:r>
            <a:r>
              <a:rPr lang="en-US" sz="2400" dirty="0" smtClean="0"/>
              <a:t>Width = 18 in.</a:t>
            </a:r>
          </a:p>
          <a:p>
            <a:pPr lvl="0"/>
            <a:endParaRPr lang="en-US" sz="800" dirty="0"/>
          </a:p>
          <a:p>
            <a:pPr lvl="0"/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209800" y="452651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Project Requirements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2951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533400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         Optional Requirements</a:t>
            </a:r>
          </a:p>
          <a:p>
            <a:r>
              <a:rPr lang="en-US" sz="2800" dirty="0" smtClean="0"/>
              <a:t>    (if Primary Reqs. are met, and time allows)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143000" y="1981200"/>
            <a:ext cx="6934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2400" u="sng" dirty="0" smtClean="0"/>
              <a:t>Padded </a:t>
            </a:r>
            <a:r>
              <a:rPr lang="en-US" sz="2400" u="sng" dirty="0"/>
              <a:t>Sidewalls </a:t>
            </a:r>
            <a:r>
              <a:rPr lang="en-US" sz="2400" dirty="0"/>
              <a:t> – </a:t>
            </a:r>
            <a:r>
              <a:rPr lang="en-US" sz="2400" dirty="0" smtClean="0"/>
              <a:t>Must be </a:t>
            </a:r>
            <a:r>
              <a:rPr lang="en-US" sz="2400" dirty="0"/>
              <a:t>high enough to insure </a:t>
            </a:r>
            <a:r>
              <a:rPr lang="en-US" sz="2400" dirty="0" smtClean="0"/>
              <a:t>Hannah can’t </a:t>
            </a:r>
            <a:r>
              <a:rPr lang="en-US" sz="2400" dirty="0"/>
              <a:t>fall </a:t>
            </a:r>
            <a:r>
              <a:rPr lang="en-US" sz="2400" dirty="0" smtClean="0"/>
              <a:t>off; padded </a:t>
            </a:r>
            <a:r>
              <a:rPr lang="en-US" sz="2400" dirty="0"/>
              <a:t>to protect </a:t>
            </a:r>
            <a:r>
              <a:rPr lang="en-US" sz="2400" dirty="0" smtClean="0"/>
              <a:t>from </a:t>
            </a:r>
            <a:r>
              <a:rPr lang="en-US" sz="2400" dirty="0"/>
              <a:t>abrasions</a:t>
            </a:r>
            <a:r>
              <a:rPr lang="en-US" sz="2400" dirty="0" smtClean="0"/>
              <a:t>.</a:t>
            </a:r>
          </a:p>
          <a:p>
            <a:pPr lvl="0"/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u="sng" dirty="0" smtClean="0"/>
              <a:t>Ramp </a:t>
            </a:r>
            <a:r>
              <a:rPr lang="en-US" sz="2400" u="sng" dirty="0"/>
              <a:t>Covering</a:t>
            </a:r>
            <a:r>
              <a:rPr lang="en-US" sz="2400" dirty="0"/>
              <a:t> -- </a:t>
            </a:r>
            <a:r>
              <a:rPr lang="en-US" sz="2400" dirty="0" smtClean="0"/>
              <a:t>Covering </a:t>
            </a:r>
            <a:r>
              <a:rPr lang="en-US" sz="2400" dirty="0"/>
              <a:t>must </a:t>
            </a:r>
            <a:r>
              <a:rPr lang="en-US" sz="2400" dirty="0" smtClean="0"/>
              <a:t>allow cleaning; </a:t>
            </a:r>
            <a:r>
              <a:rPr lang="en-US" sz="2400" dirty="0"/>
              <a:t>and </a:t>
            </a:r>
            <a:r>
              <a:rPr lang="en-US" sz="2400" dirty="0" smtClean="0"/>
              <a:t>compatibility </a:t>
            </a:r>
            <a:r>
              <a:rPr lang="en-US" sz="2400" dirty="0"/>
              <a:t>with Hannah’s </a:t>
            </a:r>
            <a:r>
              <a:rPr lang="en-US" sz="2400" dirty="0" smtClean="0"/>
              <a:t>comfort.</a:t>
            </a:r>
            <a:endParaRPr lang="en-US" sz="2400" dirty="0"/>
          </a:p>
          <a:p>
            <a:r>
              <a:rPr lang="en-US" sz="2400" dirty="0"/>
              <a:t> </a:t>
            </a:r>
          </a:p>
          <a:p>
            <a:pPr algn="ctr"/>
            <a:r>
              <a:rPr lang="en-US" sz="2400" dirty="0"/>
              <a:t>   More information on these Optional Requirements will be provided if and as needed.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1725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6585" y="3810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Project Tasks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609600" y="1371600"/>
            <a:ext cx="79975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en-US" sz="2000" u="sng" dirty="0" smtClean="0"/>
              <a:t>Create Project Schedule</a:t>
            </a:r>
            <a:r>
              <a:rPr lang="en-US" sz="2000" dirty="0" smtClean="0"/>
              <a:t> --  Use Gantt (bar) chart format.</a:t>
            </a:r>
            <a:endParaRPr lang="en-US" sz="2000" u="sng" dirty="0" smtClean="0"/>
          </a:p>
          <a:p>
            <a:pPr marL="457200" lvl="0" indent="-457200">
              <a:buAutoNum type="arabicPeriod"/>
            </a:pPr>
            <a:endParaRPr lang="en-US" sz="800" u="sng" dirty="0"/>
          </a:p>
          <a:p>
            <a:pPr marL="457200" lvl="0" indent="-457200">
              <a:buAutoNum type="arabicPeriod"/>
            </a:pPr>
            <a:r>
              <a:rPr lang="en-US" sz="2000" u="sng" dirty="0" smtClean="0"/>
              <a:t>Brainstorm</a:t>
            </a:r>
            <a:r>
              <a:rPr lang="en-US" sz="2000" dirty="0" smtClean="0"/>
              <a:t> – Come up with long list of ideas; ignore cost and practicality for now.  Include both  material and design options.  Document, with sketches &amp; preliminary pros and cons for each idea.</a:t>
            </a:r>
          </a:p>
          <a:p>
            <a:pPr marL="457200" lvl="0" indent="-457200">
              <a:buAutoNum type="arabicPeriod"/>
            </a:pPr>
            <a:endParaRPr lang="en-US" sz="800" dirty="0" smtClean="0"/>
          </a:p>
          <a:p>
            <a:pPr marL="457200" lvl="0" indent="-457200">
              <a:buAutoNum type="arabicPeriod" startAt="2"/>
            </a:pPr>
            <a:r>
              <a:rPr lang="en-US" sz="2000" u="sng" dirty="0" smtClean="0"/>
              <a:t>Identify Most </a:t>
            </a:r>
            <a:r>
              <a:rPr lang="en-US" sz="2000" u="sng" dirty="0"/>
              <a:t>P</a:t>
            </a:r>
            <a:r>
              <a:rPr lang="en-US" sz="2000" u="sng" dirty="0" smtClean="0"/>
              <a:t>romising Designs </a:t>
            </a:r>
            <a:r>
              <a:rPr lang="en-US" sz="2000" dirty="0" smtClean="0"/>
              <a:t>–  Work with UMBC &amp; V-LINC Advisors to reduce list to two or three best designs.</a:t>
            </a:r>
          </a:p>
          <a:p>
            <a:pPr marL="457200" lvl="0" indent="-457200">
              <a:buAutoNum type="arabicPeriod" startAt="2"/>
            </a:pPr>
            <a:endParaRPr lang="en-US" sz="800" dirty="0"/>
          </a:p>
          <a:p>
            <a:pPr marL="457200" lvl="0" indent="-457200">
              <a:buAutoNum type="arabicPeriod" startAt="2"/>
            </a:pPr>
            <a:r>
              <a:rPr lang="en-US" sz="2000" u="sng" dirty="0" smtClean="0"/>
              <a:t>Analyze</a:t>
            </a:r>
            <a:r>
              <a:rPr lang="en-US" sz="2000" dirty="0" smtClean="0"/>
              <a:t>:   Study each “best design,” to allow Final Design selection based on:</a:t>
            </a:r>
          </a:p>
          <a:p>
            <a:pPr lvl="0"/>
            <a:r>
              <a:rPr lang="en-US" sz="2000" dirty="0" smtClean="0"/>
              <a:t>                    (a)  minimal deflection</a:t>
            </a:r>
          </a:p>
          <a:p>
            <a:pPr lvl="0"/>
            <a:r>
              <a:rPr lang="en-US" sz="2000" dirty="0" smtClean="0"/>
              <a:t>                    (b)  weight (lightness)</a:t>
            </a:r>
          </a:p>
          <a:p>
            <a:pPr lvl="0"/>
            <a:r>
              <a:rPr lang="en-US" sz="2000" dirty="0" smtClean="0"/>
              <a:t>                    (c)  cost</a:t>
            </a:r>
          </a:p>
          <a:p>
            <a:pPr lvl="0"/>
            <a:r>
              <a:rPr lang="en-US" sz="2000" dirty="0" smtClean="0"/>
              <a:t>                    (d)  ease of handling, and </a:t>
            </a:r>
          </a:p>
          <a:p>
            <a:pPr lvl="0"/>
            <a:r>
              <a:rPr lang="en-US" sz="2000" dirty="0" smtClean="0"/>
              <a:t>                    (</a:t>
            </a:r>
            <a:r>
              <a:rPr lang="en-US" sz="2000" dirty="0" smtClean="0"/>
              <a:t>e)  reliability of the completed ramps.</a:t>
            </a:r>
          </a:p>
          <a:p>
            <a:pPr lvl="0"/>
            <a:endParaRPr lang="en-US" sz="800" dirty="0"/>
          </a:p>
          <a:p>
            <a:pPr lvl="0"/>
            <a:r>
              <a:rPr lang="en-US" sz="2000" dirty="0" smtClean="0"/>
              <a:t>4.   </a:t>
            </a:r>
            <a:r>
              <a:rPr lang="en-US" sz="2000" dirty="0" smtClean="0"/>
              <a:t>F</a:t>
            </a:r>
            <a:r>
              <a:rPr lang="en-US" sz="2000" dirty="0" smtClean="0"/>
              <a:t>abricate &amp; test to verify analytical results for weight and deflection.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1945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659642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Deliverables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905000"/>
            <a:ext cx="70103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Bed access ramp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2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Toilet access ramp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2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Engineering report, documenting </a:t>
            </a:r>
            <a:r>
              <a:rPr lang="en-US" sz="3200" dirty="0"/>
              <a:t>a</a:t>
            </a:r>
            <a:r>
              <a:rPr lang="en-US" sz="3200" dirty="0" smtClean="0"/>
              <a:t>ll work done on project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4222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960391"/>
            <a:ext cx="563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QUESTIONS?</a:t>
            </a:r>
            <a:endParaRPr lang="en-US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2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323</Words>
  <Application>Microsoft Office PowerPoint</Application>
  <PresentationFormat>On-screen Show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Hannah’s Ramps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Hanna’s Ramps</dc:title>
  <dc:creator>Andy</dc:creator>
  <cp:lastModifiedBy>Andy</cp:lastModifiedBy>
  <cp:revision>11</cp:revision>
  <dcterms:created xsi:type="dcterms:W3CDTF">2012-10-27T16:17:36Z</dcterms:created>
  <dcterms:modified xsi:type="dcterms:W3CDTF">2012-10-27T18:41:43Z</dcterms:modified>
</cp:coreProperties>
</file>