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261" r:id="rId3"/>
    <p:sldId id="264" r:id="rId4"/>
    <p:sldId id="265" r:id="rId5"/>
    <p:sldId id="258" r:id="rId6"/>
    <p:sldId id="259" r:id="rId7"/>
    <p:sldId id="260" r:id="rId8"/>
    <p:sldId id="262" r:id="rId9"/>
    <p:sldId id="263" r:id="rId10"/>
  </p:sldIdLst>
  <p:sldSz cx="9144000" cy="5143500" type="screen16x9"/>
  <p:notesSz cx="6858000" cy="9144000"/>
  <p:embeddedFontLst>
    <p:embeddedFont>
      <p:font typeface="Inter" panose="020B0604020202020204" charset="0"/>
      <p:regular r:id="rId12"/>
      <p:bold r:id="rId13"/>
    </p:embeddedFont>
    <p:embeddedFont>
      <p:font typeface="Inter Medium" panose="020B0604020202020204" charset="0"/>
      <p:regular r:id="rId14"/>
      <p:bold r:id="rId15"/>
    </p:embeddedFont>
    <p:embeddedFont>
      <p:font typeface="Inter SemiBo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93" y="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_1">
    <p:spTree>
      <p:nvGrpSpPr>
        <p:cNvPr id="1" name="Shape 19"/>
        <p:cNvGrpSpPr/>
        <p:nvPr/>
      </p:nvGrpSpPr>
      <p:grpSpPr>
        <a:xfrm>
          <a:off x="0" y="0"/>
          <a:ext cx="0" cy="0"/>
          <a:chOff x="0" y="0"/>
          <a:chExt cx="0" cy="0"/>
        </a:xfrm>
      </p:grpSpPr>
      <p:sp>
        <p:nvSpPr>
          <p:cNvPr id="20" name="Google Shape;20;p3"/>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2" name="Google Shape;22;p3"/>
          <p:cNvPicPr preferRelativeResize="0"/>
          <p:nvPr/>
        </p:nvPicPr>
        <p:blipFill rotWithShape="1">
          <a:blip r:embed="rId3">
            <a:alphaModFix/>
          </a:blip>
          <a:srcRect t="30619" b="30976"/>
          <a:stretch/>
        </p:blipFill>
        <p:spPr>
          <a:xfrm>
            <a:off x="29900" y="1971804"/>
            <a:ext cx="3406871" cy="1011000"/>
          </a:xfrm>
          <a:prstGeom prst="rect">
            <a:avLst/>
          </a:prstGeom>
          <a:noFill/>
          <a:ln>
            <a:noFill/>
          </a:ln>
        </p:spPr>
      </p:pic>
      <p:sp>
        <p:nvSpPr>
          <p:cNvPr id="23" name="Google Shape;23;p3"/>
          <p:cNvSpPr txBox="1">
            <a:spLocks noGrp="1"/>
          </p:cNvSpPr>
          <p:nvPr>
            <p:ph type="title"/>
          </p:nvPr>
        </p:nvSpPr>
        <p:spPr>
          <a:xfrm>
            <a:off x="4189050" y="2147975"/>
            <a:ext cx="4480800" cy="5442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Inter"/>
              <a:buNone/>
              <a:defRPr sz="2400" b="1">
                <a:latin typeface="Inter"/>
                <a:ea typeface="Inter"/>
                <a:cs typeface="Inter"/>
                <a:sym typeface="Inte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3"/>
          <p:cNvSpPr txBox="1">
            <a:spLocks noGrp="1"/>
          </p:cNvSpPr>
          <p:nvPr>
            <p:ph type="subTitle" idx="1"/>
          </p:nvPr>
        </p:nvSpPr>
        <p:spPr>
          <a:xfrm>
            <a:off x="4189050" y="2692175"/>
            <a:ext cx="4480800" cy="1389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None/>
              <a:defRPr>
                <a:solidFill>
                  <a:schemeClr val="dk1"/>
                </a:solidFill>
              </a:defRPr>
            </a:lvl1pPr>
            <a:lvl2pPr lvl="1">
              <a:spcBef>
                <a:spcPts val="1600"/>
              </a:spcBef>
              <a:spcAft>
                <a:spcPts val="0"/>
              </a:spcAft>
              <a:buClr>
                <a:schemeClr val="dk1"/>
              </a:buClr>
              <a:buSzPts val="1400"/>
              <a:buNone/>
              <a:defRPr>
                <a:solidFill>
                  <a:schemeClr val="dk1"/>
                </a:solidFill>
              </a:defRPr>
            </a:lvl2pPr>
            <a:lvl3pPr lvl="2">
              <a:spcBef>
                <a:spcPts val="1600"/>
              </a:spcBef>
              <a:spcAft>
                <a:spcPts val="0"/>
              </a:spcAft>
              <a:buClr>
                <a:schemeClr val="dk1"/>
              </a:buClr>
              <a:buSzPts val="1400"/>
              <a:buNone/>
              <a:defRPr>
                <a:solidFill>
                  <a:schemeClr val="dk1"/>
                </a:solidFill>
              </a:defRPr>
            </a:lvl3pPr>
            <a:lvl4pPr lvl="3">
              <a:spcBef>
                <a:spcPts val="1600"/>
              </a:spcBef>
              <a:spcAft>
                <a:spcPts val="0"/>
              </a:spcAft>
              <a:buClr>
                <a:schemeClr val="dk1"/>
              </a:buClr>
              <a:buSzPts val="1400"/>
              <a:buNone/>
              <a:defRPr>
                <a:solidFill>
                  <a:schemeClr val="dk1"/>
                </a:solidFill>
              </a:defRPr>
            </a:lvl4pPr>
            <a:lvl5pPr lvl="4">
              <a:spcBef>
                <a:spcPts val="1600"/>
              </a:spcBef>
              <a:spcAft>
                <a:spcPts val="0"/>
              </a:spcAft>
              <a:buClr>
                <a:schemeClr val="dk1"/>
              </a:buClr>
              <a:buSzPts val="1400"/>
              <a:buNone/>
              <a:defRPr>
                <a:solidFill>
                  <a:schemeClr val="dk1"/>
                </a:solidFill>
              </a:defRPr>
            </a:lvl5pPr>
            <a:lvl6pPr lvl="5">
              <a:spcBef>
                <a:spcPts val="1600"/>
              </a:spcBef>
              <a:spcAft>
                <a:spcPts val="0"/>
              </a:spcAft>
              <a:buClr>
                <a:schemeClr val="dk1"/>
              </a:buClr>
              <a:buSzPts val="1400"/>
              <a:buNone/>
              <a:defRPr>
                <a:solidFill>
                  <a:schemeClr val="dk1"/>
                </a:solidFill>
              </a:defRPr>
            </a:lvl6pPr>
            <a:lvl7pPr lvl="6">
              <a:spcBef>
                <a:spcPts val="1600"/>
              </a:spcBef>
              <a:spcAft>
                <a:spcPts val="0"/>
              </a:spcAft>
              <a:buClr>
                <a:schemeClr val="dk1"/>
              </a:buClr>
              <a:buSzPts val="1400"/>
              <a:buNone/>
              <a:defRPr>
                <a:solidFill>
                  <a:schemeClr val="dk1"/>
                </a:solidFill>
              </a:defRPr>
            </a:lvl7pPr>
            <a:lvl8pPr lvl="7">
              <a:spcBef>
                <a:spcPts val="1600"/>
              </a:spcBef>
              <a:spcAft>
                <a:spcPts val="0"/>
              </a:spcAft>
              <a:buClr>
                <a:schemeClr val="dk1"/>
              </a:buClr>
              <a:buSzPts val="1400"/>
              <a:buNone/>
              <a:defRPr>
                <a:solidFill>
                  <a:schemeClr val="dk1"/>
                </a:solidFill>
              </a:defRPr>
            </a:lvl8pPr>
            <a:lvl9pPr lvl="8">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Inter SemiBold"/>
              <a:buNone/>
              <a:defRPr sz="3600">
                <a:latin typeface="Inter SemiBold"/>
                <a:ea typeface="Inter SemiBold"/>
                <a:cs typeface="Inter SemiBold"/>
                <a:sym typeface="Inter SemiBold"/>
              </a:defRPr>
            </a:lvl1pPr>
            <a:lvl2pPr lvl="1" algn="ctr" rtl="0">
              <a:spcBef>
                <a:spcPts val="0"/>
              </a:spcBef>
              <a:spcAft>
                <a:spcPts val="0"/>
              </a:spcAft>
              <a:buSzPts val="3600"/>
              <a:buFont typeface="Inter SemiBold"/>
              <a:buNone/>
              <a:defRPr sz="3600">
                <a:latin typeface="Inter SemiBold"/>
                <a:ea typeface="Inter SemiBold"/>
                <a:cs typeface="Inter SemiBold"/>
                <a:sym typeface="Inter SemiBold"/>
              </a:defRPr>
            </a:lvl2pPr>
            <a:lvl3pPr lvl="2" algn="ctr" rtl="0">
              <a:spcBef>
                <a:spcPts val="0"/>
              </a:spcBef>
              <a:spcAft>
                <a:spcPts val="0"/>
              </a:spcAft>
              <a:buSzPts val="3600"/>
              <a:buFont typeface="Inter SemiBold"/>
              <a:buNone/>
              <a:defRPr sz="3600">
                <a:latin typeface="Inter SemiBold"/>
                <a:ea typeface="Inter SemiBold"/>
                <a:cs typeface="Inter SemiBold"/>
                <a:sym typeface="Inter SemiBold"/>
              </a:defRPr>
            </a:lvl3pPr>
            <a:lvl4pPr lvl="3" algn="ctr" rtl="0">
              <a:spcBef>
                <a:spcPts val="0"/>
              </a:spcBef>
              <a:spcAft>
                <a:spcPts val="0"/>
              </a:spcAft>
              <a:buSzPts val="3600"/>
              <a:buFont typeface="Inter SemiBold"/>
              <a:buNone/>
              <a:defRPr sz="3600">
                <a:latin typeface="Inter SemiBold"/>
                <a:ea typeface="Inter SemiBold"/>
                <a:cs typeface="Inter SemiBold"/>
                <a:sym typeface="Inter SemiBold"/>
              </a:defRPr>
            </a:lvl4pPr>
            <a:lvl5pPr lvl="4" algn="ctr" rtl="0">
              <a:spcBef>
                <a:spcPts val="0"/>
              </a:spcBef>
              <a:spcAft>
                <a:spcPts val="0"/>
              </a:spcAft>
              <a:buSzPts val="3600"/>
              <a:buFont typeface="Inter SemiBold"/>
              <a:buNone/>
              <a:defRPr sz="3600">
                <a:latin typeface="Inter SemiBold"/>
                <a:ea typeface="Inter SemiBold"/>
                <a:cs typeface="Inter SemiBold"/>
                <a:sym typeface="Inter SemiBold"/>
              </a:defRPr>
            </a:lvl5pPr>
            <a:lvl6pPr lvl="5" algn="ctr" rtl="0">
              <a:spcBef>
                <a:spcPts val="0"/>
              </a:spcBef>
              <a:spcAft>
                <a:spcPts val="0"/>
              </a:spcAft>
              <a:buSzPts val="3600"/>
              <a:buFont typeface="Inter SemiBold"/>
              <a:buNone/>
              <a:defRPr sz="3600">
                <a:latin typeface="Inter SemiBold"/>
                <a:ea typeface="Inter SemiBold"/>
                <a:cs typeface="Inter SemiBold"/>
                <a:sym typeface="Inter SemiBold"/>
              </a:defRPr>
            </a:lvl6pPr>
            <a:lvl7pPr lvl="6" algn="ctr" rtl="0">
              <a:spcBef>
                <a:spcPts val="0"/>
              </a:spcBef>
              <a:spcAft>
                <a:spcPts val="0"/>
              </a:spcAft>
              <a:buSzPts val="3600"/>
              <a:buFont typeface="Inter SemiBold"/>
              <a:buNone/>
              <a:defRPr sz="3600">
                <a:latin typeface="Inter SemiBold"/>
                <a:ea typeface="Inter SemiBold"/>
                <a:cs typeface="Inter SemiBold"/>
                <a:sym typeface="Inter SemiBold"/>
              </a:defRPr>
            </a:lvl7pPr>
            <a:lvl8pPr lvl="7" algn="ctr" rtl="0">
              <a:spcBef>
                <a:spcPts val="0"/>
              </a:spcBef>
              <a:spcAft>
                <a:spcPts val="0"/>
              </a:spcAft>
              <a:buSzPts val="3600"/>
              <a:buFont typeface="Inter SemiBold"/>
              <a:buNone/>
              <a:defRPr sz="3600">
                <a:latin typeface="Inter SemiBold"/>
                <a:ea typeface="Inter SemiBold"/>
                <a:cs typeface="Inter SemiBold"/>
                <a:sym typeface="Inter SemiBold"/>
              </a:defRPr>
            </a:lvl8pPr>
            <a:lvl9pPr lvl="8" algn="ctr" rtl="0">
              <a:spcBef>
                <a:spcPts val="0"/>
              </a:spcBef>
              <a:spcAft>
                <a:spcPts val="0"/>
              </a:spcAft>
              <a:buSzPts val="3600"/>
              <a:buFont typeface="Inter SemiBold"/>
              <a:buNone/>
              <a:defRPr sz="3600">
                <a:latin typeface="Inter SemiBold"/>
                <a:ea typeface="Inter SemiBold"/>
                <a:cs typeface="Inter SemiBold"/>
                <a:sym typeface="Inter SemiBold"/>
              </a:defRPr>
            </a:lvl9pPr>
          </a:lstStyle>
          <a:p>
            <a:endParaRPr/>
          </a:p>
        </p:txBody>
      </p:sp>
      <p:pic>
        <p:nvPicPr>
          <p:cNvPr id="27" name="Google Shape;27;p4"/>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28" name="Google Shape;28;p4"/>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29" name="Google Shape;29;p4"/>
          <p:cNvGrpSpPr/>
          <p:nvPr/>
        </p:nvGrpSpPr>
        <p:grpSpPr>
          <a:xfrm>
            <a:off x="3625900" y="-25"/>
            <a:ext cx="5518100" cy="649800"/>
            <a:chOff x="2954375" y="-1222450"/>
            <a:chExt cx="5518100" cy="649800"/>
          </a:xfrm>
        </p:grpSpPr>
        <p:sp>
          <p:nvSpPr>
            <p:cNvPr id="30" name="Google Shape;30;p4"/>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31;p4"/>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2" name="Google Shape;32;p4"/>
          <p:cNvSpPr txBox="1"/>
          <p:nvPr/>
        </p:nvSpPr>
        <p:spPr>
          <a:xfrm>
            <a:off x="5363900" y="33963"/>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33" name="Google Shape;33;p4"/>
          <p:cNvSpPr txBox="1"/>
          <p:nvPr/>
        </p:nvSpPr>
        <p:spPr>
          <a:xfrm>
            <a:off x="5363900" y="293913"/>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Inter Medium"/>
              <a:buNone/>
              <a:defRPr>
                <a:latin typeface="Inter Medium"/>
                <a:ea typeface="Inter Medium"/>
                <a:cs typeface="Inter Medium"/>
                <a:sym typeface="Inter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222450"/>
            <a:ext cx="8520600" cy="3608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Inter"/>
              <a:buChar char="●"/>
              <a:defRPr>
                <a:latin typeface="Inter"/>
                <a:ea typeface="Inter"/>
                <a:cs typeface="Inter"/>
                <a:sym typeface="Inter"/>
              </a:defRPr>
            </a:lvl1pPr>
            <a:lvl2pPr marL="914400" lvl="1" indent="-317500">
              <a:spcBef>
                <a:spcPts val="1600"/>
              </a:spcBef>
              <a:spcAft>
                <a:spcPts val="0"/>
              </a:spcAft>
              <a:buSzPts val="1400"/>
              <a:buFont typeface="Inter"/>
              <a:buChar char="○"/>
              <a:defRPr>
                <a:latin typeface="Inter"/>
                <a:ea typeface="Inter"/>
                <a:cs typeface="Inter"/>
                <a:sym typeface="Inter"/>
              </a:defRPr>
            </a:lvl2pPr>
            <a:lvl3pPr marL="1371600" lvl="2" indent="-317500">
              <a:spcBef>
                <a:spcPts val="1600"/>
              </a:spcBef>
              <a:spcAft>
                <a:spcPts val="0"/>
              </a:spcAft>
              <a:buSzPts val="1400"/>
              <a:buFont typeface="Inter"/>
              <a:buChar char="■"/>
              <a:defRPr>
                <a:latin typeface="Inter"/>
                <a:ea typeface="Inter"/>
                <a:cs typeface="Inter"/>
                <a:sym typeface="Inter"/>
              </a:defRPr>
            </a:lvl3pPr>
            <a:lvl4pPr marL="1828800" lvl="3" indent="-317500">
              <a:spcBef>
                <a:spcPts val="1600"/>
              </a:spcBef>
              <a:spcAft>
                <a:spcPts val="0"/>
              </a:spcAft>
              <a:buSzPts val="1400"/>
              <a:buFont typeface="Inter"/>
              <a:buChar char="●"/>
              <a:defRPr>
                <a:latin typeface="Inter"/>
                <a:ea typeface="Inter"/>
                <a:cs typeface="Inter"/>
                <a:sym typeface="Inter"/>
              </a:defRPr>
            </a:lvl4pPr>
            <a:lvl5pPr marL="2286000" lvl="4" indent="-317500">
              <a:spcBef>
                <a:spcPts val="1600"/>
              </a:spcBef>
              <a:spcAft>
                <a:spcPts val="0"/>
              </a:spcAft>
              <a:buSzPts val="1400"/>
              <a:buFont typeface="Inter"/>
              <a:buChar char="○"/>
              <a:defRPr>
                <a:latin typeface="Inter"/>
                <a:ea typeface="Inter"/>
                <a:cs typeface="Inter"/>
                <a:sym typeface="Inter"/>
              </a:defRPr>
            </a:lvl5pPr>
            <a:lvl6pPr marL="2743200" lvl="5" indent="-317500">
              <a:spcBef>
                <a:spcPts val="1600"/>
              </a:spcBef>
              <a:spcAft>
                <a:spcPts val="0"/>
              </a:spcAft>
              <a:buSzPts val="1400"/>
              <a:buFont typeface="Inter"/>
              <a:buChar char="■"/>
              <a:defRPr>
                <a:latin typeface="Inter"/>
                <a:ea typeface="Inter"/>
                <a:cs typeface="Inter"/>
                <a:sym typeface="Inter"/>
              </a:defRPr>
            </a:lvl6pPr>
            <a:lvl7pPr marL="3200400" lvl="6" indent="-317500">
              <a:spcBef>
                <a:spcPts val="1600"/>
              </a:spcBef>
              <a:spcAft>
                <a:spcPts val="0"/>
              </a:spcAft>
              <a:buSzPts val="1400"/>
              <a:buFont typeface="Inter"/>
              <a:buChar char="●"/>
              <a:defRPr>
                <a:latin typeface="Inter"/>
                <a:ea typeface="Inter"/>
                <a:cs typeface="Inter"/>
                <a:sym typeface="Inter"/>
              </a:defRPr>
            </a:lvl7pPr>
            <a:lvl8pPr marL="3657600" lvl="7" indent="-317500">
              <a:spcBef>
                <a:spcPts val="1600"/>
              </a:spcBef>
              <a:spcAft>
                <a:spcPts val="0"/>
              </a:spcAft>
              <a:buSzPts val="1400"/>
              <a:buFont typeface="Inter"/>
              <a:buChar char="○"/>
              <a:defRPr>
                <a:latin typeface="Inter"/>
                <a:ea typeface="Inter"/>
                <a:cs typeface="Inter"/>
                <a:sym typeface="Inter"/>
              </a:defRPr>
            </a:lvl8pPr>
            <a:lvl9pPr marL="4114800" lvl="8" indent="-317500">
              <a:spcBef>
                <a:spcPts val="1600"/>
              </a:spcBef>
              <a:spcAft>
                <a:spcPts val="1600"/>
              </a:spcAft>
              <a:buSzPts val="1400"/>
              <a:buFont typeface="Inter"/>
              <a:buChar char="■"/>
              <a:defRPr>
                <a:latin typeface="Inter"/>
                <a:ea typeface="Inter"/>
                <a:cs typeface="Inter"/>
                <a:sym typeface="Inter"/>
              </a:defRPr>
            </a:lvl9pPr>
          </a:lstStyle>
          <a:p>
            <a:endParaRPr/>
          </a:p>
        </p:txBody>
      </p:sp>
      <p:pic>
        <p:nvPicPr>
          <p:cNvPr id="37" name="Google Shape;37;p5"/>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38" name="Google Shape;38;p5"/>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39" name="Google Shape;39;p5"/>
          <p:cNvGrpSpPr/>
          <p:nvPr/>
        </p:nvGrpSpPr>
        <p:grpSpPr>
          <a:xfrm>
            <a:off x="3625900" y="-25"/>
            <a:ext cx="5518100" cy="649800"/>
            <a:chOff x="2954375" y="-1222450"/>
            <a:chExt cx="5518100" cy="649800"/>
          </a:xfrm>
        </p:grpSpPr>
        <p:sp>
          <p:nvSpPr>
            <p:cNvPr id="40" name="Google Shape;40;p5"/>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41;p5"/>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2" name="Google Shape;42;p5"/>
          <p:cNvSpPr txBox="1"/>
          <p:nvPr/>
        </p:nvSpPr>
        <p:spPr>
          <a:xfrm>
            <a:off x="5363900" y="33963"/>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43" name="Google Shape;43;p5"/>
          <p:cNvSpPr txBox="1"/>
          <p:nvPr/>
        </p:nvSpPr>
        <p:spPr>
          <a:xfrm>
            <a:off x="5363900" y="293913"/>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311700" y="649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Inter Medium"/>
              <a:buNone/>
              <a:defRPr>
                <a:latin typeface="Inter Medium"/>
                <a:ea typeface="Inter Medium"/>
                <a:cs typeface="Inter Medium"/>
                <a:sym typeface="Inter Medium"/>
              </a:defRPr>
            </a:lvl1pPr>
            <a:lvl2pPr lvl="1">
              <a:spcBef>
                <a:spcPts val="0"/>
              </a:spcBef>
              <a:spcAft>
                <a:spcPts val="0"/>
              </a:spcAft>
              <a:buSzPts val="2800"/>
              <a:buFont typeface="Inter Medium"/>
              <a:buNone/>
              <a:defRPr>
                <a:latin typeface="Inter Medium"/>
                <a:ea typeface="Inter Medium"/>
                <a:cs typeface="Inter Medium"/>
                <a:sym typeface="Inter Medium"/>
              </a:defRPr>
            </a:lvl2pPr>
            <a:lvl3pPr lvl="2">
              <a:spcBef>
                <a:spcPts val="0"/>
              </a:spcBef>
              <a:spcAft>
                <a:spcPts val="0"/>
              </a:spcAft>
              <a:buSzPts val="2800"/>
              <a:buFont typeface="Inter Medium"/>
              <a:buNone/>
              <a:defRPr>
                <a:latin typeface="Inter Medium"/>
                <a:ea typeface="Inter Medium"/>
                <a:cs typeface="Inter Medium"/>
                <a:sym typeface="Inter Medium"/>
              </a:defRPr>
            </a:lvl3pPr>
            <a:lvl4pPr lvl="3">
              <a:spcBef>
                <a:spcPts val="0"/>
              </a:spcBef>
              <a:spcAft>
                <a:spcPts val="0"/>
              </a:spcAft>
              <a:buSzPts val="2800"/>
              <a:buFont typeface="Inter Medium"/>
              <a:buNone/>
              <a:defRPr>
                <a:latin typeface="Inter Medium"/>
                <a:ea typeface="Inter Medium"/>
                <a:cs typeface="Inter Medium"/>
                <a:sym typeface="Inter Medium"/>
              </a:defRPr>
            </a:lvl4pPr>
            <a:lvl5pPr lvl="4">
              <a:spcBef>
                <a:spcPts val="0"/>
              </a:spcBef>
              <a:spcAft>
                <a:spcPts val="0"/>
              </a:spcAft>
              <a:buSzPts val="2800"/>
              <a:buFont typeface="Inter Medium"/>
              <a:buNone/>
              <a:defRPr>
                <a:latin typeface="Inter Medium"/>
                <a:ea typeface="Inter Medium"/>
                <a:cs typeface="Inter Medium"/>
                <a:sym typeface="Inter Medium"/>
              </a:defRPr>
            </a:lvl5pPr>
            <a:lvl6pPr lvl="5">
              <a:spcBef>
                <a:spcPts val="0"/>
              </a:spcBef>
              <a:spcAft>
                <a:spcPts val="0"/>
              </a:spcAft>
              <a:buSzPts val="2800"/>
              <a:buFont typeface="Inter Medium"/>
              <a:buNone/>
              <a:defRPr>
                <a:latin typeface="Inter Medium"/>
                <a:ea typeface="Inter Medium"/>
                <a:cs typeface="Inter Medium"/>
                <a:sym typeface="Inter Medium"/>
              </a:defRPr>
            </a:lvl6pPr>
            <a:lvl7pPr lvl="6">
              <a:spcBef>
                <a:spcPts val="0"/>
              </a:spcBef>
              <a:spcAft>
                <a:spcPts val="0"/>
              </a:spcAft>
              <a:buSzPts val="2800"/>
              <a:buFont typeface="Inter Medium"/>
              <a:buNone/>
              <a:defRPr>
                <a:latin typeface="Inter Medium"/>
                <a:ea typeface="Inter Medium"/>
                <a:cs typeface="Inter Medium"/>
                <a:sym typeface="Inter Medium"/>
              </a:defRPr>
            </a:lvl7pPr>
            <a:lvl8pPr lvl="7">
              <a:spcBef>
                <a:spcPts val="0"/>
              </a:spcBef>
              <a:spcAft>
                <a:spcPts val="0"/>
              </a:spcAft>
              <a:buSzPts val="2800"/>
              <a:buFont typeface="Inter Medium"/>
              <a:buNone/>
              <a:defRPr>
                <a:latin typeface="Inter Medium"/>
                <a:ea typeface="Inter Medium"/>
                <a:cs typeface="Inter Medium"/>
                <a:sym typeface="Inter Medium"/>
              </a:defRPr>
            </a:lvl8pPr>
            <a:lvl9pPr lvl="8">
              <a:spcBef>
                <a:spcPts val="0"/>
              </a:spcBef>
              <a:spcAft>
                <a:spcPts val="0"/>
              </a:spcAft>
              <a:buSzPts val="2800"/>
              <a:buFont typeface="Inter Medium"/>
              <a:buNone/>
              <a:defRPr>
                <a:latin typeface="Inter Medium"/>
                <a:ea typeface="Inter Medium"/>
                <a:cs typeface="Inter Medium"/>
                <a:sym typeface="Inter Medium"/>
              </a:defRPr>
            </a:lvl9pPr>
          </a:lstStyle>
          <a:p>
            <a:endParaRPr/>
          </a:p>
        </p:txBody>
      </p:sp>
      <p:sp>
        <p:nvSpPr>
          <p:cNvPr id="46" name="Google Shape;46;p6"/>
          <p:cNvSpPr txBox="1">
            <a:spLocks noGrp="1"/>
          </p:cNvSpPr>
          <p:nvPr>
            <p:ph type="body" idx="1"/>
          </p:nvPr>
        </p:nvSpPr>
        <p:spPr>
          <a:xfrm>
            <a:off x="311700" y="1152475"/>
            <a:ext cx="3999900" cy="382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Inter"/>
              <a:buChar char="●"/>
              <a:defRPr sz="1400">
                <a:latin typeface="Inter"/>
                <a:ea typeface="Inter"/>
                <a:cs typeface="Inter"/>
                <a:sym typeface="Inter"/>
              </a:defRPr>
            </a:lvl1pPr>
            <a:lvl2pPr marL="914400" lvl="1" indent="-304800">
              <a:spcBef>
                <a:spcPts val="1600"/>
              </a:spcBef>
              <a:spcAft>
                <a:spcPts val="0"/>
              </a:spcAft>
              <a:buSzPts val="1200"/>
              <a:buFont typeface="Inter"/>
              <a:buChar char="○"/>
              <a:defRPr sz="1200">
                <a:latin typeface="Inter"/>
                <a:ea typeface="Inter"/>
                <a:cs typeface="Inter"/>
                <a:sym typeface="Inter"/>
              </a:defRPr>
            </a:lvl2pPr>
            <a:lvl3pPr marL="1371600" lvl="2" indent="-304800">
              <a:spcBef>
                <a:spcPts val="1600"/>
              </a:spcBef>
              <a:spcAft>
                <a:spcPts val="0"/>
              </a:spcAft>
              <a:buSzPts val="1200"/>
              <a:buFont typeface="Inter"/>
              <a:buChar char="■"/>
              <a:defRPr sz="1200">
                <a:latin typeface="Inter"/>
                <a:ea typeface="Inter"/>
                <a:cs typeface="Inter"/>
                <a:sym typeface="Inter"/>
              </a:defRPr>
            </a:lvl3pPr>
            <a:lvl4pPr marL="1828800" lvl="3" indent="-304800">
              <a:spcBef>
                <a:spcPts val="1600"/>
              </a:spcBef>
              <a:spcAft>
                <a:spcPts val="0"/>
              </a:spcAft>
              <a:buSzPts val="1200"/>
              <a:buFont typeface="Inter"/>
              <a:buChar char="●"/>
              <a:defRPr sz="1200">
                <a:latin typeface="Inter"/>
                <a:ea typeface="Inter"/>
                <a:cs typeface="Inter"/>
                <a:sym typeface="Inter"/>
              </a:defRPr>
            </a:lvl4pPr>
            <a:lvl5pPr marL="2286000" lvl="4" indent="-304800">
              <a:spcBef>
                <a:spcPts val="1600"/>
              </a:spcBef>
              <a:spcAft>
                <a:spcPts val="0"/>
              </a:spcAft>
              <a:buSzPts val="1200"/>
              <a:buFont typeface="Inter"/>
              <a:buChar char="○"/>
              <a:defRPr sz="1200">
                <a:latin typeface="Inter"/>
                <a:ea typeface="Inter"/>
                <a:cs typeface="Inter"/>
                <a:sym typeface="Inter"/>
              </a:defRPr>
            </a:lvl5pPr>
            <a:lvl6pPr marL="2743200" lvl="5" indent="-304800">
              <a:spcBef>
                <a:spcPts val="1600"/>
              </a:spcBef>
              <a:spcAft>
                <a:spcPts val="0"/>
              </a:spcAft>
              <a:buSzPts val="1200"/>
              <a:buFont typeface="Inter"/>
              <a:buChar char="■"/>
              <a:defRPr sz="1200">
                <a:latin typeface="Inter"/>
                <a:ea typeface="Inter"/>
                <a:cs typeface="Inter"/>
                <a:sym typeface="Inter"/>
              </a:defRPr>
            </a:lvl6pPr>
            <a:lvl7pPr marL="3200400" lvl="6" indent="-304800">
              <a:spcBef>
                <a:spcPts val="1600"/>
              </a:spcBef>
              <a:spcAft>
                <a:spcPts val="0"/>
              </a:spcAft>
              <a:buSzPts val="1200"/>
              <a:buFont typeface="Inter"/>
              <a:buChar char="●"/>
              <a:defRPr sz="1200">
                <a:latin typeface="Inter"/>
                <a:ea typeface="Inter"/>
                <a:cs typeface="Inter"/>
                <a:sym typeface="Inter"/>
              </a:defRPr>
            </a:lvl7pPr>
            <a:lvl8pPr marL="3657600" lvl="7" indent="-304800">
              <a:spcBef>
                <a:spcPts val="1600"/>
              </a:spcBef>
              <a:spcAft>
                <a:spcPts val="0"/>
              </a:spcAft>
              <a:buSzPts val="1200"/>
              <a:buFont typeface="Inter"/>
              <a:buChar char="○"/>
              <a:defRPr sz="1200">
                <a:latin typeface="Inter"/>
                <a:ea typeface="Inter"/>
                <a:cs typeface="Inter"/>
                <a:sym typeface="Inter"/>
              </a:defRPr>
            </a:lvl8pPr>
            <a:lvl9pPr marL="4114800" lvl="8" indent="-304800">
              <a:spcBef>
                <a:spcPts val="1600"/>
              </a:spcBef>
              <a:spcAft>
                <a:spcPts val="1600"/>
              </a:spcAft>
              <a:buSzPts val="1200"/>
              <a:buFont typeface="Inter"/>
              <a:buChar char="■"/>
              <a:defRPr sz="1200">
                <a:latin typeface="Inter"/>
                <a:ea typeface="Inter"/>
                <a:cs typeface="Inter"/>
                <a:sym typeface="Inter"/>
              </a:defRPr>
            </a:lvl9pPr>
          </a:lstStyle>
          <a:p>
            <a:endParaRPr/>
          </a:p>
        </p:txBody>
      </p:sp>
      <p:sp>
        <p:nvSpPr>
          <p:cNvPr id="47" name="Google Shape;47;p6"/>
          <p:cNvSpPr txBox="1">
            <a:spLocks noGrp="1"/>
          </p:cNvSpPr>
          <p:nvPr>
            <p:ph type="body" idx="2"/>
          </p:nvPr>
        </p:nvSpPr>
        <p:spPr>
          <a:xfrm>
            <a:off x="4832400" y="1152475"/>
            <a:ext cx="3999900" cy="382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Inter"/>
              <a:buChar char="●"/>
              <a:defRPr sz="1400">
                <a:latin typeface="Inter"/>
                <a:ea typeface="Inter"/>
                <a:cs typeface="Inter"/>
                <a:sym typeface="Inter"/>
              </a:defRPr>
            </a:lvl1pPr>
            <a:lvl2pPr marL="914400" lvl="1" indent="-304800" rtl="0">
              <a:spcBef>
                <a:spcPts val="1600"/>
              </a:spcBef>
              <a:spcAft>
                <a:spcPts val="0"/>
              </a:spcAft>
              <a:buSzPts val="1200"/>
              <a:buFont typeface="Inter"/>
              <a:buChar char="○"/>
              <a:defRPr sz="1200">
                <a:latin typeface="Inter"/>
                <a:ea typeface="Inter"/>
                <a:cs typeface="Inter"/>
                <a:sym typeface="Inter"/>
              </a:defRPr>
            </a:lvl2pPr>
            <a:lvl3pPr marL="1371600" lvl="2" indent="-304800" rtl="0">
              <a:spcBef>
                <a:spcPts val="1600"/>
              </a:spcBef>
              <a:spcAft>
                <a:spcPts val="0"/>
              </a:spcAft>
              <a:buSzPts val="1200"/>
              <a:buFont typeface="Inter"/>
              <a:buChar char="■"/>
              <a:defRPr sz="1200">
                <a:latin typeface="Inter"/>
                <a:ea typeface="Inter"/>
                <a:cs typeface="Inter"/>
                <a:sym typeface="Inter"/>
              </a:defRPr>
            </a:lvl3pPr>
            <a:lvl4pPr marL="1828800" lvl="3" indent="-304800" rtl="0">
              <a:spcBef>
                <a:spcPts val="1600"/>
              </a:spcBef>
              <a:spcAft>
                <a:spcPts val="0"/>
              </a:spcAft>
              <a:buSzPts val="1200"/>
              <a:buFont typeface="Inter"/>
              <a:buChar char="●"/>
              <a:defRPr sz="1200">
                <a:latin typeface="Inter"/>
                <a:ea typeface="Inter"/>
                <a:cs typeface="Inter"/>
                <a:sym typeface="Inter"/>
              </a:defRPr>
            </a:lvl4pPr>
            <a:lvl5pPr marL="2286000" lvl="4" indent="-304800" rtl="0">
              <a:spcBef>
                <a:spcPts val="1600"/>
              </a:spcBef>
              <a:spcAft>
                <a:spcPts val="0"/>
              </a:spcAft>
              <a:buSzPts val="1200"/>
              <a:buFont typeface="Inter"/>
              <a:buChar char="○"/>
              <a:defRPr sz="1200">
                <a:latin typeface="Inter"/>
                <a:ea typeface="Inter"/>
                <a:cs typeface="Inter"/>
                <a:sym typeface="Inter"/>
              </a:defRPr>
            </a:lvl5pPr>
            <a:lvl6pPr marL="2743200" lvl="5" indent="-304800" rtl="0">
              <a:spcBef>
                <a:spcPts val="1600"/>
              </a:spcBef>
              <a:spcAft>
                <a:spcPts val="0"/>
              </a:spcAft>
              <a:buSzPts val="1200"/>
              <a:buFont typeface="Inter"/>
              <a:buChar char="■"/>
              <a:defRPr sz="1200">
                <a:latin typeface="Inter"/>
                <a:ea typeface="Inter"/>
                <a:cs typeface="Inter"/>
                <a:sym typeface="Inter"/>
              </a:defRPr>
            </a:lvl6pPr>
            <a:lvl7pPr marL="3200400" lvl="6" indent="-304800" rtl="0">
              <a:spcBef>
                <a:spcPts val="1600"/>
              </a:spcBef>
              <a:spcAft>
                <a:spcPts val="0"/>
              </a:spcAft>
              <a:buSzPts val="1200"/>
              <a:buFont typeface="Inter"/>
              <a:buChar char="●"/>
              <a:defRPr sz="1200">
                <a:latin typeface="Inter"/>
                <a:ea typeface="Inter"/>
                <a:cs typeface="Inter"/>
                <a:sym typeface="Inter"/>
              </a:defRPr>
            </a:lvl7pPr>
            <a:lvl8pPr marL="3657600" lvl="7" indent="-304800" rtl="0">
              <a:spcBef>
                <a:spcPts val="1600"/>
              </a:spcBef>
              <a:spcAft>
                <a:spcPts val="0"/>
              </a:spcAft>
              <a:buSzPts val="1200"/>
              <a:buFont typeface="Inter"/>
              <a:buChar char="○"/>
              <a:defRPr sz="1200">
                <a:latin typeface="Inter"/>
                <a:ea typeface="Inter"/>
                <a:cs typeface="Inter"/>
                <a:sym typeface="Inter"/>
              </a:defRPr>
            </a:lvl8pPr>
            <a:lvl9pPr marL="4114800" lvl="8" indent="-304800" rtl="0">
              <a:spcBef>
                <a:spcPts val="1600"/>
              </a:spcBef>
              <a:spcAft>
                <a:spcPts val="1600"/>
              </a:spcAft>
              <a:buSzPts val="1200"/>
              <a:buFont typeface="Inter"/>
              <a:buChar char="■"/>
              <a:defRPr sz="1200">
                <a:latin typeface="Inter"/>
                <a:ea typeface="Inter"/>
                <a:cs typeface="Inter"/>
                <a:sym typeface="Inter"/>
              </a:defRPr>
            </a:lvl9pPr>
          </a:lstStyle>
          <a:p>
            <a:endParaRPr/>
          </a:p>
        </p:txBody>
      </p:sp>
      <p:pic>
        <p:nvPicPr>
          <p:cNvPr id="48" name="Google Shape;48;p6"/>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49" name="Google Shape;49;p6"/>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50" name="Google Shape;50;p6"/>
          <p:cNvGrpSpPr/>
          <p:nvPr/>
        </p:nvGrpSpPr>
        <p:grpSpPr>
          <a:xfrm>
            <a:off x="3625900" y="-25"/>
            <a:ext cx="5518100" cy="649800"/>
            <a:chOff x="2954375" y="-1222450"/>
            <a:chExt cx="5518100" cy="649800"/>
          </a:xfrm>
        </p:grpSpPr>
        <p:sp>
          <p:nvSpPr>
            <p:cNvPr id="51" name="Google Shape;51;p6"/>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 name="Google Shape;52;p6"/>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 name="Google Shape;53;p6"/>
          <p:cNvSpPr txBox="1"/>
          <p:nvPr/>
        </p:nvSpPr>
        <p:spPr>
          <a:xfrm>
            <a:off x="5363900" y="33963"/>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54" name="Google Shape;54;p6"/>
          <p:cNvSpPr txBox="1"/>
          <p:nvPr/>
        </p:nvSpPr>
        <p:spPr>
          <a:xfrm>
            <a:off x="5363900" y="293913"/>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titleOnly">
  <p:cSld name="TITLE_ONLY">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57" name="Google Shape;57;p7"/>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58" name="Google Shape;58;p7"/>
          <p:cNvGrpSpPr/>
          <p:nvPr/>
        </p:nvGrpSpPr>
        <p:grpSpPr>
          <a:xfrm>
            <a:off x="3625900" y="-25"/>
            <a:ext cx="5518100" cy="649800"/>
            <a:chOff x="2954375" y="-1222450"/>
            <a:chExt cx="5518100" cy="649800"/>
          </a:xfrm>
        </p:grpSpPr>
        <p:sp>
          <p:nvSpPr>
            <p:cNvPr id="59" name="Google Shape;59;p7"/>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7"/>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1" name="Google Shape;61;p7"/>
          <p:cNvSpPr txBox="1"/>
          <p:nvPr/>
        </p:nvSpPr>
        <p:spPr>
          <a:xfrm>
            <a:off x="5363900" y="33963"/>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62" name="Google Shape;62;p7"/>
          <p:cNvSpPr txBox="1"/>
          <p:nvPr/>
        </p:nvSpPr>
        <p:spPr>
          <a:xfrm>
            <a:off x="5363900" y="293913"/>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collage and text block">
  <p:cSld name="MAIN_POINT">
    <p:spTree>
      <p:nvGrpSpPr>
        <p:cNvPr id="1" name="Shape 63"/>
        <p:cNvGrpSpPr/>
        <p:nvPr/>
      </p:nvGrpSpPr>
      <p:grpSpPr>
        <a:xfrm>
          <a:off x="0" y="0"/>
          <a:ext cx="0" cy="0"/>
          <a:chOff x="0" y="0"/>
          <a:chExt cx="0" cy="0"/>
        </a:xfrm>
      </p:grpSpPr>
      <p:sp>
        <p:nvSpPr>
          <p:cNvPr id="64" name="Google Shape;64;p8"/>
          <p:cNvSpPr>
            <a:spLocks noGrp="1"/>
          </p:cNvSpPr>
          <p:nvPr>
            <p:ph type="pic" idx="2"/>
          </p:nvPr>
        </p:nvSpPr>
        <p:spPr>
          <a:xfrm>
            <a:off x="408225" y="923325"/>
            <a:ext cx="2196600" cy="1749600"/>
          </a:xfrm>
          <a:prstGeom prst="rect">
            <a:avLst/>
          </a:prstGeom>
          <a:noFill/>
          <a:ln>
            <a:noFill/>
          </a:ln>
        </p:spPr>
      </p:sp>
      <p:sp>
        <p:nvSpPr>
          <p:cNvPr id="65" name="Google Shape;65;p8"/>
          <p:cNvSpPr>
            <a:spLocks noGrp="1"/>
          </p:cNvSpPr>
          <p:nvPr>
            <p:ph type="pic" idx="3"/>
          </p:nvPr>
        </p:nvSpPr>
        <p:spPr>
          <a:xfrm>
            <a:off x="427650" y="2838050"/>
            <a:ext cx="4548900" cy="1972800"/>
          </a:xfrm>
          <a:prstGeom prst="rect">
            <a:avLst/>
          </a:prstGeom>
          <a:noFill/>
          <a:ln>
            <a:noFill/>
          </a:ln>
        </p:spPr>
      </p:sp>
      <p:sp>
        <p:nvSpPr>
          <p:cNvPr id="66" name="Google Shape;66;p8"/>
          <p:cNvSpPr>
            <a:spLocks noGrp="1"/>
          </p:cNvSpPr>
          <p:nvPr>
            <p:ph type="pic" idx="4"/>
          </p:nvPr>
        </p:nvSpPr>
        <p:spPr>
          <a:xfrm>
            <a:off x="2779900" y="923325"/>
            <a:ext cx="2196600" cy="1749600"/>
          </a:xfrm>
          <a:prstGeom prst="rect">
            <a:avLst/>
          </a:prstGeom>
          <a:noFill/>
          <a:ln>
            <a:noFill/>
          </a:ln>
        </p:spPr>
      </p:sp>
      <p:sp>
        <p:nvSpPr>
          <p:cNvPr id="67" name="Google Shape;67;p8"/>
          <p:cNvSpPr txBox="1">
            <a:spLocks noGrp="1"/>
          </p:cNvSpPr>
          <p:nvPr>
            <p:ph type="body" idx="1"/>
          </p:nvPr>
        </p:nvSpPr>
        <p:spPr>
          <a:xfrm>
            <a:off x="5365100" y="874750"/>
            <a:ext cx="3537900" cy="4023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Inter"/>
              <a:buChar char="●"/>
              <a:defRPr>
                <a:latin typeface="Inter"/>
                <a:ea typeface="Inter"/>
                <a:cs typeface="Inter"/>
                <a:sym typeface="Inter"/>
              </a:defRPr>
            </a:lvl1pPr>
            <a:lvl2pPr marL="914400" lvl="1" indent="-317500">
              <a:spcBef>
                <a:spcPts val="1600"/>
              </a:spcBef>
              <a:spcAft>
                <a:spcPts val="0"/>
              </a:spcAft>
              <a:buSzPts val="1400"/>
              <a:buFont typeface="Inter"/>
              <a:buChar char="○"/>
              <a:defRPr>
                <a:latin typeface="Inter"/>
                <a:ea typeface="Inter"/>
                <a:cs typeface="Inter"/>
                <a:sym typeface="Inter"/>
              </a:defRPr>
            </a:lvl2pPr>
            <a:lvl3pPr marL="1371600" lvl="2" indent="-317500">
              <a:spcBef>
                <a:spcPts val="1600"/>
              </a:spcBef>
              <a:spcAft>
                <a:spcPts val="0"/>
              </a:spcAft>
              <a:buSzPts val="1400"/>
              <a:buFont typeface="Inter"/>
              <a:buChar char="■"/>
              <a:defRPr>
                <a:latin typeface="Inter"/>
                <a:ea typeface="Inter"/>
                <a:cs typeface="Inter"/>
                <a:sym typeface="Inter"/>
              </a:defRPr>
            </a:lvl3pPr>
            <a:lvl4pPr marL="1828800" lvl="3" indent="-317500">
              <a:spcBef>
                <a:spcPts val="1600"/>
              </a:spcBef>
              <a:spcAft>
                <a:spcPts val="0"/>
              </a:spcAft>
              <a:buSzPts val="1400"/>
              <a:buFont typeface="Inter"/>
              <a:buChar char="●"/>
              <a:defRPr>
                <a:latin typeface="Inter"/>
                <a:ea typeface="Inter"/>
                <a:cs typeface="Inter"/>
                <a:sym typeface="Inter"/>
              </a:defRPr>
            </a:lvl4pPr>
            <a:lvl5pPr marL="2286000" lvl="4" indent="-317500">
              <a:spcBef>
                <a:spcPts val="1600"/>
              </a:spcBef>
              <a:spcAft>
                <a:spcPts val="0"/>
              </a:spcAft>
              <a:buSzPts val="1400"/>
              <a:buFont typeface="Inter"/>
              <a:buChar char="○"/>
              <a:defRPr>
                <a:latin typeface="Inter"/>
                <a:ea typeface="Inter"/>
                <a:cs typeface="Inter"/>
                <a:sym typeface="Inter"/>
              </a:defRPr>
            </a:lvl5pPr>
            <a:lvl6pPr marL="2743200" lvl="5" indent="-317500">
              <a:spcBef>
                <a:spcPts val="1600"/>
              </a:spcBef>
              <a:spcAft>
                <a:spcPts val="0"/>
              </a:spcAft>
              <a:buSzPts val="1400"/>
              <a:buFont typeface="Inter"/>
              <a:buChar char="■"/>
              <a:defRPr>
                <a:latin typeface="Inter"/>
                <a:ea typeface="Inter"/>
                <a:cs typeface="Inter"/>
                <a:sym typeface="Inter"/>
              </a:defRPr>
            </a:lvl6pPr>
            <a:lvl7pPr marL="3200400" lvl="6" indent="-317500">
              <a:spcBef>
                <a:spcPts val="1600"/>
              </a:spcBef>
              <a:spcAft>
                <a:spcPts val="0"/>
              </a:spcAft>
              <a:buSzPts val="1400"/>
              <a:buFont typeface="Inter"/>
              <a:buChar char="●"/>
              <a:defRPr>
                <a:latin typeface="Inter"/>
                <a:ea typeface="Inter"/>
                <a:cs typeface="Inter"/>
                <a:sym typeface="Inter"/>
              </a:defRPr>
            </a:lvl7pPr>
            <a:lvl8pPr marL="3657600" lvl="7" indent="-317500">
              <a:spcBef>
                <a:spcPts val="1600"/>
              </a:spcBef>
              <a:spcAft>
                <a:spcPts val="0"/>
              </a:spcAft>
              <a:buSzPts val="1400"/>
              <a:buFont typeface="Inter"/>
              <a:buChar char="○"/>
              <a:defRPr>
                <a:latin typeface="Inter"/>
                <a:ea typeface="Inter"/>
                <a:cs typeface="Inter"/>
                <a:sym typeface="Inter"/>
              </a:defRPr>
            </a:lvl8pPr>
            <a:lvl9pPr marL="4114800" lvl="8" indent="-317500">
              <a:spcBef>
                <a:spcPts val="1600"/>
              </a:spcBef>
              <a:spcAft>
                <a:spcPts val="1600"/>
              </a:spcAft>
              <a:buSzPts val="1400"/>
              <a:buFont typeface="Inter"/>
              <a:buChar char="■"/>
              <a:defRPr>
                <a:latin typeface="Inter"/>
                <a:ea typeface="Inter"/>
                <a:cs typeface="Inter"/>
                <a:sym typeface="Inter"/>
              </a:defRPr>
            </a:lvl9pPr>
          </a:lstStyle>
          <a:p>
            <a:endParaRPr/>
          </a:p>
        </p:txBody>
      </p:sp>
      <p:pic>
        <p:nvPicPr>
          <p:cNvPr id="68" name="Google Shape;68;p8"/>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69" name="Google Shape;69;p8"/>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70" name="Google Shape;70;p8"/>
          <p:cNvGrpSpPr/>
          <p:nvPr/>
        </p:nvGrpSpPr>
        <p:grpSpPr>
          <a:xfrm>
            <a:off x="3625900" y="-25"/>
            <a:ext cx="5518100" cy="649800"/>
            <a:chOff x="2954375" y="-1222450"/>
            <a:chExt cx="5518100" cy="649800"/>
          </a:xfrm>
        </p:grpSpPr>
        <p:sp>
          <p:nvSpPr>
            <p:cNvPr id="71" name="Google Shape;71;p8"/>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8"/>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73" name="Google Shape;73;p8"/>
          <p:cNvSpPr txBox="1"/>
          <p:nvPr/>
        </p:nvSpPr>
        <p:spPr>
          <a:xfrm>
            <a:off x="5363900" y="33963"/>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74" name="Google Shape;74;p8"/>
          <p:cNvSpPr txBox="1"/>
          <p:nvPr/>
        </p:nvSpPr>
        <p:spPr>
          <a:xfrm>
            <a:off x="5363900" y="293913"/>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image">
  <p:cSld name="SECTION_TITLE_AND_DESCRIPTION">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Inter Medium"/>
              <a:buNone/>
              <a:defRPr sz="3600">
                <a:latin typeface="Inter Medium"/>
                <a:ea typeface="Inter Medium"/>
                <a:cs typeface="Inter Medium"/>
                <a:sym typeface="Inter Medium"/>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7" name="Google Shape;7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Inter"/>
              <a:buNone/>
              <a:defRPr>
                <a:latin typeface="Inter"/>
                <a:ea typeface="Inter"/>
                <a:cs typeface="Inter"/>
                <a:sym typeface="Inter"/>
              </a:defRPr>
            </a:lvl1pPr>
            <a:lvl2pPr lvl="1" algn="ctr">
              <a:lnSpc>
                <a:spcPct val="100000"/>
              </a:lnSpc>
              <a:spcBef>
                <a:spcPts val="0"/>
              </a:spcBef>
              <a:spcAft>
                <a:spcPts val="0"/>
              </a:spcAft>
              <a:buSzPts val="1800"/>
              <a:buFont typeface="Inter"/>
              <a:buNone/>
              <a:defRPr sz="1800">
                <a:latin typeface="Inter"/>
                <a:ea typeface="Inter"/>
                <a:cs typeface="Inter"/>
                <a:sym typeface="Inter"/>
              </a:defRPr>
            </a:lvl2pPr>
            <a:lvl3pPr lvl="2" algn="ctr">
              <a:lnSpc>
                <a:spcPct val="100000"/>
              </a:lnSpc>
              <a:spcBef>
                <a:spcPts val="0"/>
              </a:spcBef>
              <a:spcAft>
                <a:spcPts val="0"/>
              </a:spcAft>
              <a:buSzPts val="1800"/>
              <a:buFont typeface="Inter"/>
              <a:buNone/>
              <a:defRPr sz="1800">
                <a:latin typeface="Inter"/>
                <a:ea typeface="Inter"/>
                <a:cs typeface="Inter"/>
                <a:sym typeface="Inter"/>
              </a:defRPr>
            </a:lvl3pPr>
            <a:lvl4pPr lvl="3" algn="ctr">
              <a:lnSpc>
                <a:spcPct val="100000"/>
              </a:lnSpc>
              <a:spcBef>
                <a:spcPts val="0"/>
              </a:spcBef>
              <a:spcAft>
                <a:spcPts val="0"/>
              </a:spcAft>
              <a:buSzPts val="1800"/>
              <a:buFont typeface="Inter"/>
              <a:buNone/>
              <a:defRPr sz="1800">
                <a:latin typeface="Inter"/>
                <a:ea typeface="Inter"/>
                <a:cs typeface="Inter"/>
                <a:sym typeface="Inter"/>
              </a:defRPr>
            </a:lvl4pPr>
            <a:lvl5pPr lvl="4" algn="ctr">
              <a:lnSpc>
                <a:spcPct val="100000"/>
              </a:lnSpc>
              <a:spcBef>
                <a:spcPts val="0"/>
              </a:spcBef>
              <a:spcAft>
                <a:spcPts val="0"/>
              </a:spcAft>
              <a:buSzPts val="1800"/>
              <a:buFont typeface="Inter"/>
              <a:buNone/>
              <a:defRPr sz="1800">
                <a:latin typeface="Inter"/>
                <a:ea typeface="Inter"/>
                <a:cs typeface="Inter"/>
                <a:sym typeface="Inter"/>
              </a:defRPr>
            </a:lvl5pPr>
            <a:lvl6pPr lvl="5" algn="ctr">
              <a:lnSpc>
                <a:spcPct val="100000"/>
              </a:lnSpc>
              <a:spcBef>
                <a:spcPts val="0"/>
              </a:spcBef>
              <a:spcAft>
                <a:spcPts val="0"/>
              </a:spcAft>
              <a:buSzPts val="1800"/>
              <a:buFont typeface="Inter"/>
              <a:buNone/>
              <a:defRPr sz="1800">
                <a:latin typeface="Inter"/>
                <a:ea typeface="Inter"/>
                <a:cs typeface="Inter"/>
                <a:sym typeface="Inter"/>
              </a:defRPr>
            </a:lvl6pPr>
            <a:lvl7pPr lvl="6" algn="ctr">
              <a:lnSpc>
                <a:spcPct val="100000"/>
              </a:lnSpc>
              <a:spcBef>
                <a:spcPts val="0"/>
              </a:spcBef>
              <a:spcAft>
                <a:spcPts val="0"/>
              </a:spcAft>
              <a:buSzPts val="1800"/>
              <a:buFont typeface="Inter"/>
              <a:buNone/>
              <a:defRPr sz="1800">
                <a:latin typeface="Inter"/>
                <a:ea typeface="Inter"/>
                <a:cs typeface="Inter"/>
                <a:sym typeface="Inter"/>
              </a:defRPr>
            </a:lvl7pPr>
            <a:lvl8pPr lvl="7" algn="ctr">
              <a:lnSpc>
                <a:spcPct val="100000"/>
              </a:lnSpc>
              <a:spcBef>
                <a:spcPts val="0"/>
              </a:spcBef>
              <a:spcAft>
                <a:spcPts val="0"/>
              </a:spcAft>
              <a:buSzPts val="1800"/>
              <a:buFont typeface="Inter"/>
              <a:buNone/>
              <a:defRPr sz="1800">
                <a:latin typeface="Inter"/>
                <a:ea typeface="Inter"/>
                <a:cs typeface="Inter"/>
                <a:sym typeface="Inter"/>
              </a:defRPr>
            </a:lvl8pPr>
            <a:lvl9pPr lvl="8" algn="ctr">
              <a:lnSpc>
                <a:spcPct val="100000"/>
              </a:lnSpc>
              <a:spcBef>
                <a:spcPts val="0"/>
              </a:spcBef>
              <a:spcAft>
                <a:spcPts val="0"/>
              </a:spcAft>
              <a:buSzPts val="1800"/>
              <a:buFont typeface="Inter"/>
              <a:buNone/>
              <a:defRPr sz="1800">
                <a:latin typeface="Inter"/>
                <a:ea typeface="Inter"/>
                <a:cs typeface="Inter"/>
                <a:sym typeface="Inter"/>
              </a:defRPr>
            </a:lvl9pPr>
          </a:lstStyle>
          <a:p>
            <a:endParaRPr/>
          </a:p>
        </p:txBody>
      </p:sp>
      <p:sp>
        <p:nvSpPr>
          <p:cNvPr id="78" name="Google Shape;78;p9"/>
          <p:cNvSpPr>
            <a:spLocks noGrp="1"/>
          </p:cNvSpPr>
          <p:nvPr>
            <p:ph type="pic" idx="2"/>
          </p:nvPr>
        </p:nvSpPr>
        <p:spPr>
          <a:xfrm>
            <a:off x="5073525" y="942775"/>
            <a:ext cx="3722400" cy="3887700"/>
          </a:xfrm>
          <a:prstGeom prst="rect">
            <a:avLst/>
          </a:prstGeom>
          <a:noFill/>
          <a:ln>
            <a:noFill/>
          </a:ln>
        </p:spPr>
      </p:sp>
      <p:pic>
        <p:nvPicPr>
          <p:cNvPr id="79" name="Google Shape;79;p9"/>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80" name="Google Shape;80;p9"/>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81" name="Google Shape;81;p9"/>
          <p:cNvGrpSpPr/>
          <p:nvPr/>
        </p:nvGrpSpPr>
        <p:grpSpPr>
          <a:xfrm>
            <a:off x="3625900" y="-25"/>
            <a:ext cx="5518100" cy="649800"/>
            <a:chOff x="2954375" y="-1222450"/>
            <a:chExt cx="5518100" cy="649800"/>
          </a:xfrm>
        </p:grpSpPr>
        <p:sp>
          <p:nvSpPr>
            <p:cNvPr id="82" name="Google Shape;82;p9"/>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9"/>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84" name="Google Shape;84;p9"/>
          <p:cNvGrpSpPr/>
          <p:nvPr/>
        </p:nvGrpSpPr>
        <p:grpSpPr>
          <a:xfrm>
            <a:off x="5371425" y="33950"/>
            <a:ext cx="3424500" cy="581850"/>
            <a:chOff x="5371425" y="33950"/>
            <a:chExt cx="3424500" cy="581850"/>
          </a:xfrm>
        </p:grpSpPr>
        <p:sp>
          <p:nvSpPr>
            <p:cNvPr id="85" name="Google Shape;85;p9"/>
            <p:cNvSpPr txBox="1"/>
            <p:nvPr/>
          </p:nvSpPr>
          <p:spPr>
            <a:xfrm>
              <a:off x="5371425" y="33950"/>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86" name="Google Shape;86;p9"/>
            <p:cNvSpPr txBox="1"/>
            <p:nvPr/>
          </p:nvSpPr>
          <p:spPr>
            <a:xfrm>
              <a:off x="5371425" y="293900"/>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sp>
        <p:nvSpPr>
          <p:cNvPr id="88" name="Google Shape;88;p10"/>
          <p:cNvSpPr txBox="1">
            <a:spLocks noGrp="1"/>
          </p:cNvSpPr>
          <p:nvPr>
            <p:ph type="title" hasCustomPrompt="1"/>
          </p:nvPr>
        </p:nvSpPr>
        <p:spPr>
          <a:xfrm>
            <a:off x="311700" y="1699000"/>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Inter Medium"/>
              <a:buNone/>
              <a:defRPr sz="12000">
                <a:latin typeface="Inter Medium"/>
                <a:ea typeface="Inter Medium"/>
                <a:cs typeface="Inter Medium"/>
                <a:sym typeface="Inter Medium"/>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pic>
        <p:nvPicPr>
          <p:cNvPr id="89" name="Google Shape;89;p10"/>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90" name="Google Shape;90;p10"/>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91" name="Google Shape;91;p10"/>
          <p:cNvGrpSpPr/>
          <p:nvPr/>
        </p:nvGrpSpPr>
        <p:grpSpPr>
          <a:xfrm>
            <a:off x="3625900" y="-25"/>
            <a:ext cx="5518100" cy="649800"/>
            <a:chOff x="2954375" y="-1222450"/>
            <a:chExt cx="5518100" cy="649800"/>
          </a:xfrm>
        </p:grpSpPr>
        <p:sp>
          <p:nvSpPr>
            <p:cNvPr id="92" name="Google Shape;92;p10"/>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0"/>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4" name="Google Shape;94;p10"/>
          <p:cNvGrpSpPr/>
          <p:nvPr/>
        </p:nvGrpSpPr>
        <p:grpSpPr>
          <a:xfrm>
            <a:off x="5371425" y="33950"/>
            <a:ext cx="3424500" cy="581850"/>
            <a:chOff x="5371425" y="33950"/>
            <a:chExt cx="3424500" cy="581850"/>
          </a:xfrm>
        </p:grpSpPr>
        <p:sp>
          <p:nvSpPr>
            <p:cNvPr id="95" name="Google Shape;95;p10"/>
            <p:cNvSpPr txBox="1"/>
            <p:nvPr/>
          </p:nvSpPr>
          <p:spPr>
            <a:xfrm>
              <a:off x="5371425" y="33950"/>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96" name="Google Shape;96;p10"/>
            <p:cNvSpPr txBox="1"/>
            <p:nvPr/>
          </p:nvSpPr>
          <p:spPr>
            <a:xfrm>
              <a:off x="5371425" y="293900"/>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rge image" type="blank">
  <p:cSld name="BLANK">
    <p:spTree>
      <p:nvGrpSpPr>
        <p:cNvPr id="1" name="Shape 97"/>
        <p:cNvGrpSpPr/>
        <p:nvPr/>
      </p:nvGrpSpPr>
      <p:grpSpPr>
        <a:xfrm>
          <a:off x="0" y="0"/>
          <a:ext cx="0" cy="0"/>
          <a:chOff x="0" y="0"/>
          <a:chExt cx="0" cy="0"/>
        </a:xfrm>
      </p:grpSpPr>
      <p:sp>
        <p:nvSpPr>
          <p:cNvPr id="98" name="Google Shape;98;p11"/>
          <p:cNvSpPr>
            <a:spLocks noGrp="1"/>
          </p:cNvSpPr>
          <p:nvPr>
            <p:ph type="pic" idx="2"/>
          </p:nvPr>
        </p:nvSpPr>
        <p:spPr>
          <a:xfrm>
            <a:off x="1010825" y="1146900"/>
            <a:ext cx="7464600" cy="3460200"/>
          </a:xfrm>
          <a:prstGeom prst="rect">
            <a:avLst/>
          </a:prstGeom>
          <a:noFill/>
          <a:ln>
            <a:noFill/>
          </a:ln>
        </p:spPr>
      </p:sp>
      <p:pic>
        <p:nvPicPr>
          <p:cNvPr id="99" name="Google Shape;99;p11"/>
          <p:cNvPicPr preferRelativeResize="0"/>
          <p:nvPr/>
        </p:nvPicPr>
        <p:blipFill rotWithShape="1">
          <a:blip r:embed="rId2">
            <a:alphaModFix/>
          </a:blip>
          <a:srcRect l="12041"/>
          <a:stretch/>
        </p:blipFill>
        <p:spPr>
          <a:xfrm>
            <a:off x="0" y="0"/>
            <a:ext cx="9144000" cy="649750"/>
          </a:xfrm>
          <a:prstGeom prst="rect">
            <a:avLst/>
          </a:prstGeom>
          <a:noFill/>
          <a:ln>
            <a:noFill/>
          </a:ln>
        </p:spPr>
      </p:pic>
      <p:pic>
        <p:nvPicPr>
          <p:cNvPr id="100" name="Google Shape;100;p11"/>
          <p:cNvPicPr preferRelativeResize="0"/>
          <p:nvPr/>
        </p:nvPicPr>
        <p:blipFill>
          <a:blip r:embed="rId3">
            <a:alphaModFix/>
          </a:blip>
          <a:stretch>
            <a:fillRect/>
          </a:stretch>
        </p:blipFill>
        <p:spPr>
          <a:xfrm>
            <a:off x="311700" y="104473"/>
            <a:ext cx="1913424" cy="440825"/>
          </a:xfrm>
          <a:prstGeom prst="rect">
            <a:avLst/>
          </a:prstGeom>
          <a:noFill/>
          <a:ln>
            <a:noFill/>
          </a:ln>
        </p:spPr>
      </p:pic>
      <p:grpSp>
        <p:nvGrpSpPr>
          <p:cNvPr id="101" name="Google Shape;101;p11"/>
          <p:cNvGrpSpPr/>
          <p:nvPr/>
        </p:nvGrpSpPr>
        <p:grpSpPr>
          <a:xfrm>
            <a:off x="3625900" y="-25"/>
            <a:ext cx="5518100" cy="649800"/>
            <a:chOff x="2954375" y="-1222450"/>
            <a:chExt cx="5518100" cy="649800"/>
          </a:xfrm>
        </p:grpSpPr>
        <p:sp>
          <p:nvSpPr>
            <p:cNvPr id="102" name="Google Shape;102;p11"/>
            <p:cNvSpPr/>
            <p:nvPr/>
          </p:nvSpPr>
          <p:spPr>
            <a:xfrm>
              <a:off x="2954375" y="-1222450"/>
              <a:ext cx="1443125" cy="649750"/>
            </a:xfrm>
            <a:prstGeom prst="flowChartInputOutpu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1"/>
            <p:cNvSpPr/>
            <p:nvPr/>
          </p:nvSpPr>
          <p:spPr>
            <a:xfrm>
              <a:off x="3885775" y="-1222450"/>
              <a:ext cx="4586700" cy="649800"/>
            </a:xfrm>
            <a:prstGeom prst="rect">
              <a:avLst/>
            </a:prstGeom>
            <a:solidFill>
              <a:srgbClr val="FDB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4" name="Google Shape;104;p11"/>
          <p:cNvGrpSpPr/>
          <p:nvPr/>
        </p:nvGrpSpPr>
        <p:grpSpPr>
          <a:xfrm>
            <a:off x="5371425" y="33950"/>
            <a:ext cx="3424500" cy="581850"/>
            <a:chOff x="5371425" y="33950"/>
            <a:chExt cx="3424500" cy="581850"/>
          </a:xfrm>
        </p:grpSpPr>
        <p:sp>
          <p:nvSpPr>
            <p:cNvPr id="105" name="Google Shape;105;p11"/>
            <p:cNvSpPr txBox="1"/>
            <p:nvPr/>
          </p:nvSpPr>
          <p:spPr>
            <a:xfrm>
              <a:off x="5371425" y="33950"/>
              <a:ext cx="3424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latin typeface="Inter"/>
                  <a:ea typeface="Inter"/>
                  <a:cs typeface="Inter"/>
                  <a:sym typeface="Inter"/>
                </a:rPr>
                <a:t>DIVISION OF STUDENT AFFAIRS</a:t>
              </a:r>
              <a:endParaRPr sz="1600" b="1">
                <a:solidFill>
                  <a:schemeClr val="dk1"/>
                </a:solidFill>
                <a:latin typeface="Inter"/>
                <a:ea typeface="Inter"/>
                <a:cs typeface="Inter"/>
                <a:sym typeface="Inter"/>
              </a:endParaRPr>
            </a:p>
          </p:txBody>
        </p:sp>
        <p:sp>
          <p:nvSpPr>
            <p:cNvPr id="106" name="Google Shape;106;p11"/>
            <p:cNvSpPr txBox="1"/>
            <p:nvPr/>
          </p:nvSpPr>
          <p:spPr>
            <a:xfrm>
              <a:off x="5371425" y="293900"/>
              <a:ext cx="3131400" cy="3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rgbClr val="222222"/>
                  </a:solidFill>
                  <a:latin typeface="Inter Medium"/>
                  <a:ea typeface="Inter Medium"/>
                  <a:cs typeface="Inter Medium"/>
                  <a:sym typeface="Inter Medium"/>
                </a:rPr>
                <a:t>Unlocking Potential. Transforming Lives.</a:t>
              </a:r>
              <a:endParaRPr sz="1800" i="1">
                <a:solidFill>
                  <a:schemeClr val="dk2"/>
                </a:solidFill>
                <a:latin typeface="Inter Medium"/>
                <a:ea typeface="Inter Medium"/>
                <a:cs typeface="Inter Medium"/>
                <a:sym typeface="Inter Medium"/>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649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Inter Medium"/>
              <a:buNone/>
              <a:defRPr sz="2800">
                <a:solidFill>
                  <a:schemeClr val="dk1"/>
                </a:solidFill>
                <a:latin typeface="Inter Medium"/>
                <a:ea typeface="Inter Medium"/>
                <a:cs typeface="Inter Medium"/>
                <a:sym typeface="Inter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2245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Inter"/>
              <a:buChar char="●"/>
              <a:defRPr sz="1800">
                <a:solidFill>
                  <a:schemeClr val="dk2"/>
                </a:solidFill>
                <a:latin typeface="Inter"/>
                <a:ea typeface="Inter"/>
                <a:cs typeface="Inter"/>
                <a:sym typeface="Inter"/>
              </a:defRPr>
            </a:lvl1pPr>
            <a:lvl2pPr marL="914400" lvl="1"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2pPr>
            <a:lvl3pPr marL="1371600" lvl="2"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3pPr>
            <a:lvl4pPr marL="1828800" lvl="3"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4pPr>
            <a:lvl5pPr marL="2286000" lvl="4"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5pPr>
            <a:lvl6pPr marL="2743200" lvl="5"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6pPr>
            <a:lvl7pPr marL="3200400" lvl="6"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7pPr>
            <a:lvl8pPr marL="3657600" lvl="7" indent="-317500">
              <a:lnSpc>
                <a:spcPct val="115000"/>
              </a:lnSpc>
              <a:spcBef>
                <a:spcPts val="1600"/>
              </a:spcBef>
              <a:spcAft>
                <a:spcPts val="0"/>
              </a:spcAft>
              <a:buClr>
                <a:schemeClr val="dk2"/>
              </a:buClr>
              <a:buSzPts val="1400"/>
              <a:buFont typeface="Inter"/>
              <a:buChar char="○"/>
              <a:defRPr>
                <a:solidFill>
                  <a:schemeClr val="dk2"/>
                </a:solidFill>
                <a:latin typeface="Inter"/>
                <a:ea typeface="Inter"/>
                <a:cs typeface="Inter"/>
                <a:sym typeface="Inter"/>
              </a:defRPr>
            </a:lvl8pPr>
            <a:lvl9pPr marL="4114800" lvl="8" indent="-317500">
              <a:lnSpc>
                <a:spcPct val="115000"/>
              </a:lnSpc>
              <a:spcBef>
                <a:spcPts val="1600"/>
              </a:spcBef>
              <a:spcAft>
                <a:spcPts val="1600"/>
              </a:spcAft>
              <a:buClr>
                <a:schemeClr val="dk2"/>
              </a:buClr>
              <a:buSzPts val="1400"/>
              <a:buFont typeface="Inter"/>
              <a:buChar char="■"/>
              <a:defRPr>
                <a:solidFill>
                  <a:schemeClr val="dk2"/>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styleguide.umbc.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studentaffairs.umbc.edu/about-us/our-divis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a:off x="4189050" y="2147975"/>
            <a:ext cx="4480800" cy="54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Presenting at</a:t>
            </a:r>
            <a:br>
              <a:rPr lang="en-US" dirty="0"/>
            </a:br>
            <a:r>
              <a:rPr lang="en-US" dirty="0"/>
              <a:t>Assessment 365</a:t>
            </a:r>
            <a:endParaRPr dirty="0"/>
          </a:p>
        </p:txBody>
      </p:sp>
      <p:sp>
        <p:nvSpPr>
          <p:cNvPr id="112" name="Google Shape;112;p12"/>
          <p:cNvSpPr txBox="1">
            <a:spLocks noGrp="1"/>
          </p:cNvSpPr>
          <p:nvPr>
            <p:ph type="subTitle" idx="1"/>
          </p:nvPr>
        </p:nvSpPr>
        <p:spPr>
          <a:xfrm>
            <a:off x="4189050" y="2914021"/>
            <a:ext cx="4480800" cy="116805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An outline to guide your presentation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139E-7E7A-CB07-3026-665AD8D72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BB181-569A-AA99-0942-9CC64F6304B0}"/>
              </a:ext>
            </a:extLst>
          </p:cNvPr>
          <p:cNvSpPr>
            <a:spLocks noGrp="1"/>
          </p:cNvSpPr>
          <p:nvPr>
            <p:ph type="title"/>
          </p:nvPr>
        </p:nvSpPr>
        <p:spPr/>
        <p:txBody>
          <a:bodyPr/>
          <a:lstStyle/>
          <a:p>
            <a:r>
              <a:rPr lang="en-US" dirty="0"/>
              <a:t>Purpose of This Document</a:t>
            </a:r>
          </a:p>
        </p:txBody>
      </p:sp>
      <p:sp>
        <p:nvSpPr>
          <p:cNvPr id="3" name="Text Placeholder 2">
            <a:extLst>
              <a:ext uri="{FF2B5EF4-FFF2-40B4-BE49-F238E27FC236}">
                <a16:creationId xmlns:a16="http://schemas.microsoft.com/office/drawing/2014/main" id="{7523F9D0-CC18-19EC-56FB-F38DC7E706F0}"/>
              </a:ext>
            </a:extLst>
          </p:cNvPr>
          <p:cNvSpPr>
            <a:spLocks noGrp="1"/>
          </p:cNvSpPr>
          <p:nvPr>
            <p:ph type="body" idx="1"/>
          </p:nvPr>
        </p:nvSpPr>
        <p:spPr>
          <a:xfrm>
            <a:off x="311700" y="1222450"/>
            <a:ext cx="7138367" cy="3608100"/>
          </a:xfrm>
        </p:spPr>
        <p:txBody>
          <a:bodyPr/>
          <a:lstStyle/>
          <a:p>
            <a:r>
              <a:rPr lang="en-US" dirty="0"/>
              <a:t>Thank you for your interest in presenting at Assessment 365! </a:t>
            </a:r>
          </a:p>
          <a:p>
            <a:r>
              <a:rPr lang="en-US" dirty="0"/>
              <a:t>This document is designed to help you structure your presentation. </a:t>
            </a:r>
          </a:p>
          <a:p>
            <a:r>
              <a:rPr lang="en-US" dirty="0"/>
              <a:t>Each slide has recommended content you should consider including in your presentation. You don’t have to include all the recommended content, go with what makes sense given your data work.</a:t>
            </a:r>
          </a:p>
          <a:p>
            <a:r>
              <a:rPr lang="en-US" dirty="0"/>
              <a:t>As you develop your presentation, consider how much time you have with the group. You should have a confirmation email from Mary Ellen that confirms the amount of time allocated for your presentation. </a:t>
            </a:r>
          </a:p>
        </p:txBody>
      </p:sp>
      <p:pic>
        <p:nvPicPr>
          <p:cNvPr id="5" name="Picture 4" descr="A logo with text and numbers&#10;&#10;AI-generated content may be incorrect.">
            <a:extLst>
              <a:ext uri="{FF2B5EF4-FFF2-40B4-BE49-F238E27FC236}">
                <a16:creationId xmlns:a16="http://schemas.microsoft.com/office/drawing/2014/main" id="{51F51444-1FE6-B2E8-D159-3E5EBAE7B139}"/>
              </a:ext>
            </a:extLst>
          </p:cNvPr>
          <p:cNvPicPr>
            <a:picLocks noChangeAspect="1"/>
          </p:cNvPicPr>
          <p:nvPr/>
        </p:nvPicPr>
        <p:blipFill>
          <a:blip r:embed="rId2"/>
          <a:stretch>
            <a:fillRect/>
          </a:stretch>
        </p:blipFill>
        <p:spPr>
          <a:xfrm>
            <a:off x="7555574" y="1654900"/>
            <a:ext cx="1371600" cy="1371600"/>
          </a:xfrm>
          <a:prstGeom prst="rect">
            <a:avLst/>
          </a:prstGeom>
        </p:spPr>
      </p:pic>
    </p:spTree>
    <p:extLst>
      <p:ext uri="{BB962C8B-B14F-4D97-AF65-F5344CB8AC3E}">
        <p14:creationId xmlns:p14="http://schemas.microsoft.com/office/powerpoint/2010/main" val="148090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88CB-76EA-BE06-D8BA-D00711F41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5BFCE-68D8-9B04-9915-D037A5844ECD}"/>
              </a:ext>
            </a:extLst>
          </p:cNvPr>
          <p:cNvSpPr>
            <a:spLocks noGrp="1"/>
          </p:cNvSpPr>
          <p:nvPr>
            <p:ph type="title"/>
          </p:nvPr>
        </p:nvSpPr>
        <p:spPr/>
        <p:txBody>
          <a:bodyPr/>
          <a:lstStyle/>
          <a:p>
            <a:r>
              <a:rPr lang="en-US" dirty="0"/>
              <a:t>General Considerations</a:t>
            </a:r>
          </a:p>
        </p:txBody>
      </p:sp>
      <p:sp>
        <p:nvSpPr>
          <p:cNvPr id="3" name="Text Placeholder 2">
            <a:extLst>
              <a:ext uri="{FF2B5EF4-FFF2-40B4-BE49-F238E27FC236}">
                <a16:creationId xmlns:a16="http://schemas.microsoft.com/office/drawing/2014/main" id="{127E2E87-B5A8-BB31-961A-12FCFAB56F6D}"/>
              </a:ext>
            </a:extLst>
          </p:cNvPr>
          <p:cNvSpPr>
            <a:spLocks noGrp="1"/>
          </p:cNvSpPr>
          <p:nvPr>
            <p:ph type="body" idx="1"/>
          </p:nvPr>
        </p:nvSpPr>
        <p:spPr/>
        <p:txBody>
          <a:bodyPr/>
          <a:lstStyle/>
          <a:p>
            <a:r>
              <a:rPr lang="en-US" dirty="0"/>
              <a:t>When possible, add photos to emphasize your message.</a:t>
            </a:r>
          </a:p>
          <a:p>
            <a:r>
              <a:rPr lang="en-US" dirty="0"/>
              <a:t>If you are presenting a lot of data, space it out over multiple slides versus trying to fit it into one slide.</a:t>
            </a:r>
          </a:p>
          <a:p>
            <a:r>
              <a:rPr lang="en-US" dirty="0"/>
              <a:t>Use the </a:t>
            </a:r>
            <a:r>
              <a:rPr lang="en-US" dirty="0">
                <a:hlinkClick r:id="rId2"/>
              </a:rPr>
              <a:t>UMBC brand colors/style</a:t>
            </a:r>
            <a:r>
              <a:rPr lang="en-US" dirty="0"/>
              <a:t>. </a:t>
            </a:r>
          </a:p>
          <a:p>
            <a:r>
              <a:rPr lang="en-US" dirty="0"/>
              <a:t>Download a copy of this document as it was designed by </a:t>
            </a:r>
            <a:r>
              <a:rPr lang="en-US" dirty="0" err="1"/>
              <a:t>commonvision</a:t>
            </a:r>
            <a:r>
              <a:rPr lang="en-US" dirty="0"/>
              <a:t> to use as the template for your presentation.</a:t>
            </a:r>
          </a:p>
          <a:p>
            <a:r>
              <a:rPr lang="en-US" dirty="0"/>
              <a:t>Your presentation will be recorded and shared on the Division of Student Affairs Assessment myUMBC page. If you have any supplemental material you would like people to have (e.g., complete data reports, research links, etc.), please share this with Mary Ellen before or following your presentation.</a:t>
            </a:r>
          </a:p>
          <a:p>
            <a:endParaRPr lang="en-US" dirty="0"/>
          </a:p>
        </p:txBody>
      </p:sp>
    </p:spTree>
    <p:extLst>
      <p:ext uri="{BB962C8B-B14F-4D97-AF65-F5344CB8AC3E}">
        <p14:creationId xmlns:p14="http://schemas.microsoft.com/office/powerpoint/2010/main" val="88533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8E95C-A056-BCB8-5B09-4143D6550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C7923-E915-3647-50F3-73A1D408B3A4}"/>
              </a:ext>
            </a:extLst>
          </p:cNvPr>
          <p:cNvSpPr>
            <a:spLocks noGrp="1"/>
          </p:cNvSpPr>
          <p:nvPr>
            <p:ph type="title"/>
          </p:nvPr>
        </p:nvSpPr>
        <p:spPr/>
        <p:txBody>
          <a:bodyPr/>
          <a:lstStyle/>
          <a:p>
            <a:r>
              <a:rPr lang="en-US" dirty="0"/>
              <a:t>Assessment 365 Learning Outcomes</a:t>
            </a:r>
          </a:p>
        </p:txBody>
      </p:sp>
      <p:sp>
        <p:nvSpPr>
          <p:cNvPr id="3" name="Text Placeholder 2">
            <a:extLst>
              <a:ext uri="{FF2B5EF4-FFF2-40B4-BE49-F238E27FC236}">
                <a16:creationId xmlns:a16="http://schemas.microsoft.com/office/drawing/2014/main" id="{F1C4E8BD-5028-DD0B-9CA7-2DCCDFDEDEA7}"/>
              </a:ext>
            </a:extLst>
          </p:cNvPr>
          <p:cNvSpPr>
            <a:spLocks noGrp="1"/>
          </p:cNvSpPr>
          <p:nvPr>
            <p:ph type="body" idx="1"/>
          </p:nvPr>
        </p:nvSpPr>
        <p:spPr>
          <a:xfrm>
            <a:off x="311699" y="1222450"/>
            <a:ext cx="8720683" cy="3608100"/>
          </a:xfrm>
        </p:spPr>
        <p:txBody>
          <a:bodyPr/>
          <a:lstStyle/>
          <a:p>
            <a:pPr>
              <a:lnSpc>
                <a:spcPct val="100000"/>
              </a:lnSpc>
              <a:spcBef>
                <a:spcPts val="200"/>
              </a:spcBef>
            </a:pPr>
            <a:r>
              <a:rPr lang="en-US" dirty="0"/>
              <a:t>At a minimum, sessions should address the following learning outcomes, however, presenters are encouraged to also develop other learning outcomes specific to their presentation content.</a:t>
            </a:r>
          </a:p>
          <a:p>
            <a:pPr lvl="1">
              <a:lnSpc>
                <a:spcPct val="100000"/>
              </a:lnSpc>
              <a:spcBef>
                <a:spcPts val="200"/>
              </a:spcBef>
            </a:pPr>
            <a:r>
              <a:rPr lang="en-US" sz="1800" dirty="0"/>
              <a:t>For sessions on departmental assessment or research projects:</a:t>
            </a:r>
          </a:p>
          <a:p>
            <a:pPr lvl="2">
              <a:lnSpc>
                <a:spcPct val="100000"/>
              </a:lnSpc>
              <a:spcBef>
                <a:spcPts val="200"/>
              </a:spcBef>
            </a:pPr>
            <a:r>
              <a:rPr lang="en-US" sz="1800" dirty="0"/>
              <a:t>Participants will be able to describe at least two takeaways from the assessment or research project being presented.</a:t>
            </a:r>
          </a:p>
          <a:p>
            <a:pPr lvl="2">
              <a:lnSpc>
                <a:spcPct val="100000"/>
              </a:lnSpc>
              <a:spcBef>
                <a:spcPts val="200"/>
              </a:spcBef>
            </a:pPr>
            <a:r>
              <a:rPr lang="en-US" sz="1800" dirty="0"/>
              <a:t>Participants will reflect on how the assessment or research project being presented impacts the work of their department or the Division.</a:t>
            </a:r>
          </a:p>
          <a:p>
            <a:pPr lvl="1">
              <a:lnSpc>
                <a:spcPct val="100000"/>
              </a:lnSpc>
              <a:spcBef>
                <a:spcPts val="200"/>
              </a:spcBef>
            </a:pPr>
            <a:r>
              <a:rPr lang="en-US" sz="1800" dirty="0"/>
              <a:t>For sessions providing general assessment or research related professional development:</a:t>
            </a:r>
          </a:p>
          <a:p>
            <a:pPr lvl="2">
              <a:lnSpc>
                <a:spcPct val="100000"/>
              </a:lnSpc>
              <a:spcBef>
                <a:spcPts val="200"/>
              </a:spcBef>
            </a:pPr>
            <a:r>
              <a:rPr lang="en-US" sz="1800" dirty="0"/>
              <a:t>Participants will be able to describe at least two takeaways or strategies related to the presentation topic.</a:t>
            </a:r>
          </a:p>
          <a:p>
            <a:endParaRPr lang="en-US" dirty="0"/>
          </a:p>
        </p:txBody>
      </p:sp>
    </p:spTree>
    <p:extLst>
      <p:ext uri="{BB962C8B-B14F-4D97-AF65-F5344CB8AC3E}">
        <p14:creationId xmlns:p14="http://schemas.microsoft.com/office/powerpoint/2010/main" val="212323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FE16-C0F6-768F-3518-DF7386A0BFE6}"/>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2A989017-4894-5465-304B-429745F682E7}"/>
              </a:ext>
            </a:extLst>
          </p:cNvPr>
          <p:cNvSpPr>
            <a:spLocks noGrp="1"/>
          </p:cNvSpPr>
          <p:nvPr>
            <p:ph type="body" idx="1"/>
          </p:nvPr>
        </p:nvSpPr>
        <p:spPr/>
        <p:txBody>
          <a:bodyPr/>
          <a:lstStyle/>
          <a:p>
            <a:r>
              <a:rPr lang="en-US" dirty="0"/>
              <a:t>Take a few minutes to talk about yourself, your department, and/or your program/initiative.</a:t>
            </a:r>
          </a:p>
          <a:p>
            <a:r>
              <a:rPr lang="en-US" dirty="0"/>
              <a:t>Assume that your audience doesn’t know of you or your work. Assessment 365 attendees include people within and outside the Division of Student Affairs.</a:t>
            </a:r>
          </a:p>
          <a:p>
            <a:r>
              <a:rPr lang="en-US" dirty="0"/>
              <a:t>Consider briefly highlighting the mission/vision of your department- i.e. what drives the work that you do.</a:t>
            </a:r>
          </a:p>
        </p:txBody>
      </p:sp>
    </p:spTree>
    <p:extLst>
      <p:ext uri="{BB962C8B-B14F-4D97-AF65-F5344CB8AC3E}">
        <p14:creationId xmlns:p14="http://schemas.microsoft.com/office/powerpoint/2010/main" val="420465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2D69-D6B7-7D73-2054-44C20D5B7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E4A46-D26B-9983-3463-D01434D8A2AA}"/>
              </a:ext>
            </a:extLst>
          </p:cNvPr>
          <p:cNvSpPr>
            <a:spLocks noGrp="1"/>
          </p:cNvSpPr>
          <p:nvPr>
            <p:ph type="title"/>
          </p:nvPr>
        </p:nvSpPr>
        <p:spPr/>
        <p:txBody>
          <a:bodyPr/>
          <a:lstStyle/>
          <a:p>
            <a:r>
              <a:rPr lang="en-US" dirty="0"/>
              <a:t>Introduction to Your Data Story</a:t>
            </a:r>
          </a:p>
        </p:txBody>
      </p:sp>
      <p:sp>
        <p:nvSpPr>
          <p:cNvPr id="3" name="Text Placeholder 2">
            <a:extLst>
              <a:ext uri="{FF2B5EF4-FFF2-40B4-BE49-F238E27FC236}">
                <a16:creationId xmlns:a16="http://schemas.microsoft.com/office/drawing/2014/main" id="{3FC7E81A-1563-3D29-E8E7-74E98E5C7A59}"/>
              </a:ext>
            </a:extLst>
          </p:cNvPr>
          <p:cNvSpPr>
            <a:spLocks noGrp="1"/>
          </p:cNvSpPr>
          <p:nvPr>
            <p:ph type="body" idx="1"/>
          </p:nvPr>
        </p:nvSpPr>
        <p:spPr/>
        <p:txBody>
          <a:bodyPr/>
          <a:lstStyle/>
          <a:p>
            <a:r>
              <a:rPr lang="en-US" dirty="0"/>
              <a:t>This is where you briefly tell your audience about what led to your data project. </a:t>
            </a:r>
          </a:p>
          <a:p>
            <a:pPr lvl="1"/>
            <a:r>
              <a:rPr lang="en-US" dirty="0"/>
              <a:t>This could include insights connected to research from higher education.</a:t>
            </a:r>
          </a:p>
          <a:p>
            <a:pPr lvl="1"/>
            <a:r>
              <a:rPr lang="en-US" dirty="0"/>
              <a:t>This could include a problem or question you were looking to answer.</a:t>
            </a:r>
          </a:p>
          <a:p>
            <a:pPr lvl="1"/>
            <a:endParaRPr lang="en-US" dirty="0"/>
          </a:p>
          <a:p>
            <a:pPr lvl="1"/>
            <a:endParaRPr lang="en-US" dirty="0"/>
          </a:p>
        </p:txBody>
      </p:sp>
    </p:spTree>
    <p:extLst>
      <p:ext uri="{BB962C8B-B14F-4D97-AF65-F5344CB8AC3E}">
        <p14:creationId xmlns:p14="http://schemas.microsoft.com/office/powerpoint/2010/main" val="395123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95C5B-ABD5-6C06-124F-AE3240C8D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AD395-A364-480F-B4E5-3EB6E5C5256B}"/>
              </a:ext>
            </a:extLst>
          </p:cNvPr>
          <p:cNvSpPr>
            <a:spLocks noGrp="1"/>
          </p:cNvSpPr>
          <p:nvPr>
            <p:ph type="title"/>
          </p:nvPr>
        </p:nvSpPr>
        <p:spPr/>
        <p:txBody>
          <a:bodyPr/>
          <a:lstStyle/>
          <a:p>
            <a:r>
              <a:rPr lang="en-US" dirty="0"/>
              <a:t>Your Data Story</a:t>
            </a:r>
          </a:p>
        </p:txBody>
      </p:sp>
      <p:sp>
        <p:nvSpPr>
          <p:cNvPr id="3" name="Text Placeholder 2">
            <a:extLst>
              <a:ext uri="{FF2B5EF4-FFF2-40B4-BE49-F238E27FC236}">
                <a16:creationId xmlns:a16="http://schemas.microsoft.com/office/drawing/2014/main" id="{6D4985C3-9EF3-F5B3-6EF6-2DEB49E2B50D}"/>
              </a:ext>
            </a:extLst>
          </p:cNvPr>
          <p:cNvSpPr>
            <a:spLocks noGrp="1"/>
          </p:cNvSpPr>
          <p:nvPr>
            <p:ph type="body" idx="1"/>
          </p:nvPr>
        </p:nvSpPr>
        <p:spPr/>
        <p:txBody>
          <a:bodyPr/>
          <a:lstStyle/>
          <a:p>
            <a:r>
              <a:rPr lang="en-US" dirty="0"/>
              <a:t>What are some key data points discovered through your assessment or research project?</a:t>
            </a:r>
          </a:p>
          <a:p>
            <a:pPr>
              <a:spcAft>
                <a:spcPts val="300"/>
              </a:spcAft>
            </a:pPr>
            <a:r>
              <a:rPr lang="en-US" dirty="0"/>
              <a:t>Data can be either:</a:t>
            </a:r>
          </a:p>
          <a:p>
            <a:pPr lvl="1">
              <a:spcBef>
                <a:spcPts val="0"/>
              </a:spcBef>
              <a:spcAft>
                <a:spcPts val="300"/>
              </a:spcAft>
            </a:pPr>
            <a:r>
              <a:rPr lang="en-US" dirty="0"/>
              <a:t>Quantitative- numbers</a:t>
            </a:r>
          </a:p>
          <a:p>
            <a:pPr lvl="1">
              <a:spcBef>
                <a:spcPts val="0"/>
              </a:spcBef>
              <a:spcAft>
                <a:spcPts val="300"/>
              </a:spcAft>
            </a:pPr>
            <a:r>
              <a:rPr lang="en-US" dirty="0"/>
              <a:t>Qualitative- open-ended, narrative results</a:t>
            </a:r>
          </a:p>
          <a:p>
            <a:r>
              <a:rPr lang="en-US" dirty="0"/>
              <a:t>You may have collected a lot of data depending on the project you facilitated. If so, what are the 3-5 highlights from your data project? Think about highlighting bite-sized data points that capture the impact of your work</a:t>
            </a:r>
          </a:p>
          <a:p>
            <a:r>
              <a:rPr lang="en-US" dirty="0"/>
              <a:t>Briefly describe how your work and this project reflect our </a:t>
            </a:r>
            <a:r>
              <a:rPr lang="en-US" dirty="0">
                <a:hlinkClick r:id="rId2"/>
              </a:rPr>
              <a:t>division mission, vision, and/or commitments</a:t>
            </a:r>
            <a:endParaRPr lang="en-US" dirty="0"/>
          </a:p>
          <a:p>
            <a:pPr lvl="1"/>
            <a:endParaRPr lang="en-US" dirty="0"/>
          </a:p>
          <a:p>
            <a:pPr lvl="1"/>
            <a:endParaRPr lang="en-US" dirty="0"/>
          </a:p>
        </p:txBody>
      </p:sp>
    </p:spTree>
    <p:extLst>
      <p:ext uri="{BB962C8B-B14F-4D97-AF65-F5344CB8AC3E}">
        <p14:creationId xmlns:p14="http://schemas.microsoft.com/office/powerpoint/2010/main" val="223292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8D5EA-EFA1-EB9A-3427-F6B4DA5C0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CBF39-FEFA-CAFF-48A1-F5F09E68DA21}"/>
              </a:ext>
            </a:extLst>
          </p:cNvPr>
          <p:cNvSpPr>
            <a:spLocks noGrp="1"/>
          </p:cNvSpPr>
          <p:nvPr>
            <p:ph type="title"/>
          </p:nvPr>
        </p:nvSpPr>
        <p:spPr/>
        <p:txBody>
          <a:bodyPr/>
          <a:lstStyle/>
          <a:p>
            <a:r>
              <a:rPr lang="en-US" dirty="0"/>
              <a:t>Your Data Story, Part II</a:t>
            </a:r>
          </a:p>
        </p:txBody>
      </p:sp>
      <p:sp>
        <p:nvSpPr>
          <p:cNvPr id="3" name="Text Placeholder 2">
            <a:extLst>
              <a:ext uri="{FF2B5EF4-FFF2-40B4-BE49-F238E27FC236}">
                <a16:creationId xmlns:a16="http://schemas.microsoft.com/office/drawing/2014/main" id="{862D6A20-8B72-8C15-641C-500DFA159730}"/>
              </a:ext>
            </a:extLst>
          </p:cNvPr>
          <p:cNvSpPr>
            <a:spLocks noGrp="1"/>
          </p:cNvSpPr>
          <p:nvPr>
            <p:ph type="body" idx="1"/>
          </p:nvPr>
        </p:nvSpPr>
        <p:spPr/>
        <p:txBody>
          <a:bodyPr/>
          <a:lstStyle/>
          <a:p>
            <a:r>
              <a:rPr lang="en-US" dirty="0"/>
              <a:t>If it makes sense given the data you are sharing, consider including a story of a student who has overcome a significant problem, issue, hurdle in coordination with your department/program, or an example of what your work looks like to help a typical UMBC student.</a:t>
            </a:r>
          </a:p>
          <a:p>
            <a:r>
              <a:rPr lang="en-US" dirty="0"/>
              <a:t>If sharing a story, ask the student if they wish to be personally identified or if they would like you to make up a pseudonym.</a:t>
            </a:r>
          </a:p>
          <a:p>
            <a:pPr lvl="1"/>
            <a:endParaRPr lang="en-US" dirty="0"/>
          </a:p>
        </p:txBody>
      </p:sp>
    </p:spTree>
    <p:extLst>
      <p:ext uri="{BB962C8B-B14F-4D97-AF65-F5344CB8AC3E}">
        <p14:creationId xmlns:p14="http://schemas.microsoft.com/office/powerpoint/2010/main" val="192681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BA9E-6CF0-DD6F-969A-5B2F1490A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451BE-D316-EFAD-D97A-D90A22B2AEEC}"/>
              </a:ext>
            </a:extLst>
          </p:cNvPr>
          <p:cNvSpPr>
            <a:spLocks noGrp="1"/>
          </p:cNvSpPr>
          <p:nvPr>
            <p:ph type="title"/>
          </p:nvPr>
        </p:nvSpPr>
        <p:spPr/>
        <p:txBody>
          <a:bodyPr/>
          <a:lstStyle/>
          <a:p>
            <a:r>
              <a:rPr lang="en-US" dirty="0"/>
              <a:t>Conclusion/Next Steps</a:t>
            </a:r>
          </a:p>
        </p:txBody>
      </p:sp>
      <p:sp>
        <p:nvSpPr>
          <p:cNvPr id="3" name="Text Placeholder 2">
            <a:extLst>
              <a:ext uri="{FF2B5EF4-FFF2-40B4-BE49-F238E27FC236}">
                <a16:creationId xmlns:a16="http://schemas.microsoft.com/office/drawing/2014/main" id="{F014AE2F-7D6D-8853-4C72-3BF45948D545}"/>
              </a:ext>
            </a:extLst>
          </p:cNvPr>
          <p:cNvSpPr>
            <a:spLocks noGrp="1"/>
          </p:cNvSpPr>
          <p:nvPr>
            <p:ph type="body" idx="1"/>
          </p:nvPr>
        </p:nvSpPr>
        <p:spPr/>
        <p:txBody>
          <a:bodyPr/>
          <a:lstStyle/>
          <a:p>
            <a:r>
              <a:rPr lang="en-US" dirty="0"/>
              <a:t>Now that your data project is complete, what are the next steps you anticipate taking based on your findings?</a:t>
            </a:r>
          </a:p>
          <a:p>
            <a:r>
              <a:rPr lang="en-US" dirty="0"/>
              <a:t>What, if any, lessons learned came up by coordinating this project?</a:t>
            </a:r>
          </a:p>
          <a:p>
            <a:r>
              <a:rPr lang="en-US" dirty="0"/>
              <a:t>NOTE: at the conclusion of your presentation there will be time for a brief audience Q&amp;A.</a:t>
            </a:r>
          </a:p>
          <a:p>
            <a:pPr lvl="1"/>
            <a:endParaRPr lang="en-US" dirty="0"/>
          </a:p>
        </p:txBody>
      </p:sp>
    </p:spTree>
    <p:extLst>
      <p:ext uri="{BB962C8B-B14F-4D97-AF65-F5344CB8AC3E}">
        <p14:creationId xmlns:p14="http://schemas.microsoft.com/office/powerpoint/2010/main" val="18272243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685</Words>
  <Application>Microsoft Office PowerPoint</Application>
  <PresentationFormat>On-screen Show (16:9)</PresentationFormat>
  <Paragraphs>42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Inter Medium</vt:lpstr>
      <vt:lpstr>Inter SemiBold</vt:lpstr>
      <vt:lpstr>Arial</vt:lpstr>
      <vt:lpstr>Inter</vt:lpstr>
      <vt:lpstr>Simple Light</vt:lpstr>
      <vt:lpstr>Presenting at Assessment 365</vt:lpstr>
      <vt:lpstr>Purpose of This Document</vt:lpstr>
      <vt:lpstr>General Considerations</vt:lpstr>
      <vt:lpstr>Assessment 365 Learning Outcomes</vt:lpstr>
      <vt:lpstr>Introduction</vt:lpstr>
      <vt:lpstr>Introduction to Your Data Story</vt:lpstr>
      <vt:lpstr>Your Data Story</vt:lpstr>
      <vt:lpstr>Your Data Story, Part II</vt:lpstr>
      <vt:lpstr>Conclusion/Next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Ellen Wade</dc:creator>
  <cp:lastModifiedBy>Mary Ellen Wade</cp:lastModifiedBy>
  <cp:revision>7</cp:revision>
  <dcterms:modified xsi:type="dcterms:W3CDTF">2025-08-22T18:04:16Z</dcterms:modified>
</cp:coreProperties>
</file>