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5" d="100"/>
          <a:sy n="65" d="100"/>
        </p:scale>
        <p:origin x="-114" y="-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143F8-82A4-43CE-A5E4-A00B2197D241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1630FC-6F32-4A80-84FD-5A9400AAF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550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Nico – Real – Making progress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Community Engagement</a:t>
            </a: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73113" indent="-2968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89038" indent="-2365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65288" indent="-2365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41538" indent="-2365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98738" indent="-236538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55938" indent="-236538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13138" indent="-236538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70338" indent="-236538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A39FEF4-E410-418B-A886-64C6348E96CD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141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44E14-C6D2-4B67-A58A-A177CBC3BAA8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9481-1D1D-4D8B-BD95-7C4804D6C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535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44E14-C6D2-4B67-A58A-A177CBC3BAA8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9481-1D1D-4D8B-BD95-7C4804D6C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20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44E14-C6D2-4B67-A58A-A177CBC3BAA8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9481-1D1D-4D8B-BD95-7C4804D6C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864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44E14-C6D2-4B67-A58A-A177CBC3BAA8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9481-1D1D-4D8B-BD95-7C4804D6C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962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44E14-C6D2-4B67-A58A-A177CBC3BAA8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9481-1D1D-4D8B-BD95-7C4804D6C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75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44E14-C6D2-4B67-A58A-A177CBC3BAA8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9481-1D1D-4D8B-BD95-7C4804D6C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597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44E14-C6D2-4B67-A58A-A177CBC3BAA8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9481-1D1D-4D8B-BD95-7C4804D6C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584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44E14-C6D2-4B67-A58A-A177CBC3BAA8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9481-1D1D-4D8B-BD95-7C4804D6C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880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44E14-C6D2-4B67-A58A-A177CBC3BAA8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9481-1D1D-4D8B-BD95-7C4804D6C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891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44E14-C6D2-4B67-A58A-A177CBC3BAA8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9481-1D1D-4D8B-BD95-7C4804D6C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068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44E14-C6D2-4B67-A58A-A177CBC3BAA8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09481-1D1D-4D8B-BD95-7C4804D6C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90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44E14-C6D2-4B67-A58A-A177CBC3BAA8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09481-1D1D-4D8B-BD95-7C4804D6CC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780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151436"/>
            <a:ext cx="6400800" cy="673100"/>
          </a:xfrm>
        </p:spPr>
        <p:txBody>
          <a:bodyPr rtlCol="0">
            <a:normAutofit/>
          </a:bodyPr>
          <a:lstStyle/>
          <a:p>
            <a:pPr>
              <a:defRPr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339" name="Picture 3" descr="UMBClogo_offset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7513" y="42863"/>
            <a:ext cx="3327400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524000" y="868364"/>
            <a:ext cx="9144000" cy="46037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6424614"/>
            <a:ext cx="9144000" cy="433387"/>
          </a:xfrm>
          <a:prstGeom prst="rect">
            <a:avLst/>
          </a:prstGeom>
          <a:solidFill>
            <a:srgbClr val="FFCC00"/>
          </a:solidFill>
          <a:ln>
            <a:solidFill>
              <a:schemeClr val="accent1">
                <a:shade val="95000"/>
                <a:satMod val="10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342" name="TextBox 6"/>
          <p:cNvSpPr txBox="1">
            <a:spLocks noChangeArrowheads="1"/>
          </p:cNvSpPr>
          <p:nvPr/>
        </p:nvSpPr>
        <p:spPr bwMode="auto">
          <a:xfrm>
            <a:off x="8818564" y="6424613"/>
            <a:ext cx="17097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cs typeface="Arial" panose="020B0604020202020204" pitchFamily="34" charset="0"/>
              </a:rPr>
              <a:t>www.umbc.edu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247" y="911213"/>
            <a:ext cx="4391638" cy="536332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278398"/>
            <a:ext cx="5172603" cy="478221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92271" y="176360"/>
            <a:ext cx="61990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NEW REX FINANCE REPORTS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13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14</Words>
  <Application>Microsoft Office PowerPoint</Application>
  <PresentationFormat>Custom</PresentationFormat>
  <Paragraphs>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Lowenthal</dc:creator>
  <cp:lastModifiedBy>UMBC Guest</cp:lastModifiedBy>
  <cp:revision>2</cp:revision>
  <dcterms:created xsi:type="dcterms:W3CDTF">2016-10-31T16:04:50Z</dcterms:created>
  <dcterms:modified xsi:type="dcterms:W3CDTF">2016-11-03T14:56:43Z</dcterms:modified>
</cp:coreProperties>
</file>