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0" r:id="rId3"/>
    <p:sldId id="258" r:id="rId4"/>
    <p:sldId id="257" r:id="rId5"/>
    <p:sldId id="259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45" d="100"/>
          <a:sy n="45" d="100"/>
        </p:scale>
        <p:origin x="82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48A87A34-81AB-432B-8DAE-1953F412C126}" type="datetimeFigureOut">
              <a:rPr lang="en-US" dirty="0"/>
              <a:t>9/22/2019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9/22/2019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9/22/2019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9/22/2019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9/22/2019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48A87A34-81AB-432B-8DAE-1953F412C126}" type="datetimeFigureOut">
              <a:rPr lang="en-US" dirty="0"/>
              <a:pPr/>
              <a:t>9/22/2019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9/22/2019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9/22/2019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1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9/22/2019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2C432B-4002-4CD7-86B8-F781E7D15D1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Biology Council of Majors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A5E45BB-F01D-4EAE-A296-CFE806018DE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First General Body Meeting 9/22/19</a:t>
            </a:r>
          </a:p>
        </p:txBody>
      </p:sp>
    </p:spTree>
    <p:extLst>
      <p:ext uri="{BB962C8B-B14F-4D97-AF65-F5344CB8AC3E}">
        <p14:creationId xmlns:p14="http://schemas.microsoft.com/office/powerpoint/2010/main" val="9131726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FE8EAE-5936-4454-BF1D-1EE83B4D8A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8000" dirty="0"/>
              <a:t>Welcome!</a:t>
            </a:r>
          </a:p>
        </p:txBody>
      </p:sp>
    </p:spTree>
    <p:extLst>
      <p:ext uri="{BB962C8B-B14F-4D97-AF65-F5344CB8AC3E}">
        <p14:creationId xmlns:p14="http://schemas.microsoft.com/office/powerpoint/2010/main" val="38811143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888776-91AD-432E-B193-264F7B602D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REACH Initiative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8F4F9D-E522-480D-B044-6CED3535F5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93916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D2CBF7-00F2-477C-BA32-63D615A90B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How we found internships/research experience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5F0284-929E-4E81-B751-832EE29359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Networking</a:t>
            </a:r>
          </a:p>
          <a:p>
            <a:r>
              <a:rPr lang="en-US" dirty="0"/>
              <a:t>Reaching out</a:t>
            </a:r>
          </a:p>
          <a:p>
            <a:r>
              <a:rPr lang="en-US" dirty="0"/>
              <a:t>Perseverance </a:t>
            </a:r>
          </a:p>
        </p:txBody>
      </p:sp>
    </p:spTree>
    <p:extLst>
      <p:ext uri="{BB962C8B-B14F-4D97-AF65-F5344CB8AC3E}">
        <p14:creationId xmlns:p14="http://schemas.microsoft.com/office/powerpoint/2010/main" val="12815075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605955-DFEC-48D9-ADF6-412E473F3D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Find someone else in your class!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237632-07F9-4AB2-8566-619D8EC7B5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Biology 141/142</a:t>
            </a:r>
          </a:p>
          <a:p>
            <a:r>
              <a:rPr lang="en-US" dirty="0"/>
              <a:t>Chemistry 101/102</a:t>
            </a:r>
          </a:p>
          <a:p>
            <a:r>
              <a:rPr lang="en-US" dirty="0"/>
              <a:t>Biology 302</a:t>
            </a:r>
          </a:p>
          <a:p>
            <a:r>
              <a:rPr lang="en-US" dirty="0"/>
              <a:t>Biology 303</a:t>
            </a:r>
          </a:p>
          <a:p>
            <a:r>
              <a:rPr lang="en-US" dirty="0"/>
              <a:t>Chemistry 351/352</a:t>
            </a:r>
          </a:p>
          <a:p>
            <a:r>
              <a:rPr lang="en-US" dirty="0"/>
              <a:t>Biology 430</a:t>
            </a:r>
          </a:p>
        </p:txBody>
      </p:sp>
    </p:spTree>
    <p:extLst>
      <p:ext uri="{BB962C8B-B14F-4D97-AF65-F5344CB8AC3E}">
        <p14:creationId xmlns:p14="http://schemas.microsoft.com/office/powerpoint/2010/main" val="23618782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680C15-8246-45A5-9E46-5AC6A1132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meeting: 10/7/19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0F2442B-D8AF-4664-922D-1DED5287E5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will have Susan </a:t>
            </a:r>
            <a:r>
              <a:rPr lang="en-US" dirty="0" err="1"/>
              <a:t>Hindle</a:t>
            </a:r>
            <a:r>
              <a:rPr lang="en-US" dirty="0"/>
              <a:t> from the Career Center come and talk to us more about resumes, how to find an internship through UMBC’s resources, and how to get it on your transcript.</a:t>
            </a:r>
          </a:p>
        </p:txBody>
      </p:sp>
    </p:spTree>
    <p:extLst>
      <p:ext uri="{BB962C8B-B14F-4D97-AF65-F5344CB8AC3E}">
        <p14:creationId xmlns:p14="http://schemas.microsoft.com/office/powerpoint/2010/main" val="4174589607"/>
      </p:ext>
    </p:extLst>
  </p:cSld>
  <p:clrMapOvr>
    <a:masterClrMapping/>
  </p:clrMapOvr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01D17D"/>
      </a:accent1>
      <a:accent2>
        <a:srgbClr val="84C72A"/>
      </a:accent2>
      <a:accent3>
        <a:srgbClr val="E1D126"/>
      </a:accent3>
      <a:accent4>
        <a:srgbClr val="E29932"/>
      </a:accent4>
      <a:accent5>
        <a:srgbClr val="E56526"/>
      </a:accent5>
      <a:accent6>
        <a:srgbClr val="D63731"/>
      </a:accent6>
      <a:hlink>
        <a:srgbClr val="35FA7F"/>
      </a:hlink>
      <a:folHlink>
        <a:srgbClr val="BAFC85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2B2A868B-6BC2-4B3E-98B9-1258F41035D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TM04033937[[fn=Vapor Trail]]</Template>
  <TotalTime>2937</TotalTime>
  <Words>83</Words>
  <Application>Microsoft Office PowerPoint</Application>
  <PresentationFormat>Widescreen</PresentationFormat>
  <Paragraphs>17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Century Gothic</vt:lpstr>
      <vt:lpstr>Vapor Trail</vt:lpstr>
      <vt:lpstr>Biology Council of Majors</vt:lpstr>
      <vt:lpstr>Welcome!</vt:lpstr>
      <vt:lpstr>REACH Initiative</vt:lpstr>
      <vt:lpstr>How we found internships/research experience</vt:lpstr>
      <vt:lpstr>Find someone else in your class!</vt:lpstr>
      <vt:lpstr>Next meeting: 10/7/19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Biology Council of Majors</dc:title>
  <dc:creator>Jenni Kelleher</dc:creator>
  <cp:lastModifiedBy>Jenni Kelleher</cp:lastModifiedBy>
  <cp:revision>6</cp:revision>
  <dcterms:created xsi:type="dcterms:W3CDTF">2019-09-22T23:36:33Z</dcterms:created>
  <dcterms:modified xsi:type="dcterms:W3CDTF">2019-09-25T00:33:53Z</dcterms:modified>
</cp:coreProperties>
</file>