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lfa Slab One" panose="020B0604020202020204" charset="0"/>
      <p:regular r:id="rId10"/>
    </p:embeddedFont>
    <p:embeddedFont>
      <p:font typeface="Economica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2fb3fe4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2fb3fe4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2fb3fe4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f2fb3fe44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2fb3fe4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2fb3fe4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f2fb3fe4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f2fb3fe44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f2fb3fe4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f2fb3fe4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2fb3fe4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2fb3fe4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8" name="Google Shape;58;p14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" name="Google Shape;64;p15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l98735@umbc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shan21@umbc.edu" TargetMode="External"/><Relationship Id="rId4" Type="http://schemas.openxmlformats.org/officeDocument/2006/relationships/hyperlink" Target="mailto:taylor24@umb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134325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REACH Initiative at UMBC</a:t>
            </a:r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134325" y="1225225"/>
            <a:ext cx="58272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REACH promotes young middle and high school women interested in a career in 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Volunteers work closely with / mentor students once a week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Discuss issues that face women in STEM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Expose students to the different STEM fields through hands on projects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get PRAC 096 credit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One year commitment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complete a short application: https://docs.google.com/forms/d/1t3c1HmpVYrYec8yMyMJZ4nfXPS8nWlP4XeYcP2a4d0M</a:t>
            </a:r>
            <a:endParaRPr/>
          </a:p>
        </p:txBody>
      </p:sp>
      <p:pic>
        <p:nvPicPr>
          <p:cNvPr id="111" name="Google Shape;111;p25"/>
          <p:cNvPicPr preferRelativeResize="0"/>
          <p:nvPr/>
        </p:nvPicPr>
        <p:blipFill rotWithShape="1">
          <a:blip r:embed="rId3">
            <a:alphaModFix/>
          </a:blip>
          <a:srcRect l="10916" t="12372" r="6191"/>
          <a:stretch/>
        </p:blipFill>
        <p:spPr>
          <a:xfrm>
            <a:off x="5702050" y="1733000"/>
            <a:ext cx="3441950" cy="242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Mentor Application due this Friday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Interviews take place the following week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Sessions are from Sundays from 2-5pm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date: Sunday, October 5</a:t>
            </a:r>
            <a:endParaRPr/>
          </a:p>
        </p:txBody>
      </p:sp>
      <p:pic>
        <p:nvPicPr>
          <p:cNvPr id="118" name="Google Shape;118;p26"/>
          <p:cNvPicPr preferRelativeResize="0"/>
          <p:nvPr/>
        </p:nvPicPr>
        <p:blipFill rotWithShape="1">
          <a:blip r:embed="rId3">
            <a:alphaModFix/>
          </a:blip>
          <a:srcRect l="10493" t="24522" r="10493"/>
          <a:stretch/>
        </p:blipFill>
        <p:spPr>
          <a:xfrm>
            <a:off x="5709075" y="1394899"/>
            <a:ext cx="3123230" cy="198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 Can Get Involved</a:t>
            </a: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a Mentor!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Work weekly with mentees on workshops designed by the committees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PRAC credit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Join a Committee!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 out the workshops for the weekly mentoring sessions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PRAC credit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both!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 096</a:t>
            </a:r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hours per week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Listed on your transcript! (Pass/Fail)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discussion questions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Joining Reach</a:t>
            </a: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Foster relationships with high school students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research with your mentee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Fine tune your mentorship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 shown on your transcript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Leadership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 a meaningful experience to your resume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Director: Chetana Jadhav (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kl98735@umbc.edu</a:t>
            </a:r>
            <a:r>
              <a:rPr lang="en" sz="1400">
                <a:highlight>
                  <a:srgbClr val="FFFFFF"/>
                </a:highlight>
              </a:rPr>
              <a:t>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Assistant Director: Sadia Rahman (rsadia1@umbc.edu)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Gender Empowerment Committee Chairs: Taylor Stephen and Malaysia McGinnis (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taylor24@umbc.edu</a:t>
            </a:r>
            <a:r>
              <a:rPr lang="en" sz="1400">
                <a:highlight>
                  <a:srgbClr val="FFFFFF"/>
                </a:highlight>
              </a:rPr>
              <a:t> / mal6@umbc.edu)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STEM Committee Chairs: Shandon Amos and Nidhi Naik (</a:t>
            </a:r>
            <a:r>
              <a:rPr lang="en" sz="1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shan21@umbc.edu</a:t>
            </a:r>
            <a:r>
              <a:rPr lang="en" sz="1400">
                <a:highlight>
                  <a:srgbClr val="FFFFFF"/>
                </a:highlight>
              </a:rPr>
              <a:t> / nnaik2@umbc.edu) </a:t>
            </a:r>
            <a:endParaRPr sz="1400">
              <a:solidFill>
                <a:srgbClr val="45454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Fundraising Chair: Anastasiya Golikova(golikov1@umbc.edu) </a:t>
            </a: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Social Media</a:t>
            </a:r>
            <a:r>
              <a:rPr lang="en" sz="1400"/>
              <a:t>: Like us on Facebook, instagram, myUMBC at The UMBC Reach Initiative!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Alfa Slab One</vt:lpstr>
      <vt:lpstr>Proxima Nova</vt:lpstr>
      <vt:lpstr>Economica</vt:lpstr>
      <vt:lpstr>Open Sans</vt:lpstr>
      <vt:lpstr>Gameday</vt:lpstr>
      <vt:lpstr>Luxe</vt:lpstr>
      <vt:lpstr>The REACH Initiative at UMBC</vt:lpstr>
      <vt:lpstr>Schedule</vt:lpstr>
      <vt:lpstr>How You Can Get Involved</vt:lpstr>
      <vt:lpstr>PRAC 096</vt:lpstr>
      <vt:lpstr>Benefits of Joining Reach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REACH Initiative at UMBC</dc:title>
  <dc:creator>Jenni Kelleher</dc:creator>
  <cp:lastModifiedBy>Jenni Kelleher</cp:lastModifiedBy>
  <cp:revision>1</cp:revision>
  <dcterms:modified xsi:type="dcterms:W3CDTF">2019-09-26T12:36:42Z</dcterms:modified>
</cp:coreProperties>
</file>