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mlandlab.umbc.ed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07A57-43F8-4CA3-9C9F-04F453F67A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Biology Council of Majors GBM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69A6CE-C452-4998-B8BA-569DAA4B2A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10/7/19</a:t>
            </a:r>
          </a:p>
        </p:txBody>
      </p:sp>
    </p:spTree>
    <p:extLst>
      <p:ext uri="{BB962C8B-B14F-4D97-AF65-F5344CB8AC3E}">
        <p14:creationId xmlns:p14="http://schemas.microsoft.com/office/powerpoint/2010/main" val="3209676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1B4BF-DE32-400E-B38A-65B850DD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BioEthics</a:t>
            </a:r>
            <a:r>
              <a:rPr lang="en-US" dirty="0"/>
              <a:t>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46A37-755A-4E5C-8DE3-05EC73E00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Topic: Antibiotic Resistance</a:t>
            </a:r>
          </a:p>
          <a:p>
            <a:r>
              <a:rPr lang="en-US" dirty="0"/>
              <a:t>Day: November 12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Time: 7pm</a:t>
            </a:r>
          </a:p>
          <a:p>
            <a:r>
              <a:rPr lang="en-US" dirty="0"/>
              <a:t>Food: PIZZA!</a:t>
            </a:r>
          </a:p>
        </p:txBody>
      </p:sp>
    </p:spTree>
    <p:extLst>
      <p:ext uri="{BB962C8B-B14F-4D97-AF65-F5344CB8AC3E}">
        <p14:creationId xmlns:p14="http://schemas.microsoft.com/office/powerpoint/2010/main" val="174482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7023-5030-4CAC-9B3E-79651A26D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Tour with Dr. </a:t>
            </a:r>
            <a:r>
              <a:rPr lang="en-US" dirty="0" err="1"/>
              <a:t>Omland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E4BEF-56C4-49C5-8EFB-1692D344B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October 28</a:t>
            </a:r>
            <a:r>
              <a:rPr lang="en-US" baseline="30000" dirty="0"/>
              <a:t>th</a:t>
            </a:r>
            <a:r>
              <a:rPr lang="en-US" dirty="0"/>
              <a:t> at 12pm </a:t>
            </a:r>
          </a:p>
          <a:p>
            <a:r>
              <a:rPr lang="en-US" dirty="0"/>
              <a:t>Only 10 people </a:t>
            </a:r>
          </a:p>
          <a:p>
            <a:r>
              <a:rPr lang="en-US" dirty="0"/>
              <a:t>Sign up will be sent out later today </a:t>
            </a:r>
          </a:p>
          <a:p>
            <a:r>
              <a:rPr lang="en-US" dirty="0"/>
              <a:t>Dr. </a:t>
            </a:r>
            <a:r>
              <a:rPr lang="en-US" dirty="0" err="1"/>
              <a:t>Omland</a:t>
            </a:r>
            <a:endParaRPr lang="en-US" dirty="0"/>
          </a:p>
          <a:p>
            <a:pPr lvl="1"/>
            <a:r>
              <a:rPr lang="en-US" dirty="0"/>
              <a:t>Evolutionary Biology - Molecular phylogeny and population genetics of closely related birds to study speciation and character evolution. Recent research has focused on the orioles (genus Icterus), as well as ravens (genus </a:t>
            </a:r>
            <a:r>
              <a:rPr lang="en-US" dirty="0" err="1"/>
              <a:t>Corvus</a:t>
            </a:r>
            <a:r>
              <a:rPr lang="en-US" dirty="0"/>
              <a:t>). Current project on the conservation biology of the critically endangered Bahama Oriole.</a:t>
            </a:r>
          </a:p>
          <a:p>
            <a:pPr lvl="1"/>
            <a:r>
              <a:rPr lang="en-US" dirty="0">
                <a:hlinkClick r:id="rId2"/>
              </a:rPr>
              <a:t>https://omlandlab.umbc.edu/</a:t>
            </a:r>
            <a:endParaRPr lang="en-US" dirty="0"/>
          </a:p>
          <a:p>
            <a:pPr lvl="1"/>
            <a:r>
              <a:rPr lang="en-US" dirty="0"/>
              <a:t>Summer 2020 Research (see flier on </a:t>
            </a:r>
            <a:r>
              <a:rPr lang="en-US" dirty="0" err="1"/>
              <a:t>myUMBC</a:t>
            </a:r>
            <a:r>
              <a:rPr lang="en-US"/>
              <a:t> page).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54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172C-4F09-47AB-B7B8-E9E6F469F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B3B9C-DCD5-437E-87AD-46D0B038C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October 21</a:t>
            </a:r>
            <a:r>
              <a:rPr lang="en-US" baseline="30000" dirty="0"/>
              <a:t>st</a:t>
            </a:r>
            <a:r>
              <a:rPr lang="en-US" dirty="0"/>
              <a:t> 12pm</a:t>
            </a:r>
          </a:p>
          <a:p>
            <a:r>
              <a:rPr lang="en-US" dirty="0"/>
              <a:t>Scheduling for Spring 2020</a:t>
            </a:r>
          </a:p>
        </p:txBody>
      </p:sp>
    </p:spTree>
    <p:extLst>
      <p:ext uri="{BB962C8B-B14F-4D97-AF65-F5344CB8AC3E}">
        <p14:creationId xmlns:p14="http://schemas.microsoft.com/office/powerpoint/2010/main" val="219225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90C2A-3942-4F6B-B3B0-E3C65F4077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Susan </a:t>
            </a:r>
            <a:r>
              <a:rPr lang="en-US" dirty="0" err="1"/>
              <a:t>Hindle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62B06-A7D9-4CC7-B95C-121CA8F79D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From the Career Center</a:t>
            </a:r>
          </a:p>
        </p:txBody>
      </p:sp>
    </p:spTree>
    <p:extLst>
      <p:ext uri="{BB962C8B-B14F-4D97-AF65-F5344CB8AC3E}">
        <p14:creationId xmlns:p14="http://schemas.microsoft.com/office/powerpoint/2010/main" val="71064635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388</TotalTime>
  <Words>131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Biology Council of Majors GBM</vt:lpstr>
      <vt:lpstr>BioEthics Debate</vt:lpstr>
      <vt:lpstr>Lab Tour with Dr. Omland</vt:lpstr>
      <vt:lpstr>Next Meeting</vt:lpstr>
      <vt:lpstr>Susan Hindle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 Council of Majors GBM</dc:title>
  <dc:creator>Jenni Kelleher</dc:creator>
  <cp:lastModifiedBy>Jenni Kelleher</cp:lastModifiedBy>
  <cp:revision>6</cp:revision>
  <dcterms:created xsi:type="dcterms:W3CDTF">2019-10-07T11:42:44Z</dcterms:created>
  <dcterms:modified xsi:type="dcterms:W3CDTF">2019-10-10T00:45:21Z</dcterms:modified>
</cp:coreProperties>
</file>