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3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EA0C0817-A112-4847-8014-A94B7D2A4EA3}" type="datetime1">
              <a:rPr lang="en-US" smtClean="0"/>
              <a:t>2/9/2020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F40B7-36AB-4376-BE14-EF7004D79BB9}" type="datetime1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7CAB8-DCAE-46A5-AADA-B3FAD11A54E0}" type="datetime1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32B432-ACDA-4023-A761-2BAB76577B62}" type="datetime1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C646AA-F36E-4540-911D-FFFC0A0EF24A}" type="datetime1">
              <a:rPr lang="en-US" smtClean="0"/>
              <a:t>2/9/2020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186D26-FA5F-4637-B602-B7C2DC34CFD4}" type="datetime1">
              <a:rPr lang="en-US" smtClean="0"/>
              <a:t>2/9/2020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7F15D8-96D1-4781-BC50-CA8A088B2FE4}" type="datetime1">
              <a:rPr lang="en-US" smtClean="0"/>
              <a:t>2/9/2020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96C99-B8F8-4528-BD05-0E16E943DC09}" type="datetime1">
              <a:rPr lang="en-US" smtClean="0"/>
              <a:t>2/9/2020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6942-C211-4B28-8DBD-C953E00AF71B}" type="datetime1">
              <a:rPr lang="en-US" smtClean="0"/>
              <a:t>2/9/2020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7E8D12A6-918A-48BD-8CB9-CA713993B0EA}" type="datetime1">
              <a:rPr lang="en-US" smtClean="0"/>
              <a:t>2/9/2020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778CE86-875F-4587-BCF6-FA054AFC0D53}" type="datetime1">
              <a:rPr lang="en-US" smtClean="0"/>
              <a:pPr/>
              <a:t>2/9/2020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/>
          <a:lstStyle/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F6FA2B21-3FCD-4721-B95C-427943F61125}" type="datetime1">
              <a:rPr lang="en-US" smtClean="0"/>
              <a:t>2/9/2020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6D3BA21E-E6C8-4E14-8E53-C5DF567E9D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64" name="Rectangle 59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7329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65" name="Rectangle 61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3272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6055" y="2350017"/>
            <a:ext cx="4775075" cy="1630906"/>
          </a:xfrm>
        </p:spPr>
        <p:txBody>
          <a:bodyPr>
            <a:normAutofit fontScale="90000"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Biology Council of Majors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76055" y="3990546"/>
            <a:ext cx="4775075" cy="559656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solidFill>
                  <a:schemeClr val="tx1"/>
                </a:solidFill>
              </a:rPr>
              <a:t>First Spring Meeting 2020</a:t>
            </a:r>
          </a:p>
          <a:p>
            <a:r>
              <a:rPr lang="en-US" dirty="0">
                <a:solidFill>
                  <a:schemeClr val="tx1"/>
                </a:solidFill>
              </a:rPr>
              <a:t>2/10/20</a:t>
            </a:r>
          </a:p>
        </p:txBody>
      </p:sp>
    </p:spTree>
    <p:extLst>
      <p:ext uri="{BB962C8B-B14F-4D97-AF65-F5344CB8AC3E}">
        <p14:creationId xmlns:p14="http://schemas.microsoft.com/office/powerpoint/2010/main" val="1736693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Overview for Today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F4E249-CA15-454E-8D2B-C793E9D733E3}"/>
              </a:ext>
            </a:extLst>
          </p:cNvPr>
          <p:cNvSpPr txBox="1"/>
          <p:nvPr/>
        </p:nvSpPr>
        <p:spPr>
          <a:xfrm>
            <a:off x="4740751" y="2656788"/>
            <a:ext cx="6444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BioEthics</a:t>
            </a:r>
            <a:r>
              <a:rPr lang="en-US" dirty="0"/>
              <a:t> Topic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Dr. Wagner’s Open Lab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Lab Tours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Graduation Cords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What do you want to do this semester?</a:t>
            </a:r>
          </a:p>
        </p:txBody>
      </p:sp>
    </p:spTree>
    <p:extLst>
      <p:ext uri="{BB962C8B-B14F-4D97-AF65-F5344CB8AC3E}">
        <p14:creationId xmlns:p14="http://schemas.microsoft.com/office/powerpoint/2010/main" val="1216010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BioEthics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Debate-&gt; </a:t>
            </a:r>
            <a:r>
              <a:rPr lang="en-US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BioEthics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Panel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F4E249-CA15-454E-8D2B-C793E9D733E3}"/>
              </a:ext>
            </a:extLst>
          </p:cNvPr>
          <p:cNvSpPr txBox="1"/>
          <p:nvPr/>
        </p:nvSpPr>
        <p:spPr>
          <a:xfrm>
            <a:off x="4740751" y="2861144"/>
            <a:ext cx="644408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Personalized Medicine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Euthanasia (Death and Dying)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Nanotechnology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Environmental Pollution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Organ Donations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Genetically Modified Organisms/Genetic Engineering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Big Data and Privacy Rights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Others?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>
              <a:solidFill>
                <a:prstClr val="black"/>
              </a:solidFill>
              <a:latin typeface="Avenir Next LT Pro" panose="02020404030301010803"/>
            </a:endParaRPr>
          </a:p>
        </p:txBody>
      </p:sp>
    </p:spTree>
    <p:extLst>
      <p:ext uri="{BB962C8B-B14F-4D97-AF65-F5344CB8AC3E}">
        <p14:creationId xmlns:p14="http://schemas.microsoft.com/office/powerpoint/2010/main" val="1989038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Dr. Wagner’s Open Lab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F4E249-CA15-454E-8D2B-C793E9D733E3}"/>
              </a:ext>
            </a:extLst>
          </p:cNvPr>
          <p:cNvSpPr txBox="1"/>
          <p:nvPr/>
        </p:nvSpPr>
        <p:spPr>
          <a:xfrm>
            <a:off x="4740751" y="2656788"/>
            <a:ext cx="6444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A Monday afternoon in March before Spring break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She and her TA’s would teach us lab skills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Probably only have one group in the lab for an hour then switch out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How many people would be interested or able?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50889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Lab Tours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F4E249-CA15-454E-8D2B-C793E9D733E3}"/>
              </a:ext>
            </a:extLst>
          </p:cNvPr>
          <p:cNvSpPr txBox="1"/>
          <p:nvPr/>
        </p:nvSpPr>
        <p:spPr>
          <a:xfrm>
            <a:off x="4740751" y="2656788"/>
            <a:ext cx="6444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One this week?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Lab Tours Committee Chairman: Jonathan Sikora</a:t>
            </a:r>
          </a:p>
        </p:txBody>
      </p:sp>
    </p:spTree>
    <p:extLst>
      <p:ext uri="{BB962C8B-B14F-4D97-AF65-F5344CB8AC3E}">
        <p14:creationId xmlns:p14="http://schemas.microsoft.com/office/powerpoint/2010/main" val="10261195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0751" y="642594"/>
            <a:ext cx="6718433" cy="174650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Graduation Cords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F4E249-CA15-454E-8D2B-C793E9D733E3}"/>
              </a:ext>
            </a:extLst>
          </p:cNvPr>
          <p:cNvSpPr txBox="1"/>
          <p:nvPr/>
        </p:nvSpPr>
        <p:spPr>
          <a:xfrm>
            <a:off x="4740751" y="2656788"/>
            <a:ext cx="6444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We will use Tassel Depot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$5 per cord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We will choose a color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If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 panose="02020404030301010803"/>
                <a:ea typeface="+mn-ea"/>
                <a:cs typeface="+mn-cs"/>
              </a:rPr>
              <a:t>yo</a:t>
            </a:r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u are interested, please come see me after the meeting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 panose="020204040303010108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1100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7964" y="2555748"/>
            <a:ext cx="6718433" cy="174650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What do you want to do this semester?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513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fabric, table, red, covered&#10;&#10;Description automatically generated">
            <a:extLst>
              <a:ext uri="{FF2B5EF4-FFF2-40B4-BE49-F238E27FC236}">
                <a16:creationId xmlns:a16="http://schemas.microsoft.com/office/drawing/2014/main" id="{5C002EE5-E4FF-463C-8DAA-9AC0B6D407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29" name="Rectangle 22">
            <a:extLst>
              <a:ext uri="{FF2B5EF4-FFF2-40B4-BE49-F238E27FC236}">
                <a16:creationId xmlns:a16="http://schemas.microsoft.com/office/drawing/2014/main" id="{F5380E9A-163E-4576-BCDD-0A450B7E90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79943" y="237744"/>
            <a:ext cx="7652977" cy="6382512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Rectangle 24">
            <a:extLst>
              <a:ext uri="{FF2B5EF4-FFF2-40B4-BE49-F238E27FC236}">
                <a16:creationId xmlns:a16="http://schemas.microsoft.com/office/drawing/2014/main" id="{88DDEF77-9746-4D83-91F9-442A2487E6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17103" y="374904"/>
            <a:ext cx="7340156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C9295F-E638-4F61-AFE2-CF3E40556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7964" y="1972652"/>
            <a:ext cx="6718433" cy="174650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Avenir Next LT Pro" panose="02020404030301010803"/>
              </a:rPr>
              <a:t>Thanks for coming!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21502D-60EE-45EA-967A-592A9F0330BF}"/>
              </a:ext>
            </a:extLst>
          </p:cNvPr>
          <p:cNvSpPr txBox="1"/>
          <p:nvPr/>
        </p:nvSpPr>
        <p:spPr>
          <a:xfrm>
            <a:off x="4727964" y="4068417"/>
            <a:ext cx="6894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Meetings are every other Monday in Biol 120, so the next meeting is Feb. 24</a:t>
            </a:r>
            <a:r>
              <a:rPr lang="en-US" baseline="30000" dirty="0"/>
              <a:t>th</a:t>
            </a:r>
            <a:r>
              <a:rPr lang="en-US" dirty="0"/>
              <a:t>. </a:t>
            </a:r>
          </a:p>
          <a:p>
            <a:pPr algn="ctr"/>
            <a:r>
              <a:rPr lang="en-US" dirty="0"/>
              <a:t>If you want to join the GroupMe, please see Abigail!</a:t>
            </a:r>
          </a:p>
        </p:txBody>
      </p:sp>
    </p:spTree>
    <p:extLst>
      <p:ext uri="{BB962C8B-B14F-4D97-AF65-F5344CB8AC3E}">
        <p14:creationId xmlns:p14="http://schemas.microsoft.com/office/powerpoint/2010/main" val="6423596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VTI">
  <a:themeElements>
    <a:clrScheme name="Custom 38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E462D"/>
      </a:accent1>
      <a:accent2>
        <a:srgbClr val="595A85"/>
      </a:accent2>
      <a:accent3>
        <a:srgbClr val="8D6F5B"/>
      </a:accent3>
      <a:accent4>
        <a:srgbClr val="FABD2F"/>
      </a:accent4>
      <a:accent5>
        <a:srgbClr val="AF8073"/>
      </a:accent5>
      <a:accent6>
        <a:srgbClr val="787880"/>
      </a:accent6>
      <a:hlink>
        <a:srgbClr val="CC8D00"/>
      </a:hlink>
      <a:folHlink>
        <a:srgbClr val="82829E"/>
      </a:folHlink>
    </a:clrScheme>
    <a:fontScheme name="Savon">
      <a:majorFont>
        <a:latin typeface="Avenir Next LT Pro Light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venir Next LT Pro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NE.pptx" id="{5330A5D3-B581-4B4A-9313-9275B6EF2E52}" vid="{516C64E9-C0AA-46DA-9991-9C0EC881A8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{8FDDA735-536D-4407-831D-2C2913CB0D8B}tf56410444</Template>
  <TotalTime>0</TotalTime>
  <Words>192</Words>
  <Application>Microsoft Office PowerPoint</Application>
  <PresentationFormat>Widescreen</PresentationFormat>
  <Paragraphs>35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Avenir Next LT Pro</vt:lpstr>
      <vt:lpstr>Avenir Next LT Pro Light</vt:lpstr>
      <vt:lpstr>Garamond</vt:lpstr>
      <vt:lpstr>SavonVTI</vt:lpstr>
      <vt:lpstr>Biology Council of Majors</vt:lpstr>
      <vt:lpstr>Overview for Today</vt:lpstr>
      <vt:lpstr>BioEthics Debate-&gt; BioEthics Panel</vt:lpstr>
      <vt:lpstr>Dr. Wagner’s Open Lab</vt:lpstr>
      <vt:lpstr>Lab Tours</vt:lpstr>
      <vt:lpstr>Graduation Cords</vt:lpstr>
      <vt:lpstr>What do you want to do this semester?</vt:lpstr>
      <vt:lpstr>Thanks for coming!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2020-02-10T04:28:49Z</dcterms:created>
  <dcterms:modified xsi:type="dcterms:W3CDTF">2020-02-11T01:17:29Z</dcterms:modified>
</cp:coreProperties>
</file>