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2/9/2020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2/9/2020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2/9/2020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2/9/2020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64" name="Rectangle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Rectangle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Biology Council of Majors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First Spring Meeting 2020</a:t>
            </a:r>
          </a:p>
          <a:p>
            <a:r>
              <a:rPr lang="en-US" dirty="0">
                <a:solidFill>
                  <a:schemeClr val="tx1"/>
                </a:solidFill>
              </a:rPr>
              <a:t>2/10/20</a:t>
            </a: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9" name="Rectangle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Overview for Today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F4E249-CA15-454E-8D2B-C793E9D733E3}"/>
              </a:ext>
            </a:extLst>
          </p:cNvPr>
          <p:cNvSpPr txBox="1"/>
          <p:nvPr/>
        </p:nvSpPr>
        <p:spPr>
          <a:xfrm>
            <a:off x="4740751" y="2656788"/>
            <a:ext cx="64440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BioEthics</a:t>
            </a:r>
            <a:r>
              <a:rPr lang="en-US" dirty="0"/>
              <a:t> Topic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Dr. Wagner’s Open Lab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Lab Tours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Graduation Cords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do you want to do this semester?</a:t>
            </a:r>
          </a:p>
        </p:txBody>
      </p:sp>
    </p:spTree>
    <p:extLst>
      <p:ext uri="{BB962C8B-B14F-4D97-AF65-F5344CB8AC3E}">
        <p14:creationId xmlns:p14="http://schemas.microsoft.com/office/powerpoint/2010/main" val="1216010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9" name="Rectangle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BioEthics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Debate-&gt; </a:t>
            </a:r>
            <a:r>
              <a:rPr lang="en-US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BioEthics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Panel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F4E249-CA15-454E-8D2B-C793E9D733E3}"/>
              </a:ext>
            </a:extLst>
          </p:cNvPr>
          <p:cNvSpPr txBox="1"/>
          <p:nvPr/>
        </p:nvSpPr>
        <p:spPr>
          <a:xfrm>
            <a:off x="4740751" y="2861144"/>
            <a:ext cx="64440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Personalized Medicine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Euthanasia (Death and Dying)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Nanotechnology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Environmental Pollution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Organ Donations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Genetically Modified Organisms/Genetic Engineering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Big Data and Privacy Rights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Avenir Next LT Pro" panose="02020404030301010803"/>
              </a:rPr>
              <a:t>Others?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>
              <a:solidFill>
                <a:prstClr val="black"/>
              </a:solidFill>
              <a:latin typeface="Avenir Next LT Pro" panose="02020404030301010803"/>
            </a:endParaRPr>
          </a:p>
        </p:txBody>
      </p:sp>
    </p:spTree>
    <p:extLst>
      <p:ext uri="{BB962C8B-B14F-4D97-AF65-F5344CB8AC3E}">
        <p14:creationId xmlns:p14="http://schemas.microsoft.com/office/powerpoint/2010/main" val="1989038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9" name="Rectangle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Dr. Wagner’s Open Lab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F4E249-CA15-454E-8D2B-C793E9D733E3}"/>
              </a:ext>
            </a:extLst>
          </p:cNvPr>
          <p:cNvSpPr txBox="1"/>
          <p:nvPr/>
        </p:nvSpPr>
        <p:spPr>
          <a:xfrm>
            <a:off x="4740751" y="2656788"/>
            <a:ext cx="64440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 panose="02020404030301010803"/>
                <a:ea typeface="+mn-ea"/>
                <a:cs typeface="+mn-cs"/>
              </a:rPr>
              <a:t>A Monday afternoon in March before Spring break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venir Next LT Pro" panose="02020404030301010803"/>
              </a:rPr>
              <a:t>She and her TA’s would teach us lab skills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venir Next LT Pro" panose="02020404030301010803"/>
              </a:rPr>
              <a:t>Probably only have one group in the lab for an hour then switch out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 panose="02020404030301010803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venir Next LT Pro" panose="02020404030301010803"/>
              </a:rPr>
              <a:t>How many people would be interested or able?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50889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9" name="Rectangle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Lab Tours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F4E249-CA15-454E-8D2B-C793E9D733E3}"/>
              </a:ext>
            </a:extLst>
          </p:cNvPr>
          <p:cNvSpPr txBox="1"/>
          <p:nvPr/>
        </p:nvSpPr>
        <p:spPr>
          <a:xfrm>
            <a:off x="4740751" y="2656788"/>
            <a:ext cx="6444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venir Next LT Pro" panose="02020404030301010803"/>
              </a:rPr>
              <a:t>One this week?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 panose="02020404030301010803"/>
                <a:ea typeface="+mn-ea"/>
                <a:cs typeface="+mn-cs"/>
              </a:rPr>
              <a:t>Lab Tours Committee Chairman: Jonathan Sikora</a:t>
            </a:r>
          </a:p>
        </p:txBody>
      </p:sp>
    </p:spTree>
    <p:extLst>
      <p:ext uri="{BB962C8B-B14F-4D97-AF65-F5344CB8AC3E}">
        <p14:creationId xmlns:p14="http://schemas.microsoft.com/office/powerpoint/2010/main" val="1026119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9" name="Rectangle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Graduation Cords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F4E249-CA15-454E-8D2B-C793E9D733E3}"/>
              </a:ext>
            </a:extLst>
          </p:cNvPr>
          <p:cNvSpPr txBox="1"/>
          <p:nvPr/>
        </p:nvSpPr>
        <p:spPr>
          <a:xfrm>
            <a:off x="4740751" y="2656788"/>
            <a:ext cx="64440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 panose="02020404030301010803"/>
                <a:ea typeface="+mn-ea"/>
                <a:cs typeface="+mn-cs"/>
              </a:rPr>
              <a:t>We will use Tassel Depot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 panose="02020404030301010803"/>
                <a:ea typeface="+mn-ea"/>
                <a:cs typeface="+mn-cs"/>
              </a:rPr>
              <a:t>$5 per cord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venir Next LT Pro" panose="02020404030301010803"/>
              </a:rPr>
              <a:t>We will choose a color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 panose="02020404030301010803"/>
                <a:ea typeface="+mn-ea"/>
                <a:cs typeface="+mn-cs"/>
              </a:rPr>
              <a:t>If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 panose="02020404030301010803"/>
                <a:ea typeface="+mn-ea"/>
                <a:cs typeface="+mn-cs"/>
              </a:rPr>
              <a:t>yo</a:t>
            </a:r>
            <a:r>
              <a:rPr lang="en-US" dirty="0">
                <a:solidFill>
                  <a:prstClr val="black"/>
                </a:solidFill>
                <a:latin typeface="Avenir Next LT Pro" panose="02020404030301010803"/>
              </a:rPr>
              <a:t>u are interested, please come see me after the meeting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Next LT Pro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7110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9" name="Rectangle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7964" y="2555748"/>
            <a:ext cx="6718433" cy="174650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  <a:latin typeface="Avenir Next LT Pro" panose="02020404030301010803"/>
              </a:rPr>
              <a:t>What do you want to do this semester?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5139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fabric, table, red, covered&#10;&#10;Description automatically generated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9" name="Rectangle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7964" y="1972652"/>
            <a:ext cx="6718433" cy="174650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  <a:latin typeface="Avenir Next LT Pro" panose="02020404030301010803"/>
              </a:rPr>
              <a:t>Thanks for coming!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21502D-60EE-45EA-967A-592A9F0330BF}"/>
              </a:ext>
            </a:extLst>
          </p:cNvPr>
          <p:cNvSpPr txBox="1"/>
          <p:nvPr/>
        </p:nvSpPr>
        <p:spPr>
          <a:xfrm>
            <a:off x="4727964" y="4068417"/>
            <a:ext cx="68941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Meetings are every other Monday in Biol 120, so the next meeting is Feb. 24</a:t>
            </a:r>
            <a:r>
              <a:rPr lang="en-US" baseline="30000" dirty="0"/>
              <a:t>th</a:t>
            </a:r>
            <a:r>
              <a:rPr lang="en-US" dirty="0"/>
              <a:t>. </a:t>
            </a:r>
          </a:p>
          <a:p>
            <a:pPr algn="ctr"/>
            <a:r>
              <a:rPr lang="en-US" dirty="0"/>
              <a:t>If you want to join the GroupMe, please see Abigail!</a:t>
            </a:r>
          </a:p>
        </p:txBody>
      </p:sp>
    </p:spTree>
    <p:extLst>
      <p:ext uri="{BB962C8B-B14F-4D97-AF65-F5344CB8AC3E}">
        <p14:creationId xmlns:p14="http://schemas.microsoft.com/office/powerpoint/2010/main" val="6423596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E.pptx" id="{5330A5D3-B581-4B4A-9313-9275B6EF2E52}" vid="{516C64E9-C0AA-46DA-9991-9C0EC881A8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{8FDDA735-536D-4407-831D-2C2913CB0D8B}tf56410444</Template>
  <TotalTime>0</TotalTime>
  <Words>192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Avenir Next LT Pro Light</vt:lpstr>
      <vt:lpstr>Garamond</vt:lpstr>
      <vt:lpstr>SavonVTI</vt:lpstr>
      <vt:lpstr>Biology Council of Majors</vt:lpstr>
      <vt:lpstr>Overview for Today</vt:lpstr>
      <vt:lpstr>BioEthics Debate-&gt; BioEthics Panel</vt:lpstr>
      <vt:lpstr>Dr. Wagner’s Open Lab</vt:lpstr>
      <vt:lpstr>Lab Tours</vt:lpstr>
      <vt:lpstr>Graduation Cords</vt:lpstr>
      <vt:lpstr>What do you want to do this semester?</vt:lpstr>
      <vt:lpstr>Thanks for coming!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2020-02-10T04:28:49Z</dcterms:created>
  <dcterms:modified xsi:type="dcterms:W3CDTF">2020-02-11T01:17:29Z</dcterms:modified>
</cp:coreProperties>
</file>