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0E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819B4A-EBC8-4CB7-8394-C26AB61A1EBD}" v="22" dt="2020-09-13T18:00:04.0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ith Wobbeking" userId="48149aa9-da5c-4c65-b44b-8e1171f47eb0" providerId="ADAL" clId="{F4819B4A-EBC8-4CB7-8394-C26AB61A1EBD}"/>
    <pc:docChg chg="undo custSel mod addSld modSld">
      <pc:chgData name="Faith Wobbeking" userId="48149aa9-da5c-4c65-b44b-8e1171f47eb0" providerId="ADAL" clId="{F4819B4A-EBC8-4CB7-8394-C26AB61A1EBD}" dt="2020-09-14T15:53:25.476" v="840" actId="113"/>
      <pc:docMkLst>
        <pc:docMk/>
      </pc:docMkLst>
      <pc:sldChg chg="modSp">
        <pc:chgData name="Faith Wobbeking" userId="48149aa9-da5c-4c65-b44b-8e1171f47eb0" providerId="ADAL" clId="{F4819B4A-EBC8-4CB7-8394-C26AB61A1EBD}" dt="2020-09-14T15:53:25.476" v="840" actId="113"/>
        <pc:sldMkLst>
          <pc:docMk/>
          <pc:sldMk cId="3944221092" sldId="256"/>
        </pc:sldMkLst>
        <pc:spChg chg="mod">
          <ac:chgData name="Faith Wobbeking" userId="48149aa9-da5c-4c65-b44b-8e1171f47eb0" providerId="ADAL" clId="{F4819B4A-EBC8-4CB7-8394-C26AB61A1EBD}" dt="2020-09-14T15:53:25.476" v="840" actId="113"/>
          <ac:spMkLst>
            <pc:docMk/>
            <pc:sldMk cId="3944221092" sldId="256"/>
            <ac:spMk id="3" creationId="{98871106-4EC7-444B-B54D-7EF0E2628465}"/>
          </ac:spMkLst>
        </pc:spChg>
      </pc:sldChg>
      <pc:sldChg chg="modSp">
        <pc:chgData name="Faith Wobbeking" userId="48149aa9-da5c-4c65-b44b-8e1171f47eb0" providerId="ADAL" clId="{F4819B4A-EBC8-4CB7-8394-C26AB61A1EBD}" dt="2020-09-13T17:27:19.701" v="285" actId="20577"/>
        <pc:sldMkLst>
          <pc:docMk/>
          <pc:sldMk cId="787508157" sldId="264"/>
        </pc:sldMkLst>
        <pc:spChg chg="mod">
          <ac:chgData name="Faith Wobbeking" userId="48149aa9-da5c-4c65-b44b-8e1171f47eb0" providerId="ADAL" clId="{F4819B4A-EBC8-4CB7-8394-C26AB61A1EBD}" dt="2020-09-13T17:27:19.701" v="285" actId="20577"/>
          <ac:spMkLst>
            <pc:docMk/>
            <pc:sldMk cId="787508157" sldId="264"/>
            <ac:spMk id="3" creationId="{12EF22BA-7EDB-4184-A351-1440FEAC2C6B}"/>
          </ac:spMkLst>
        </pc:spChg>
      </pc:sldChg>
      <pc:sldChg chg="modSp">
        <pc:chgData name="Faith Wobbeking" userId="48149aa9-da5c-4c65-b44b-8e1171f47eb0" providerId="ADAL" clId="{F4819B4A-EBC8-4CB7-8394-C26AB61A1EBD}" dt="2020-09-13T17:34:42.652" v="491" actId="122"/>
        <pc:sldMkLst>
          <pc:docMk/>
          <pc:sldMk cId="120965042" sldId="266"/>
        </pc:sldMkLst>
        <pc:spChg chg="mod">
          <ac:chgData name="Faith Wobbeking" userId="48149aa9-da5c-4c65-b44b-8e1171f47eb0" providerId="ADAL" clId="{F4819B4A-EBC8-4CB7-8394-C26AB61A1EBD}" dt="2020-09-13T17:27:45.979" v="297" actId="20577"/>
          <ac:spMkLst>
            <pc:docMk/>
            <pc:sldMk cId="120965042" sldId="266"/>
            <ac:spMk id="2" creationId="{7464D26E-D7A3-40D0-9502-A7EE3708904C}"/>
          </ac:spMkLst>
        </pc:spChg>
        <pc:spChg chg="mod">
          <ac:chgData name="Faith Wobbeking" userId="48149aa9-da5c-4c65-b44b-8e1171f47eb0" providerId="ADAL" clId="{F4819B4A-EBC8-4CB7-8394-C26AB61A1EBD}" dt="2020-09-13T17:34:42.652" v="491" actId="122"/>
          <ac:spMkLst>
            <pc:docMk/>
            <pc:sldMk cId="120965042" sldId="266"/>
            <ac:spMk id="3" creationId="{AFA5B7F0-8B7C-4D5B-B5D0-25A3743A6AA8}"/>
          </ac:spMkLst>
        </pc:spChg>
      </pc:sldChg>
      <pc:sldChg chg="modSp add">
        <pc:chgData name="Faith Wobbeking" userId="48149aa9-da5c-4c65-b44b-8e1171f47eb0" providerId="ADAL" clId="{F4819B4A-EBC8-4CB7-8394-C26AB61A1EBD}" dt="2020-09-13T04:25:21.566" v="284" actId="122"/>
        <pc:sldMkLst>
          <pc:docMk/>
          <pc:sldMk cId="1108321963" sldId="267"/>
        </pc:sldMkLst>
        <pc:spChg chg="mod">
          <ac:chgData name="Faith Wobbeking" userId="48149aa9-da5c-4c65-b44b-8e1171f47eb0" providerId="ADAL" clId="{F4819B4A-EBC8-4CB7-8394-C26AB61A1EBD}" dt="2020-09-13T04:25:05.668" v="280" actId="1076"/>
          <ac:spMkLst>
            <pc:docMk/>
            <pc:sldMk cId="1108321963" sldId="267"/>
            <ac:spMk id="2" creationId="{CA5CE3BB-17EE-4EC3-A977-B086FC70D720}"/>
          </ac:spMkLst>
        </pc:spChg>
        <pc:spChg chg="mod">
          <ac:chgData name="Faith Wobbeking" userId="48149aa9-da5c-4c65-b44b-8e1171f47eb0" providerId="ADAL" clId="{F4819B4A-EBC8-4CB7-8394-C26AB61A1EBD}" dt="2020-09-13T04:25:21.566" v="284" actId="122"/>
          <ac:spMkLst>
            <pc:docMk/>
            <pc:sldMk cId="1108321963" sldId="267"/>
            <ac:spMk id="3" creationId="{176DB913-308E-4BAC-A145-EC42E1B6EE84}"/>
          </ac:spMkLst>
        </pc:spChg>
      </pc:sldChg>
      <pc:sldChg chg="add">
        <pc:chgData name="Faith Wobbeking" userId="48149aa9-da5c-4c65-b44b-8e1171f47eb0" providerId="ADAL" clId="{F4819B4A-EBC8-4CB7-8394-C26AB61A1EBD}" dt="2020-09-13T17:27:34.016" v="286"/>
        <pc:sldMkLst>
          <pc:docMk/>
          <pc:sldMk cId="708877617" sldId="268"/>
        </pc:sldMkLst>
      </pc:sldChg>
      <pc:sldChg chg="addSp modSp add mod setBg">
        <pc:chgData name="Faith Wobbeking" userId="48149aa9-da5c-4c65-b44b-8e1171f47eb0" providerId="ADAL" clId="{F4819B4A-EBC8-4CB7-8394-C26AB61A1EBD}" dt="2020-09-13T18:00:19.254" v="769" actId="1076"/>
        <pc:sldMkLst>
          <pc:docMk/>
          <pc:sldMk cId="1345164116" sldId="269"/>
        </pc:sldMkLst>
        <pc:spChg chg="mod">
          <ac:chgData name="Faith Wobbeking" userId="48149aa9-da5c-4c65-b44b-8e1171f47eb0" providerId="ADAL" clId="{F4819B4A-EBC8-4CB7-8394-C26AB61A1EBD}" dt="2020-09-13T17:53:17.720" v="548" actId="1076"/>
          <ac:spMkLst>
            <pc:docMk/>
            <pc:sldMk cId="1345164116" sldId="269"/>
            <ac:spMk id="2" creationId="{7464D26E-D7A3-40D0-9502-A7EE3708904C}"/>
          </ac:spMkLst>
        </pc:spChg>
        <pc:spChg chg="mod">
          <ac:chgData name="Faith Wobbeking" userId="48149aa9-da5c-4c65-b44b-8e1171f47eb0" providerId="ADAL" clId="{F4819B4A-EBC8-4CB7-8394-C26AB61A1EBD}" dt="2020-09-13T17:59:51.502" v="740" actId="20577"/>
          <ac:spMkLst>
            <pc:docMk/>
            <pc:sldMk cId="1345164116" sldId="269"/>
            <ac:spMk id="3" creationId="{AFA5B7F0-8B7C-4D5B-B5D0-25A3743A6AA8}"/>
          </ac:spMkLst>
        </pc:spChg>
        <pc:spChg chg="add mod">
          <ac:chgData name="Faith Wobbeking" userId="48149aa9-da5c-4c65-b44b-8e1171f47eb0" providerId="ADAL" clId="{F4819B4A-EBC8-4CB7-8394-C26AB61A1EBD}" dt="2020-09-13T18:00:11.980" v="768" actId="1076"/>
          <ac:spMkLst>
            <pc:docMk/>
            <pc:sldMk cId="1345164116" sldId="269"/>
            <ac:spMk id="5" creationId="{DE687941-1205-4BD2-8FB3-575F875B1681}"/>
          </ac:spMkLst>
        </pc:spChg>
        <pc:spChg chg="add">
          <ac:chgData name="Faith Wobbeking" userId="48149aa9-da5c-4c65-b44b-8e1171f47eb0" providerId="ADAL" clId="{F4819B4A-EBC8-4CB7-8394-C26AB61A1EBD}" dt="2020-09-13T17:52:41.698" v="538" actId="26606"/>
          <ac:spMkLst>
            <pc:docMk/>
            <pc:sldMk cId="1345164116" sldId="269"/>
            <ac:spMk id="9" creationId="{1DB043B4-68C6-45B9-82AC-A5800EADB8DB}"/>
          </ac:spMkLst>
        </pc:spChg>
        <pc:spChg chg="add">
          <ac:chgData name="Faith Wobbeking" userId="48149aa9-da5c-4c65-b44b-8e1171f47eb0" providerId="ADAL" clId="{F4819B4A-EBC8-4CB7-8394-C26AB61A1EBD}" dt="2020-09-13T17:52:41.698" v="538" actId="26606"/>
          <ac:spMkLst>
            <pc:docMk/>
            <pc:sldMk cId="1345164116" sldId="269"/>
            <ac:spMk id="11" creationId="{28A00A08-E4E6-4184-B484-E0E034072AE0}"/>
          </ac:spMkLst>
        </pc:spChg>
        <pc:grpChg chg="add">
          <ac:chgData name="Faith Wobbeking" userId="48149aa9-da5c-4c65-b44b-8e1171f47eb0" providerId="ADAL" clId="{F4819B4A-EBC8-4CB7-8394-C26AB61A1EBD}" dt="2020-09-13T17:52:41.698" v="538" actId="26606"/>
          <ac:grpSpMkLst>
            <pc:docMk/>
            <pc:sldMk cId="1345164116" sldId="269"/>
            <ac:grpSpMk id="13" creationId="{0780E404-3121-4F33-AF2D-65F659A97798}"/>
          </ac:grpSpMkLst>
        </pc:grpChg>
        <pc:grpChg chg="add">
          <ac:chgData name="Faith Wobbeking" userId="48149aa9-da5c-4c65-b44b-8e1171f47eb0" providerId="ADAL" clId="{F4819B4A-EBC8-4CB7-8394-C26AB61A1EBD}" dt="2020-09-13T17:52:41.698" v="538" actId="26606"/>
          <ac:grpSpMkLst>
            <pc:docMk/>
            <pc:sldMk cId="1345164116" sldId="269"/>
            <ac:grpSpMk id="17" creationId="{4B158E9A-DBF4-4AA7-B6B7-8C8EB2FBDD68}"/>
          </ac:grpSpMkLst>
        </pc:grpChg>
        <pc:picChg chg="add mod">
          <ac:chgData name="Faith Wobbeking" userId="48149aa9-da5c-4c65-b44b-8e1171f47eb0" providerId="ADAL" clId="{F4819B4A-EBC8-4CB7-8394-C26AB61A1EBD}" dt="2020-09-13T18:00:19.254" v="769" actId="1076"/>
          <ac:picMkLst>
            <pc:docMk/>
            <pc:sldMk cId="1345164116" sldId="269"/>
            <ac:picMk id="4" creationId="{9CE5C653-FD02-43B7-8961-A0EE5983F0F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Monday, September 14,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8977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Monday, September 14, 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720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roupme.com/join_group/34632829/BL3rAu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elgrose1@umbc.edu" TargetMode="External"/><Relationship Id="rId2" Type="http://schemas.openxmlformats.org/officeDocument/2006/relationships/hyperlink" Target="mailto:adalal1@umbc.edu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drive.google.com/file/d/1kZk1-L3eR4wGJWduv9nM2hmMRWzxhPYE/view?usp=sharing" TargetMode="Externa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iscord.gg/QuajZD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dantew1@umbc.edu" TargetMode="External"/><Relationship Id="rId3" Type="http://schemas.openxmlformats.org/officeDocument/2006/relationships/hyperlink" Target="mailto:miaj1@umbc.edu" TargetMode="External"/><Relationship Id="rId7" Type="http://schemas.openxmlformats.org/officeDocument/2006/relationships/hyperlink" Target="mailto:sjang2@umbc.edu" TargetMode="External"/><Relationship Id="rId2" Type="http://schemas.openxmlformats.org/officeDocument/2006/relationships/hyperlink" Target="mailto:faith3@umbc.edu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heerp1@umbc.edu" TargetMode="External"/><Relationship Id="rId5" Type="http://schemas.openxmlformats.org/officeDocument/2006/relationships/hyperlink" Target="mailto:akenned1@umbc.edu" TargetMode="External"/><Relationship Id="rId4" Type="http://schemas.openxmlformats.org/officeDocument/2006/relationships/hyperlink" Target="mailto:jonsik1@umbc.edu" TargetMode="External"/><Relationship Id="rId9" Type="http://schemas.openxmlformats.org/officeDocument/2006/relationships/hyperlink" Target="mailto:zakaryw1@umbc.ed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eerp1@umbc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E442B1-ED4C-4915-B0DB-A48E9F12EC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3750"/>
          <a:stretch/>
        </p:blipFill>
        <p:spPr>
          <a:xfrm>
            <a:off x="20" y="-225082"/>
            <a:ext cx="1219198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B8A27A-B12D-41FA-99C4-952CD2E426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43880"/>
            <a:ext cx="12191980" cy="1486510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Welcome to </a:t>
            </a:r>
            <a:r>
              <a:rPr lang="en-US" dirty="0" err="1"/>
              <a:t>BioCOM</a:t>
            </a:r>
            <a:r>
              <a:rPr lang="en-US" dirty="0"/>
              <a:t>!!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871106-4EC7-444B-B54D-7EF0E2628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88399"/>
            <a:ext cx="12191979" cy="226521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Fall 2020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Please put your email in the chat for sign-in</a:t>
            </a:r>
          </a:p>
        </p:txBody>
      </p:sp>
    </p:spTree>
    <p:extLst>
      <p:ext uri="{BB962C8B-B14F-4D97-AF65-F5344CB8AC3E}">
        <p14:creationId xmlns:p14="http://schemas.microsoft.com/office/powerpoint/2010/main" val="3944221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4D26E-D7A3-40D0-9502-A7EE37089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9840"/>
            <a:ext cx="12192000" cy="2954655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GroupMe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5B7F0-8B7C-4D5B-B5D0-25A3743A6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5005" y="2151063"/>
            <a:ext cx="8281989" cy="255587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GroupMe is the group messaging system </a:t>
            </a:r>
            <a:r>
              <a:rPr lang="en-US" dirty="0" err="1">
                <a:solidFill>
                  <a:srgbClr val="FFFFFF"/>
                </a:solidFill>
              </a:rPr>
              <a:t>BioCOM</a:t>
            </a:r>
            <a:r>
              <a:rPr lang="en-US" dirty="0">
                <a:solidFill>
                  <a:srgbClr val="FFFFFF"/>
                </a:solidFill>
              </a:rPr>
              <a:t> uses for communication. It has both a desktop site and a mobile app. Use this link to join: </a:t>
            </a:r>
            <a:r>
              <a:rPr lang="en-US" dirty="0">
                <a:solidFill>
                  <a:srgbClr val="FFFFFF"/>
                </a:solidFill>
                <a:hlinkClick r:id="rId2"/>
              </a:rPr>
              <a:t>https://groupme.com/join_group/34632829/BL3rAu</a:t>
            </a:r>
            <a:r>
              <a:rPr lang="en-US" dirty="0">
                <a:solidFill>
                  <a:srgbClr val="FFFF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965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8A00A08-E4E6-4184-B484-E0E034072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171" y="13882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780E404-3121-4F33-AF2D-65F659A97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7675" y="288981"/>
            <a:ext cx="1262947" cy="1335600"/>
            <a:chOff x="2678417" y="2427951"/>
            <a:chExt cx="1262947" cy="13356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339341D-8322-49F1-91DA-6D115CCAE7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EB9DB0E-3B0E-411A-9274-448D565CA4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464D26E-D7A3-40D0-9502-A7EE37089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059" y="474657"/>
            <a:ext cx="3565524" cy="1447635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4800" dirty="0"/>
              <a:t>Volunteer Opportunity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B158E9A-DBF4-4AA7-B6B7-8C8EB2FBD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125249" y="5435090"/>
            <a:ext cx="762805" cy="734873"/>
            <a:chOff x="7950336" y="1300590"/>
            <a:chExt cx="762805" cy="734873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150ACFD-AEC6-42A3-A5A7-E7AD6B13E0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3600000">
              <a:off x="8220298" y="1428832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60000"/>
                  </a:schemeClr>
                </a:gs>
                <a:gs pos="100000">
                  <a:schemeClr val="accent1">
                    <a:lumMod val="60000"/>
                    <a:lumOff val="40000"/>
                    <a:alpha val="6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DB4D1217-FEB1-4D2A-80F4-C227B66D72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3600000">
              <a:off x="8066503" y="1339815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60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0BCA7138-22BA-4785-8B3D-9D45213E8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3600000">
              <a:off x="8217173" y="1608753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60000"/>
                  </a:schemeClr>
                </a:gs>
                <a:gs pos="100000">
                  <a:schemeClr val="accent1">
                    <a:lumMod val="60000"/>
                    <a:lumOff val="40000"/>
                    <a:alpha val="6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508000">
                <a:schemeClr val="bg2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AFA5B7F0-8B7C-4D5B-B5D0-25A3743A6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118" y="2131372"/>
            <a:ext cx="4114321" cy="437258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E3E0E5"/>
                </a:solidFill>
              </a:rPr>
              <a:t>" This summer I volunteered at the Baltimore Underground Science Space (BUGSS). This was a virtual experience arranged through the UMBC Shriver Center. At BUGSS, I applied what I learned in my biology classes at UMBC to design experiments for high school students.” – </a:t>
            </a:r>
            <a:r>
              <a:rPr lang="en-US" sz="2000" dirty="0" err="1">
                <a:solidFill>
                  <a:srgbClr val="E3E0E5"/>
                </a:solidFill>
              </a:rPr>
              <a:t>Arushi</a:t>
            </a:r>
            <a:r>
              <a:rPr lang="en-US" sz="2000" dirty="0">
                <a:solidFill>
                  <a:srgbClr val="E3E0E5"/>
                </a:solidFill>
              </a:rPr>
              <a:t> </a:t>
            </a:r>
            <a:r>
              <a:rPr lang="en-US" sz="2000" dirty="0" err="1">
                <a:solidFill>
                  <a:srgbClr val="E3E0E5"/>
                </a:solidFill>
              </a:rPr>
              <a:t>Dalal</a:t>
            </a:r>
            <a:r>
              <a:rPr lang="en-US" sz="2000" dirty="0">
                <a:solidFill>
                  <a:srgbClr val="E3E0E5"/>
                </a:solidFill>
              </a:rPr>
              <a:t>, </a:t>
            </a:r>
            <a:r>
              <a:rPr lang="en-US" sz="2000" dirty="0" err="1">
                <a:solidFill>
                  <a:srgbClr val="E3E0E5"/>
                </a:solidFill>
              </a:rPr>
              <a:t>BioCOM</a:t>
            </a:r>
            <a:r>
              <a:rPr lang="en-US" sz="2000" dirty="0">
                <a:solidFill>
                  <a:srgbClr val="E3E0E5"/>
                </a:solidFill>
              </a:rPr>
              <a:t> member</a:t>
            </a:r>
          </a:p>
          <a:p>
            <a:r>
              <a:rPr lang="en-US" sz="2000" dirty="0">
                <a:solidFill>
                  <a:srgbClr val="FFFFFF"/>
                </a:solidFill>
              </a:rPr>
              <a:t>Questions: 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  <a:hlinkClick r:id="rId2"/>
              </a:rPr>
              <a:t>adalal1@umbc.edu</a:t>
            </a:r>
            <a:endParaRPr lang="en-US" sz="2000" dirty="0">
              <a:solidFill>
                <a:schemeClr val="tx1">
                  <a:alpha val="60000"/>
                </a:schemeClr>
              </a:solidFill>
            </a:endParaRPr>
          </a:p>
          <a:p>
            <a:r>
              <a:rPr lang="en-US" sz="2000" dirty="0">
                <a:solidFill>
                  <a:srgbClr val="FFFFFF"/>
                </a:solidFill>
              </a:rPr>
              <a:t>Get involved: Eloise Grose at the Shriver Center 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  <a:hlinkClick r:id="rId3"/>
              </a:rPr>
              <a:t>elgrose1@umbc.edu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 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9CE5C653-FD02-43B7-8961-A0EE5983F0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7498" y="331247"/>
            <a:ext cx="7345363" cy="5297761"/>
          </a:xfrm>
          <a:custGeom>
            <a:avLst/>
            <a:gdLst/>
            <a:ahLst/>
            <a:cxnLst/>
            <a:rect l="l" t="t" r="r" b="b"/>
            <a:pathLst>
              <a:path w="7345363" h="5761037">
                <a:moveTo>
                  <a:pt x="0" y="0"/>
                </a:moveTo>
                <a:lnTo>
                  <a:pt x="7345363" y="0"/>
                </a:lnTo>
                <a:lnTo>
                  <a:pt x="7345363" y="5761037"/>
                </a:lnTo>
                <a:lnTo>
                  <a:pt x="0" y="5761037"/>
                </a:ln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E687941-1205-4BD2-8FB3-575F875B1681}"/>
              </a:ext>
            </a:extLst>
          </p:cNvPr>
          <p:cNvSpPr txBox="1"/>
          <p:nvPr/>
        </p:nvSpPr>
        <p:spPr>
          <a:xfrm>
            <a:off x="4710627" y="5960255"/>
            <a:ext cx="7345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Shriver Center opportunities FA20: </a:t>
            </a:r>
            <a:r>
              <a:rPr lang="en-US" dirty="0">
                <a:hlinkClick r:id="rId5"/>
              </a:rPr>
              <a:t>https://drive.google.com/file/d/1kZk1-L3eR4wGJWduv9nM2hmMRWzxhPYE/view?usp=sharing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45164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4D26E-D7A3-40D0-9502-A7EE37089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9840"/>
            <a:ext cx="12192000" cy="2954655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Study Group Formation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5B7F0-8B7C-4D5B-B5D0-25A3743A6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5005" y="2151063"/>
            <a:ext cx="8281989" cy="2555874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We have created a </a:t>
            </a:r>
            <a:r>
              <a:rPr lang="en-US" dirty="0" err="1">
                <a:solidFill>
                  <a:srgbClr val="FFFFFF"/>
                </a:solidFill>
              </a:rPr>
              <a:t>BioCOM</a:t>
            </a:r>
            <a:r>
              <a:rPr lang="en-US" dirty="0">
                <a:solidFill>
                  <a:srgbClr val="FFFFFF"/>
                </a:solidFill>
              </a:rPr>
              <a:t> Discord server with channels for a variety of BIOL classes! Use this link </a:t>
            </a:r>
            <a:r>
              <a:rPr lang="en-US" dirty="0">
                <a:solidFill>
                  <a:srgbClr val="FFFF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https://discord.gg/QuajZD</a:t>
            </a:r>
            <a:r>
              <a:rPr lang="en-US" dirty="0">
                <a:solidFill>
                  <a:srgbClr val="FFFFFF"/>
                </a:solidFill>
              </a:rPr>
              <a:t> to  join and form study groups with others in your classes!</a:t>
            </a:r>
          </a:p>
        </p:txBody>
      </p:sp>
    </p:spTree>
    <p:extLst>
      <p:ext uri="{BB962C8B-B14F-4D97-AF65-F5344CB8AC3E}">
        <p14:creationId xmlns:p14="http://schemas.microsoft.com/office/powerpoint/2010/main" val="708877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CE3BB-17EE-4EC3-A977-B086FC70D7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60306"/>
            <a:ext cx="12125739" cy="2954655"/>
          </a:xfrm>
        </p:spPr>
        <p:txBody>
          <a:bodyPr/>
          <a:lstStyle/>
          <a:p>
            <a:pPr algn="ctr"/>
            <a:r>
              <a:rPr lang="en-US" dirty="0"/>
              <a:t>Thanks for attending!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6DB913-308E-4BAC-A145-EC42E1B6E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61" y="3536951"/>
            <a:ext cx="12059478" cy="255587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108321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A85C6-240C-4EA5-8EDB-C0743337C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111545"/>
            <a:ext cx="12191999" cy="1266682"/>
          </a:xfrm>
        </p:spPr>
        <p:txBody>
          <a:bodyPr/>
          <a:lstStyle/>
          <a:p>
            <a:pPr algn="ctr"/>
            <a:r>
              <a:rPr lang="en-US" dirty="0"/>
              <a:t>Executive Board Introductions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C9C4F8-59BF-4D7C-B546-954AE351F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8482" y="1615376"/>
            <a:ext cx="9837840" cy="4851675"/>
          </a:xfrm>
        </p:spPr>
        <p:txBody>
          <a:bodyPr numCol="3">
            <a:norm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President: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Faith Wobbeking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hlinkClick r:id="rId2"/>
              </a:rPr>
              <a:t>faith3@umbc.edu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Secretary: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Mia Joseph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hlinkClick r:id="rId3"/>
              </a:rPr>
              <a:t>miaj1@umbc.edu</a:t>
            </a: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Lab Tours Chair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Jon Sikora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hlinkClick r:id="rId4"/>
              </a:rPr>
              <a:t>jonsik1@umbc.edu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D25D3D3-6E16-48B3-AA71-1051DB97409D}"/>
              </a:ext>
            </a:extLst>
          </p:cNvPr>
          <p:cNvSpPr txBox="1">
            <a:spLocks/>
          </p:cNvSpPr>
          <p:nvPr/>
        </p:nvSpPr>
        <p:spPr>
          <a:xfrm>
            <a:off x="4738621" y="1615378"/>
            <a:ext cx="9628140" cy="4851675"/>
          </a:xfrm>
          <a:prstGeom prst="rect">
            <a:avLst/>
          </a:prstGeom>
        </p:spPr>
        <p:txBody>
          <a:bodyPr vert="horz" wrap="square" lIns="0" tIns="0" rIns="0" bIns="0" numCol="3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Vice President: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Abigail Kennedy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hlinkClick r:id="rId5"/>
              </a:rPr>
              <a:t>akenned1@umbc.edu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Bioethics Chair: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 err="1"/>
              <a:t>Heer</a:t>
            </a:r>
            <a:r>
              <a:rPr lang="en-US" dirty="0"/>
              <a:t> Patel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hlinkClick r:id="rId6"/>
              </a:rPr>
              <a:t>heerp1@umbc.edu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1D7B614-E837-49B6-AE6B-52B87A4D613A}"/>
              </a:ext>
            </a:extLst>
          </p:cNvPr>
          <p:cNvSpPr txBox="1">
            <a:spLocks/>
          </p:cNvSpPr>
          <p:nvPr/>
        </p:nvSpPr>
        <p:spPr>
          <a:xfrm>
            <a:off x="8587825" y="1615377"/>
            <a:ext cx="9519075" cy="4851675"/>
          </a:xfrm>
          <a:prstGeom prst="rect">
            <a:avLst/>
          </a:prstGeom>
        </p:spPr>
        <p:txBody>
          <a:bodyPr vert="horz" wrap="square" lIns="0" tIns="0" rIns="0" bIns="0" numCol="3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Treasurer: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Sarah Jang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hlinkClick r:id="rId7"/>
              </a:rPr>
              <a:t>sjang2@umbc.edu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Events  Chair: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Dante Washington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hlinkClick r:id="rId8"/>
              </a:rPr>
              <a:t>dantew1@umbc.edu</a:t>
            </a: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/>
              <a:t>Public Relations Chair: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 err="1"/>
              <a:t>Zakarya</a:t>
            </a:r>
            <a:r>
              <a:rPr lang="en-US" dirty="0"/>
              <a:t> </a:t>
            </a:r>
            <a:r>
              <a:rPr lang="en-US" dirty="0" err="1"/>
              <a:t>Wahed</a:t>
            </a: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hlinkClick r:id="rId9"/>
              </a:rPr>
              <a:t>zakaryw1@umbc.edu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5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58FF-C6BC-4A7D-A0AA-9209362B0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0815"/>
            <a:ext cx="12191999" cy="1041394"/>
          </a:xfrm>
        </p:spPr>
        <p:txBody>
          <a:bodyPr>
            <a:normAutofit/>
          </a:bodyPr>
          <a:lstStyle/>
          <a:p>
            <a:pPr algn="ctr"/>
            <a:r>
              <a:rPr lang="en-US" sz="5400" dirty="0" err="1"/>
              <a:t>BioCOM</a:t>
            </a:r>
            <a:r>
              <a:rPr lang="en-US" sz="5400" dirty="0"/>
              <a:t> Goals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F22BA-7EDB-4184-A351-1440FEAC2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8471" y="1272209"/>
            <a:ext cx="10582138" cy="5585791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Form a tight network within </a:t>
            </a:r>
            <a:r>
              <a:rPr lang="en-US" b="1" dirty="0" err="1">
                <a:solidFill>
                  <a:srgbClr val="FFFFFF"/>
                </a:solidFill>
              </a:rPr>
              <a:t>BioCOM</a:t>
            </a:r>
            <a:endParaRPr lang="en-US" b="1" dirty="0">
              <a:solidFill>
                <a:srgbClr val="FFFFFF"/>
              </a:solidFill>
            </a:endParaRPr>
          </a:p>
          <a:p>
            <a:r>
              <a:rPr lang="en-US" dirty="0">
                <a:solidFill>
                  <a:srgbClr val="FFFFFF"/>
                </a:solidFill>
              </a:rPr>
              <a:t>	Central hub for course help/studies</a:t>
            </a:r>
          </a:p>
          <a:p>
            <a:r>
              <a:rPr lang="en-US" dirty="0">
                <a:solidFill>
                  <a:srgbClr val="FFFFFF"/>
                </a:solidFill>
              </a:rPr>
              <a:t>	Organize exam review sessions</a:t>
            </a:r>
          </a:p>
          <a:p>
            <a:r>
              <a:rPr lang="en-US" dirty="0">
                <a:solidFill>
                  <a:srgbClr val="FFFFFF"/>
                </a:solidFill>
              </a:rPr>
              <a:t>	Book sales, rents, course material suggestions, etc.</a:t>
            </a:r>
          </a:p>
          <a:p>
            <a:r>
              <a:rPr lang="en-US" b="1" dirty="0">
                <a:solidFill>
                  <a:srgbClr val="FFFFFF"/>
                </a:solidFill>
              </a:rPr>
              <a:t>Be a source of information about any topic</a:t>
            </a:r>
          </a:p>
          <a:p>
            <a:r>
              <a:rPr lang="en-US" dirty="0">
                <a:solidFill>
                  <a:srgbClr val="FFFFFF"/>
                </a:solidFill>
              </a:rPr>
              <a:t>	Internships/Research</a:t>
            </a:r>
          </a:p>
          <a:p>
            <a:r>
              <a:rPr lang="en-US" dirty="0">
                <a:solidFill>
                  <a:srgbClr val="FFFFFF"/>
                </a:solidFill>
              </a:rPr>
              <a:t>	Graduate school</a:t>
            </a:r>
          </a:p>
          <a:p>
            <a:r>
              <a:rPr lang="en-US" dirty="0">
                <a:solidFill>
                  <a:srgbClr val="FFFFFF"/>
                </a:solidFill>
              </a:rPr>
              <a:t>	Course recommendations + tips</a:t>
            </a:r>
          </a:p>
          <a:p>
            <a:r>
              <a:rPr lang="en-US" b="1" dirty="0">
                <a:solidFill>
                  <a:srgbClr val="FFFFFF"/>
                </a:solidFill>
              </a:rPr>
              <a:t>Host events</a:t>
            </a:r>
          </a:p>
          <a:p>
            <a:r>
              <a:rPr lang="en-US" dirty="0">
                <a:solidFill>
                  <a:srgbClr val="FFFFFF"/>
                </a:solidFill>
              </a:rPr>
              <a:t>	Bioethics Panel</a:t>
            </a:r>
          </a:p>
          <a:p>
            <a:r>
              <a:rPr lang="en-US" dirty="0">
                <a:solidFill>
                  <a:srgbClr val="FFFFFF"/>
                </a:solidFill>
              </a:rPr>
              <a:t>	Virtual community building events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356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58FF-C6BC-4A7D-A0AA-9209362B0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0815"/>
            <a:ext cx="12191999" cy="10413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Panel Discussion on Success in Online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F22BA-7EDB-4184-A351-1440FEAC2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931" y="1842052"/>
            <a:ext cx="10582138" cy="451899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Briefly describe your experiences with online learning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92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58FF-C6BC-4A7D-A0AA-9209362B0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0815"/>
            <a:ext cx="12191999" cy="10413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Panel Discussion on Success in Online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F22BA-7EDB-4184-A351-1440FEAC2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931" y="1842052"/>
            <a:ext cx="10582138" cy="451899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Briefly describe your experiences with online learning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How do you avoid distractions when working from home?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654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58FF-C6BC-4A7D-A0AA-9209362B0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0815"/>
            <a:ext cx="12191999" cy="10413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Panel Discussion on Success in Online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F22BA-7EDB-4184-A351-1440FEAC2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931" y="1842052"/>
            <a:ext cx="10582138" cy="451899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Briefly describe your experiences with online learning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How do you avoid distractions when working from home?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How do you stay motivated in an online environment?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033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58FF-C6BC-4A7D-A0AA-9209362B0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0815"/>
            <a:ext cx="12191999" cy="10413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Panel Discussion on Success in Online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F22BA-7EDB-4184-A351-1440FEAC2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931" y="1842052"/>
            <a:ext cx="10582138" cy="451899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Briefly describe your experiences with online learning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How do you avoid distractions when working from home?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How do you stay motivated in an online environment?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Do you use any apps or other tools to help you learn online?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351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58FF-C6BC-4A7D-A0AA-9209362B0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0815"/>
            <a:ext cx="12191999" cy="10413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/>
              <a:t>Panel Discussion on Success in Online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F22BA-7EDB-4184-A351-1440FEAC2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931" y="1842052"/>
            <a:ext cx="10582138" cy="451899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Briefly describe your experiences with online learning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How do you avoid distractions when working from home?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How do you stay motivated in an online environment?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Do you use any apps or other tools to help you learn online?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algn="ctr"/>
            <a:r>
              <a:rPr lang="en-US" dirty="0">
                <a:solidFill>
                  <a:srgbClr val="FFFFFF"/>
                </a:solidFill>
              </a:rPr>
              <a:t>Other questions about online learning?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508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58FF-C6BC-4A7D-A0AA-9209362B0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0815"/>
            <a:ext cx="12191999" cy="1041394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Bioethics Panel Potential Topics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F22BA-7EDB-4184-A351-1440FEAC2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931" y="1643270"/>
            <a:ext cx="10582138" cy="47177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Organ donation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CRISPR/GMOs/genetic engineering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Personalized medicine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Euthanasia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Nanotechnology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Environmental pollution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Big data and privacy rights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Other suggestions? Email </a:t>
            </a:r>
            <a:r>
              <a:rPr lang="en-US" dirty="0" err="1">
                <a:solidFill>
                  <a:srgbClr val="FFFFFF"/>
                </a:solidFill>
              </a:rPr>
              <a:t>Heer</a:t>
            </a:r>
            <a:r>
              <a:rPr lang="en-US" dirty="0">
                <a:solidFill>
                  <a:srgbClr val="FFFFFF"/>
                </a:solidFill>
              </a:rPr>
              <a:t> Patel (</a:t>
            </a:r>
            <a:r>
              <a:rPr lang="en-US" dirty="0">
                <a:solidFill>
                  <a:srgbClr val="FFFFFF"/>
                </a:solidFill>
                <a:hlinkClick r:id="rId2"/>
              </a:rPr>
              <a:t>heerp1@umbc.edu</a:t>
            </a:r>
            <a:r>
              <a:rPr lang="en-US" dirty="0">
                <a:solidFill>
                  <a:srgbClr val="FFFFFF"/>
                </a:solidFill>
              </a:rPr>
              <a:t>) </a:t>
            </a:r>
            <a:r>
              <a:rPr lang="en-US">
                <a:solidFill>
                  <a:srgbClr val="FFFFFF"/>
                </a:solidFill>
              </a:rPr>
              <a:t>by Wednesday</a:t>
            </a:r>
            <a:endParaRPr lang="en-US" dirty="0">
              <a:solidFill>
                <a:srgbClr val="FFFFF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algn="ctr"/>
            <a:endParaRPr lang="en-US" dirty="0">
              <a:solidFill>
                <a:srgbClr val="FFFFFF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221987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DarkSeedLeftStep">
      <a:dk1>
        <a:srgbClr val="000000"/>
      </a:dk1>
      <a:lt1>
        <a:srgbClr val="FFFFFF"/>
      </a:lt1>
      <a:dk2>
        <a:srgbClr val="352441"/>
      </a:dk2>
      <a:lt2>
        <a:srgbClr val="E2E8E7"/>
      </a:lt2>
      <a:accent1>
        <a:srgbClr val="C34D5F"/>
      </a:accent1>
      <a:accent2>
        <a:srgbClr val="B13B7F"/>
      </a:accent2>
      <a:accent3>
        <a:srgbClr val="C34DC2"/>
      </a:accent3>
      <a:accent4>
        <a:srgbClr val="813BB1"/>
      </a:accent4>
      <a:accent5>
        <a:srgbClr val="614DC3"/>
      </a:accent5>
      <a:accent6>
        <a:srgbClr val="3B57B1"/>
      </a:accent6>
      <a:hlink>
        <a:srgbClr val="8560CA"/>
      </a:hlink>
      <a:folHlink>
        <a:srgbClr val="7F7F7F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567</Words>
  <Application>Microsoft Office PowerPoint</Application>
  <PresentationFormat>Widescreen</PresentationFormat>
  <Paragraphs>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Sitka Heading</vt:lpstr>
      <vt:lpstr>Source Sans Pro</vt:lpstr>
      <vt:lpstr>3DFloatVTI</vt:lpstr>
      <vt:lpstr>Welcome to BioCOM!!</vt:lpstr>
      <vt:lpstr>Executive Board Introductions</vt:lpstr>
      <vt:lpstr>BioCOM Goals</vt:lpstr>
      <vt:lpstr>Panel Discussion on Success in Online Learning</vt:lpstr>
      <vt:lpstr>Panel Discussion on Success in Online Learning</vt:lpstr>
      <vt:lpstr>Panel Discussion on Success in Online Learning</vt:lpstr>
      <vt:lpstr>Panel Discussion on Success in Online Learning</vt:lpstr>
      <vt:lpstr>Panel Discussion on Success in Online Learning</vt:lpstr>
      <vt:lpstr>Bioethics Panel Potential Topics</vt:lpstr>
      <vt:lpstr>GroupMe</vt:lpstr>
      <vt:lpstr>Volunteer Opportunity</vt:lpstr>
      <vt:lpstr>Study Group Formation</vt:lpstr>
      <vt:lpstr>Thanks for attending!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BioCOM!!</dc:title>
  <dc:creator>Faith Wobbeking</dc:creator>
  <cp:lastModifiedBy>Faith Wobbeking</cp:lastModifiedBy>
  <cp:revision>1</cp:revision>
  <dcterms:created xsi:type="dcterms:W3CDTF">2020-09-13T17:52:41Z</dcterms:created>
  <dcterms:modified xsi:type="dcterms:W3CDTF">2020-09-14T15:53:34Z</dcterms:modified>
</cp:coreProperties>
</file>