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57" r:id="rId7"/>
    <p:sldId id="264" r:id="rId8"/>
    <p:sldId id="270" r:id="rId9"/>
    <p:sldId id="271" r:id="rId10"/>
    <p:sldId id="272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8ADD59-52F5-4BBA-A22B-288280272B0D}" v="13" dt="2020-10-25T06:25:30.313"/>
  </p1510:revLst>
</p1510:revInfo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 Wobbeking" userId="48149aa9-da5c-4c65-b44b-8e1171f47eb0" providerId="ADAL" clId="{7C8ADD59-52F5-4BBA-A22B-288280272B0D}"/>
    <pc:docChg chg="undo custSel mod addSld delSld modSld">
      <pc:chgData name="Faith Wobbeking" userId="48149aa9-da5c-4c65-b44b-8e1171f47eb0" providerId="ADAL" clId="{7C8ADD59-52F5-4BBA-A22B-288280272B0D}" dt="2020-10-25T06:28:32.225" v="483" actId="1076"/>
      <pc:docMkLst>
        <pc:docMk/>
      </pc:docMkLst>
      <pc:sldChg chg="del">
        <pc:chgData name="Faith Wobbeking" userId="48149aa9-da5c-4c65-b44b-8e1171f47eb0" providerId="ADAL" clId="{7C8ADD59-52F5-4BBA-A22B-288280272B0D}" dt="2020-10-25T06:25:39.302" v="306" actId="2696"/>
        <pc:sldMkLst>
          <pc:docMk/>
          <pc:sldMk cId="2636584484" sldId="259"/>
        </pc:sldMkLst>
      </pc:sldChg>
      <pc:sldChg chg="del">
        <pc:chgData name="Faith Wobbeking" userId="48149aa9-da5c-4c65-b44b-8e1171f47eb0" providerId="ADAL" clId="{7C8ADD59-52F5-4BBA-A22B-288280272B0D}" dt="2020-10-25T06:25:33.415" v="301" actId="2696"/>
        <pc:sldMkLst>
          <pc:docMk/>
          <pc:sldMk cId="18768004" sldId="260"/>
        </pc:sldMkLst>
      </pc:sldChg>
      <pc:sldChg chg="del">
        <pc:chgData name="Faith Wobbeking" userId="48149aa9-da5c-4c65-b44b-8e1171f47eb0" providerId="ADAL" clId="{7C8ADD59-52F5-4BBA-A22B-288280272B0D}" dt="2020-10-25T06:25:34.482" v="302" actId="2696"/>
        <pc:sldMkLst>
          <pc:docMk/>
          <pc:sldMk cId="612177979" sldId="261"/>
        </pc:sldMkLst>
      </pc:sldChg>
      <pc:sldChg chg="del">
        <pc:chgData name="Faith Wobbeking" userId="48149aa9-da5c-4c65-b44b-8e1171f47eb0" providerId="ADAL" clId="{7C8ADD59-52F5-4BBA-A22B-288280272B0D}" dt="2020-10-25T06:25:35.307" v="303" actId="2696"/>
        <pc:sldMkLst>
          <pc:docMk/>
          <pc:sldMk cId="2902992781" sldId="262"/>
        </pc:sldMkLst>
      </pc:sldChg>
      <pc:sldChg chg="del">
        <pc:chgData name="Faith Wobbeking" userId="48149aa9-da5c-4c65-b44b-8e1171f47eb0" providerId="ADAL" clId="{7C8ADD59-52F5-4BBA-A22B-288280272B0D}" dt="2020-10-25T06:25:36.147" v="304" actId="2696"/>
        <pc:sldMkLst>
          <pc:docMk/>
          <pc:sldMk cId="4243905809" sldId="263"/>
        </pc:sldMkLst>
      </pc:sldChg>
      <pc:sldChg chg="addSp delSp modSp mod modClrScheme chgLayout">
        <pc:chgData name="Faith Wobbeking" userId="48149aa9-da5c-4c65-b44b-8e1171f47eb0" providerId="ADAL" clId="{7C8ADD59-52F5-4BBA-A22B-288280272B0D}" dt="2020-10-25T04:08:55.990" v="134" actId="1076"/>
        <pc:sldMkLst>
          <pc:docMk/>
          <pc:sldMk cId="491993309" sldId="264"/>
        </pc:sldMkLst>
        <pc:spChg chg="mod">
          <ac:chgData name="Faith Wobbeking" userId="48149aa9-da5c-4c65-b44b-8e1171f47eb0" providerId="ADAL" clId="{7C8ADD59-52F5-4BBA-A22B-288280272B0D}" dt="2020-10-25T04:07:08.284" v="111" actId="26606"/>
          <ac:spMkLst>
            <pc:docMk/>
            <pc:sldMk cId="491993309" sldId="264"/>
            <ac:spMk id="2" creationId="{8D8F9E36-CD39-4DDD-927C-C07E8C070A17}"/>
          </ac:spMkLst>
        </pc:spChg>
        <pc:spChg chg="mod ord">
          <ac:chgData name="Faith Wobbeking" userId="48149aa9-da5c-4c65-b44b-8e1171f47eb0" providerId="ADAL" clId="{7C8ADD59-52F5-4BBA-A22B-288280272B0D}" dt="2020-10-25T04:07:08.284" v="111" actId="26606"/>
          <ac:spMkLst>
            <pc:docMk/>
            <pc:sldMk cId="491993309" sldId="264"/>
            <ac:spMk id="4" creationId="{5C2806C0-8AE3-4975-9946-CCD70055F494}"/>
          </ac:spMkLst>
        </pc:spChg>
        <pc:spChg chg="mod ord">
          <ac:chgData name="Faith Wobbeking" userId="48149aa9-da5c-4c65-b44b-8e1171f47eb0" providerId="ADAL" clId="{7C8ADD59-52F5-4BBA-A22B-288280272B0D}" dt="2020-10-25T04:08:16.820" v="130" actId="14100"/>
          <ac:spMkLst>
            <pc:docMk/>
            <pc:sldMk cId="491993309" sldId="264"/>
            <ac:spMk id="6" creationId="{FB962A31-6FB5-42C8-B9BB-923594612F41}"/>
          </ac:spMkLst>
        </pc:spChg>
        <pc:spChg chg="add del mod">
          <ac:chgData name="Faith Wobbeking" userId="48149aa9-da5c-4c65-b44b-8e1171f47eb0" providerId="ADAL" clId="{7C8ADD59-52F5-4BBA-A22B-288280272B0D}" dt="2020-10-25T04:06:29.211" v="98" actId="26606"/>
          <ac:spMkLst>
            <pc:docMk/>
            <pc:sldMk cId="491993309" sldId="264"/>
            <ac:spMk id="13" creationId="{BAD4349A-05B1-4BEC-B8BA-FFEED493B48C}"/>
          </ac:spMkLst>
        </pc:spChg>
        <pc:spChg chg="add del mod">
          <ac:chgData name="Faith Wobbeking" userId="48149aa9-da5c-4c65-b44b-8e1171f47eb0" providerId="ADAL" clId="{7C8ADD59-52F5-4BBA-A22B-288280272B0D}" dt="2020-10-25T04:06:31.513" v="100" actId="26606"/>
          <ac:spMkLst>
            <pc:docMk/>
            <pc:sldMk cId="491993309" sldId="264"/>
            <ac:spMk id="15" creationId="{EFD8C4C6-2D16-4A14-979A-3E20240E2FF0}"/>
          </ac:spMkLst>
        </pc:spChg>
        <pc:spChg chg="add del mod">
          <ac:chgData name="Faith Wobbeking" userId="48149aa9-da5c-4c65-b44b-8e1171f47eb0" providerId="ADAL" clId="{7C8ADD59-52F5-4BBA-A22B-288280272B0D}" dt="2020-10-25T04:06:48.340" v="102" actId="26606"/>
          <ac:spMkLst>
            <pc:docMk/>
            <pc:sldMk cId="491993309" sldId="264"/>
            <ac:spMk id="17" creationId="{9FC68265-19EE-47A9-BE63-04965D885C04}"/>
          </ac:spMkLst>
        </pc:spChg>
        <pc:spChg chg="add del mod">
          <ac:chgData name="Faith Wobbeking" userId="48149aa9-da5c-4c65-b44b-8e1171f47eb0" providerId="ADAL" clId="{7C8ADD59-52F5-4BBA-A22B-288280272B0D}" dt="2020-10-25T04:06:50.389" v="104" actId="26606"/>
          <ac:spMkLst>
            <pc:docMk/>
            <pc:sldMk cId="491993309" sldId="264"/>
            <ac:spMk id="19" creationId="{DDF84C5F-467B-44AB-BCB7-27FE618578CB}"/>
          </ac:spMkLst>
        </pc:spChg>
        <pc:spChg chg="add del mod">
          <ac:chgData name="Faith Wobbeking" userId="48149aa9-da5c-4c65-b44b-8e1171f47eb0" providerId="ADAL" clId="{7C8ADD59-52F5-4BBA-A22B-288280272B0D}" dt="2020-10-25T04:06:50.389" v="104" actId="26606"/>
          <ac:spMkLst>
            <pc:docMk/>
            <pc:sldMk cId="491993309" sldId="264"/>
            <ac:spMk id="20" creationId="{17A10986-56DD-405C-895E-645ED6E48439}"/>
          </ac:spMkLst>
        </pc:spChg>
        <pc:spChg chg="add del mod">
          <ac:chgData name="Faith Wobbeking" userId="48149aa9-da5c-4c65-b44b-8e1171f47eb0" providerId="ADAL" clId="{7C8ADD59-52F5-4BBA-A22B-288280272B0D}" dt="2020-10-25T04:06:50.389" v="104" actId="26606"/>
          <ac:spMkLst>
            <pc:docMk/>
            <pc:sldMk cId="491993309" sldId="264"/>
            <ac:spMk id="21" creationId="{A395B9AC-EDA0-4A6F-BE77-5D29F04DEF17}"/>
          </ac:spMkLst>
        </pc:spChg>
        <pc:spChg chg="add del mod">
          <ac:chgData name="Faith Wobbeking" userId="48149aa9-da5c-4c65-b44b-8e1171f47eb0" providerId="ADAL" clId="{7C8ADD59-52F5-4BBA-A22B-288280272B0D}" dt="2020-10-25T04:06:52.335" v="106" actId="26606"/>
          <ac:spMkLst>
            <pc:docMk/>
            <pc:sldMk cId="491993309" sldId="264"/>
            <ac:spMk id="23" creationId="{D0F3490A-62EA-4918-88E8-5156393FB541}"/>
          </ac:spMkLst>
        </pc:spChg>
        <pc:spChg chg="add del mod">
          <ac:chgData name="Faith Wobbeking" userId="48149aa9-da5c-4c65-b44b-8e1171f47eb0" providerId="ADAL" clId="{7C8ADD59-52F5-4BBA-A22B-288280272B0D}" dt="2020-10-25T04:06:52.335" v="106" actId="26606"/>
          <ac:spMkLst>
            <pc:docMk/>
            <pc:sldMk cId="491993309" sldId="264"/>
            <ac:spMk id="24" creationId="{AD31EC27-3A7B-4E6D-B2CE-4B1FED8DA616}"/>
          </ac:spMkLst>
        </pc:spChg>
        <pc:spChg chg="add del mod">
          <ac:chgData name="Faith Wobbeking" userId="48149aa9-da5c-4c65-b44b-8e1171f47eb0" providerId="ADAL" clId="{7C8ADD59-52F5-4BBA-A22B-288280272B0D}" dt="2020-10-25T04:06:52.335" v="106" actId="26606"/>
          <ac:spMkLst>
            <pc:docMk/>
            <pc:sldMk cId="491993309" sldId="264"/>
            <ac:spMk id="25" creationId="{C98BD455-4C03-4369-BFD3-3D398C8CF345}"/>
          </ac:spMkLst>
        </pc:spChg>
        <pc:spChg chg="add del mod">
          <ac:chgData name="Faith Wobbeking" userId="48149aa9-da5c-4c65-b44b-8e1171f47eb0" providerId="ADAL" clId="{7C8ADD59-52F5-4BBA-A22B-288280272B0D}" dt="2020-10-25T04:07:06.004" v="108" actId="26606"/>
          <ac:spMkLst>
            <pc:docMk/>
            <pc:sldMk cId="491993309" sldId="264"/>
            <ac:spMk id="27" creationId="{D43B9218-0D74-417C-A967-2D6691B17742}"/>
          </ac:spMkLst>
        </pc:spChg>
        <pc:spChg chg="add del mod">
          <ac:chgData name="Faith Wobbeking" userId="48149aa9-da5c-4c65-b44b-8e1171f47eb0" providerId="ADAL" clId="{7C8ADD59-52F5-4BBA-A22B-288280272B0D}" dt="2020-10-25T04:07:08.272" v="110" actId="26606"/>
          <ac:spMkLst>
            <pc:docMk/>
            <pc:sldMk cId="491993309" sldId="264"/>
            <ac:spMk id="29" creationId="{EFD8C4C6-2D16-4A14-979A-3E20240E2FF0}"/>
          </ac:spMkLst>
        </pc:spChg>
        <pc:spChg chg="add del mod">
          <ac:chgData name="Faith Wobbeking" userId="48149aa9-da5c-4c65-b44b-8e1171f47eb0" providerId="ADAL" clId="{7C8ADD59-52F5-4BBA-A22B-288280272B0D}" dt="2020-10-25T04:07:53.781" v="126" actId="478"/>
          <ac:spMkLst>
            <pc:docMk/>
            <pc:sldMk cId="491993309" sldId="264"/>
            <ac:spMk id="31" creationId="{BAD4349A-05B1-4BEC-B8BA-FFEED493B48C}"/>
          </ac:spMkLst>
        </pc:spChg>
        <pc:picChg chg="add del mod">
          <ac:chgData name="Faith Wobbeking" userId="48149aa9-da5c-4c65-b44b-8e1171f47eb0" providerId="ADAL" clId="{7C8ADD59-52F5-4BBA-A22B-288280272B0D}" dt="2020-10-25T04:06:11.686" v="95" actId="478"/>
          <ac:picMkLst>
            <pc:docMk/>
            <pc:sldMk cId="491993309" sldId="264"/>
            <ac:picMk id="7" creationId="{EC40A5C1-BB94-46D7-8BD6-48569CB617B7}"/>
          </ac:picMkLst>
        </pc:picChg>
        <pc:picChg chg="add mod">
          <ac:chgData name="Faith Wobbeking" userId="48149aa9-da5c-4c65-b44b-8e1171f47eb0" providerId="ADAL" clId="{7C8ADD59-52F5-4BBA-A22B-288280272B0D}" dt="2020-10-25T04:08:55.990" v="134" actId="1076"/>
          <ac:picMkLst>
            <pc:docMk/>
            <pc:sldMk cId="491993309" sldId="264"/>
            <ac:picMk id="8" creationId="{8615C65F-C4EE-41F8-9675-A61383F92CD7}"/>
          </ac:picMkLst>
        </pc:picChg>
      </pc:sldChg>
      <pc:sldChg chg="addSp delSp modSp">
        <pc:chgData name="Faith Wobbeking" userId="48149aa9-da5c-4c65-b44b-8e1171f47eb0" providerId="ADAL" clId="{7C8ADD59-52F5-4BBA-A22B-288280272B0D}" dt="2020-10-25T06:28:32.225" v="483" actId="1076"/>
        <pc:sldMkLst>
          <pc:docMk/>
          <pc:sldMk cId="3309279394" sldId="265"/>
        </pc:sldMkLst>
        <pc:spChg chg="add del mod">
          <ac:chgData name="Faith Wobbeking" userId="48149aa9-da5c-4c65-b44b-8e1171f47eb0" providerId="ADAL" clId="{7C8ADD59-52F5-4BBA-A22B-288280272B0D}" dt="2020-10-25T06:27:07.364" v="380" actId="478"/>
          <ac:spMkLst>
            <pc:docMk/>
            <pc:sldMk cId="3309279394" sldId="265"/>
            <ac:spMk id="2" creationId="{CBA4F671-D586-49FB-B0C1-E7E9ADFE08D4}"/>
          </ac:spMkLst>
        </pc:spChg>
        <pc:spChg chg="add del mod">
          <ac:chgData name="Faith Wobbeking" userId="48149aa9-da5c-4c65-b44b-8e1171f47eb0" providerId="ADAL" clId="{7C8ADD59-52F5-4BBA-A22B-288280272B0D}" dt="2020-10-25T06:27:12.459" v="383" actId="478"/>
          <ac:spMkLst>
            <pc:docMk/>
            <pc:sldMk cId="3309279394" sldId="265"/>
            <ac:spMk id="3" creationId="{16721AB4-1CF0-4825-926E-5207D64C2645}"/>
          </ac:spMkLst>
        </pc:spChg>
        <pc:spChg chg="del">
          <ac:chgData name="Faith Wobbeking" userId="48149aa9-da5c-4c65-b44b-8e1171f47eb0" providerId="ADAL" clId="{7C8ADD59-52F5-4BBA-A22B-288280272B0D}" dt="2020-10-25T06:25:49.104" v="307" actId="478"/>
          <ac:spMkLst>
            <pc:docMk/>
            <pc:sldMk cId="3309279394" sldId="265"/>
            <ac:spMk id="4" creationId="{A412BBAB-4628-42F5-BF78-BE0E59475133}"/>
          </ac:spMkLst>
        </pc:spChg>
        <pc:spChg chg="mod">
          <ac:chgData name="Faith Wobbeking" userId="48149aa9-da5c-4c65-b44b-8e1171f47eb0" providerId="ADAL" clId="{7C8ADD59-52F5-4BBA-A22B-288280272B0D}" dt="2020-10-25T06:28:22.548" v="482" actId="20577"/>
          <ac:spMkLst>
            <pc:docMk/>
            <pc:sldMk cId="3309279394" sldId="265"/>
            <ac:spMk id="5" creationId="{62E14719-D011-4E0B-9362-CD19FF22FEB5}"/>
          </ac:spMkLst>
        </pc:spChg>
        <pc:spChg chg="mod">
          <ac:chgData name="Faith Wobbeking" userId="48149aa9-da5c-4c65-b44b-8e1171f47eb0" providerId="ADAL" clId="{7C8ADD59-52F5-4BBA-A22B-288280272B0D}" dt="2020-10-25T06:28:32.225" v="483" actId="1076"/>
          <ac:spMkLst>
            <pc:docMk/>
            <pc:sldMk cId="3309279394" sldId="265"/>
            <ac:spMk id="6" creationId="{73118D49-CA48-4C57-A37C-31BAA7538127}"/>
          </ac:spMkLst>
        </pc:spChg>
        <pc:spChg chg="mod">
          <ac:chgData name="Faith Wobbeking" userId="48149aa9-da5c-4c65-b44b-8e1171f47eb0" providerId="ADAL" clId="{7C8ADD59-52F5-4BBA-A22B-288280272B0D}" dt="2020-10-25T06:27:00.824" v="379" actId="20577"/>
          <ac:spMkLst>
            <pc:docMk/>
            <pc:sldMk cId="3309279394" sldId="265"/>
            <ac:spMk id="7" creationId="{72B381BA-F1D7-483F-B759-9C3451355503}"/>
          </ac:spMkLst>
        </pc:spChg>
        <pc:spChg chg="add del mod">
          <ac:chgData name="Faith Wobbeking" userId="48149aa9-da5c-4c65-b44b-8e1171f47eb0" providerId="ADAL" clId="{7C8ADD59-52F5-4BBA-A22B-288280272B0D}" dt="2020-10-25T06:26:54.565" v="369" actId="20577"/>
          <ac:spMkLst>
            <pc:docMk/>
            <pc:sldMk cId="3309279394" sldId="265"/>
            <ac:spMk id="9" creationId="{E78342F3-C109-4886-8915-9CB6B3D316C8}"/>
          </ac:spMkLst>
        </pc:spChg>
        <pc:spChg chg="add del mod">
          <ac:chgData name="Faith Wobbeking" userId="48149aa9-da5c-4c65-b44b-8e1171f47eb0" providerId="ADAL" clId="{7C8ADD59-52F5-4BBA-A22B-288280272B0D}" dt="2020-10-25T06:26:21.507" v="316" actId="478"/>
          <ac:spMkLst>
            <pc:docMk/>
            <pc:sldMk cId="3309279394" sldId="265"/>
            <ac:spMk id="11" creationId="{EA3B21D8-E7F5-4DC5-8313-B2E82751BFA1}"/>
          </ac:spMkLst>
        </pc:spChg>
        <pc:spChg chg="add del mod">
          <ac:chgData name="Faith Wobbeking" userId="48149aa9-da5c-4c65-b44b-8e1171f47eb0" providerId="ADAL" clId="{7C8ADD59-52F5-4BBA-A22B-288280272B0D}" dt="2020-10-25T06:26:20.924" v="314" actId="478"/>
          <ac:spMkLst>
            <pc:docMk/>
            <pc:sldMk cId="3309279394" sldId="265"/>
            <ac:spMk id="13" creationId="{D7938EC8-0A27-4CC3-91DC-3959A728A59B}"/>
          </ac:spMkLst>
        </pc:spChg>
        <pc:spChg chg="add del mod">
          <ac:chgData name="Faith Wobbeking" userId="48149aa9-da5c-4c65-b44b-8e1171f47eb0" providerId="ADAL" clId="{7C8ADD59-52F5-4BBA-A22B-288280272B0D}" dt="2020-10-25T06:27:09.371" v="381" actId="478"/>
          <ac:spMkLst>
            <pc:docMk/>
            <pc:sldMk cId="3309279394" sldId="265"/>
            <ac:spMk id="15" creationId="{6B93F7B4-0E54-4B48-BE10-7D0FD930EFA2}"/>
          </ac:spMkLst>
        </pc:spChg>
        <pc:spChg chg="add del mod">
          <ac:chgData name="Faith Wobbeking" userId="48149aa9-da5c-4c65-b44b-8e1171f47eb0" providerId="ADAL" clId="{7C8ADD59-52F5-4BBA-A22B-288280272B0D}" dt="2020-10-25T06:27:14.916" v="384" actId="478"/>
          <ac:spMkLst>
            <pc:docMk/>
            <pc:sldMk cId="3309279394" sldId="265"/>
            <ac:spMk id="17" creationId="{FBB84F57-AE3B-4A50-856E-CAC8A8FD0CE0}"/>
          </ac:spMkLst>
        </pc:spChg>
      </pc:sldChg>
      <pc:sldChg chg="del">
        <pc:chgData name="Faith Wobbeking" userId="48149aa9-da5c-4c65-b44b-8e1171f47eb0" providerId="ADAL" clId="{7C8ADD59-52F5-4BBA-A22B-288280272B0D}" dt="2020-10-25T06:25:37.673" v="305" actId="2696"/>
        <pc:sldMkLst>
          <pc:docMk/>
          <pc:sldMk cId="59582380" sldId="268"/>
        </pc:sldMkLst>
      </pc:sldChg>
      <pc:sldChg chg="add del">
        <pc:chgData name="Faith Wobbeking" userId="48149aa9-da5c-4c65-b44b-8e1171f47eb0" providerId="ADAL" clId="{7C8ADD59-52F5-4BBA-A22B-288280272B0D}" dt="2020-10-25T04:10:22.489" v="137" actId="2696"/>
        <pc:sldMkLst>
          <pc:docMk/>
          <pc:sldMk cId="2311209978" sldId="269"/>
        </pc:sldMkLst>
      </pc:sldChg>
      <pc:sldChg chg="addSp delSp modSp add">
        <pc:chgData name="Faith Wobbeking" userId="48149aa9-da5c-4c65-b44b-8e1171f47eb0" providerId="ADAL" clId="{7C8ADD59-52F5-4BBA-A22B-288280272B0D}" dt="2020-10-25T04:19:17.542" v="177" actId="14100"/>
        <pc:sldMkLst>
          <pc:docMk/>
          <pc:sldMk cId="4153045145" sldId="270"/>
        </pc:sldMkLst>
        <pc:spChg chg="del">
          <ac:chgData name="Faith Wobbeking" userId="48149aa9-da5c-4c65-b44b-8e1171f47eb0" providerId="ADAL" clId="{7C8ADD59-52F5-4BBA-A22B-288280272B0D}" dt="2020-10-25T04:14:36.016" v="160" actId="478"/>
          <ac:spMkLst>
            <pc:docMk/>
            <pc:sldMk cId="4153045145" sldId="270"/>
            <ac:spMk id="3" creationId="{1625B732-B479-4458-83DD-C858688B86FB}"/>
          </ac:spMkLst>
        </pc:spChg>
        <pc:spChg chg="mod">
          <ac:chgData name="Faith Wobbeking" userId="48149aa9-da5c-4c65-b44b-8e1171f47eb0" providerId="ADAL" clId="{7C8ADD59-52F5-4BBA-A22B-288280272B0D}" dt="2020-10-25T04:17:08.556" v="167" actId="404"/>
          <ac:spMkLst>
            <pc:docMk/>
            <pc:sldMk cId="4153045145" sldId="270"/>
            <ac:spMk id="4" creationId="{3E7D0935-7742-4E96-89B3-7E1367847E45}"/>
          </ac:spMkLst>
        </pc:spChg>
        <pc:spChg chg="mod">
          <ac:chgData name="Faith Wobbeking" userId="48149aa9-da5c-4c65-b44b-8e1171f47eb0" providerId="ADAL" clId="{7C8ADD59-52F5-4BBA-A22B-288280272B0D}" dt="2020-10-25T04:11:27.733" v="154" actId="20577"/>
          <ac:spMkLst>
            <pc:docMk/>
            <pc:sldMk cId="4153045145" sldId="270"/>
            <ac:spMk id="5" creationId="{9ACD6CE9-BD6F-41DE-8E72-B207B57E7CAF}"/>
          </ac:spMkLst>
        </pc:spChg>
        <pc:picChg chg="add mod">
          <ac:chgData name="Faith Wobbeking" userId="48149aa9-da5c-4c65-b44b-8e1171f47eb0" providerId="ADAL" clId="{7C8ADD59-52F5-4BBA-A22B-288280272B0D}" dt="2020-10-25T04:19:08.660" v="175" actId="1076"/>
          <ac:picMkLst>
            <pc:docMk/>
            <pc:sldMk cId="4153045145" sldId="270"/>
            <ac:picMk id="6" creationId="{9FED9BED-1F98-430A-98BF-AB2CD3C3B97F}"/>
          </ac:picMkLst>
        </pc:picChg>
        <pc:picChg chg="add mod modCrop">
          <ac:chgData name="Faith Wobbeking" userId="48149aa9-da5c-4c65-b44b-8e1171f47eb0" providerId="ADAL" clId="{7C8ADD59-52F5-4BBA-A22B-288280272B0D}" dt="2020-10-25T04:19:17.542" v="177" actId="14100"/>
          <ac:picMkLst>
            <pc:docMk/>
            <pc:sldMk cId="4153045145" sldId="270"/>
            <ac:picMk id="7" creationId="{677B8F47-8510-4B0B-A47C-854EEC124828}"/>
          </ac:picMkLst>
        </pc:picChg>
      </pc:sldChg>
      <pc:sldChg chg="modSp add">
        <pc:chgData name="Faith Wobbeking" userId="48149aa9-da5c-4c65-b44b-8e1171f47eb0" providerId="ADAL" clId="{7C8ADD59-52F5-4BBA-A22B-288280272B0D}" dt="2020-10-25T04:25:34.473" v="287" actId="20577"/>
        <pc:sldMkLst>
          <pc:docMk/>
          <pc:sldMk cId="4125617900" sldId="271"/>
        </pc:sldMkLst>
        <pc:spChg chg="mod">
          <ac:chgData name="Faith Wobbeking" userId="48149aa9-da5c-4c65-b44b-8e1171f47eb0" providerId="ADAL" clId="{7C8ADD59-52F5-4BBA-A22B-288280272B0D}" dt="2020-10-25T04:25:34.473" v="287" actId="20577"/>
          <ac:spMkLst>
            <pc:docMk/>
            <pc:sldMk cId="4125617900" sldId="271"/>
            <ac:spMk id="4" creationId="{4AA253E8-50A5-4664-BC3F-A076CF0D3293}"/>
          </ac:spMkLst>
        </pc:spChg>
        <pc:spChg chg="mod">
          <ac:chgData name="Faith Wobbeking" userId="48149aa9-da5c-4c65-b44b-8e1171f47eb0" providerId="ADAL" clId="{7C8ADD59-52F5-4BBA-A22B-288280272B0D}" dt="2020-10-25T04:24:03.366" v="194" actId="20577"/>
          <ac:spMkLst>
            <pc:docMk/>
            <pc:sldMk cId="4125617900" sldId="271"/>
            <ac:spMk id="5" creationId="{E4F4FAF2-0220-4EC5-8797-13CD36CA3A3A}"/>
          </ac:spMkLst>
        </pc:spChg>
      </pc:sldChg>
      <pc:sldChg chg="modSp add">
        <pc:chgData name="Faith Wobbeking" userId="48149aa9-da5c-4c65-b44b-8e1171f47eb0" providerId="ADAL" clId="{7C8ADD59-52F5-4BBA-A22B-288280272B0D}" dt="2020-10-25T06:25:19.490" v="300" actId="20577"/>
        <pc:sldMkLst>
          <pc:docMk/>
          <pc:sldMk cId="2432176884" sldId="272"/>
        </pc:sldMkLst>
        <pc:spChg chg="mod">
          <ac:chgData name="Faith Wobbeking" userId="48149aa9-da5c-4c65-b44b-8e1171f47eb0" providerId="ADAL" clId="{7C8ADD59-52F5-4BBA-A22B-288280272B0D}" dt="2020-10-25T06:25:19.490" v="300" actId="20577"/>
          <ac:spMkLst>
            <pc:docMk/>
            <pc:sldMk cId="2432176884" sldId="272"/>
            <ac:spMk id="4" creationId="{3B00B6F0-DAC7-4129-860D-916536BBF0E5}"/>
          </ac:spMkLst>
        </pc:spChg>
        <pc:spChg chg="mod">
          <ac:chgData name="Faith Wobbeking" userId="48149aa9-da5c-4c65-b44b-8e1171f47eb0" providerId="ADAL" clId="{7C8ADD59-52F5-4BBA-A22B-288280272B0D}" dt="2020-10-25T06:25:15.362" v="298" actId="20577"/>
          <ac:spMkLst>
            <pc:docMk/>
            <pc:sldMk cId="2432176884" sldId="272"/>
            <ac:spMk id="5" creationId="{E4604BD4-7E8B-4C35-BD01-476403EF20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10/24/2020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s.my.umbc.edu/pathway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October 26, 2020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BioCOM</a:t>
            </a:r>
            <a:r>
              <a:rPr lang="en-US" dirty="0"/>
              <a:t> GBM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Class Scheduling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Check out the “Upcoming Events” document on our </a:t>
            </a:r>
            <a:r>
              <a:rPr lang="en-US" dirty="0" err="1"/>
              <a:t>myUMBC</a:t>
            </a:r>
            <a:r>
              <a:rPr lang="en-US" dirty="0"/>
              <a:t> page!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Nov 9</a:t>
            </a:r>
            <a:r>
              <a:rPr lang="en-US" sz="1800" dirty="0"/>
              <a:t> – GBM on summer internships/research</a:t>
            </a:r>
          </a:p>
          <a:p>
            <a:r>
              <a:rPr lang="en-US" sz="1800" b="1" dirty="0"/>
              <a:t>Nov 11 </a:t>
            </a:r>
            <a:r>
              <a:rPr lang="en-US" sz="1800" dirty="0"/>
              <a:t>– Biomedical research presentation – collab with Pre-Med society</a:t>
            </a:r>
          </a:p>
          <a:p>
            <a:r>
              <a:rPr lang="en-US" sz="1800" b="1" dirty="0"/>
              <a:t>Nov 20 </a:t>
            </a:r>
            <a:r>
              <a:rPr lang="en-US" sz="1800" dirty="0"/>
              <a:t>– Bioethics Panel on Personalized Medicine!</a:t>
            </a:r>
          </a:p>
          <a:p>
            <a:r>
              <a:rPr lang="en-US" sz="1800" b="1" dirty="0"/>
              <a:t>Dec 7 </a:t>
            </a:r>
            <a:r>
              <a:rPr lang="en-US" sz="1800" dirty="0"/>
              <a:t>– Last GBM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Degree Audit, 4-year Plan, Schedule Builder, Member Q&amp;A</a:t>
            </a: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495E168-DA5E-4888-8D8A-92B118324C1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>
                <a:latin typeface="+mj-lt"/>
                <a:ea typeface="+mj-ea"/>
                <a:cs typeface="+mj-cs"/>
              </a:rPr>
              <a:t>Degree Audit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B962A31-6FB5-42C8-B9BB-923594612F4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169898" cy="4292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err="1">
                <a:solidFill>
                  <a:schemeClr val="bg1"/>
                </a:solidFill>
              </a:rPr>
              <a:t>myUMBC</a:t>
            </a:r>
            <a:r>
              <a:rPr lang="en-US" dirty="0">
                <a:solidFill>
                  <a:schemeClr val="bg1"/>
                </a:solidFill>
              </a:rPr>
              <a:t>: Guide -&gt; Degree -&gt; Degree Audit</a:t>
            </a:r>
          </a:p>
          <a:p>
            <a:r>
              <a:rPr lang="en-US" dirty="0">
                <a:solidFill>
                  <a:schemeClr val="bg1"/>
                </a:solidFill>
              </a:rPr>
              <a:t>Check how your classes are being applied!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15C65F-C4EE-41F8-9675-A61383F9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438" y="266650"/>
            <a:ext cx="6789611" cy="5753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8AEE0-B671-4A34-B030-ED776F904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D0935-7742-4E96-89B3-7E136784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https://apps.my.umbc.edu/pathways/</a:t>
            </a:r>
            <a:r>
              <a:rPr lang="en-US" sz="2000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CD6CE9-BD6F-41DE-8E72-B207B57E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4-Year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D9BED-1F98-430A-98BF-AB2CD3C3B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0" y="2537313"/>
            <a:ext cx="5394979" cy="2927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7B8F47-8510-4B0B-A47C-854EEC1248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6" t="275" r="2872"/>
          <a:stretch/>
        </p:blipFill>
        <p:spPr>
          <a:xfrm>
            <a:off x="5655998" y="1119440"/>
            <a:ext cx="6348432" cy="45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4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016FFA-0E04-4DF3-9325-E9AF7C651C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60768-7801-411E-98EA-258A2532DF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253E8-50A5-4664-BC3F-A076CF0D3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myUMBC</a:t>
            </a:r>
            <a:r>
              <a:rPr lang="en-US" dirty="0"/>
              <a:t>: Guide </a:t>
            </a:r>
            <a:r>
              <a:rPr lang="en-US" dirty="0">
                <a:sym typeface="Wingdings" panose="05000000000000000000" pitchFamily="2" charset="2"/>
              </a:rPr>
              <a:t> Classes &amp; Grades  Schedule Builder  Open Schedule Builder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F4FAF2-0220-4EC5-8797-13CD36CA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Builder</a:t>
            </a:r>
          </a:p>
        </p:txBody>
      </p:sp>
    </p:spTree>
    <p:extLst>
      <p:ext uri="{BB962C8B-B14F-4D97-AF65-F5344CB8AC3E}">
        <p14:creationId xmlns:p14="http://schemas.microsoft.com/office/powerpoint/2010/main" val="412561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A2BCE8-D54B-4DC9-8A55-E3D051381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0643E-CB39-4875-BE10-EAADF01CCD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0B6F0-DAC7-4129-860D-916536BBF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https://docs.google.com/document/d/1KwxEoHLp61O3qRnsjn4Ei8oOnuSbOaPebClLUM_pa3A/edit?usp=sharing</a:t>
            </a:r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604BD4-7E8B-4C35-BD01-476403EF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Q&amp;A</a:t>
            </a:r>
          </a:p>
        </p:txBody>
      </p:sp>
    </p:spTree>
    <p:extLst>
      <p:ext uri="{BB962C8B-B14F-4D97-AF65-F5344CB8AC3E}">
        <p14:creationId xmlns:p14="http://schemas.microsoft.com/office/powerpoint/2010/main" val="243217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18D49-CA48-4C57-A37C-31BAA75381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85209" y="4943518"/>
            <a:ext cx="4635417" cy="287205"/>
          </a:xfrm>
        </p:spPr>
        <p:txBody>
          <a:bodyPr/>
          <a:lstStyle/>
          <a:p>
            <a:r>
              <a:rPr lang="en-US" dirty="0"/>
              <a:t>Thought of a question after the meeting?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14719-D011-4E0B-9362-CD19FF22FE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faith3@umbc.edu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8342F3-C109-4886-8915-9CB6B3D31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Thanks for joining us today!</a:t>
            </a:r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13db3b0-932c-4ec8-a095-68beff1bef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878094CE7CE846B631F351558381D3" ma:contentTypeVersion="13" ma:contentTypeDescription="Create a new document." ma:contentTypeScope="" ma:versionID="f77b36de31fbfbe3f285dcf2d6bbac13">
  <xsd:schema xmlns:xsd="http://www.w3.org/2001/XMLSchema" xmlns:xs="http://www.w3.org/2001/XMLSchema" xmlns:p="http://schemas.microsoft.com/office/2006/metadata/properties" xmlns:ns3="e13db3b0-932c-4ec8-a095-68beff1bef67" xmlns:ns4="f64e5220-33fb-4d1e-944a-8aaaee09e773" targetNamespace="http://schemas.microsoft.com/office/2006/metadata/properties" ma:root="true" ma:fieldsID="5dd8c4ecfc7b33ee0d546fc3926b3379" ns3:_="" ns4:_="">
    <xsd:import namespace="e13db3b0-932c-4ec8-a095-68beff1bef67"/>
    <xsd:import namespace="f64e5220-33fb-4d1e-944a-8aaaee09e7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db3b0-932c-4ec8-a095-68beff1be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e5220-33fb-4d1e-944a-8aaaee09e77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6A71AF-4CF2-4B95-BFB6-5C27500258C6}">
  <ds:schemaRefs>
    <ds:schemaRef ds:uri="e13db3b0-932c-4ec8-a095-68beff1bef6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64e5220-33fb-4d1e-944a-8aaaee09e77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16DAF6-D5A8-464B-A5C4-1076772EC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db3b0-932c-4ec8-a095-68beff1bef67"/>
    <ds:schemaRef ds:uri="f64e5220-33fb-4d1e-944a-8aaaee09e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180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Gill Sans MT</vt:lpstr>
      <vt:lpstr>Office Theme</vt:lpstr>
      <vt:lpstr>BioCOM GBM</vt:lpstr>
      <vt:lpstr>Upcoming Events</vt:lpstr>
      <vt:lpstr>Today’s Meeting</vt:lpstr>
      <vt:lpstr>Degree Audit</vt:lpstr>
      <vt:lpstr>4-Year Plan</vt:lpstr>
      <vt:lpstr>Schedule Builder</vt:lpstr>
      <vt:lpstr>Member Q&amp;A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BioCOM GBM</dc:title>
  <dc:creator>Faith Wobbeking</dc:creator>
  <cp:lastModifiedBy>Faith Wobbeking</cp:lastModifiedBy>
  <cp:revision>1</cp:revision>
  <dcterms:created xsi:type="dcterms:W3CDTF">2020-10-25T04:07:08Z</dcterms:created>
  <dcterms:modified xsi:type="dcterms:W3CDTF">2020-10-25T06:28:34Z</dcterms:modified>
</cp:coreProperties>
</file>