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9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c3279c07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c3279c07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bc3279c07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bc3279c07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bac41bd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bbac41bd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bb984a5e5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bb984a5e5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b984a5e5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b984a5e5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bb984a5e5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bb984a5e5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bb984a5e5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bb984a5e5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bb984a5d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bb984a5d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b984a5e5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bb984a5e5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bb984a5e5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bb984a5e5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b984a5e5a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b984a5e5a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bb984a5e5a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bb984a5e5a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6452" y="841772"/>
            <a:ext cx="6751097" cy="17907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6452" y="2701528"/>
            <a:ext cx="6751097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8362114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3217030"/>
            <a:ext cx="7775673" cy="614516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465991"/>
            <a:ext cx="7775673" cy="2534801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3831546"/>
            <a:ext cx="7774499" cy="511854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573929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57201"/>
            <a:ext cx="7765322" cy="25686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3153615"/>
            <a:ext cx="7765321" cy="1194140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2915268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24467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707524"/>
            <a:ext cx="6564224" cy="320109"/>
          </a:xfrm>
        </p:spPr>
        <p:txBody>
          <a:bodyPr anchor="t">
            <a:normAutofit/>
          </a:bodyPr>
          <a:lstStyle>
            <a:lvl1pPr marL="0" indent="0" algn="r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3153616"/>
            <a:ext cx="7765322" cy="11897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1" name="TextBox 10"/>
          <p:cNvSpPr txBox="1"/>
          <p:nvPr/>
        </p:nvSpPr>
        <p:spPr>
          <a:xfrm>
            <a:off x="627459" y="55143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93467" y="222907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835714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1595207"/>
            <a:ext cx="7766495" cy="188387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3487917"/>
            <a:ext cx="7765322" cy="855483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588279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457201"/>
            <a:ext cx="776532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566240"/>
            <a:ext cx="2474217" cy="617479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183718"/>
            <a:ext cx="2474217" cy="215968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1566240"/>
            <a:ext cx="2473919" cy="61747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183718"/>
            <a:ext cx="2474866" cy="215968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1566240"/>
            <a:ext cx="2468408" cy="61747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183718"/>
            <a:ext cx="2468408" cy="2159682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9283474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457201"/>
            <a:ext cx="776532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146924"/>
            <a:ext cx="2474216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1724240"/>
            <a:ext cx="2205038" cy="1143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3579121"/>
            <a:ext cx="2474216" cy="76427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146924"/>
            <a:ext cx="2474237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724240"/>
            <a:ext cx="2197894" cy="1143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3579120"/>
            <a:ext cx="2475252" cy="76427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146924"/>
            <a:ext cx="2467425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1724240"/>
            <a:ext cx="2199085" cy="1143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3579121"/>
            <a:ext cx="2470694" cy="764278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092172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1225143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57200"/>
            <a:ext cx="1906993" cy="38862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457200"/>
            <a:ext cx="5744029" cy="3886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4270364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675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35828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492920"/>
            <a:ext cx="7300134" cy="2139553"/>
          </a:xfrm>
        </p:spPr>
        <p:txBody>
          <a:bodyPr anchor="b">
            <a:normAutofit/>
          </a:bodyPr>
          <a:lstStyle>
            <a:lvl1pPr>
              <a:defRPr sz="2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2701529"/>
            <a:ext cx="7300134" cy="112514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042537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457200"/>
            <a:ext cx="7765321" cy="9947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1566240"/>
            <a:ext cx="3829503" cy="2777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1566240"/>
            <a:ext cx="3820616" cy="27771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7672977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457201"/>
            <a:ext cx="776532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354" y="1566240"/>
            <a:ext cx="3659399" cy="617934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184174"/>
            <a:ext cx="3830406" cy="2159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1502" y="1566240"/>
            <a:ext cx="3649166" cy="617934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84174"/>
            <a:ext cx="3821518" cy="2159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54070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80575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2930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457200"/>
            <a:ext cx="2949178" cy="1771650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457200"/>
            <a:ext cx="4642119" cy="38862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228850"/>
            <a:ext cx="2949178" cy="2114549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969347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457200"/>
            <a:ext cx="4447330" cy="177165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3" y="569161"/>
            <a:ext cx="2441517" cy="3662279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2228850"/>
            <a:ext cx="4451213" cy="211455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2123389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457200"/>
            <a:ext cx="7765321" cy="9947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572048"/>
            <a:ext cx="7765322" cy="2771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4412457"/>
            <a:ext cx="500464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4412457"/>
            <a:ext cx="56515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65384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  <p:sldLayoutId id="2147484009" r:id="rId17"/>
    <p:sldLayoutId id="2147484010" r:id="rId18"/>
  </p:sldLayoutIdLst>
  <p:hf sldNum="0"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55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me.com/join_group/34632829/BL3rA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discord.gg/QuajZ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codVvnRapsjXJdKg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rc.umbc.edu/tuto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lrc.umbc.edu/tutor/writing-center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BioCOM!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February 8,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BIOL-141 and BIOL-142</a:t>
            </a:r>
            <a:endParaRPr dirty="0"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Before exams: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Always read the relative textbooks sections prior to class.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Always use the textbook for pre-class quizzes.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Go to every lecture.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Make RELEVANT notes (do not waste your own time writing something down that would not be on an exam).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When studying for exams: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Utilize the practice problems in the textbook readings for that exam.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Reread textbook sections if necessary.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Start reviewing your notes every day for week prior to the exam.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Utilize the practice problems in the recorded lectures (if there are any).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Try to put at least 10 hours of pure study-time for an exam.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CHEM-101 and CHEM-102</a:t>
            </a:r>
            <a:endParaRPr dirty="0"/>
          </a:p>
        </p:txBody>
      </p:sp>
      <p:sp>
        <p:nvSpPr>
          <p:cNvPr id="116" name="Google Shape;116;p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Before exams: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Use learning objectives when taking notes prior to every class.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Do EVERY Worked Example in the relevant sections of the textbook.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Attend every synchronous lecture (or watch any asynchronous lectures), the practice problems in Dr. Carpenter’s and Dr. Bass’s lectures are very helpful.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Studying for exams: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Try to answer every learning objective for the unit.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Redo some clicker (in-class) questions. Questions like this are on the exam.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If the exams are open-book, study like they are closed-book exams. You would not have to rummage through the textbook for many questions if you do this.</a:t>
            </a:r>
            <a:endParaRPr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/>
              <a:t>Listen to Dr. Bass’s and Dr. Carpenter’s advice throughout the semester. They offer a myriad of tips and 95% of their advice is very helpful. 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GEPs</a:t>
            </a:r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PSYC-100: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Read every relevant textbook chapter. Use the guided notes when reading them, they tell what part of the reading to pay attention to.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CALC-150 or CALC-151: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Always read the textbook prior to coming to class. It  has some great practice problems that allow you to master the content.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SOCY-101: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Review notes every day for seven days before every exam.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What are your study tips?</a:t>
            </a:r>
            <a:endParaRPr sz="2300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br>
              <a:rPr lang="en" sz="2300"/>
            </a:br>
            <a:r>
              <a:rPr lang="en" sz="2300"/>
              <a:t>Do you have study tips for a specific class?</a:t>
            </a:r>
            <a:endParaRPr sz="2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BioCOM Executive Board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9038" y="1152475"/>
            <a:ext cx="7425924" cy="373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BioCOM Goals</a:t>
            </a:r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40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69935" algn="l" rtl="0">
              <a:spcBef>
                <a:spcPts val="0"/>
              </a:spcBef>
              <a:spcAft>
                <a:spcPts val="0"/>
              </a:spcAft>
              <a:buSzPts val="2226"/>
              <a:buChar char="●"/>
            </a:pPr>
            <a:r>
              <a:rPr lang="en" sz="2225"/>
              <a:t>Form a tight network within BioCOM</a:t>
            </a:r>
            <a:endParaRPr sz="22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Central hub for course help/studies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Organize exam review sessions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Book sales, rents, course material suggestions, etc.</a:t>
            </a:r>
            <a:endParaRPr sz="1825"/>
          </a:p>
          <a:p>
            <a:pPr marL="457200" lvl="0" indent="-369935" algn="l" rtl="0">
              <a:spcBef>
                <a:spcPts val="0"/>
              </a:spcBef>
              <a:spcAft>
                <a:spcPts val="0"/>
              </a:spcAft>
              <a:buSzPts val="2226"/>
              <a:buChar char="●"/>
            </a:pPr>
            <a:r>
              <a:rPr lang="en" sz="2225"/>
              <a:t>Be a source of information about any topic</a:t>
            </a:r>
            <a:endParaRPr sz="22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Internships/Research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Graduate school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Course recommendations + tips</a:t>
            </a:r>
            <a:endParaRPr sz="1825"/>
          </a:p>
          <a:p>
            <a:pPr marL="457200" lvl="0" indent="-369935" algn="l" rtl="0">
              <a:spcBef>
                <a:spcPts val="0"/>
              </a:spcBef>
              <a:spcAft>
                <a:spcPts val="0"/>
              </a:spcAft>
              <a:buSzPts val="2226"/>
              <a:buChar char="●"/>
            </a:pPr>
            <a:r>
              <a:rPr lang="en" sz="2225"/>
              <a:t>Host events</a:t>
            </a:r>
            <a:endParaRPr sz="22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Bioethics Panel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Lab tours</a:t>
            </a:r>
            <a:endParaRPr sz="1825"/>
          </a:p>
          <a:p>
            <a:pPr marL="914400" lvl="1" indent="-344535" algn="l" rtl="0">
              <a:spcBef>
                <a:spcPts val="0"/>
              </a:spcBef>
              <a:spcAft>
                <a:spcPts val="0"/>
              </a:spcAft>
              <a:buSzPts val="1826"/>
              <a:buChar char="○"/>
            </a:pPr>
            <a:r>
              <a:rPr lang="en" sz="1825"/>
              <a:t>Virtual community building events</a:t>
            </a:r>
            <a:endParaRPr sz="1825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BioCOM Communications</a:t>
            </a:r>
            <a:endParaRPr dirty="0"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8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06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92"/>
              <a:buChar char="●"/>
            </a:pPr>
            <a:r>
              <a:rPr lang="en" sz="1692" dirty="0"/>
              <a:t>GroupMe is the group messaging system BioCOM uses for communication. It has both a desktop site and a mobile app. Use this link to join: </a:t>
            </a:r>
            <a:r>
              <a:rPr lang="en" sz="1692" u="sng" dirty="0">
                <a:solidFill>
                  <a:schemeClr val="hlink"/>
                </a:solidFill>
                <a:hlinkClick r:id="rId3"/>
              </a:rPr>
              <a:t>https://groupme.com/join_group/34632829/BL3rAu</a:t>
            </a:r>
            <a:r>
              <a:rPr lang="en" sz="1692" dirty="0"/>
              <a:t>  </a:t>
            </a:r>
            <a:endParaRPr sz="1692" dirty="0"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605"/>
              <a:buNone/>
            </a:pPr>
            <a:endParaRPr sz="1692" dirty="0"/>
          </a:p>
          <a:p>
            <a:pPr marL="457200" lvl="0" indent="-33606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692"/>
              <a:buChar char="●"/>
            </a:pPr>
            <a:r>
              <a:rPr lang="en" sz="1692" dirty="0"/>
              <a:t>We have created a BioCOM Discord server with channels for a variety of biology and chemistry classes! Use this link </a:t>
            </a:r>
            <a:r>
              <a:rPr lang="en" sz="1692" u="sng" dirty="0">
                <a:solidFill>
                  <a:schemeClr val="hlink"/>
                </a:solidFill>
                <a:hlinkClick r:id="rId4"/>
              </a:rPr>
              <a:t>https://discord.gg/QuajZD</a:t>
            </a:r>
            <a:r>
              <a:rPr lang="en" sz="1692" dirty="0"/>
              <a:t> to join and form study groups with others in your classes!</a:t>
            </a:r>
            <a:endParaRPr sz="1692" dirty="0"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605"/>
              <a:buNone/>
            </a:pPr>
            <a:endParaRPr sz="1692" dirty="0"/>
          </a:p>
          <a:p>
            <a:pPr marL="457200" lvl="0" indent="-33606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692"/>
              <a:buChar char="●"/>
            </a:pPr>
            <a:r>
              <a:rPr lang="en" sz="1692" dirty="0"/>
              <a:t>Our myUMBC page has our upcoming events and links for meeting recordings.</a:t>
            </a:r>
            <a:endParaRPr sz="1692" dirty="0"/>
          </a:p>
          <a:p>
            <a:pPr marL="4572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605"/>
              <a:buNone/>
            </a:pPr>
            <a:endParaRPr sz="1692" dirty="0"/>
          </a:p>
          <a:p>
            <a:pPr marL="457200" lvl="0" indent="-333216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648"/>
              <a:buChar char="●"/>
            </a:pPr>
            <a:r>
              <a:rPr lang="en" sz="1647" dirty="0"/>
              <a:t>Visit our Instagram and Twitter pages:</a:t>
            </a:r>
            <a:endParaRPr sz="1647" dirty="0"/>
          </a:p>
          <a:p>
            <a:pPr marL="914400" lvl="1" indent="-32328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91"/>
              <a:buChar char="○"/>
            </a:pPr>
            <a:r>
              <a:rPr lang="en" sz="1491" dirty="0"/>
              <a:t>Instagram: @ubiocom</a:t>
            </a:r>
            <a:endParaRPr sz="1491" dirty="0"/>
          </a:p>
          <a:p>
            <a:pPr marL="914400" lvl="1" indent="-32328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91"/>
              <a:buChar char="○"/>
            </a:pPr>
            <a:r>
              <a:rPr lang="en" sz="1491" dirty="0"/>
              <a:t>Twitter: @UBiocom</a:t>
            </a:r>
            <a:endParaRPr sz="1692" dirty="0"/>
          </a:p>
          <a:p>
            <a:pPr marL="45720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605"/>
              <a:buNone/>
            </a:pPr>
            <a:endParaRPr sz="9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Bioethics Panel</a:t>
            </a:r>
            <a:endParaRPr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dirty="0"/>
              <a:t>Time to choose a topic!! Please complete this form by next Monday. 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https://forms.gle/codVvnRapsjXJdKg9</a:t>
            </a:r>
            <a:r>
              <a:rPr lang="en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UMBC Academic Resources</a:t>
            </a:r>
            <a:endParaRPr dirty="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Appointment tutoring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Variety of subjects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Individual appointments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 schedule weekly appointments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https://lrc.umbc.edu/tutor/</a:t>
            </a:r>
            <a:r>
              <a:rPr lang="en"/>
              <a:t>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 PASS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Regular sessions held twice a week and before exams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Group sessions help you learn material and study strategies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Writing Center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Appointments and drop-in help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https://lrc.umbc.edu/tutor/writing-center/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Study Tips - During Lecture</a:t>
            </a:r>
            <a:endParaRPr dirty="0"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Take notes like you would if you were physically in class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Stick to a schedule if lectures are asynchronous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Don’t count on watching recordings later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Close any other tabs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Study Tips - Outside of Lecture</a:t>
            </a:r>
            <a:endParaRPr dirty="0"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Make a schedule and stick to it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down everything you want to accomplish today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schedule gaps to your advantage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 for a set amount of time and then have a short break. Repeat.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Study Tips - Exam Prep</a:t>
            </a:r>
            <a:endParaRPr dirty="0"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Study a little each day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Sleep the night before an exam!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Form virtual study groups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Study by asking yourself questions</a:t>
            </a:r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</TotalTime>
  <Words>715</Words>
  <Application>Microsoft Office PowerPoint</Application>
  <PresentationFormat>On-screen Show (16:9)</PresentationFormat>
  <Paragraphs>86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Bookman Old Style</vt:lpstr>
      <vt:lpstr>Rockwell</vt:lpstr>
      <vt:lpstr>Damask</vt:lpstr>
      <vt:lpstr>Welcome to BioCOM!</vt:lpstr>
      <vt:lpstr>BioCOM Executive Board</vt:lpstr>
      <vt:lpstr>BioCOM Goals</vt:lpstr>
      <vt:lpstr>BioCOM Communications</vt:lpstr>
      <vt:lpstr>Bioethics Panel</vt:lpstr>
      <vt:lpstr>UMBC Academic Resources</vt:lpstr>
      <vt:lpstr>Study Tips - During Lecture</vt:lpstr>
      <vt:lpstr>Study Tips - Outside of Lecture</vt:lpstr>
      <vt:lpstr>Study Tips - Exam Prep</vt:lpstr>
      <vt:lpstr>BIOL-141 and BIOL-142</vt:lpstr>
      <vt:lpstr>CHEM-101 and CHEM-102</vt:lpstr>
      <vt:lpstr>Some GEPs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BioCOM!</dc:title>
  <dc:creator>owner</dc:creator>
  <cp:lastModifiedBy>Faith Wobbeking</cp:lastModifiedBy>
  <cp:revision>2</cp:revision>
  <dcterms:modified xsi:type="dcterms:W3CDTF">2021-02-08T15:42:50Z</dcterms:modified>
</cp:coreProperties>
</file>