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2438" y="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Thomas </a:t>
            </a:r>
            <a:r>
              <a:rPr lang="en-US" b="1" dirty="0" err="1" smtClean="0">
                <a:solidFill>
                  <a:schemeClr val="tx1"/>
                </a:solidFill>
                <a:latin typeface="Georgia Pro" panose="02040502050405020303" pitchFamily="18" charset="0"/>
              </a:rPr>
              <a:t>Guillemaud</a:t>
            </a:r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Denis </a:t>
            </a:r>
            <a:r>
              <a:rPr lang="en-US" b="1" dirty="0" err="1" smtClean="0">
                <a:solidFill>
                  <a:schemeClr val="tx1"/>
                </a:solidFill>
                <a:latin typeface="Georgia Pro" panose="02040502050405020303" pitchFamily="18" charset="0"/>
              </a:rPr>
              <a:t>Bourguet</a:t>
            </a:r>
            <a:r>
              <a:rPr lang="en-US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  <a:endParaRPr lang="en-US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INRAE - National Research Institute for Agriculture, Food and Environment, France</a:t>
            </a:r>
            <a:endParaRPr lang="en-US" sz="2200" dirty="0" smtClean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“Peer Community In: A free alternative to evaluate, validate and publish peer-reviewed preprints”</a:t>
            </a:r>
            <a:endParaRPr lang="en-US" sz="2200" b="1" dirty="0" smtClean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Wednesday</a:t>
            </a:r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February 9, 2022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</a:t>
            </a:r>
            <a:r>
              <a:rPr lang="en-US" sz="2200" b="1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Ivan </a:t>
            </a:r>
            <a:r>
              <a:rPr lang="en-US" sz="2200" b="1" smtClean="0">
                <a:solidFill>
                  <a:schemeClr val="tx1"/>
                </a:solidFill>
                <a:latin typeface="Georgia Pro" panose="02040502050405020303" pitchFamily="18" charset="0"/>
              </a:rPr>
              <a:t>Erill,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42</cp:revision>
  <cp:lastPrinted>2015-11-06T15:24:57Z</cp:lastPrinted>
  <dcterms:created xsi:type="dcterms:W3CDTF">2013-08-14T19:15:37Z</dcterms:created>
  <dcterms:modified xsi:type="dcterms:W3CDTF">2022-01-24T18:13:02Z</dcterms:modified>
</cp:coreProperties>
</file>