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438" y="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Michael 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Thomsen, 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NIH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“Transcriptional profiling of the mammalian circadian pacemaker”</a:t>
            </a:r>
            <a:endParaRPr lang="en-US" sz="29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</a:t>
            </a:r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March 16th, </a:t>
            </a:r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 smtClean="0">
                <a:solidFill>
                  <a:schemeClr val="tx1"/>
                </a:solidFill>
                <a:latin typeface="Georgia Pro" panose="02040502050405020303" pitchFamily="18" charset="0"/>
              </a:rPr>
              <a:t>Phyllis Robinson,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44</cp:revision>
  <cp:lastPrinted>2015-11-06T15:24:57Z</cp:lastPrinted>
  <dcterms:created xsi:type="dcterms:W3CDTF">2013-08-14T19:15:37Z</dcterms:created>
  <dcterms:modified xsi:type="dcterms:W3CDTF">2022-01-31T18:53:53Z</dcterms:modified>
</cp:coreProperties>
</file>