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2982" y="78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ADC0BE-650C-4D24-93F3-88B0283F16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614"/>
          <a:stretch/>
        </p:blipFill>
        <p:spPr>
          <a:xfrm>
            <a:off x="0" y="-2"/>
            <a:ext cx="7772400" cy="184929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029" y="1896635"/>
            <a:ext cx="7726371" cy="6712632"/>
          </a:xfrm>
        </p:spPr>
        <p:txBody>
          <a:bodyPr>
            <a:normAutofit/>
          </a:bodyPr>
          <a:lstStyle/>
          <a:p>
            <a:endParaRPr lang="en-US" sz="3000" dirty="0"/>
          </a:p>
          <a:p>
            <a:r>
              <a:rPr lang="en-US" b="1" dirty="0" err="1">
                <a:solidFill>
                  <a:schemeClr val="tx1"/>
                </a:solidFill>
                <a:latin typeface="Georgia Pro" panose="02040502050405020303" pitchFamily="18" charset="0"/>
              </a:rPr>
              <a:t>Samniqueka</a:t>
            </a:r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 Halsey, Ph.D.</a:t>
            </a: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600" dirty="0">
                <a:solidFill>
                  <a:schemeClr val="tx1"/>
                </a:solidFill>
                <a:latin typeface="Georgia Pro" panose="02040502050405020303" pitchFamily="18" charset="0"/>
              </a:rPr>
              <a:t>University of Missouri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900" b="1" dirty="0">
                <a:solidFill>
                  <a:schemeClr val="tx1"/>
                </a:solidFill>
                <a:latin typeface="Georgia Pro" panose="02040502050405020303" pitchFamily="18" charset="0"/>
              </a:rPr>
              <a:t>“Improving ecosystem health one gigabyte at a time”</a:t>
            </a:r>
          </a:p>
          <a:p>
            <a:endParaRPr lang="en-US" sz="2200" b="1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Wednesday, April 13, 2022</a:t>
            </a: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12:00pm-1:00pm</a:t>
            </a:r>
          </a:p>
          <a:p>
            <a:r>
              <a:rPr lang="en-US" sz="2200" dirty="0" err="1">
                <a:solidFill>
                  <a:schemeClr val="tx1"/>
                </a:solidFill>
                <a:latin typeface="Georgia Pro" panose="02040502050405020303" pitchFamily="18" charset="0"/>
              </a:rPr>
              <a:t>Webex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Host</a:t>
            </a:r>
            <a:r>
              <a:rPr lang="en-US" sz="2200" b="1">
                <a:solidFill>
                  <a:schemeClr val="tx1"/>
                </a:solidFill>
                <a:latin typeface="Georgia Pro" panose="02040502050405020303" pitchFamily="18" charset="0"/>
              </a:rPr>
              <a:t>: Mercedes Burns, </a:t>
            </a:r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Ph.D. </a:t>
            </a:r>
          </a:p>
          <a:p>
            <a:endParaRPr lang="en-US" sz="2200" b="1" dirty="0">
              <a:latin typeface="Georgia Pro" panose="02040502050405020303" pitchFamily="18" charset="0"/>
            </a:endParaRPr>
          </a:p>
          <a:p>
            <a:endParaRPr 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29916" y="81015"/>
            <a:ext cx="7758596" cy="1764871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>
                <a:latin typeface="Georgia Pro Cond" panose="02040506050405020303" pitchFamily="18" charset="0"/>
              </a:rPr>
              <a:t>UMBC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Department of Biological Sciences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Visitor Seminar</a:t>
            </a:r>
          </a:p>
        </p:txBody>
      </p:sp>
      <p:pic>
        <p:nvPicPr>
          <p:cNvPr id="8" name="Picture 7" descr="A close up of a white wall&#10;&#10;Description automatically generated">
            <a:extLst>
              <a:ext uri="{FF2B5EF4-FFF2-40B4-BE49-F238E27FC236}">
                <a16:creationId xmlns:a16="http://schemas.microsoft.com/office/drawing/2014/main" id="{3DA9046E-D22C-4077-B753-FA788E91C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" t="73678" r="-668" b="12278"/>
          <a:stretch/>
        </p:blipFill>
        <p:spPr>
          <a:xfrm>
            <a:off x="-1" y="8651479"/>
            <a:ext cx="7871791" cy="1430569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94604C8B-C2C0-4C87-8F07-AEA9A0356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0419" y="8843032"/>
            <a:ext cx="3711562" cy="85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44</Words>
  <Application>Microsoft Office PowerPoint</Application>
  <PresentationFormat>Custom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Georgia Pro</vt:lpstr>
      <vt:lpstr>Georgia Pro Cond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Sandy Johnson</cp:lastModifiedBy>
  <cp:revision>44</cp:revision>
  <cp:lastPrinted>2015-11-06T15:24:57Z</cp:lastPrinted>
  <dcterms:created xsi:type="dcterms:W3CDTF">2013-08-14T19:15:37Z</dcterms:created>
  <dcterms:modified xsi:type="dcterms:W3CDTF">2022-02-01T15:44:26Z</dcterms:modified>
</cp:coreProperties>
</file>