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2982" y="7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Corinne </a:t>
            </a:r>
            <a:r>
              <a:rPr lang="en-US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Beier</a:t>
            </a:r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, Ph.D.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 err="1">
                <a:solidFill>
                  <a:schemeClr val="tx1"/>
                </a:solidFill>
                <a:latin typeface="Georgia Pro" panose="02040502050405020303" pitchFamily="18" charset="0"/>
              </a:rPr>
              <a:t>Hattar</a:t>
            </a:r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 Lab, National Institute of Mental Health</a:t>
            </a:r>
          </a:p>
          <a:p>
            <a:endParaRPr lang="en-US" sz="26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“The role of the mouse </a:t>
            </a:r>
            <a:r>
              <a:rPr lang="en-US" sz="2900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vLGN</a:t>
            </a:r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 in non-image-forming visual behaviors”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April 27, 2022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Host: </a:t>
            </a:r>
            <a:r>
              <a:rPr lang="en-US" sz="2200" b="1">
                <a:solidFill>
                  <a:schemeClr val="tx1"/>
                </a:solidFill>
                <a:latin typeface="Georgia Pro" panose="02040502050405020303" pitchFamily="18" charset="0"/>
              </a:rPr>
              <a:t>Phyllis Robinson, </a:t>
            </a:r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Ph.D. </a:t>
            </a: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81015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51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Sandy Johnson</cp:lastModifiedBy>
  <cp:revision>44</cp:revision>
  <cp:lastPrinted>2015-11-06T15:24:57Z</cp:lastPrinted>
  <dcterms:created xsi:type="dcterms:W3CDTF">2013-08-14T19:15:37Z</dcterms:created>
  <dcterms:modified xsi:type="dcterms:W3CDTF">2022-02-01T17:11:15Z</dcterms:modified>
</cp:coreProperties>
</file>