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3012" y="8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Ketu Mishra-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Goru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Yale School of Medicine</a:t>
            </a: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“Mechanisms and Modeling of Brain Disorders: From brain tumors to mental disorders”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June 1,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Fernando Vonhoff,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50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2022-05-31T16:28:58Z</dcterms:modified>
</cp:coreProperties>
</file>