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2752" y="-10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9920" y="1849290"/>
            <a:ext cx="5872480" cy="8209110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err="1" smtClean="0">
                <a:solidFill>
                  <a:schemeClr val="tx1"/>
                </a:solidFill>
              </a:rPr>
              <a:t>Wipawee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Dejtisakdi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Ph.D. Candidate 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presents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a Ph.D. Dissertation Seminar</a:t>
            </a:r>
          </a:p>
          <a:p>
            <a:endParaRPr lang="en-US" sz="2600" dirty="0">
              <a:solidFill>
                <a:schemeClr val="tx1"/>
              </a:solidFill>
            </a:endParaRPr>
          </a:p>
          <a:p>
            <a:r>
              <a:rPr lang="en-US" sz="2900" dirty="0" smtClean="0">
                <a:solidFill>
                  <a:schemeClr val="tx1"/>
                </a:solidFill>
              </a:rPr>
              <a:t>“ Investigating The </a:t>
            </a:r>
            <a:r>
              <a:rPr lang="en-US" sz="2900" dirty="0" err="1" smtClean="0">
                <a:solidFill>
                  <a:schemeClr val="tx1"/>
                </a:solidFill>
              </a:rPr>
              <a:t>Chlamydomonas</a:t>
            </a:r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dirty="0" err="1" smtClean="0">
                <a:solidFill>
                  <a:schemeClr val="tx1"/>
                </a:solidFill>
              </a:rPr>
              <a:t>Reinhardtii</a:t>
            </a:r>
            <a:r>
              <a:rPr lang="en-US" sz="2900" dirty="0" smtClean="0">
                <a:solidFill>
                  <a:schemeClr val="tx1"/>
                </a:solidFill>
              </a:rPr>
              <a:t> Calvin Cycle Enzyme Genes FBP1 and SBP1: Regulation and Effect of Overexpression On Growth”</a:t>
            </a:r>
            <a:endParaRPr lang="en-US" sz="2900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Thursday, November 20, 2014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2:</a:t>
            </a:r>
            <a:r>
              <a:rPr lang="en-US" sz="2200" dirty="0" smtClean="0">
                <a:solidFill>
                  <a:schemeClr val="tx1"/>
                </a:solidFill>
              </a:rPr>
              <a:t>00</a:t>
            </a:r>
            <a:r>
              <a:rPr lang="en-US" sz="2200" dirty="0" smtClean="0">
                <a:solidFill>
                  <a:schemeClr val="tx1"/>
                </a:solidFill>
              </a:rPr>
              <a:t>-3:</a:t>
            </a:r>
            <a:r>
              <a:rPr lang="en-US" sz="2200" dirty="0" smtClean="0">
                <a:solidFill>
                  <a:schemeClr val="tx1"/>
                </a:solidFill>
              </a:rPr>
              <a:t>00pm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 err="1" smtClean="0">
                <a:solidFill>
                  <a:schemeClr val="tx1"/>
                </a:solidFill>
              </a:rPr>
              <a:t>Meyerhoff</a:t>
            </a:r>
            <a:r>
              <a:rPr lang="en-US" sz="2200" dirty="0" smtClean="0">
                <a:solidFill>
                  <a:schemeClr val="tx1"/>
                </a:solidFill>
              </a:rPr>
              <a:t> Chemistry Building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Room </a:t>
            </a:r>
            <a:r>
              <a:rPr lang="en-US" sz="2200" dirty="0" smtClean="0">
                <a:solidFill>
                  <a:schemeClr val="tx1"/>
                </a:solidFill>
              </a:rPr>
              <a:t>120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Mentor: Stephen Miller, Ph.D. </a:t>
            </a:r>
            <a:endParaRPr lang="en-US" sz="2200" dirty="0">
              <a:solidFill>
                <a:schemeClr val="tx1"/>
              </a:solidFill>
            </a:endParaRPr>
          </a:p>
          <a:p>
            <a:endParaRPr lang="en-US" b="1" dirty="0" smtClean="0"/>
          </a:p>
          <a:p>
            <a:endParaRPr lang="en-US" sz="2200" b="1" dirty="0"/>
          </a:p>
          <a:p>
            <a:endParaRPr lang="en-US" dirty="0" smtClean="0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1849291"/>
            <a:ext cx="1899920" cy="8209110"/>
            <a:chOff x="0" y="0"/>
            <a:chExt cx="1056" cy="4320"/>
          </a:xfrm>
          <a:solidFill>
            <a:schemeClr val="tx1"/>
          </a:solidFill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700" dirty="0">
                <a:latin typeface="Times New Roman" pitchFamily="18" charset="0"/>
                <a:ea typeface="ＭＳ Ｐゴシック" pitchFamily="34" charset="-128"/>
              </a:endParaRPr>
            </a:p>
          </p:txBody>
        </p:sp>
        <p:pic>
          <p:nvPicPr>
            <p:cNvPr id="6" name="Picture 14" descr="C:\My Documents\Marketing\logos\vertical_logo.t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" y="3552"/>
              <a:ext cx="912" cy="62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3"/>
          <p:cNvGrpSpPr>
            <a:grpSpLocks noChangeAspect="1"/>
          </p:cNvGrpSpPr>
          <p:nvPr/>
        </p:nvGrpSpPr>
        <p:grpSpPr bwMode="auto">
          <a:xfrm>
            <a:off x="13803" y="-892"/>
            <a:ext cx="8823113" cy="6531592"/>
            <a:chOff x="856" y="-1671"/>
            <a:chExt cx="4904" cy="2543"/>
          </a:xfrm>
        </p:grpSpPr>
        <p:sp>
          <p:nvSpPr>
            <p:cNvPr id="8" name="AutoShape 12"/>
            <p:cNvSpPr>
              <a:spLocks noChangeAspect="1" noChangeArrowheads="1" noTextEdit="1"/>
            </p:cNvSpPr>
            <p:nvPr/>
          </p:nvSpPr>
          <p:spPr bwMode="auto">
            <a:xfrm>
              <a:off x="856" y="144"/>
              <a:ext cx="4904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856" y="-1671"/>
              <a:ext cx="4312" cy="72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1167" y="340"/>
              <a:ext cx="0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3203" y="171"/>
              <a:ext cx="0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endParaRPr lang="en-US" dirty="0">
                <a:latin typeface="+mj-lt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3804" y="607644"/>
            <a:ext cx="7758596" cy="656875"/>
          </a:xfrm>
          <a:prstGeom prst="rect">
            <a:avLst/>
          </a:prstGeom>
          <a:noFill/>
        </p:spPr>
        <p:txBody>
          <a:bodyPr wrap="square" lIns="101882" tIns="50941" rIns="101882" bIns="50941" rtlCol="0" anchor="ctr" anchorCtr="1">
            <a:spAutoFit/>
          </a:bodyPr>
          <a:lstStyle/>
          <a:p>
            <a:pPr algn="ctr"/>
            <a:r>
              <a:rPr lang="en-US" sz="3600" dirty="0" smtClean="0"/>
              <a:t>The </a:t>
            </a:r>
            <a:r>
              <a:rPr lang="en-US" sz="3600" dirty="0"/>
              <a:t>Department of Biological Sciences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62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 Schneider</dc:creator>
  <cp:lastModifiedBy>Melody Wright</cp:lastModifiedBy>
  <cp:revision>11</cp:revision>
  <cp:lastPrinted>2014-11-07T15:13:27Z</cp:lastPrinted>
  <dcterms:created xsi:type="dcterms:W3CDTF">2013-08-14T19:15:37Z</dcterms:created>
  <dcterms:modified xsi:type="dcterms:W3CDTF">2014-11-07T15:16:50Z</dcterms:modified>
</cp:coreProperties>
</file>