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24F57-5EB1-4D46-8D87-F9AB5C224451}" v="20" dt="2020-05-06T17:08:21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2438" y="67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AF24F57-5EB1-4D46-8D87-F9AB5C224451}"/>
    <pc:docChg chg="modSld">
      <pc:chgData name="" userId="" providerId="" clId="Web-{BAF24F57-5EB1-4D46-8D87-F9AB5C224451}" dt="2020-05-06T17:08:21.983" v="19" actId="20577"/>
      <pc:docMkLst>
        <pc:docMk/>
      </pc:docMkLst>
      <pc:sldChg chg="modSp">
        <pc:chgData name="" userId="" providerId="" clId="Web-{BAF24F57-5EB1-4D46-8D87-F9AB5C224451}" dt="2020-05-06T17:08:21.983" v="18" actId="20577"/>
        <pc:sldMkLst>
          <pc:docMk/>
          <pc:sldMk cId="245561284" sldId="258"/>
        </pc:sldMkLst>
        <pc:spChg chg="mod">
          <ac:chgData name="" userId="" providerId="" clId="Web-{BAF24F57-5EB1-4D46-8D87-F9AB5C224451}" dt="2020-05-06T17:08:21.983" v="18" actId="20577"/>
          <ac:spMkLst>
            <pc:docMk/>
            <pc:sldMk cId="245561284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 vert="horz" lIns="101882" tIns="50941" rIns="101882" bIns="50941" rtlCol="0" anchor="t"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Jessica Allison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Lu </a:t>
            </a:r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Georgia Pro"/>
              </a:rPr>
              <a:t>“</a:t>
            </a:r>
            <a:r>
              <a:rPr lang="en-US" sz="2900" dirty="0">
                <a:solidFill>
                  <a:schemeClr val="tx1"/>
                </a:solidFill>
                <a:latin typeface="Georgia Pro"/>
                <a:ea typeface="+mn-lt"/>
                <a:cs typeface="+mn-lt"/>
              </a:rPr>
              <a:t>A role of TGA3 in mediating cross-talk between the circadian clock and plant innate immunity</a:t>
            </a:r>
            <a:r>
              <a:rPr lang="en-US" sz="2900" dirty="0">
                <a:solidFill>
                  <a:schemeClr val="tx1"/>
                </a:solidFill>
                <a:latin typeface="Georgia Pro"/>
              </a:rPr>
              <a:t>. </a:t>
            </a:r>
            <a:r>
              <a:rPr lang="en-US" sz="2900" b="1" dirty="0">
                <a:solidFill>
                  <a:schemeClr val="tx1"/>
                </a:solidFill>
                <a:latin typeface="Georgia Pro"/>
              </a:rPr>
              <a:t>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/>
              </a:rPr>
              <a:t>Wednesday, November 4, 2020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Georgia Pro" panose="02040502050405020303" pitchFamily="18" charset="0"/>
              </a:rPr>
              <a:t>Via </a:t>
            </a:r>
            <a:r>
              <a:rPr lang="en-US" sz="2200" dirty="0" err="1" smtClean="0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40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52</cp:revision>
  <cp:lastPrinted>2015-11-06T15:24:57Z</cp:lastPrinted>
  <dcterms:created xsi:type="dcterms:W3CDTF">2013-08-14T19:15:37Z</dcterms:created>
  <dcterms:modified xsi:type="dcterms:W3CDTF">2020-09-15T18:05:28Z</dcterms:modified>
</cp:coreProperties>
</file>