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5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Stephen Freeland,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UMBC </a:t>
            </a:r>
            <a:r>
              <a:rPr lang="en-US" sz="2600">
                <a:solidFill>
                  <a:schemeClr val="tx1"/>
                </a:solidFill>
                <a:latin typeface="Georgia Pro" panose="02040502050405020303" pitchFamily="18" charset="0"/>
              </a:rPr>
              <a:t>Biological Sciences</a:t>
            </a:r>
            <a:endParaRPr lang="en-US" sz="26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</a:t>
            </a:r>
            <a:r>
              <a:rPr lang="en-US" sz="32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How to design a good amino acid </a:t>
            </a:r>
            <a:r>
              <a:rPr lang="en-US" sz="3200" dirty="0" err="1">
                <a:solidFill>
                  <a:srgbClr val="222222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xenoalphabet</a:t>
            </a:r>
            <a:r>
              <a:rPr lang="en-US" sz="3200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: Lessons from Nature</a:t>
            </a:r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September 22, 2021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Faculty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39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Georgia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43</cp:revision>
  <cp:lastPrinted>2015-11-06T15:24:57Z</cp:lastPrinted>
  <dcterms:created xsi:type="dcterms:W3CDTF">2013-08-14T19:15:37Z</dcterms:created>
  <dcterms:modified xsi:type="dcterms:W3CDTF">2021-08-18T19:57:25Z</dcterms:modified>
</cp:coreProperties>
</file>