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sz="3600" b="1" dirty="0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Tomoko </a:t>
            </a:r>
            <a:r>
              <a:rPr lang="en-US" sz="3600" b="1" dirty="0" err="1">
                <a:solidFill>
                  <a:srgbClr val="22222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Ohyama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McGill University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“Circuit mechanisms underlying the action selections in Drosophila larvae 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September 29,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Fernando </a:t>
            </a:r>
            <a:r>
              <a:rPr lang="en-US" sz="22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Vonhoff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44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2021-08-26T19:15:10Z</dcterms:modified>
</cp:coreProperties>
</file>