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2952" y="54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14"/>
          <a:stretch/>
        </p:blipFill>
        <p:spPr>
          <a:xfrm>
            <a:off x="0" y="-2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>
            <a:normAutofit/>
          </a:bodyPr>
          <a:lstStyle/>
          <a:p>
            <a:endParaRPr lang="en-US" sz="2200" dirty="0"/>
          </a:p>
          <a:p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Rachel Brewster, Ph.D.</a:t>
            </a:r>
          </a:p>
          <a:p>
            <a:endParaRPr lang="en-US" sz="26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UMBC Biological Sciences</a:t>
            </a:r>
          </a:p>
          <a:p>
            <a:endParaRPr lang="en-US" sz="24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“</a:t>
            </a:r>
            <a:r>
              <a:rPr lang="en-US" sz="3200" b="1" dirty="0">
                <a:solidFill>
                  <a:schemeClr val="tx1"/>
                </a:solidFill>
                <a:latin typeface="Georgia Pro" panose="02040502050405020303" pitchFamily="18" charset="0"/>
              </a:rPr>
              <a:t>Arrested Development”</a:t>
            </a:r>
          </a:p>
          <a:p>
            <a:endParaRPr lang="en-US" sz="24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</a:t>
            </a:r>
            <a:r>
              <a:rPr lang="en-US" sz="2200">
                <a:solidFill>
                  <a:schemeClr val="tx1"/>
                </a:solidFill>
                <a:latin typeface="Georgia Pro" panose="02040502050405020303" pitchFamily="18" charset="0"/>
              </a:rPr>
              <a:t>, October 6, 2021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err="1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9916" y="67763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8334" y="8874246"/>
            <a:ext cx="4275732" cy="98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28</Words>
  <Application>Microsoft Office PowerPoint</Application>
  <PresentationFormat>Custom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Sandra Johnson</cp:lastModifiedBy>
  <cp:revision>40</cp:revision>
  <cp:lastPrinted>2015-11-06T15:24:57Z</cp:lastPrinted>
  <dcterms:created xsi:type="dcterms:W3CDTF">2013-08-14T19:15:37Z</dcterms:created>
  <dcterms:modified xsi:type="dcterms:W3CDTF">2021-09-03T15:07:41Z</dcterms:modified>
</cp:coreProperties>
</file>