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Kathleen Cusick, Ph.D.</a:t>
            </a:r>
          </a:p>
          <a:p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UMBC Biological Sciences</a:t>
            </a:r>
          </a:p>
          <a:p>
            <a:endParaRPr lang="en-US" sz="24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>
                <a:solidFill>
                  <a:schemeClr val="tx1"/>
                </a:solidFill>
                <a:latin typeface="Georgia Pro" panose="02040502050405020303" pitchFamily="18" charset="0"/>
              </a:rPr>
              <a:t>“</a:t>
            </a:r>
            <a:r>
              <a:rPr lang="en-US" sz="3200" b="1">
                <a:solidFill>
                  <a:schemeClr val="tx1"/>
                </a:solidFill>
                <a:latin typeface="Georgia Pro" panose="02040502050405020303" pitchFamily="18" charset="0"/>
              </a:rPr>
              <a:t>Exploring the link between toxicity and bioluminescence in harmful algal blooms.</a:t>
            </a:r>
            <a:r>
              <a:rPr lang="en-US" sz="2900" b="1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  <a:endParaRPr lang="en-US" sz="29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4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October 20,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67763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34" y="8874246"/>
            <a:ext cx="4275732" cy="98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37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41</cp:revision>
  <cp:lastPrinted>2015-11-06T15:24:57Z</cp:lastPrinted>
  <dcterms:created xsi:type="dcterms:W3CDTF">2013-08-14T19:15:37Z</dcterms:created>
  <dcterms:modified xsi:type="dcterms:W3CDTF">2021-09-24T18:17:31Z</dcterms:modified>
</cp:coreProperties>
</file>