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Hannah Carey,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University of Wisconsin-Madison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“Gut Symbionts Facilitate Protein Conservation in Hibernating Mammals via Urea Nitrogen Salvage 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November 10,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Rachel Brewster, 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48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42</cp:revision>
  <cp:lastPrinted>2015-11-06T15:24:57Z</cp:lastPrinted>
  <dcterms:created xsi:type="dcterms:W3CDTF">2013-08-14T19:15:37Z</dcterms:created>
  <dcterms:modified xsi:type="dcterms:W3CDTF">2021-09-24T19:00:46Z</dcterms:modified>
</cp:coreProperties>
</file>