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Sima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 Saleh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Farabaugh 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“Role of transfer RNA post-transcriptional modification on translational misreading errors in the yeast saccharomyces cerevisiae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November 17,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40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2021-09-24T20:05:04Z</dcterms:modified>
</cp:coreProperties>
</file>