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7772400" cy="10058400"/>
  <p:notesSz cx="6950075" cy="9236075"/>
  <p:defaultTextStyle>
    <a:defPPr>
      <a:defRPr lang="en-US"/>
    </a:defPPr>
    <a:lvl1pPr marL="0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2952" y="54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FBE14-1D66-AF41-9E8F-C7E9C5E53B3F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0941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50941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509412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50941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509412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509412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7ADC0BE-650C-4D24-93F3-88B0283F16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b="81614"/>
          <a:stretch/>
        </p:blipFill>
        <p:spPr>
          <a:xfrm>
            <a:off x="-6903" y="5130"/>
            <a:ext cx="7772400" cy="184929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029" y="1896635"/>
            <a:ext cx="7726371" cy="6712632"/>
          </a:xfrm>
        </p:spPr>
        <p:txBody>
          <a:bodyPr>
            <a:normAutofit/>
          </a:bodyPr>
          <a:lstStyle/>
          <a:p>
            <a:endParaRPr lang="en-US" sz="3000" dirty="0"/>
          </a:p>
          <a:p>
            <a:r>
              <a:rPr lang="en-US" b="1" dirty="0">
                <a:solidFill>
                  <a:schemeClr val="tx1"/>
                </a:solidFill>
                <a:latin typeface="Georgia Pro" panose="02040502050405020303" pitchFamily="18" charset="0"/>
              </a:rPr>
              <a:t>Janine </a:t>
            </a:r>
            <a:r>
              <a:rPr lang="en-US" b="1" dirty="0" err="1">
                <a:solidFill>
                  <a:schemeClr val="tx1"/>
                </a:solidFill>
                <a:latin typeface="Georgia Pro" panose="02040502050405020303" pitchFamily="18" charset="0"/>
              </a:rPr>
              <a:t>Antalffy</a:t>
            </a:r>
            <a:endParaRPr lang="en-US" b="1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endParaRPr lang="en-US" sz="2200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r>
              <a:rPr lang="en-US" sz="2600" dirty="0" err="1">
                <a:solidFill>
                  <a:schemeClr val="tx1"/>
                </a:solidFill>
                <a:latin typeface="Georgia Pro" panose="02040502050405020303" pitchFamily="18" charset="0"/>
              </a:rPr>
              <a:t>Omland</a:t>
            </a:r>
            <a:r>
              <a:rPr lang="en-US" sz="2600" dirty="0">
                <a:solidFill>
                  <a:schemeClr val="tx1"/>
                </a:solidFill>
                <a:latin typeface="Georgia Pro" panose="02040502050405020303" pitchFamily="18" charset="0"/>
              </a:rPr>
              <a:t> Lab</a:t>
            </a:r>
          </a:p>
          <a:p>
            <a:r>
              <a:rPr lang="en-US" sz="2600" dirty="0">
                <a:solidFill>
                  <a:schemeClr val="tx1"/>
                </a:solidFill>
                <a:latin typeface="Georgia Pro" panose="02040502050405020303" pitchFamily="18" charset="0"/>
              </a:rPr>
              <a:t>Ph.D. Candidate</a:t>
            </a:r>
          </a:p>
          <a:p>
            <a:endParaRPr lang="en-US" sz="2200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r>
              <a:rPr lang="en-US" sz="2900">
                <a:solidFill>
                  <a:schemeClr val="tx1"/>
                </a:solidFill>
                <a:latin typeface="Georgia Pro" panose="02040502050405020303" pitchFamily="18" charset="0"/>
              </a:rPr>
              <a:t>“Conservation biology of the critically endangered Bahama Oriole: an investigation into genetic structure and habitat distribution”</a:t>
            </a:r>
          </a:p>
          <a:p>
            <a:endParaRPr lang="en-US" sz="2200" b="1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r>
              <a:rPr lang="en-US" sz="2200" dirty="0">
                <a:solidFill>
                  <a:schemeClr val="tx1"/>
                </a:solidFill>
                <a:latin typeface="Georgia Pro" panose="02040502050405020303" pitchFamily="18" charset="0"/>
              </a:rPr>
              <a:t>Wednesday, November 17, 2021</a:t>
            </a:r>
          </a:p>
          <a:p>
            <a:r>
              <a:rPr lang="en-US" sz="2200" dirty="0">
                <a:solidFill>
                  <a:schemeClr val="tx1"/>
                </a:solidFill>
                <a:latin typeface="Georgia Pro" panose="02040502050405020303" pitchFamily="18" charset="0"/>
              </a:rPr>
              <a:t>12:00pm-1:00pm</a:t>
            </a:r>
          </a:p>
          <a:p>
            <a:r>
              <a:rPr lang="en-US" sz="2200" dirty="0" err="1">
                <a:solidFill>
                  <a:schemeClr val="tx1"/>
                </a:solidFill>
                <a:latin typeface="Georgia Pro" panose="02040502050405020303" pitchFamily="18" charset="0"/>
              </a:rPr>
              <a:t>Webex</a:t>
            </a:r>
            <a:endParaRPr lang="en-US" sz="2200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endParaRPr lang="en-US" sz="2200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endParaRPr lang="en-US" sz="2200" b="1" dirty="0">
              <a:latin typeface="Georgia Pro" panose="02040502050405020303" pitchFamily="18" charset="0"/>
            </a:endParaRPr>
          </a:p>
          <a:p>
            <a:endParaRPr 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-1" y="0"/>
            <a:ext cx="7758596" cy="1764871"/>
          </a:xfrm>
          <a:prstGeom prst="rect">
            <a:avLst/>
          </a:prstGeom>
          <a:noFill/>
        </p:spPr>
        <p:txBody>
          <a:bodyPr wrap="square" lIns="101882" tIns="50941" rIns="101882" bIns="50941" rtlCol="0" anchor="ctr" anchorCtr="1">
            <a:spAutoFit/>
          </a:bodyPr>
          <a:lstStyle/>
          <a:p>
            <a:pPr algn="ctr"/>
            <a:r>
              <a:rPr lang="en-US" sz="3600" dirty="0">
                <a:latin typeface="Georgia Pro Cond" panose="02040506050405020303" pitchFamily="18" charset="0"/>
              </a:rPr>
              <a:t>UMBC</a:t>
            </a:r>
          </a:p>
          <a:p>
            <a:pPr algn="ctr"/>
            <a:r>
              <a:rPr lang="en-US" sz="3600" dirty="0">
                <a:latin typeface="Georgia Pro Cond" panose="02040506050405020303" pitchFamily="18" charset="0"/>
              </a:rPr>
              <a:t>Department of Biological Sciences</a:t>
            </a:r>
          </a:p>
          <a:p>
            <a:pPr algn="ctr"/>
            <a:r>
              <a:rPr lang="en-US" sz="3600" dirty="0">
                <a:latin typeface="Georgia Pro Cond" panose="02040506050405020303" pitchFamily="18" charset="0"/>
              </a:rPr>
              <a:t>Seminar</a:t>
            </a:r>
          </a:p>
        </p:txBody>
      </p:sp>
      <p:pic>
        <p:nvPicPr>
          <p:cNvPr id="8" name="Picture 7" descr="A close up of a white wall&#10;&#10;Description automatically generated">
            <a:extLst>
              <a:ext uri="{FF2B5EF4-FFF2-40B4-BE49-F238E27FC236}">
                <a16:creationId xmlns:a16="http://schemas.microsoft.com/office/drawing/2014/main" id="{3DA9046E-D22C-4077-B753-FA788E91C8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8" t="73678" r="-668" b="12278"/>
          <a:stretch/>
        </p:blipFill>
        <p:spPr>
          <a:xfrm>
            <a:off x="-1" y="8651479"/>
            <a:ext cx="7871791" cy="1430569"/>
          </a:xfrm>
          <a:prstGeom prst="rect">
            <a:avLst/>
          </a:prstGeom>
        </p:spPr>
      </p:pic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94604C8B-C2C0-4C87-8F07-AEA9A0356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0419" y="8843032"/>
            <a:ext cx="3711562" cy="85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61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42</Words>
  <Application>Microsoft Office PowerPoint</Application>
  <PresentationFormat>Custom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Georgia Pro</vt:lpstr>
      <vt:lpstr>Georgia Pro Cond</vt:lpstr>
      <vt:lpstr>Office Theme</vt:lpstr>
      <vt:lpstr>PowerPoint Presentation</vt:lpstr>
    </vt:vector>
  </TitlesOfParts>
  <Company>UMBC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Sue Schneider</dc:creator>
  <cp:lastModifiedBy>Sandra Johnson</cp:lastModifiedBy>
  <cp:revision>44</cp:revision>
  <cp:lastPrinted>2021-09-27T18:54:57Z</cp:lastPrinted>
  <dcterms:created xsi:type="dcterms:W3CDTF">2013-08-14T19:15:37Z</dcterms:created>
  <dcterms:modified xsi:type="dcterms:W3CDTF">2021-09-27T18:55:01Z</dcterms:modified>
</cp:coreProperties>
</file>