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950075" cy="9236075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Janine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Antalffy</a:t>
            </a:r>
            <a:endParaRPr lang="en-US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Georgia Pro" panose="02040502050405020303" pitchFamily="18" charset="0"/>
              </a:rPr>
              <a:t>Omland</a:t>
            </a:r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 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>
                <a:solidFill>
                  <a:schemeClr val="tx1"/>
                </a:solidFill>
                <a:latin typeface="Georgia Pro" panose="02040502050405020303" pitchFamily="18" charset="0"/>
              </a:rPr>
              <a:t>“Conservation biology of the critically endangered Bahama Oriole: an investigation into genetic structure and habitat distribution”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November 17,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42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44</cp:revision>
  <cp:lastPrinted>2021-09-27T18:54:57Z</cp:lastPrinted>
  <dcterms:created xsi:type="dcterms:W3CDTF">2013-08-14T19:15:37Z</dcterms:created>
  <dcterms:modified xsi:type="dcterms:W3CDTF">2021-09-27T18:55:01Z</dcterms:modified>
</cp:coreProperties>
</file>