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E61F7-02C9-47AA-9D90-36734613ABB9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8B9F0-04C3-4DE2-87A0-111DF273B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312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E61F7-02C9-47AA-9D90-36734613ABB9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8B9F0-04C3-4DE2-87A0-111DF273B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327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E61F7-02C9-47AA-9D90-36734613ABB9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8B9F0-04C3-4DE2-87A0-111DF273B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923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E61F7-02C9-47AA-9D90-36734613ABB9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8B9F0-04C3-4DE2-87A0-111DF273B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826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E61F7-02C9-47AA-9D90-36734613ABB9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8B9F0-04C3-4DE2-87A0-111DF273B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781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E61F7-02C9-47AA-9D90-36734613ABB9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8B9F0-04C3-4DE2-87A0-111DF273B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801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E61F7-02C9-47AA-9D90-36734613ABB9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8B9F0-04C3-4DE2-87A0-111DF273B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480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E61F7-02C9-47AA-9D90-36734613ABB9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8B9F0-04C3-4DE2-87A0-111DF273B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248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E61F7-02C9-47AA-9D90-36734613ABB9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8B9F0-04C3-4DE2-87A0-111DF273B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371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E61F7-02C9-47AA-9D90-36734613ABB9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8B9F0-04C3-4DE2-87A0-111DF273B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166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E61F7-02C9-47AA-9D90-36734613ABB9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8B9F0-04C3-4DE2-87A0-111DF273B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202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1E61F7-02C9-47AA-9D90-36734613ABB9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D8B9F0-04C3-4DE2-87A0-111DF273B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2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5123189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4962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Christine Routzahn</dc:creator>
  <cp:lastModifiedBy>Christine Routzahn</cp:lastModifiedBy>
  <cp:revision>1</cp:revision>
  <dcterms:created xsi:type="dcterms:W3CDTF">2022-09-15T22:48:10Z</dcterms:created>
  <dcterms:modified xsi:type="dcterms:W3CDTF">2022-09-15T22:48:36Z</dcterms:modified>
</cp:coreProperties>
</file>