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3"/>
    <p:sldMasterId id="2147483763" r:id="rId4"/>
    <p:sldMasterId id="2147483778" r:id="rId5"/>
  </p:sldMasterIdLst>
  <p:notesMasterIdLst>
    <p:notesMasterId r:id="rId22"/>
  </p:notesMasterIdLst>
  <p:handoutMasterIdLst>
    <p:handoutMasterId r:id="rId23"/>
  </p:handoutMasterIdLst>
  <p:sldIdLst>
    <p:sldId id="266" r:id="rId6"/>
    <p:sldId id="290" r:id="rId7"/>
    <p:sldId id="262" r:id="rId8"/>
    <p:sldId id="293" r:id="rId9"/>
    <p:sldId id="267" r:id="rId10"/>
    <p:sldId id="285" r:id="rId11"/>
    <p:sldId id="294" r:id="rId12"/>
    <p:sldId id="297" r:id="rId13"/>
    <p:sldId id="272" r:id="rId14"/>
    <p:sldId id="284" r:id="rId15"/>
    <p:sldId id="301" r:id="rId16"/>
    <p:sldId id="302" r:id="rId17"/>
    <p:sldId id="299" r:id="rId18"/>
    <p:sldId id="304" r:id="rId19"/>
    <p:sldId id="305"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F89"/>
    <a:srgbClr val="000000"/>
    <a:srgbClr val="F2F2F2"/>
    <a:srgbClr val="A5A7AA"/>
    <a:srgbClr val="A6A7AA"/>
    <a:srgbClr val="320D5E"/>
    <a:srgbClr val="4B156A"/>
    <a:srgbClr val="12034E"/>
    <a:srgbClr val="BCBEC0"/>
    <a:srgbClr val="003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p:restoredTop sz="94673" autoAdjust="0"/>
  </p:normalViewPr>
  <p:slideViewPr>
    <p:cSldViewPr snapToGrid="0" showGuides="1">
      <p:cViewPr varScale="1">
        <p:scale>
          <a:sx n="104" d="100"/>
          <a:sy n="104" d="100"/>
        </p:scale>
        <p:origin x="1140" y="102"/>
      </p:cViewPr>
      <p:guideLst>
        <p:guide orient="horz" pos="2160"/>
        <p:guide pos="392"/>
      </p:guideLst>
    </p:cSldViewPr>
  </p:slideViewPr>
  <p:notesTextViewPr>
    <p:cViewPr>
      <p:scale>
        <a:sx n="1" d="1"/>
        <a:sy n="1" d="1"/>
      </p:scale>
      <p:origin x="0" y="0"/>
    </p:cViewPr>
  </p:notesTextViewPr>
  <p:sorterViewPr>
    <p:cViewPr>
      <p:scale>
        <a:sx n="39" d="100"/>
        <a:sy n="39" d="100"/>
      </p:scale>
      <p:origin x="0" y="0"/>
    </p:cViewPr>
  </p:sorterViewPr>
  <p:notesViewPr>
    <p:cSldViewPr snapToGrid="0">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88900">
              <a:noFill/>
            </a:ln>
          </c:spPr>
          <c:dPt>
            <c:idx val="0"/>
            <c:bubble3D val="0"/>
            <c:extLst>
              <c:ext xmlns:c16="http://schemas.microsoft.com/office/drawing/2014/chart" uri="{C3380CC4-5D6E-409C-BE32-E72D297353CC}">
                <c16:uniqueId val="{00000000-62C8-EE4C-9186-2284BEA69CBD}"/>
              </c:ext>
            </c:extLst>
          </c:dPt>
          <c:dPt>
            <c:idx val="1"/>
            <c:bubble3D val="0"/>
            <c:spPr>
              <a:solidFill>
                <a:schemeClr val="bg1">
                  <a:lumMod val="85000"/>
                </a:schemeClr>
              </a:solidFill>
              <a:ln w="88900">
                <a:noFill/>
              </a:ln>
            </c:spPr>
            <c:extLst>
              <c:ext xmlns:c16="http://schemas.microsoft.com/office/drawing/2014/chart" uri="{C3380CC4-5D6E-409C-BE32-E72D297353CC}">
                <c16:uniqueId val="{00000002-62C8-EE4C-9186-2284BEA69CBD}"/>
              </c:ext>
            </c:extLst>
          </c:dPt>
          <c:dLbls>
            <c:dLbl>
              <c:idx val="1"/>
              <c:spPr>
                <a:noFill/>
                <a:ln>
                  <a:noFill/>
                </a:ln>
                <a:effectLst/>
              </c:spPr>
              <c:txPr>
                <a:bodyPr/>
                <a:lstStyle/>
                <a:p>
                  <a:pPr>
                    <a:defRPr sz="1000">
                      <a:solidFill>
                        <a:schemeClr val="tx2"/>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2-62C8-EE4C-9186-2284BEA69CBD}"/>
                </c:ext>
              </c:extLst>
            </c:dLbl>
            <c:spPr>
              <a:noFill/>
              <a:ln>
                <a:noFill/>
              </a:ln>
              <a:effectLst/>
            </c:spPr>
            <c:txPr>
              <a:bodyPr/>
              <a:lstStyle/>
              <a:p>
                <a:pPr>
                  <a:defRPr sz="10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Domestic</c:v>
                </c:pt>
                <c:pt idx="1">
                  <c:v>Intl</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3-62C8-EE4C-9186-2284BEA69CBD}"/>
            </c:ext>
          </c:extLst>
        </c:ser>
        <c:dLbls>
          <c:showLegendKey val="0"/>
          <c:showVal val="1"/>
          <c:showCatName val="0"/>
          <c:showSerName val="0"/>
          <c:showPercent val="0"/>
          <c:showBubbleSize val="0"/>
          <c:showLeaderLines val="1"/>
        </c:dLbls>
        <c:firstSliceAng val="157"/>
        <c:holeSize val="70"/>
      </c:doughnut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91D188-F599-41E7-A812-E9D76CB12FC6}" type="datetimeFigureOut">
              <a:rPr lang="en-US" smtClean="0">
                <a:latin typeface="Arial" panose="020B0604020202020204" pitchFamily="34" charset="0"/>
              </a:rPr>
              <a:pPr/>
              <a:t>9/9/2021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algn="ctr"/>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33F4A3-4E5C-4F89-9004-3E5200DCBD92}"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130667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32E7EE05-AEDD-4C9C-A72B-5CEB6038D93F}" type="datetimeFigureOut">
              <a:rPr lang="en-US" smtClean="0"/>
              <a:pPr/>
              <a:t>9/9/2021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858000" cy="457200"/>
          </a:xfrm>
          <a:prstGeom prst="rect">
            <a:avLst/>
          </a:prstGeom>
        </p:spPr>
        <p:txBody>
          <a:bodyPr vert="horz" lIns="91440" tIns="45720" rIns="91440" bIns="45720" rtlCol="0" anchor="b"/>
          <a:lstStyle>
            <a:lvl1pPr algn="ctr">
              <a:defRPr lang="en-US"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C01C5F8C-A169-4FC4-84E3-93CCF584541A}" type="slidenum">
              <a:rPr lang="en-US" smtClean="0"/>
              <a:pPr/>
              <a:t>‹#›</a:t>
            </a:fld>
            <a:endParaRPr lang="en-US" dirty="0"/>
          </a:p>
        </p:txBody>
      </p:sp>
    </p:spTree>
    <p:extLst>
      <p:ext uri="{BB962C8B-B14F-4D97-AF65-F5344CB8AC3E}">
        <p14:creationId xmlns:p14="http://schemas.microsoft.com/office/powerpoint/2010/main" val="311051991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hidden="1"/>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5F8C-A169-4FC4-84E3-93CCF584541A}" type="slidenum">
              <a:rPr lang="en-US" smtClean="0"/>
              <a:pPr/>
              <a:t>1</a:t>
            </a:fld>
            <a:endParaRPr lang="en-US" dirty="0"/>
          </a:p>
        </p:txBody>
      </p:sp>
    </p:spTree>
    <p:extLst>
      <p:ext uri="{BB962C8B-B14F-4D97-AF65-F5344CB8AC3E}">
        <p14:creationId xmlns:p14="http://schemas.microsoft.com/office/powerpoint/2010/main" val="408029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10</a:t>
            </a:fld>
            <a:endParaRPr lang="en-US" dirty="0"/>
          </a:p>
        </p:txBody>
      </p:sp>
    </p:spTree>
    <p:extLst>
      <p:ext uri="{BB962C8B-B14F-4D97-AF65-F5344CB8AC3E}">
        <p14:creationId xmlns:p14="http://schemas.microsoft.com/office/powerpoint/2010/main" val="230202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11</a:t>
            </a:fld>
            <a:endParaRPr lang="en-US" dirty="0"/>
          </a:p>
        </p:txBody>
      </p:sp>
    </p:spTree>
    <p:extLst>
      <p:ext uri="{BB962C8B-B14F-4D97-AF65-F5344CB8AC3E}">
        <p14:creationId xmlns:p14="http://schemas.microsoft.com/office/powerpoint/2010/main" val="36569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12</a:t>
            </a:fld>
            <a:endParaRPr lang="en-US" dirty="0"/>
          </a:p>
        </p:txBody>
      </p:sp>
    </p:spTree>
    <p:extLst>
      <p:ext uri="{BB962C8B-B14F-4D97-AF65-F5344CB8AC3E}">
        <p14:creationId xmlns:p14="http://schemas.microsoft.com/office/powerpoint/2010/main" val="31981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13</a:t>
            </a:fld>
            <a:endParaRPr lang="en-US" dirty="0"/>
          </a:p>
        </p:txBody>
      </p:sp>
    </p:spTree>
    <p:extLst>
      <p:ext uri="{BB962C8B-B14F-4D97-AF65-F5344CB8AC3E}">
        <p14:creationId xmlns:p14="http://schemas.microsoft.com/office/powerpoint/2010/main" val="199375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14</a:t>
            </a:fld>
            <a:endParaRPr lang="en-US" dirty="0"/>
          </a:p>
        </p:txBody>
      </p:sp>
    </p:spTree>
    <p:extLst>
      <p:ext uri="{BB962C8B-B14F-4D97-AF65-F5344CB8AC3E}">
        <p14:creationId xmlns:p14="http://schemas.microsoft.com/office/powerpoint/2010/main" val="99999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15</a:t>
            </a:fld>
            <a:endParaRPr lang="en-US" dirty="0"/>
          </a:p>
        </p:txBody>
      </p:sp>
    </p:spTree>
    <p:extLst>
      <p:ext uri="{BB962C8B-B14F-4D97-AF65-F5344CB8AC3E}">
        <p14:creationId xmlns:p14="http://schemas.microsoft.com/office/powerpoint/2010/main" val="37160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16</a:t>
            </a:fld>
            <a:endParaRPr lang="en-US" dirty="0"/>
          </a:p>
        </p:txBody>
      </p:sp>
    </p:spTree>
    <p:extLst>
      <p:ext uri="{BB962C8B-B14F-4D97-AF65-F5344CB8AC3E}">
        <p14:creationId xmlns:p14="http://schemas.microsoft.com/office/powerpoint/2010/main" val="197477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dirty="0">
              <a:ln>
                <a:noFill/>
              </a:ln>
              <a:solidFill>
                <a:prstClr val="black"/>
              </a:solidFill>
              <a:effectLst/>
              <a:uLnTx/>
              <a:uFillTx/>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dirty="0">
              <a:ln>
                <a:noFill/>
              </a:ln>
              <a:solidFill>
                <a:prstClr val="black"/>
              </a:solidFill>
              <a:effectLst/>
              <a:uLnTx/>
              <a:uFillTx/>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C5F8C-A169-4FC4-84E3-93CCF584541A}"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2142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3</a:t>
            </a:fld>
            <a:endParaRPr lang="en-US" dirty="0"/>
          </a:p>
        </p:txBody>
      </p:sp>
    </p:spTree>
    <p:extLst>
      <p:ext uri="{BB962C8B-B14F-4D97-AF65-F5344CB8AC3E}">
        <p14:creationId xmlns:p14="http://schemas.microsoft.com/office/powerpoint/2010/main" val="145273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dirty="0">
              <a:ln>
                <a:noFill/>
              </a:ln>
              <a:solidFill>
                <a:prstClr val="black"/>
              </a:solidFill>
              <a:effectLst/>
              <a:uLnTx/>
              <a:uFillTx/>
              <a:ea typeface="+mn-ea"/>
              <a:cs typeface="+mn-cs"/>
            </a:endParaRPr>
          </a:p>
        </p:txBody>
      </p:sp>
      <p:sp>
        <p:nvSpPr>
          <p:cNvPr id="5" name="Footer Placeholder 4" hidden="1"/>
          <p:cNvSpPr>
            <a:spLocks noGrp="1"/>
          </p:cNvSpPr>
          <p:nvPr>
            <p:ph type="ftr" sz="quarter" idx="11"/>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FFAF03-AFE9-4089-9E42-DF6F26F20EF0}"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3868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5</a:t>
            </a:fld>
            <a:endParaRPr lang="en-US" dirty="0"/>
          </a:p>
        </p:txBody>
      </p:sp>
    </p:spTree>
    <p:extLst>
      <p:ext uri="{BB962C8B-B14F-4D97-AF65-F5344CB8AC3E}">
        <p14:creationId xmlns:p14="http://schemas.microsoft.com/office/powerpoint/2010/main" val="130044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6</a:t>
            </a:fld>
            <a:endParaRPr lang="en-US" dirty="0"/>
          </a:p>
        </p:txBody>
      </p:sp>
    </p:spTree>
    <p:extLst>
      <p:ext uri="{BB962C8B-B14F-4D97-AF65-F5344CB8AC3E}">
        <p14:creationId xmlns:p14="http://schemas.microsoft.com/office/powerpoint/2010/main" val="143976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en-US" dirty="0"/>
              <a:t>We have decades of experience serving commercial and federal customers. </a:t>
            </a:r>
          </a:p>
          <a:p>
            <a:pPr defTabSz="933126">
              <a:defRPr/>
            </a:pPr>
            <a:endParaRPr lang="en-US" dirty="0"/>
          </a:p>
          <a:p>
            <a:pPr defTabSz="933126">
              <a:defRPr/>
            </a:pPr>
            <a:r>
              <a:rPr lang="en-US" dirty="0"/>
              <a:t>The most notable example of our current work is Defense Health Agency’s (DHA) GENESIS Program</a:t>
            </a:r>
          </a:p>
          <a:p>
            <a:pPr defTabSz="933126">
              <a:defRPr/>
            </a:pPr>
            <a:endParaRPr lang="en-US" dirty="0"/>
          </a:p>
          <a:p>
            <a:pPr marL="174961" indent="-174961" defTabSz="933126">
              <a:buFont typeface="Arial" panose="020B0604020202020204" pitchFamily="34" charset="0"/>
              <a:buChar char="•"/>
              <a:defRPr/>
            </a:pPr>
            <a:r>
              <a:rPr lang="en-US" dirty="0">
                <a:latin typeface="Arial" panose="020B0604020202020204" pitchFamily="34" charset="0"/>
              </a:rPr>
              <a:t>$4.3B IDIQ Ceiling Value</a:t>
            </a:r>
          </a:p>
          <a:p>
            <a:pPr marL="174961" indent="-174961" defTabSz="933126">
              <a:buFont typeface="Arial" panose="020B0604020202020204" pitchFamily="34" charset="0"/>
              <a:buChar char="•"/>
              <a:defRPr/>
            </a:pPr>
            <a:r>
              <a:rPr lang="en-US" dirty="0">
                <a:latin typeface="Arial" panose="020B0604020202020204" pitchFamily="34" charset="0"/>
              </a:rPr>
              <a:t>9.6M Beneficiaries</a:t>
            </a:r>
          </a:p>
          <a:p>
            <a:pPr defTabSz="933126">
              <a:defRPr/>
            </a:pPr>
            <a:endParaRPr lang="en-US" dirty="0"/>
          </a:p>
          <a:p>
            <a:pPr marL="233282" indent="-233282">
              <a:lnSpc>
                <a:spcPct val="90000"/>
              </a:lnSpc>
              <a:spcBef>
                <a:spcPts val="306"/>
              </a:spcBef>
            </a:pPr>
            <a:r>
              <a:rPr lang="en-US" b="1" dirty="0"/>
              <a:t>Mission Need:</a:t>
            </a:r>
          </a:p>
          <a:p>
            <a:pPr marL="524884" lvl="1" indent="-174961">
              <a:lnSpc>
                <a:spcPct val="90000"/>
              </a:lnSpc>
              <a:spcBef>
                <a:spcPts val="306"/>
              </a:spcBef>
            </a:pPr>
            <a:r>
              <a:rPr lang="en-US" dirty="0"/>
              <a:t>Improve the health and medical readiness of the US Military</a:t>
            </a:r>
          </a:p>
          <a:p>
            <a:pPr marL="524884" lvl="1" indent="-174961">
              <a:lnSpc>
                <a:spcPct val="90000"/>
              </a:lnSpc>
              <a:spcBef>
                <a:spcPts val="306"/>
              </a:spcBef>
            </a:pPr>
            <a:endParaRPr lang="en-US" dirty="0"/>
          </a:p>
          <a:p>
            <a:pPr marL="233282" indent="-233282">
              <a:lnSpc>
                <a:spcPct val="90000"/>
              </a:lnSpc>
              <a:spcBef>
                <a:spcPts val="306"/>
              </a:spcBef>
            </a:pPr>
            <a:r>
              <a:rPr lang="en-US" b="1" dirty="0"/>
              <a:t>Leidos Response:</a:t>
            </a:r>
          </a:p>
          <a:p>
            <a:pPr marL="524884" lvl="1" indent="-174961">
              <a:lnSpc>
                <a:spcPct val="90000"/>
              </a:lnSpc>
              <a:spcBef>
                <a:spcPts val="306"/>
              </a:spcBef>
            </a:pPr>
            <a:r>
              <a:rPr lang="en-US" dirty="0"/>
              <a:t>Assembled team of leaders in military health, health IT, EHR implementations, and consulting</a:t>
            </a:r>
          </a:p>
          <a:p>
            <a:pPr marL="524884" lvl="1" indent="-174961">
              <a:lnSpc>
                <a:spcPct val="90000"/>
              </a:lnSpc>
              <a:spcBef>
                <a:spcPts val="306"/>
              </a:spcBef>
            </a:pPr>
            <a:r>
              <a:rPr lang="en-US" dirty="0"/>
              <a:t>Designed a highly interoperable system based on commercially available (COTS) solutions</a:t>
            </a:r>
          </a:p>
          <a:p>
            <a:pPr marL="524884" lvl="1" indent="-174961">
              <a:lnSpc>
                <a:spcPct val="90000"/>
              </a:lnSpc>
              <a:spcBef>
                <a:spcPts val="306"/>
              </a:spcBef>
            </a:pPr>
            <a:r>
              <a:rPr lang="en-US" dirty="0"/>
              <a:t>Ensuring smooth transition from legacy system both technically and operationally</a:t>
            </a:r>
          </a:p>
          <a:p>
            <a:pPr marL="524884" lvl="1" indent="-174961">
              <a:lnSpc>
                <a:spcPct val="90000"/>
              </a:lnSpc>
              <a:spcBef>
                <a:spcPts val="306"/>
              </a:spcBef>
            </a:pPr>
            <a:r>
              <a:rPr lang="en-US" dirty="0"/>
              <a:t>Enabling a data platform that leverages a high volume of patient data to improve health outcomes &amp; military readiness</a:t>
            </a:r>
          </a:p>
          <a:p>
            <a:endParaRPr lang="en-US" b="1" dirty="0"/>
          </a:p>
          <a:p>
            <a:r>
              <a:rPr lang="en-US" b="1" dirty="0"/>
              <a:t>Related Programs:</a:t>
            </a:r>
            <a:r>
              <a:rPr lang="en-US" b="1" baseline="0" dirty="0"/>
              <a:t> </a:t>
            </a:r>
          </a:p>
          <a:p>
            <a:pPr marL="174961" indent="-174961">
              <a:buFont typeface="Arial" panose="020B0604020202020204" pitchFamily="34" charset="0"/>
              <a:buChar char="•"/>
            </a:pPr>
            <a:r>
              <a:rPr lang="en-US" baseline="0" dirty="0"/>
              <a:t>VA Data Center</a:t>
            </a:r>
          </a:p>
          <a:p>
            <a:pPr marL="174961" indent="-174961">
              <a:buFont typeface="Arial" panose="020B0604020202020204" pitchFamily="34" charset="0"/>
              <a:buChar char="•"/>
            </a:pPr>
            <a:r>
              <a:rPr lang="en-US" baseline="0" dirty="0"/>
              <a:t>DoD Nurse Advice Line</a:t>
            </a:r>
          </a:p>
          <a:p>
            <a:pPr marL="174961" indent="-174961">
              <a:buFont typeface="Arial" panose="020B0604020202020204" pitchFamily="34" charset="0"/>
              <a:buChar char="•"/>
            </a:pPr>
            <a:r>
              <a:rPr lang="en-US" baseline="0" dirty="0"/>
              <a:t>SSA IT Support Services</a:t>
            </a:r>
          </a:p>
          <a:p>
            <a:pPr marL="174961" indent="-174961">
              <a:buFont typeface="Arial" panose="020B0604020202020204" pitchFamily="34" charset="0"/>
              <a:buChar char="•"/>
            </a:pPr>
            <a:endParaRPr lang="en-US" baseline="0" dirty="0"/>
          </a:p>
          <a:p>
            <a:r>
              <a:rPr lang="en-US" b="1" baseline="0" dirty="0"/>
              <a:t>Positioned for: </a:t>
            </a:r>
          </a:p>
          <a:p>
            <a:pPr marL="174961" indent="-174961">
              <a:buFont typeface="Arial" panose="020B0604020202020204" pitchFamily="34" charset="0"/>
              <a:buChar char="•"/>
            </a:pPr>
            <a:r>
              <a:rPr lang="en-US" baseline="0" dirty="0"/>
              <a:t>Global health IT opportunities</a:t>
            </a:r>
            <a:endParaRPr lang="en-US" dirty="0"/>
          </a:p>
        </p:txBody>
      </p:sp>
      <p:sp>
        <p:nvSpPr>
          <p:cNvPr id="4" name="Slide Number Placeholder 3"/>
          <p:cNvSpPr>
            <a:spLocks noGrp="1"/>
          </p:cNvSpPr>
          <p:nvPr>
            <p:ph type="sldNum" sz="quarter" idx="10"/>
          </p:nvPr>
        </p:nvSpPr>
        <p:spPr/>
        <p:txBody>
          <a:bodyPr/>
          <a:lstStyle/>
          <a:p>
            <a:fld id="{C01C5F8C-A169-4FC4-84E3-93CCF584541A}" type="slidenum">
              <a:rPr lang="en-US" smtClean="0"/>
              <a:pPr/>
              <a:t>7</a:t>
            </a:fld>
            <a:endParaRPr lang="en-US" dirty="0"/>
          </a:p>
        </p:txBody>
      </p:sp>
    </p:spTree>
    <p:extLst>
      <p:ext uri="{BB962C8B-B14F-4D97-AF65-F5344CB8AC3E}">
        <p14:creationId xmlns:p14="http://schemas.microsoft.com/office/powerpoint/2010/main" val="377873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8</a:t>
            </a:fld>
            <a:endParaRPr lang="en-US" dirty="0"/>
          </a:p>
        </p:txBody>
      </p:sp>
    </p:spTree>
    <p:extLst>
      <p:ext uri="{BB962C8B-B14F-4D97-AF65-F5344CB8AC3E}">
        <p14:creationId xmlns:p14="http://schemas.microsoft.com/office/powerpoint/2010/main" val="291684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C5F8C-A169-4FC4-84E3-93CCF584541A}" type="slidenum">
              <a:rPr lang="en-US" smtClean="0"/>
              <a:pPr/>
              <a:t>9</a:t>
            </a:fld>
            <a:endParaRPr lang="en-US" dirty="0"/>
          </a:p>
        </p:txBody>
      </p:sp>
    </p:spTree>
    <p:extLst>
      <p:ext uri="{BB962C8B-B14F-4D97-AF65-F5344CB8AC3E}">
        <p14:creationId xmlns:p14="http://schemas.microsoft.com/office/powerpoint/2010/main" val="3524285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6A990-42F1-8D43-9292-9D166ED563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15200" y="0"/>
            <a:ext cx="4876800" cy="6400800"/>
          </a:xfrm>
          <a:prstGeom prst="rect">
            <a:avLst/>
          </a:prstGeom>
        </p:spPr>
      </p:pic>
      <p:sp>
        <p:nvSpPr>
          <p:cNvPr id="11" name="Text Placeholder 7">
            <a:extLst>
              <a:ext uri="{FF2B5EF4-FFF2-40B4-BE49-F238E27FC236}">
                <a16:creationId xmlns:a16="http://schemas.microsoft.com/office/drawing/2014/main" id="{BC6AD235-6D20-BF4A-936E-A2239214CFE7}"/>
              </a:ext>
            </a:extLst>
          </p:cNvPr>
          <p:cNvSpPr>
            <a:spLocks noGrp="1"/>
          </p:cNvSpPr>
          <p:nvPr>
            <p:ph type="body" sz="quarter" idx="10" hasCustomPrompt="1"/>
          </p:nvPr>
        </p:nvSpPr>
        <p:spPr>
          <a:xfrm>
            <a:off x="602297" y="3530233"/>
            <a:ext cx="6593633" cy="836126"/>
          </a:xfrm>
          <a:prstGeom prst="rect">
            <a:avLst/>
          </a:prstGeom>
        </p:spPr>
        <p:txBody>
          <a:bodyPr wrap="square" lIns="0" rIns="0" anchor="b" anchorCtr="0">
            <a:spAutoFit/>
          </a:bodyPr>
          <a:lstStyle>
            <a:lvl1pPr marL="0" indent="0">
              <a:lnSpc>
                <a:spcPts val="5800"/>
              </a:lnSpc>
              <a:spcBef>
                <a:spcPts val="0"/>
              </a:spcBef>
              <a:buNone/>
              <a:defRPr sz="6000" b="1" baseline="0">
                <a:solidFill>
                  <a:schemeClr val="tx2"/>
                </a:solidFill>
                <a:latin typeface="+mj-lt"/>
              </a:defRPr>
            </a:lvl1pPr>
          </a:lstStyle>
          <a:p>
            <a:pPr lvl="0"/>
            <a:r>
              <a:rPr lang="en-US" dirty="0"/>
              <a:t>Presentation Title</a:t>
            </a:r>
          </a:p>
        </p:txBody>
      </p:sp>
      <p:sp>
        <p:nvSpPr>
          <p:cNvPr id="14" name="Text Placeholder 9">
            <a:extLst>
              <a:ext uri="{FF2B5EF4-FFF2-40B4-BE49-F238E27FC236}">
                <a16:creationId xmlns:a16="http://schemas.microsoft.com/office/drawing/2014/main" id="{DF0EFD39-B8F6-8148-AD1C-BA8015F887AD}"/>
              </a:ext>
            </a:extLst>
          </p:cNvPr>
          <p:cNvSpPr>
            <a:spLocks noGrp="1"/>
          </p:cNvSpPr>
          <p:nvPr>
            <p:ph type="body" sz="quarter" idx="11" hasCustomPrompt="1"/>
          </p:nvPr>
        </p:nvSpPr>
        <p:spPr>
          <a:xfrm>
            <a:off x="602297" y="4381292"/>
            <a:ext cx="6593633" cy="523220"/>
          </a:xfrm>
          <a:prstGeom prst="rect">
            <a:avLst/>
          </a:prstGeom>
        </p:spPr>
        <p:txBody>
          <a:bodyPr wrap="square" lIns="0" rIns="0">
            <a:spAutoFit/>
          </a:bodyPr>
          <a:lstStyle>
            <a:lvl1pPr marL="0" indent="0">
              <a:buNone/>
              <a:defRPr sz="2800" b="0" baseline="0">
                <a:solidFill>
                  <a:schemeClr val="tx2"/>
                </a:solidFill>
                <a:latin typeface="+mj-lt"/>
              </a:defRPr>
            </a:lvl1pPr>
          </a:lstStyle>
          <a:p>
            <a:pPr lvl="0"/>
            <a:r>
              <a:rPr lang="en-US" dirty="0"/>
              <a:t>Subtitle</a:t>
            </a:r>
          </a:p>
        </p:txBody>
      </p:sp>
      <p:sp>
        <p:nvSpPr>
          <p:cNvPr id="15" name="Text Placeholder 9">
            <a:extLst>
              <a:ext uri="{FF2B5EF4-FFF2-40B4-BE49-F238E27FC236}">
                <a16:creationId xmlns:a16="http://schemas.microsoft.com/office/drawing/2014/main" id="{2F7395D3-8D2C-9542-B9A9-7FA060492F59}"/>
              </a:ext>
            </a:extLst>
          </p:cNvPr>
          <p:cNvSpPr>
            <a:spLocks noGrp="1"/>
          </p:cNvSpPr>
          <p:nvPr>
            <p:ph type="body" sz="quarter" idx="12" hasCustomPrompt="1"/>
          </p:nvPr>
        </p:nvSpPr>
        <p:spPr>
          <a:xfrm>
            <a:off x="602296" y="5443140"/>
            <a:ext cx="6593633" cy="338554"/>
          </a:xfrm>
          <a:prstGeom prst="rect">
            <a:avLst/>
          </a:prstGeom>
        </p:spPr>
        <p:txBody>
          <a:bodyPr wrap="square" lIns="0" rIns="0">
            <a:spAutoFit/>
          </a:bodyPr>
          <a:lstStyle>
            <a:lvl1pPr marL="0" indent="0">
              <a:buNone/>
              <a:defRPr sz="1600" b="1" baseline="0">
                <a:solidFill>
                  <a:schemeClr val="accent1"/>
                </a:solidFill>
                <a:latin typeface="+mj-lt"/>
              </a:defRPr>
            </a:lvl1pPr>
          </a:lstStyle>
          <a:p>
            <a:pPr lvl="0"/>
            <a:r>
              <a:rPr lang="en-US" dirty="0"/>
              <a:t>Speaker name, Date</a:t>
            </a:r>
          </a:p>
        </p:txBody>
      </p:sp>
      <p:sp>
        <p:nvSpPr>
          <p:cNvPr id="12" name="Rectangle 11">
            <a:extLst>
              <a:ext uri="{FF2B5EF4-FFF2-40B4-BE49-F238E27FC236}">
                <a16:creationId xmlns:a16="http://schemas.microsoft.com/office/drawing/2014/main" id="{DE095964-D3E2-DC4B-AAC4-4825E0E4AD7A}"/>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A14319-302A-7F49-A4A2-AEE3C3FCFCAB}"/>
              </a:ext>
            </a:extLst>
          </p:cNvPr>
          <p:cNvPicPr>
            <a:picLocks noChangeAspect="1"/>
          </p:cNvPicPr>
          <p:nvPr userDrawn="1"/>
        </p:nvPicPr>
        <p:blipFill>
          <a:blip r:embed="rId3"/>
          <a:stretch>
            <a:fillRect/>
          </a:stretch>
        </p:blipFill>
        <p:spPr>
          <a:xfrm>
            <a:off x="525718" y="350556"/>
            <a:ext cx="2377440" cy="576349"/>
          </a:xfrm>
          <a:prstGeom prst="rect">
            <a:avLst/>
          </a:prstGeom>
        </p:spPr>
      </p:pic>
    </p:spTree>
    <p:extLst>
      <p:ext uri="{BB962C8B-B14F-4D97-AF65-F5344CB8AC3E}">
        <p14:creationId xmlns:p14="http://schemas.microsoft.com/office/powerpoint/2010/main" val="28566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F2D976-6AD5-7748-9585-543401BC7C8E}"/>
              </a:ext>
            </a:extLst>
          </p:cNvPr>
          <p:cNvCxnSpPr/>
          <p:nvPr userDrawn="1"/>
        </p:nvCxnSpPr>
        <p:spPr>
          <a:xfrm flipV="1">
            <a:off x="0" y="1138688"/>
            <a:ext cx="12192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1463040" y="1282149"/>
            <a:ext cx="10119360" cy="5114340"/>
          </a:xfrm>
          <a:prstGeom prst="rect">
            <a:avLst/>
          </a:prstGeom>
        </p:spPr>
        <p:txBody>
          <a:bodyPr lIns="0"/>
          <a:lstStyle>
            <a:lvl1pPr marL="342900" indent="-342900">
              <a:buSzPct val="75000"/>
              <a:buFont typeface="Wingdings 3" pitchFamily="18" charset="2"/>
              <a:buChar char=""/>
              <a:defRPr b="0">
                <a:solidFill>
                  <a:schemeClr val="tx2"/>
                </a:solidFill>
                <a:latin typeface="+mj-lt"/>
              </a:defRPr>
            </a:lvl1pPr>
            <a:lvl2pPr marL="742950" indent="-285750">
              <a:buFont typeface="Arial" pitchFamily="34" charset="0"/>
              <a:buChar char="−"/>
              <a:defRPr b="0" baseline="0">
                <a:solidFill>
                  <a:schemeClr val="tx2"/>
                </a:solidFill>
                <a:latin typeface="+mj-lt"/>
              </a:defRPr>
            </a:lvl2pPr>
            <a:lvl3pPr marL="1143000" indent="-228600">
              <a:buFont typeface="Arial" pitchFamily="34" charset="0"/>
              <a:buChar char="•"/>
              <a:defRPr b="0">
                <a:solidFill>
                  <a:schemeClr val="tx2"/>
                </a:solidFill>
                <a:latin typeface="+mj-lt"/>
              </a:defRPr>
            </a:lvl3pPr>
            <a:lvl4pPr>
              <a:defRPr b="0">
                <a:solidFill>
                  <a:schemeClr val="tx2"/>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1463040" y="0"/>
            <a:ext cx="8645056" cy="1143000"/>
          </a:xfrm>
          <a:prstGeom prst="rect">
            <a:avLst/>
          </a:prstGeom>
        </p:spPr>
        <p:txBody>
          <a:bodyPr lIns="0" tIns="91440" rIns="0" anchor="ctr" anchorCtr="0"/>
          <a:lstStyle>
            <a:lvl1pPr>
              <a:lnSpc>
                <a:spcPts val="3000"/>
              </a:lnSpc>
              <a:defRPr b="1" baseline="0">
                <a:solidFill>
                  <a:schemeClr val="accent3"/>
                </a:solidFill>
                <a:latin typeface="+mj-lt"/>
              </a:defRPr>
            </a:lvl1pPr>
          </a:lstStyle>
          <a:p>
            <a:r>
              <a:rPr lang="en-US" dirty="0"/>
              <a:t>Header</a:t>
            </a:r>
          </a:p>
        </p:txBody>
      </p:sp>
      <p:pic>
        <p:nvPicPr>
          <p:cNvPr id="3" name="Picture 2">
            <a:extLst>
              <a:ext uri="{FF2B5EF4-FFF2-40B4-BE49-F238E27FC236}">
                <a16:creationId xmlns:a16="http://schemas.microsoft.com/office/drawing/2014/main" id="{B0BC8D59-E222-4546-9FCC-66A25EB56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 cy="6858000"/>
          </a:xfrm>
          <a:prstGeom prst="rect">
            <a:avLst/>
          </a:prstGeom>
        </p:spPr>
      </p:pic>
      <p:pic>
        <p:nvPicPr>
          <p:cNvPr id="10" name="Picture 9">
            <a:extLst>
              <a:ext uri="{FF2B5EF4-FFF2-40B4-BE49-F238E27FC236}">
                <a16:creationId xmlns:a16="http://schemas.microsoft.com/office/drawing/2014/main" id="{33D2EFDF-F7EB-F148-AAB0-798F29AB2413}"/>
              </a:ext>
            </a:extLst>
          </p:cNvPr>
          <p:cNvPicPr>
            <a:picLocks noChangeAspect="1"/>
          </p:cNvPicPr>
          <p:nvPr userDrawn="1"/>
        </p:nvPicPr>
        <p:blipFill>
          <a:blip r:embed="rId3"/>
          <a:stretch>
            <a:fillRect/>
          </a:stretch>
        </p:blipFill>
        <p:spPr>
          <a:xfrm>
            <a:off x="10370223" y="380922"/>
            <a:ext cx="1554480" cy="376844"/>
          </a:xfrm>
          <a:prstGeom prst="rect">
            <a:avLst/>
          </a:prstGeom>
        </p:spPr>
      </p:pic>
    </p:spTree>
    <p:extLst>
      <p:ext uri="{BB962C8B-B14F-4D97-AF65-F5344CB8AC3E}">
        <p14:creationId xmlns:p14="http://schemas.microsoft.com/office/powerpoint/2010/main" val="130934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F0B674E-75CA-874A-A771-FF1B44B8BCA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7310" r="9100" b="6666"/>
          <a:stretch/>
        </p:blipFill>
        <p:spPr>
          <a:xfrm flipH="1" flipV="1">
            <a:off x="8096714" y="0"/>
            <a:ext cx="4095285" cy="6400800"/>
          </a:xfrm>
          <a:prstGeom prst="rect">
            <a:avLst/>
          </a:prstGeom>
        </p:spPr>
      </p:pic>
      <p:sp>
        <p:nvSpPr>
          <p:cNvPr id="10" name="Rectangle 9">
            <a:extLst>
              <a:ext uri="{FF2B5EF4-FFF2-40B4-BE49-F238E27FC236}">
                <a16:creationId xmlns:a16="http://schemas.microsoft.com/office/drawing/2014/main" id="{52AED978-87F1-5442-9352-5A8B290DB26B}"/>
              </a:ext>
            </a:extLst>
          </p:cNvPr>
          <p:cNvSpPr/>
          <p:nvPr userDrawn="1"/>
        </p:nvSpPr>
        <p:spPr>
          <a:xfrm>
            <a:off x="0" y="1166501"/>
            <a:ext cx="7010400" cy="3127248"/>
          </a:xfrm>
          <a:prstGeom prst="rect">
            <a:avLst/>
          </a:prstGeom>
          <a:gradFill>
            <a:gsLst>
              <a:gs pos="28000">
                <a:schemeClr val="bg1">
                  <a:lumMod val="95000"/>
                </a:schemeClr>
              </a:gs>
              <a:gs pos="8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199211-5F2D-444F-9E91-5A4AF5C0D366}"/>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p:nvPr>
        </p:nvSpPr>
        <p:spPr>
          <a:xfrm>
            <a:off x="479640" y="1166501"/>
            <a:ext cx="5760720" cy="3122418"/>
          </a:xfrm>
          <a:prstGeom prst="rect">
            <a:avLst/>
          </a:prstGeom>
        </p:spPr>
        <p:txBody>
          <a:bodyPr lIns="0" tIns="182880" rIns="0" bIns="91440"/>
          <a:lstStyle>
            <a:lvl1pPr marL="0" indent="0">
              <a:buSzPct val="75000"/>
              <a:buFont typeface="Wingdings 3" pitchFamily="18" charset="2"/>
              <a:buNone/>
              <a:defRPr sz="1400" b="0">
                <a:solidFill>
                  <a:schemeClr val="tx2"/>
                </a:solidFill>
                <a:latin typeface="+mj-lt"/>
              </a:defRPr>
            </a:lvl1pPr>
            <a:lvl2pPr marL="742950" indent="-285750">
              <a:buFont typeface="Arial" pitchFamily="34" charset="0"/>
              <a:buChar char="−"/>
              <a:defRPr b="0" baseline="0">
                <a:solidFill>
                  <a:schemeClr val="tx2"/>
                </a:solidFill>
                <a:latin typeface="+mj-lt"/>
              </a:defRPr>
            </a:lvl2pPr>
            <a:lvl3pPr marL="1143000" indent="-228600">
              <a:buFont typeface="Arial" pitchFamily="34" charset="0"/>
              <a:buChar char="•"/>
              <a:defRPr b="0">
                <a:solidFill>
                  <a:schemeClr val="tx2"/>
                </a:solidFill>
                <a:latin typeface="+mj-lt"/>
              </a:defRPr>
            </a:lvl3pPr>
            <a:lvl4pPr>
              <a:defRPr b="0">
                <a:solidFill>
                  <a:schemeClr val="tx2"/>
                </a:solidFill>
                <a:latin typeface="+mj-lt"/>
              </a:defRPr>
            </a:lvl4pPr>
            <a:lvl5pPr marL="1828800" marR="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b="0">
                <a:solidFill>
                  <a:schemeClr val="tx2"/>
                </a:solidFill>
                <a:latin typeface="+mj-lt"/>
              </a:defRPr>
            </a:lvl5pPr>
          </a:lstStyle>
          <a:p>
            <a:pPr lvl="0"/>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479640" y="0"/>
            <a:ext cx="8645056" cy="1143000"/>
          </a:xfrm>
          <a:prstGeom prst="rect">
            <a:avLst/>
          </a:prstGeom>
        </p:spPr>
        <p:txBody>
          <a:bodyPr lIns="0" tIns="91440" rIns="0" anchor="ctr" anchorCtr="0"/>
          <a:lstStyle>
            <a:lvl1pPr>
              <a:lnSpc>
                <a:spcPts val="3000"/>
              </a:lnSpc>
              <a:defRPr sz="2800" b="1" baseline="0">
                <a:solidFill>
                  <a:schemeClr val="accent3"/>
                </a:solidFill>
                <a:latin typeface="+mj-lt"/>
              </a:defRPr>
            </a:lvl1pPr>
          </a:lstStyle>
          <a:p>
            <a:r>
              <a:rPr lang="en-US" dirty="0"/>
              <a:t>Header</a:t>
            </a:r>
          </a:p>
        </p:txBody>
      </p:sp>
      <p:pic>
        <p:nvPicPr>
          <p:cNvPr id="11" name="Picture 10">
            <a:extLst>
              <a:ext uri="{FF2B5EF4-FFF2-40B4-BE49-F238E27FC236}">
                <a16:creationId xmlns:a16="http://schemas.microsoft.com/office/drawing/2014/main" id="{7B6A16F3-2E59-B74F-9A72-0B1A9A01AEC8}"/>
              </a:ext>
            </a:extLst>
          </p:cNvPr>
          <p:cNvPicPr>
            <a:picLocks noChangeAspect="1"/>
          </p:cNvPicPr>
          <p:nvPr userDrawn="1"/>
        </p:nvPicPr>
        <p:blipFill>
          <a:blip r:embed="rId3"/>
          <a:stretch>
            <a:fillRect/>
          </a:stretch>
        </p:blipFill>
        <p:spPr>
          <a:xfrm>
            <a:off x="10370223" y="380922"/>
            <a:ext cx="1554480" cy="376843"/>
          </a:xfrm>
          <a:prstGeom prst="rect">
            <a:avLst/>
          </a:prstGeom>
        </p:spPr>
      </p:pic>
      <p:sp>
        <p:nvSpPr>
          <p:cNvPr id="5" name="Picture Placeholder 4">
            <a:extLst>
              <a:ext uri="{FF2B5EF4-FFF2-40B4-BE49-F238E27FC236}">
                <a16:creationId xmlns:a16="http://schemas.microsoft.com/office/drawing/2014/main" id="{467363C5-DBBE-FF4A-816E-4E357E872816}"/>
              </a:ext>
            </a:extLst>
          </p:cNvPr>
          <p:cNvSpPr>
            <a:spLocks noGrp="1"/>
          </p:cNvSpPr>
          <p:nvPr>
            <p:ph type="pic" sz="quarter" idx="14"/>
          </p:nvPr>
        </p:nvSpPr>
        <p:spPr>
          <a:xfrm>
            <a:off x="6522720" y="1166501"/>
            <a:ext cx="5669280" cy="3127248"/>
          </a:xfrm>
          <a:prstGeom prst="rect">
            <a:avLst/>
          </a:prstGeom>
        </p:spPr>
        <p:txBody>
          <a:bodyPr/>
          <a:lstStyle/>
          <a:p>
            <a:endParaRPr lang="en-US" dirty="0"/>
          </a:p>
        </p:txBody>
      </p:sp>
    </p:spTree>
    <p:extLst>
      <p:ext uri="{BB962C8B-B14F-4D97-AF65-F5344CB8AC3E}">
        <p14:creationId xmlns:p14="http://schemas.microsoft.com/office/powerpoint/2010/main" val="350541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9413ED9-B5A3-3341-8D9D-88A06FC21CB9}"/>
              </a:ext>
            </a:extLst>
          </p:cNvPr>
          <p:cNvCxnSpPr/>
          <p:nvPr userDrawn="1"/>
        </p:nvCxnSpPr>
        <p:spPr>
          <a:xfrm flipV="1">
            <a:off x="0" y="1138688"/>
            <a:ext cx="12192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13" hasCustomPrompt="1"/>
          </p:nvPr>
        </p:nvSpPr>
        <p:spPr>
          <a:xfrm>
            <a:off x="1463040" y="1282148"/>
            <a:ext cx="4876800" cy="5122960"/>
          </a:xfrm>
          <a:prstGeom prst="rect">
            <a:avLst/>
          </a:prstGeom>
        </p:spPr>
        <p:txBody>
          <a:bodyPr lIns="0"/>
          <a:lstStyle>
            <a:lvl1pPr marL="342900" indent="-342900">
              <a:buSzPct val="75000"/>
              <a:buFont typeface="Wingdings 3" pitchFamily="18" charset="2"/>
              <a:buChar char=""/>
              <a:defRPr b="0">
                <a:solidFill>
                  <a:schemeClr val="tx2"/>
                </a:solidFill>
                <a:latin typeface="+mj-lt"/>
              </a:defRPr>
            </a:lvl1pPr>
            <a:lvl2pPr marL="742950" indent="-285750">
              <a:buFont typeface="Arial" pitchFamily="34" charset="0"/>
              <a:buChar char="−"/>
              <a:defRPr b="0" baseline="0">
                <a:solidFill>
                  <a:schemeClr val="tx2"/>
                </a:solidFill>
                <a:latin typeface="+mj-lt"/>
              </a:defRPr>
            </a:lvl2pPr>
            <a:lvl3pPr marL="1143000" indent="-228600">
              <a:buFont typeface="Arial" pitchFamily="34" charset="0"/>
              <a:buChar char="•"/>
              <a:defRPr b="0">
                <a:solidFill>
                  <a:schemeClr val="tx2"/>
                </a:solidFill>
                <a:latin typeface="+mj-lt"/>
              </a:defRPr>
            </a:lvl3pPr>
            <a:lvl4pPr>
              <a:defRPr b="0">
                <a:solidFill>
                  <a:schemeClr val="tx2"/>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8" name="Text Placeholder 3">
            <a:extLst>
              <a:ext uri="{FF2B5EF4-FFF2-40B4-BE49-F238E27FC236}">
                <a16:creationId xmlns:a16="http://schemas.microsoft.com/office/drawing/2014/main" id="{2EF8D877-1357-ED40-A71D-5275AB4CBBEF}"/>
              </a:ext>
            </a:extLst>
          </p:cNvPr>
          <p:cNvSpPr>
            <a:spLocks noGrp="1"/>
          </p:cNvSpPr>
          <p:nvPr>
            <p:ph type="body" sz="quarter" idx="14" hasCustomPrompt="1"/>
          </p:nvPr>
        </p:nvSpPr>
        <p:spPr>
          <a:xfrm>
            <a:off x="6705600" y="1282148"/>
            <a:ext cx="4876800" cy="5122960"/>
          </a:xfrm>
          <a:prstGeom prst="rect">
            <a:avLst/>
          </a:prstGeom>
        </p:spPr>
        <p:txBody>
          <a:bodyPr lIns="0"/>
          <a:lstStyle>
            <a:lvl1pPr marL="342900" indent="-342900">
              <a:buSzPct val="75000"/>
              <a:buFont typeface="Wingdings 3" pitchFamily="18" charset="2"/>
              <a:buChar char=""/>
              <a:defRPr b="0">
                <a:solidFill>
                  <a:schemeClr val="tx2"/>
                </a:solidFill>
                <a:latin typeface="+mj-lt"/>
              </a:defRPr>
            </a:lvl1pPr>
            <a:lvl2pPr marL="742950" indent="-285750">
              <a:buFont typeface="Arial" pitchFamily="34" charset="0"/>
              <a:buChar char="−"/>
              <a:defRPr b="0" baseline="0">
                <a:solidFill>
                  <a:schemeClr val="tx2"/>
                </a:solidFill>
                <a:latin typeface="+mj-lt"/>
              </a:defRPr>
            </a:lvl2pPr>
            <a:lvl3pPr marL="1143000" indent="-228600">
              <a:buFont typeface="Arial" pitchFamily="34" charset="0"/>
              <a:buChar char="•"/>
              <a:defRPr b="0">
                <a:solidFill>
                  <a:schemeClr val="tx2"/>
                </a:solidFill>
                <a:latin typeface="+mj-lt"/>
              </a:defRPr>
            </a:lvl3pPr>
            <a:lvl4pPr>
              <a:defRPr b="0">
                <a:solidFill>
                  <a:schemeClr val="tx2"/>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1" name="Slide Number Placeholder 6">
            <a:extLst>
              <a:ext uri="{FF2B5EF4-FFF2-40B4-BE49-F238E27FC236}">
                <a16:creationId xmlns:a16="http://schemas.microsoft.com/office/drawing/2014/main" id="{2308AA27-B342-594F-8FE0-D3B8C03A95A6}"/>
              </a:ext>
            </a:extLst>
          </p:cNvPr>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14" name="Title 16">
            <a:extLst>
              <a:ext uri="{FF2B5EF4-FFF2-40B4-BE49-F238E27FC236}">
                <a16:creationId xmlns:a16="http://schemas.microsoft.com/office/drawing/2014/main" id="{BA669A01-F271-074B-AAD7-77EFA6A8331F}"/>
              </a:ext>
            </a:extLst>
          </p:cNvPr>
          <p:cNvSpPr>
            <a:spLocks noGrp="1"/>
          </p:cNvSpPr>
          <p:nvPr>
            <p:ph type="title" hasCustomPrompt="1"/>
          </p:nvPr>
        </p:nvSpPr>
        <p:spPr>
          <a:xfrm>
            <a:off x="1463040" y="0"/>
            <a:ext cx="8645056" cy="1143000"/>
          </a:xfrm>
          <a:prstGeom prst="rect">
            <a:avLst/>
          </a:prstGeom>
        </p:spPr>
        <p:txBody>
          <a:bodyPr lIns="0" tIns="91440" rIns="0" anchor="ctr" anchorCtr="0"/>
          <a:lstStyle>
            <a:lvl1pPr>
              <a:lnSpc>
                <a:spcPts val="3000"/>
              </a:lnSpc>
              <a:defRPr b="1" baseline="0">
                <a:solidFill>
                  <a:schemeClr val="accent3"/>
                </a:solidFill>
                <a:latin typeface="+mj-lt"/>
              </a:defRPr>
            </a:lvl1pPr>
          </a:lstStyle>
          <a:p>
            <a:r>
              <a:rPr lang="en-US" dirty="0"/>
              <a:t>Header</a:t>
            </a:r>
          </a:p>
        </p:txBody>
      </p:sp>
      <p:pic>
        <p:nvPicPr>
          <p:cNvPr id="12" name="Picture 11">
            <a:extLst>
              <a:ext uri="{FF2B5EF4-FFF2-40B4-BE49-F238E27FC236}">
                <a16:creationId xmlns:a16="http://schemas.microsoft.com/office/drawing/2014/main" id="{135775DD-3BEE-2A49-8779-027A316AB4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 cy="6858000"/>
          </a:xfrm>
          <a:prstGeom prst="rect">
            <a:avLst/>
          </a:prstGeom>
        </p:spPr>
      </p:pic>
      <p:pic>
        <p:nvPicPr>
          <p:cNvPr id="9" name="Picture 8">
            <a:extLst>
              <a:ext uri="{FF2B5EF4-FFF2-40B4-BE49-F238E27FC236}">
                <a16:creationId xmlns:a16="http://schemas.microsoft.com/office/drawing/2014/main" id="{86F17ADA-CD53-354C-AC5B-5769BD5E8F8B}"/>
              </a:ext>
            </a:extLst>
          </p:cNvPr>
          <p:cNvPicPr>
            <a:picLocks noChangeAspect="1"/>
          </p:cNvPicPr>
          <p:nvPr userDrawn="1"/>
        </p:nvPicPr>
        <p:blipFill>
          <a:blip r:embed="rId3"/>
          <a:stretch>
            <a:fillRect/>
          </a:stretch>
        </p:blipFill>
        <p:spPr>
          <a:xfrm>
            <a:off x="10370223" y="380922"/>
            <a:ext cx="1554480" cy="376844"/>
          </a:xfrm>
          <a:prstGeom prst="rect">
            <a:avLst/>
          </a:prstGeom>
        </p:spPr>
      </p:pic>
    </p:spTree>
    <p:extLst>
      <p:ext uri="{BB962C8B-B14F-4D97-AF65-F5344CB8AC3E}">
        <p14:creationId xmlns:p14="http://schemas.microsoft.com/office/powerpoint/2010/main" val="282435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with Icon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F2D976-6AD5-7748-9585-543401BC7C8E}"/>
              </a:ext>
            </a:extLst>
          </p:cNvPr>
          <p:cNvCxnSpPr/>
          <p:nvPr userDrawn="1"/>
        </p:nvCxnSpPr>
        <p:spPr>
          <a:xfrm flipV="1">
            <a:off x="0" y="1138688"/>
            <a:ext cx="12192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1463040" y="1282149"/>
            <a:ext cx="10119360" cy="5114340"/>
          </a:xfrm>
          <a:prstGeom prst="rect">
            <a:avLst/>
          </a:prstGeom>
        </p:spPr>
        <p:txBody>
          <a:bodyPr lIns="0"/>
          <a:lstStyle>
            <a:lvl1pPr marL="342900" indent="-342900">
              <a:buSzPct val="75000"/>
              <a:buFont typeface="Wingdings 3" pitchFamily="18" charset="2"/>
              <a:buChar char=""/>
              <a:defRPr b="0">
                <a:solidFill>
                  <a:schemeClr val="tx2"/>
                </a:solidFill>
                <a:latin typeface="+mj-lt"/>
              </a:defRPr>
            </a:lvl1pPr>
            <a:lvl2pPr marL="742950" indent="-285750">
              <a:buFont typeface="Arial" pitchFamily="34" charset="0"/>
              <a:buChar char="−"/>
              <a:defRPr b="0" baseline="0">
                <a:solidFill>
                  <a:schemeClr val="tx2"/>
                </a:solidFill>
                <a:latin typeface="+mj-lt"/>
              </a:defRPr>
            </a:lvl2pPr>
            <a:lvl3pPr marL="1143000" indent="-228600">
              <a:buFont typeface="Arial" pitchFamily="34" charset="0"/>
              <a:buChar char="•"/>
              <a:defRPr b="0">
                <a:solidFill>
                  <a:schemeClr val="tx2"/>
                </a:solidFill>
                <a:latin typeface="+mj-lt"/>
              </a:defRPr>
            </a:lvl3pPr>
            <a:lvl4pPr>
              <a:defRPr b="0">
                <a:solidFill>
                  <a:schemeClr val="tx2"/>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1463040" y="0"/>
            <a:ext cx="8645056" cy="1143000"/>
          </a:xfrm>
          <a:prstGeom prst="rect">
            <a:avLst/>
          </a:prstGeom>
        </p:spPr>
        <p:txBody>
          <a:bodyPr lIns="0" tIns="91440" rIns="0" anchor="ctr" anchorCtr="0"/>
          <a:lstStyle>
            <a:lvl1pPr>
              <a:lnSpc>
                <a:spcPts val="3000"/>
              </a:lnSpc>
              <a:defRPr b="1" baseline="0">
                <a:solidFill>
                  <a:schemeClr val="accent3"/>
                </a:solidFill>
                <a:latin typeface="+mj-lt"/>
              </a:defRPr>
            </a:lvl1pPr>
          </a:lstStyle>
          <a:p>
            <a:r>
              <a:rPr lang="en-US" dirty="0"/>
              <a:t>Header</a:t>
            </a:r>
          </a:p>
        </p:txBody>
      </p:sp>
      <p:pic>
        <p:nvPicPr>
          <p:cNvPr id="8" name="Picture 7">
            <a:extLst>
              <a:ext uri="{FF2B5EF4-FFF2-40B4-BE49-F238E27FC236}">
                <a16:creationId xmlns:a16="http://schemas.microsoft.com/office/drawing/2014/main" id="{BACCCA6E-23B9-874A-8ACF-B154C9494B7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 cy="6858000"/>
          </a:xfrm>
          <a:prstGeom prst="rect">
            <a:avLst/>
          </a:prstGeom>
        </p:spPr>
      </p:pic>
      <p:pic>
        <p:nvPicPr>
          <p:cNvPr id="10" name="Picture 9">
            <a:extLst>
              <a:ext uri="{FF2B5EF4-FFF2-40B4-BE49-F238E27FC236}">
                <a16:creationId xmlns:a16="http://schemas.microsoft.com/office/drawing/2014/main" id="{C118E8A6-7BF3-B648-992E-9DFE81258D0D}"/>
              </a:ext>
            </a:extLst>
          </p:cNvPr>
          <p:cNvPicPr>
            <a:picLocks noChangeAspect="1"/>
          </p:cNvPicPr>
          <p:nvPr userDrawn="1"/>
        </p:nvPicPr>
        <p:blipFill>
          <a:blip r:embed="rId3"/>
          <a:stretch>
            <a:fillRect/>
          </a:stretch>
        </p:blipFill>
        <p:spPr>
          <a:xfrm>
            <a:off x="10370223" y="380922"/>
            <a:ext cx="1554480" cy="376844"/>
          </a:xfrm>
          <a:prstGeom prst="rect">
            <a:avLst/>
          </a:prstGeom>
        </p:spPr>
      </p:pic>
    </p:spTree>
    <p:extLst>
      <p:ext uri="{BB962C8B-B14F-4D97-AF65-F5344CB8AC3E}">
        <p14:creationId xmlns:p14="http://schemas.microsoft.com/office/powerpoint/2010/main" val="50233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with Icon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9413ED9-B5A3-3341-8D9D-88A06FC21CB9}"/>
              </a:ext>
            </a:extLst>
          </p:cNvPr>
          <p:cNvCxnSpPr/>
          <p:nvPr userDrawn="1"/>
        </p:nvCxnSpPr>
        <p:spPr>
          <a:xfrm flipV="1">
            <a:off x="0" y="1138688"/>
            <a:ext cx="12192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13" hasCustomPrompt="1"/>
          </p:nvPr>
        </p:nvSpPr>
        <p:spPr>
          <a:xfrm>
            <a:off x="1463040" y="1282148"/>
            <a:ext cx="4876800" cy="5122960"/>
          </a:xfrm>
          <a:prstGeom prst="rect">
            <a:avLst/>
          </a:prstGeom>
        </p:spPr>
        <p:txBody>
          <a:bodyPr lIns="0"/>
          <a:lstStyle>
            <a:lvl1pPr marL="342900" indent="-342900">
              <a:buSzPct val="75000"/>
              <a:buFont typeface="Wingdings 3" pitchFamily="18" charset="2"/>
              <a:buChar char=""/>
              <a:defRPr b="0">
                <a:solidFill>
                  <a:schemeClr val="tx2"/>
                </a:solidFill>
                <a:latin typeface="+mj-lt"/>
              </a:defRPr>
            </a:lvl1pPr>
            <a:lvl2pPr marL="742950" indent="-285750">
              <a:buFont typeface="Arial" pitchFamily="34" charset="0"/>
              <a:buChar char="−"/>
              <a:defRPr b="0" baseline="0">
                <a:solidFill>
                  <a:schemeClr val="tx2"/>
                </a:solidFill>
                <a:latin typeface="+mj-lt"/>
              </a:defRPr>
            </a:lvl2pPr>
            <a:lvl3pPr marL="1143000" indent="-228600">
              <a:buFont typeface="Arial" pitchFamily="34" charset="0"/>
              <a:buChar char="•"/>
              <a:defRPr b="0">
                <a:solidFill>
                  <a:schemeClr val="tx2"/>
                </a:solidFill>
                <a:latin typeface="+mj-lt"/>
              </a:defRPr>
            </a:lvl3pPr>
            <a:lvl4pPr>
              <a:defRPr b="0">
                <a:solidFill>
                  <a:schemeClr val="tx2"/>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8" name="Text Placeholder 3">
            <a:extLst>
              <a:ext uri="{FF2B5EF4-FFF2-40B4-BE49-F238E27FC236}">
                <a16:creationId xmlns:a16="http://schemas.microsoft.com/office/drawing/2014/main" id="{2EF8D877-1357-ED40-A71D-5275AB4CBBEF}"/>
              </a:ext>
            </a:extLst>
          </p:cNvPr>
          <p:cNvSpPr>
            <a:spLocks noGrp="1"/>
          </p:cNvSpPr>
          <p:nvPr>
            <p:ph type="body" sz="quarter" idx="14" hasCustomPrompt="1"/>
          </p:nvPr>
        </p:nvSpPr>
        <p:spPr>
          <a:xfrm>
            <a:off x="6705600" y="1282148"/>
            <a:ext cx="4876800" cy="5122960"/>
          </a:xfrm>
          <a:prstGeom prst="rect">
            <a:avLst/>
          </a:prstGeom>
        </p:spPr>
        <p:txBody>
          <a:bodyPr lIns="0"/>
          <a:lstStyle>
            <a:lvl1pPr marL="342900" indent="-342900">
              <a:buSzPct val="75000"/>
              <a:buFont typeface="Wingdings 3" pitchFamily="18" charset="2"/>
              <a:buChar char=""/>
              <a:defRPr b="0">
                <a:solidFill>
                  <a:schemeClr val="tx2"/>
                </a:solidFill>
                <a:latin typeface="+mj-lt"/>
              </a:defRPr>
            </a:lvl1pPr>
            <a:lvl2pPr marL="742950" indent="-285750">
              <a:buFont typeface="Arial" pitchFamily="34" charset="0"/>
              <a:buChar char="−"/>
              <a:defRPr b="0" baseline="0">
                <a:solidFill>
                  <a:schemeClr val="tx2"/>
                </a:solidFill>
                <a:latin typeface="+mj-lt"/>
              </a:defRPr>
            </a:lvl2pPr>
            <a:lvl3pPr marL="1143000" indent="-228600">
              <a:buFont typeface="Arial" pitchFamily="34" charset="0"/>
              <a:buChar char="•"/>
              <a:defRPr b="0">
                <a:solidFill>
                  <a:schemeClr val="tx2"/>
                </a:solidFill>
                <a:latin typeface="+mj-lt"/>
              </a:defRPr>
            </a:lvl3pPr>
            <a:lvl4pPr>
              <a:defRPr b="0">
                <a:solidFill>
                  <a:schemeClr val="tx2"/>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1" name="Slide Number Placeholder 6">
            <a:extLst>
              <a:ext uri="{FF2B5EF4-FFF2-40B4-BE49-F238E27FC236}">
                <a16:creationId xmlns:a16="http://schemas.microsoft.com/office/drawing/2014/main" id="{2308AA27-B342-594F-8FE0-D3B8C03A95A6}"/>
              </a:ext>
            </a:extLst>
          </p:cNvPr>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pic>
        <p:nvPicPr>
          <p:cNvPr id="9" name="Picture 8">
            <a:extLst>
              <a:ext uri="{FF2B5EF4-FFF2-40B4-BE49-F238E27FC236}">
                <a16:creationId xmlns:a16="http://schemas.microsoft.com/office/drawing/2014/main" id="{4C848864-E2F2-C340-AA28-DA9295EB05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 cy="6858000"/>
          </a:xfrm>
          <a:prstGeom prst="rect">
            <a:avLst/>
          </a:prstGeom>
        </p:spPr>
      </p:pic>
      <p:sp>
        <p:nvSpPr>
          <p:cNvPr id="14" name="Title 16">
            <a:extLst>
              <a:ext uri="{FF2B5EF4-FFF2-40B4-BE49-F238E27FC236}">
                <a16:creationId xmlns:a16="http://schemas.microsoft.com/office/drawing/2014/main" id="{BA669A01-F271-074B-AAD7-77EFA6A8331F}"/>
              </a:ext>
            </a:extLst>
          </p:cNvPr>
          <p:cNvSpPr>
            <a:spLocks noGrp="1"/>
          </p:cNvSpPr>
          <p:nvPr>
            <p:ph type="title" hasCustomPrompt="1"/>
          </p:nvPr>
        </p:nvSpPr>
        <p:spPr>
          <a:xfrm>
            <a:off x="1463040" y="0"/>
            <a:ext cx="8645056" cy="1143000"/>
          </a:xfrm>
          <a:prstGeom prst="rect">
            <a:avLst/>
          </a:prstGeom>
        </p:spPr>
        <p:txBody>
          <a:bodyPr lIns="0" tIns="91440" rIns="0" anchor="ctr" anchorCtr="0"/>
          <a:lstStyle>
            <a:lvl1pPr>
              <a:lnSpc>
                <a:spcPts val="3000"/>
              </a:lnSpc>
              <a:defRPr b="1" baseline="0">
                <a:solidFill>
                  <a:schemeClr val="accent3"/>
                </a:solidFill>
                <a:latin typeface="+mj-lt"/>
              </a:defRPr>
            </a:lvl1pPr>
          </a:lstStyle>
          <a:p>
            <a:r>
              <a:rPr lang="en-US" dirty="0"/>
              <a:t>Header</a:t>
            </a:r>
          </a:p>
        </p:txBody>
      </p:sp>
      <p:pic>
        <p:nvPicPr>
          <p:cNvPr id="10" name="Picture 9">
            <a:extLst>
              <a:ext uri="{FF2B5EF4-FFF2-40B4-BE49-F238E27FC236}">
                <a16:creationId xmlns:a16="http://schemas.microsoft.com/office/drawing/2014/main" id="{E67C70A2-F72F-7740-A489-0F96690C5382}"/>
              </a:ext>
            </a:extLst>
          </p:cNvPr>
          <p:cNvPicPr>
            <a:picLocks noChangeAspect="1"/>
          </p:cNvPicPr>
          <p:nvPr userDrawn="1"/>
        </p:nvPicPr>
        <p:blipFill>
          <a:blip r:embed="rId3"/>
          <a:stretch>
            <a:fillRect/>
          </a:stretch>
        </p:blipFill>
        <p:spPr>
          <a:xfrm>
            <a:off x="10370223" y="380922"/>
            <a:ext cx="1554480" cy="376844"/>
          </a:xfrm>
          <a:prstGeom prst="rect">
            <a:avLst/>
          </a:prstGeom>
        </p:spPr>
      </p:pic>
    </p:spTree>
    <p:extLst>
      <p:ext uri="{BB962C8B-B14F-4D97-AF65-F5344CB8AC3E}">
        <p14:creationId xmlns:p14="http://schemas.microsoft.com/office/powerpoint/2010/main" val="2401420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1B9C255-858A-6244-8876-A597EC2D503B}"/>
              </a:ext>
            </a:extLst>
          </p:cNvPr>
          <p:cNvCxnSpPr/>
          <p:nvPr userDrawn="1"/>
        </p:nvCxnSpPr>
        <p:spPr>
          <a:xfrm flipV="1">
            <a:off x="0" y="1138688"/>
            <a:ext cx="12192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9A5C9732-453E-5744-9356-79BA3EE6FD35}"/>
              </a:ext>
            </a:extLst>
          </p:cNvPr>
          <p:cNvSpPr/>
          <p:nvPr userDrawn="1"/>
        </p:nvSpPr>
        <p:spPr>
          <a:xfrm>
            <a:off x="0" y="3063878"/>
            <a:ext cx="12192000" cy="33369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22" name="Text Placeholder 9">
            <a:extLst>
              <a:ext uri="{FF2B5EF4-FFF2-40B4-BE49-F238E27FC236}">
                <a16:creationId xmlns:a16="http://schemas.microsoft.com/office/drawing/2014/main" id="{BD79C106-93FA-4A45-A1CA-41535123A1A5}"/>
              </a:ext>
            </a:extLst>
          </p:cNvPr>
          <p:cNvSpPr>
            <a:spLocks noGrp="1"/>
          </p:cNvSpPr>
          <p:nvPr>
            <p:ph type="body" sz="quarter" idx="15" hasCustomPrompt="1"/>
          </p:nvPr>
        </p:nvSpPr>
        <p:spPr>
          <a:xfrm>
            <a:off x="1780032" y="2680269"/>
            <a:ext cx="3060192" cy="3218687"/>
          </a:xfrm>
          <a:prstGeom prst="rect">
            <a:avLst/>
          </a:prstGeom>
          <a:solidFill>
            <a:schemeClr val="bg2"/>
          </a:solidFill>
        </p:spPr>
        <p:txBody>
          <a:bodyPr wrap="square" lIns="91440" rIns="91440" anchor="ctr" anchorCtr="0">
            <a:noAutofit/>
          </a:bodyPr>
          <a:lstStyle>
            <a:lvl1pPr marL="0" marR="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sz="2000" b="0" baseline="0">
                <a:solidFill>
                  <a:schemeClr val="bg1"/>
                </a:solidFill>
                <a:latin typeface="+mj-lt"/>
              </a:defRPr>
            </a:lvl1pPr>
          </a:lstStyle>
          <a:p>
            <a:pPr marL="0" marR="0" lvl="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a:pPr>
            <a:r>
              <a:rPr lang="en-US" dirty="0"/>
              <a:t>Text goes here</a:t>
            </a:r>
          </a:p>
        </p:txBody>
      </p:sp>
      <p:sp>
        <p:nvSpPr>
          <p:cNvPr id="23" name="Text Placeholder 9">
            <a:extLst>
              <a:ext uri="{FF2B5EF4-FFF2-40B4-BE49-F238E27FC236}">
                <a16:creationId xmlns:a16="http://schemas.microsoft.com/office/drawing/2014/main" id="{61DFED84-BFBD-7E4B-98EB-8766E28987C7}"/>
              </a:ext>
            </a:extLst>
          </p:cNvPr>
          <p:cNvSpPr>
            <a:spLocks noGrp="1"/>
          </p:cNvSpPr>
          <p:nvPr>
            <p:ph type="body" sz="quarter" idx="16" hasCustomPrompt="1"/>
          </p:nvPr>
        </p:nvSpPr>
        <p:spPr>
          <a:xfrm>
            <a:off x="5166360" y="2680269"/>
            <a:ext cx="3060192" cy="3218687"/>
          </a:xfrm>
          <a:prstGeom prst="rect">
            <a:avLst/>
          </a:prstGeom>
          <a:solidFill>
            <a:schemeClr val="bg2"/>
          </a:solidFill>
        </p:spPr>
        <p:txBody>
          <a:bodyPr wrap="square" lIns="91440" rIns="91440" anchor="ctr" anchorCtr="0">
            <a:noAutofit/>
          </a:bodyPr>
          <a:lstStyle>
            <a:lvl1pPr marL="0" marR="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sz="2000" b="0" baseline="0">
                <a:solidFill>
                  <a:schemeClr val="bg1"/>
                </a:solidFill>
                <a:latin typeface="+mj-lt"/>
              </a:defRPr>
            </a:lvl1pPr>
          </a:lstStyle>
          <a:p>
            <a:pPr marL="0" marR="0" lvl="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a:pPr>
            <a:r>
              <a:rPr lang="en-US" dirty="0"/>
              <a:t>Text goes here</a:t>
            </a:r>
          </a:p>
        </p:txBody>
      </p:sp>
      <p:sp>
        <p:nvSpPr>
          <p:cNvPr id="24" name="Text Placeholder 9">
            <a:extLst>
              <a:ext uri="{FF2B5EF4-FFF2-40B4-BE49-F238E27FC236}">
                <a16:creationId xmlns:a16="http://schemas.microsoft.com/office/drawing/2014/main" id="{75EE1F20-499E-AD4D-882A-54FC61F99588}"/>
              </a:ext>
            </a:extLst>
          </p:cNvPr>
          <p:cNvSpPr>
            <a:spLocks noGrp="1"/>
          </p:cNvSpPr>
          <p:nvPr>
            <p:ph type="body" sz="quarter" idx="17" hasCustomPrompt="1"/>
          </p:nvPr>
        </p:nvSpPr>
        <p:spPr>
          <a:xfrm>
            <a:off x="8552688" y="2680269"/>
            <a:ext cx="3060192" cy="3218687"/>
          </a:xfrm>
          <a:prstGeom prst="rect">
            <a:avLst/>
          </a:prstGeom>
          <a:solidFill>
            <a:schemeClr val="bg2"/>
          </a:solidFill>
        </p:spPr>
        <p:txBody>
          <a:bodyPr wrap="square" lIns="91440" rIns="91440" anchor="ctr" anchorCtr="0">
            <a:noAutofit/>
          </a:bodyPr>
          <a:lstStyle>
            <a:lvl1pPr marL="0" marR="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sz="2000" b="0" baseline="0">
                <a:solidFill>
                  <a:schemeClr val="bg1"/>
                </a:solidFill>
                <a:latin typeface="+mj-lt"/>
              </a:defRPr>
            </a:lvl1pPr>
          </a:lstStyle>
          <a:p>
            <a:pPr marL="0" marR="0" lvl="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a:pPr>
            <a:r>
              <a:rPr lang="en-US" dirty="0"/>
              <a:t>Text goes here</a:t>
            </a:r>
          </a:p>
        </p:txBody>
      </p:sp>
      <p:sp>
        <p:nvSpPr>
          <p:cNvPr id="4" name="Picture Placeholder 3">
            <a:extLst>
              <a:ext uri="{FF2B5EF4-FFF2-40B4-BE49-F238E27FC236}">
                <a16:creationId xmlns:a16="http://schemas.microsoft.com/office/drawing/2014/main" id="{CBC307DA-B01B-F74C-8420-9F615AD9E1C9}"/>
              </a:ext>
            </a:extLst>
          </p:cNvPr>
          <p:cNvSpPr>
            <a:spLocks noGrp="1"/>
          </p:cNvSpPr>
          <p:nvPr>
            <p:ph type="pic" sz="quarter" idx="18"/>
          </p:nvPr>
        </p:nvSpPr>
        <p:spPr>
          <a:xfrm>
            <a:off x="2212847" y="1324687"/>
            <a:ext cx="2194560" cy="1188720"/>
          </a:xfrm>
          <a:prstGeom prst="rect">
            <a:avLst/>
          </a:prstGeom>
        </p:spPr>
        <p:txBody>
          <a:bodyPr/>
          <a:lstStyle/>
          <a:p>
            <a:r>
              <a:rPr lang="en-US"/>
              <a:t>Click icon to add picture</a:t>
            </a:r>
            <a:endParaRPr lang="en-US" dirty="0"/>
          </a:p>
        </p:txBody>
      </p:sp>
      <p:sp>
        <p:nvSpPr>
          <p:cNvPr id="14" name="Picture Placeholder 3">
            <a:extLst>
              <a:ext uri="{FF2B5EF4-FFF2-40B4-BE49-F238E27FC236}">
                <a16:creationId xmlns:a16="http://schemas.microsoft.com/office/drawing/2014/main" id="{6E6406CF-9EA0-804E-A81D-9B793089F4BE}"/>
              </a:ext>
            </a:extLst>
          </p:cNvPr>
          <p:cNvSpPr>
            <a:spLocks noGrp="1"/>
          </p:cNvSpPr>
          <p:nvPr>
            <p:ph type="pic" sz="quarter" idx="19"/>
          </p:nvPr>
        </p:nvSpPr>
        <p:spPr>
          <a:xfrm>
            <a:off x="5599175" y="1324687"/>
            <a:ext cx="2194560" cy="1188720"/>
          </a:xfrm>
          <a:prstGeom prst="rect">
            <a:avLst/>
          </a:prstGeom>
        </p:spPr>
        <p:txBody>
          <a:bodyPr/>
          <a:lstStyle/>
          <a:p>
            <a:r>
              <a:rPr lang="en-US"/>
              <a:t>Click icon to add picture</a:t>
            </a:r>
            <a:endParaRPr lang="en-US" dirty="0"/>
          </a:p>
        </p:txBody>
      </p:sp>
      <p:sp>
        <p:nvSpPr>
          <p:cNvPr id="15" name="Picture Placeholder 3">
            <a:extLst>
              <a:ext uri="{FF2B5EF4-FFF2-40B4-BE49-F238E27FC236}">
                <a16:creationId xmlns:a16="http://schemas.microsoft.com/office/drawing/2014/main" id="{53352F55-6C91-FB4E-8AC4-6AA982E1F876}"/>
              </a:ext>
            </a:extLst>
          </p:cNvPr>
          <p:cNvSpPr>
            <a:spLocks noGrp="1"/>
          </p:cNvSpPr>
          <p:nvPr>
            <p:ph type="pic" sz="quarter" idx="20"/>
          </p:nvPr>
        </p:nvSpPr>
        <p:spPr>
          <a:xfrm>
            <a:off x="9003595" y="1324687"/>
            <a:ext cx="2194560" cy="1188720"/>
          </a:xfrm>
          <a:prstGeom prst="rect">
            <a:avLst/>
          </a:prstGeom>
        </p:spPr>
        <p:txBody>
          <a:bodyPr/>
          <a:lstStyle/>
          <a:p>
            <a:r>
              <a:rPr lang="en-US"/>
              <a:t>Click icon to add picture</a:t>
            </a:r>
            <a:endParaRPr lang="en-US" dirty="0"/>
          </a:p>
        </p:txBody>
      </p:sp>
      <p:pic>
        <p:nvPicPr>
          <p:cNvPr id="16" name="Picture 15">
            <a:extLst>
              <a:ext uri="{FF2B5EF4-FFF2-40B4-BE49-F238E27FC236}">
                <a16:creationId xmlns:a16="http://schemas.microsoft.com/office/drawing/2014/main" id="{F0A06C65-1190-604F-99D1-DA602671DC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 cy="6858000"/>
          </a:xfrm>
          <a:prstGeom prst="rect">
            <a:avLst/>
          </a:prstGeom>
        </p:spPr>
      </p:pic>
      <p:sp>
        <p:nvSpPr>
          <p:cNvPr id="21" name="Title 16">
            <a:extLst>
              <a:ext uri="{FF2B5EF4-FFF2-40B4-BE49-F238E27FC236}">
                <a16:creationId xmlns:a16="http://schemas.microsoft.com/office/drawing/2014/main" id="{F77D056D-FE16-7945-8EA2-BC267E3C8BA2}"/>
              </a:ext>
            </a:extLst>
          </p:cNvPr>
          <p:cNvSpPr>
            <a:spLocks noGrp="1"/>
          </p:cNvSpPr>
          <p:nvPr>
            <p:ph type="title" hasCustomPrompt="1"/>
          </p:nvPr>
        </p:nvSpPr>
        <p:spPr>
          <a:xfrm>
            <a:off x="1463040" y="0"/>
            <a:ext cx="8645056" cy="1143000"/>
          </a:xfrm>
          <a:prstGeom prst="rect">
            <a:avLst/>
          </a:prstGeom>
        </p:spPr>
        <p:txBody>
          <a:bodyPr lIns="0" tIns="91440" rIns="0" anchor="ctr" anchorCtr="0"/>
          <a:lstStyle>
            <a:lvl1pPr>
              <a:lnSpc>
                <a:spcPts val="3000"/>
              </a:lnSpc>
              <a:defRPr b="1" baseline="0">
                <a:solidFill>
                  <a:schemeClr val="accent3"/>
                </a:solidFill>
                <a:latin typeface="+mj-lt"/>
              </a:defRPr>
            </a:lvl1pPr>
          </a:lstStyle>
          <a:p>
            <a:r>
              <a:rPr lang="en-US" dirty="0"/>
              <a:t>Header</a:t>
            </a:r>
          </a:p>
        </p:txBody>
      </p:sp>
      <p:pic>
        <p:nvPicPr>
          <p:cNvPr id="17" name="Picture 16">
            <a:extLst>
              <a:ext uri="{FF2B5EF4-FFF2-40B4-BE49-F238E27FC236}">
                <a16:creationId xmlns:a16="http://schemas.microsoft.com/office/drawing/2014/main" id="{85D9EEDC-E338-964C-9FA6-9CACFD8116AF}"/>
              </a:ext>
            </a:extLst>
          </p:cNvPr>
          <p:cNvPicPr>
            <a:picLocks noChangeAspect="1"/>
          </p:cNvPicPr>
          <p:nvPr userDrawn="1"/>
        </p:nvPicPr>
        <p:blipFill>
          <a:blip r:embed="rId3"/>
          <a:stretch>
            <a:fillRect/>
          </a:stretch>
        </p:blipFill>
        <p:spPr>
          <a:xfrm>
            <a:off x="10370223" y="380922"/>
            <a:ext cx="1554480" cy="376844"/>
          </a:xfrm>
          <a:prstGeom prst="rect">
            <a:avLst/>
          </a:prstGeom>
        </p:spPr>
      </p:pic>
    </p:spTree>
    <p:extLst>
      <p:ext uri="{BB962C8B-B14F-4D97-AF65-F5344CB8AC3E}">
        <p14:creationId xmlns:p14="http://schemas.microsoft.com/office/powerpoint/2010/main" val="1359547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raphic Slid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F3137E6-0E33-7F42-B794-B551C4FD61C0}"/>
              </a:ext>
            </a:extLst>
          </p:cNvPr>
          <p:cNvPicPr>
            <a:picLocks noChangeAspect="1"/>
          </p:cNvPicPr>
          <p:nvPr userDrawn="1"/>
        </p:nvPicPr>
        <p:blipFill rotWithShape="1">
          <a:blip r:embed="rId2"/>
          <a:srcRect l="3440" r="78925"/>
          <a:stretch/>
        </p:blipFill>
        <p:spPr>
          <a:xfrm>
            <a:off x="0" y="0"/>
            <a:ext cx="2150124" cy="6858000"/>
          </a:xfrm>
          <a:prstGeom prst="rect">
            <a:avLst/>
          </a:prstGeom>
        </p:spPr>
      </p:pic>
      <p:sp>
        <p:nvSpPr>
          <p:cNvPr id="35" name="Rectangle 34">
            <a:extLst>
              <a:ext uri="{FF2B5EF4-FFF2-40B4-BE49-F238E27FC236}">
                <a16:creationId xmlns:a16="http://schemas.microsoft.com/office/drawing/2014/main" id="{C24C1932-99E1-574B-AABC-60C1C0A6C027}"/>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Picture Placeholder 3">
            <a:extLst>
              <a:ext uri="{FF2B5EF4-FFF2-40B4-BE49-F238E27FC236}">
                <a16:creationId xmlns:a16="http://schemas.microsoft.com/office/drawing/2014/main" id="{CBC307DA-B01B-F74C-8420-9F615AD9E1C9}"/>
              </a:ext>
            </a:extLst>
          </p:cNvPr>
          <p:cNvSpPr>
            <a:spLocks noGrp="1"/>
          </p:cNvSpPr>
          <p:nvPr>
            <p:ph type="pic" sz="quarter" idx="18"/>
          </p:nvPr>
        </p:nvSpPr>
        <p:spPr>
          <a:xfrm>
            <a:off x="2138854" y="1143000"/>
            <a:ext cx="3060192" cy="1606152"/>
          </a:xfrm>
          <a:prstGeom prst="rect">
            <a:avLst/>
          </a:prstGeom>
        </p:spPr>
        <p:txBody>
          <a:bodyPr/>
          <a:lstStyle/>
          <a:p>
            <a:r>
              <a:rPr lang="en-US" dirty="0"/>
              <a:t>Click icon to add picture</a:t>
            </a:r>
          </a:p>
        </p:txBody>
      </p:sp>
      <p:sp>
        <p:nvSpPr>
          <p:cNvPr id="14" name="Picture Placeholder 3">
            <a:extLst>
              <a:ext uri="{FF2B5EF4-FFF2-40B4-BE49-F238E27FC236}">
                <a16:creationId xmlns:a16="http://schemas.microsoft.com/office/drawing/2014/main" id="{6E6406CF-9EA0-804E-A81D-9B793089F4BE}"/>
              </a:ext>
            </a:extLst>
          </p:cNvPr>
          <p:cNvSpPr>
            <a:spLocks noGrp="1"/>
          </p:cNvSpPr>
          <p:nvPr>
            <p:ph type="pic" sz="quarter" idx="19"/>
          </p:nvPr>
        </p:nvSpPr>
        <p:spPr>
          <a:xfrm>
            <a:off x="5460071" y="1143000"/>
            <a:ext cx="3060192" cy="1606152"/>
          </a:xfrm>
          <a:prstGeom prst="rect">
            <a:avLst/>
          </a:prstGeom>
        </p:spPr>
        <p:txBody>
          <a:bodyPr/>
          <a:lstStyle/>
          <a:p>
            <a:r>
              <a:rPr lang="en-US"/>
              <a:t>Click icon to add picture</a:t>
            </a:r>
            <a:endParaRPr lang="en-US" dirty="0"/>
          </a:p>
        </p:txBody>
      </p:sp>
      <p:sp>
        <p:nvSpPr>
          <p:cNvPr id="15" name="Picture Placeholder 3">
            <a:extLst>
              <a:ext uri="{FF2B5EF4-FFF2-40B4-BE49-F238E27FC236}">
                <a16:creationId xmlns:a16="http://schemas.microsoft.com/office/drawing/2014/main" id="{53352F55-6C91-FB4E-8AC4-6AA982E1F876}"/>
              </a:ext>
            </a:extLst>
          </p:cNvPr>
          <p:cNvSpPr>
            <a:spLocks noGrp="1"/>
          </p:cNvSpPr>
          <p:nvPr>
            <p:ph type="pic" sz="quarter" idx="20"/>
          </p:nvPr>
        </p:nvSpPr>
        <p:spPr>
          <a:xfrm>
            <a:off x="8781288" y="1143000"/>
            <a:ext cx="3060192" cy="1606152"/>
          </a:xfrm>
          <a:prstGeom prst="rect">
            <a:avLst/>
          </a:prstGeom>
        </p:spPr>
        <p:txBody>
          <a:bodyPr/>
          <a:lstStyle/>
          <a:p>
            <a:r>
              <a:rPr lang="en-US"/>
              <a:t>Click icon to add picture</a:t>
            </a:r>
            <a:endParaRPr lang="en-US" dirty="0"/>
          </a:p>
        </p:txBody>
      </p:sp>
      <p:sp>
        <p:nvSpPr>
          <p:cNvPr id="19" name="Text Placeholder 30">
            <a:extLst>
              <a:ext uri="{FF2B5EF4-FFF2-40B4-BE49-F238E27FC236}">
                <a16:creationId xmlns:a16="http://schemas.microsoft.com/office/drawing/2014/main" id="{52224E57-EE3C-844A-A600-93C689052292}"/>
              </a:ext>
            </a:extLst>
          </p:cNvPr>
          <p:cNvSpPr>
            <a:spLocks noGrp="1"/>
          </p:cNvSpPr>
          <p:nvPr>
            <p:ph type="body" sz="quarter" idx="21" hasCustomPrompt="1"/>
          </p:nvPr>
        </p:nvSpPr>
        <p:spPr>
          <a:xfrm>
            <a:off x="2138853" y="3306714"/>
            <a:ext cx="3060192" cy="3002010"/>
          </a:xfrm>
          <a:prstGeom prst="rect">
            <a:avLst/>
          </a:prstGeom>
          <a:noFill/>
        </p:spPr>
        <p:txBody>
          <a:bodyPr lIns="0" tIns="0" rIns="0" bIns="91440">
            <a:noAutofit/>
          </a:bodyPr>
          <a:lstStyle>
            <a:lvl1pPr marL="236538" indent="-236538">
              <a:buClr>
                <a:schemeClr val="tx2"/>
              </a:buClr>
              <a:buSzPct val="90000"/>
              <a:buFont typeface="Wingdings 3" panose="05040102010807070707" pitchFamily="18" charset="2"/>
              <a:buChar char=""/>
              <a:tabLst/>
              <a:defRPr sz="120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Bullets</a:t>
            </a:r>
          </a:p>
        </p:txBody>
      </p:sp>
      <p:sp>
        <p:nvSpPr>
          <p:cNvPr id="28" name="Title 16">
            <a:extLst>
              <a:ext uri="{FF2B5EF4-FFF2-40B4-BE49-F238E27FC236}">
                <a16:creationId xmlns:a16="http://schemas.microsoft.com/office/drawing/2014/main" id="{3960E9D5-35A0-8A46-9B2B-5A05C8EE900D}"/>
              </a:ext>
            </a:extLst>
          </p:cNvPr>
          <p:cNvSpPr>
            <a:spLocks noGrp="1"/>
          </p:cNvSpPr>
          <p:nvPr>
            <p:ph type="title" hasCustomPrompt="1"/>
          </p:nvPr>
        </p:nvSpPr>
        <p:spPr>
          <a:xfrm>
            <a:off x="2138854" y="0"/>
            <a:ext cx="8102426" cy="1143000"/>
          </a:xfrm>
          <a:prstGeom prst="rect">
            <a:avLst/>
          </a:prstGeom>
        </p:spPr>
        <p:txBody>
          <a:bodyPr lIns="0" tIns="91440" rIns="0" anchor="ctr" anchorCtr="0"/>
          <a:lstStyle>
            <a:lvl1pPr>
              <a:lnSpc>
                <a:spcPts val="3000"/>
              </a:lnSpc>
              <a:defRPr sz="2800" b="1" baseline="0">
                <a:solidFill>
                  <a:schemeClr val="accent3"/>
                </a:solidFill>
                <a:latin typeface="+mj-lt"/>
              </a:defRPr>
            </a:lvl1pPr>
          </a:lstStyle>
          <a:p>
            <a:r>
              <a:rPr lang="en-US" dirty="0"/>
              <a:t>Header</a:t>
            </a:r>
          </a:p>
        </p:txBody>
      </p:sp>
      <p:pic>
        <p:nvPicPr>
          <p:cNvPr id="29" name="Picture 28">
            <a:extLst>
              <a:ext uri="{FF2B5EF4-FFF2-40B4-BE49-F238E27FC236}">
                <a16:creationId xmlns:a16="http://schemas.microsoft.com/office/drawing/2014/main" id="{3FFD33FB-827C-2A47-9E1D-666FAAD696FF}"/>
              </a:ext>
            </a:extLst>
          </p:cNvPr>
          <p:cNvPicPr>
            <a:picLocks noChangeAspect="1"/>
          </p:cNvPicPr>
          <p:nvPr userDrawn="1"/>
        </p:nvPicPr>
        <p:blipFill>
          <a:blip r:embed="rId3"/>
          <a:stretch>
            <a:fillRect/>
          </a:stretch>
        </p:blipFill>
        <p:spPr>
          <a:xfrm>
            <a:off x="10370223" y="380922"/>
            <a:ext cx="1554480" cy="376843"/>
          </a:xfrm>
          <a:prstGeom prst="rect">
            <a:avLst/>
          </a:prstGeom>
        </p:spPr>
      </p:pic>
      <p:sp>
        <p:nvSpPr>
          <p:cNvPr id="30" name="Text Placeholder 30">
            <a:extLst>
              <a:ext uri="{FF2B5EF4-FFF2-40B4-BE49-F238E27FC236}">
                <a16:creationId xmlns:a16="http://schemas.microsoft.com/office/drawing/2014/main" id="{16684BB1-DC95-1144-89F3-6BAA9253C990}"/>
              </a:ext>
            </a:extLst>
          </p:cNvPr>
          <p:cNvSpPr>
            <a:spLocks noGrp="1"/>
          </p:cNvSpPr>
          <p:nvPr>
            <p:ph type="body" sz="quarter" idx="22" hasCustomPrompt="1"/>
          </p:nvPr>
        </p:nvSpPr>
        <p:spPr>
          <a:xfrm>
            <a:off x="8781288" y="3306714"/>
            <a:ext cx="3060192" cy="3002010"/>
          </a:xfrm>
          <a:prstGeom prst="rect">
            <a:avLst/>
          </a:prstGeom>
          <a:noFill/>
        </p:spPr>
        <p:txBody>
          <a:bodyPr lIns="0" tIns="0" rIns="0" bIns="91440">
            <a:noAutofit/>
          </a:bodyPr>
          <a:lstStyle>
            <a:lvl1pPr marL="236538" indent="-236538">
              <a:buClr>
                <a:schemeClr val="tx2"/>
              </a:buClr>
              <a:buSzPct val="90000"/>
              <a:buFont typeface="Wingdings 3" panose="05040102010807070707" pitchFamily="18" charset="2"/>
              <a:buChar char=""/>
              <a:tabLst/>
              <a:defRPr sz="120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Bullets</a:t>
            </a:r>
          </a:p>
        </p:txBody>
      </p:sp>
      <p:sp>
        <p:nvSpPr>
          <p:cNvPr id="31" name="Text Placeholder 30">
            <a:extLst>
              <a:ext uri="{FF2B5EF4-FFF2-40B4-BE49-F238E27FC236}">
                <a16:creationId xmlns:a16="http://schemas.microsoft.com/office/drawing/2014/main" id="{D5F41354-8DDB-2947-8033-77AA0CE94621}"/>
              </a:ext>
            </a:extLst>
          </p:cNvPr>
          <p:cNvSpPr>
            <a:spLocks noGrp="1"/>
          </p:cNvSpPr>
          <p:nvPr>
            <p:ph type="body" sz="quarter" idx="23" hasCustomPrompt="1"/>
          </p:nvPr>
        </p:nvSpPr>
        <p:spPr>
          <a:xfrm>
            <a:off x="5460071" y="3306714"/>
            <a:ext cx="3060192" cy="3002010"/>
          </a:xfrm>
          <a:prstGeom prst="rect">
            <a:avLst/>
          </a:prstGeom>
          <a:noFill/>
        </p:spPr>
        <p:txBody>
          <a:bodyPr lIns="0" tIns="0" rIns="0" bIns="91440">
            <a:noAutofit/>
          </a:bodyPr>
          <a:lstStyle>
            <a:lvl1pPr marL="236538" indent="-236538">
              <a:buClr>
                <a:schemeClr val="tx2"/>
              </a:buClr>
              <a:buSzPct val="90000"/>
              <a:buFont typeface="Wingdings 3" panose="05040102010807070707" pitchFamily="18" charset="2"/>
              <a:buChar char=""/>
              <a:tabLst/>
              <a:defRPr sz="1200">
                <a:solidFill>
                  <a:schemeClr val="tx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Bullets</a:t>
            </a:r>
          </a:p>
        </p:txBody>
      </p:sp>
      <p:sp>
        <p:nvSpPr>
          <p:cNvPr id="32" name="Text Placeholder 30">
            <a:extLst>
              <a:ext uri="{FF2B5EF4-FFF2-40B4-BE49-F238E27FC236}">
                <a16:creationId xmlns:a16="http://schemas.microsoft.com/office/drawing/2014/main" id="{8B98982A-21B2-FD48-83F0-2FB8CC411A62}"/>
              </a:ext>
            </a:extLst>
          </p:cNvPr>
          <p:cNvSpPr>
            <a:spLocks noGrp="1"/>
          </p:cNvSpPr>
          <p:nvPr>
            <p:ph type="body" sz="quarter" idx="17" hasCustomPrompt="1"/>
          </p:nvPr>
        </p:nvSpPr>
        <p:spPr>
          <a:xfrm>
            <a:off x="2138853" y="2953366"/>
            <a:ext cx="3060191" cy="230789"/>
          </a:xfrm>
          <a:prstGeom prst="rect">
            <a:avLst/>
          </a:prstGeom>
        </p:spPr>
        <p:txBody>
          <a:bodyPr wrap="square" lIns="0" tIns="0" rIns="0" bIns="0">
            <a:noAutofit/>
          </a:bodyPr>
          <a:lstStyle>
            <a:lvl1pPr marL="0" indent="0">
              <a:buNone/>
              <a:defRPr sz="1800" b="1">
                <a:solidFill>
                  <a:schemeClr val="bg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33" name="Text Placeholder 30">
            <a:extLst>
              <a:ext uri="{FF2B5EF4-FFF2-40B4-BE49-F238E27FC236}">
                <a16:creationId xmlns:a16="http://schemas.microsoft.com/office/drawing/2014/main" id="{ED265324-87A9-6040-9210-390AF7382572}"/>
              </a:ext>
            </a:extLst>
          </p:cNvPr>
          <p:cNvSpPr>
            <a:spLocks noGrp="1"/>
          </p:cNvSpPr>
          <p:nvPr>
            <p:ph type="body" sz="quarter" idx="24" hasCustomPrompt="1"/>
          </p:nvPr>
        </p:nvSpPr>
        <p:spPr>
          <a:xfrm>
            <a:off x="5460070" y="2953367"/>
            <a:ext cx="3060191" cy="230790"/>
          </a:xfrm>
          <a:prstGeom prst="rect">
            <a:avLst/>
          </a:prstGeom>
        </p:spPr>
        <p:txBody>
          <a:bodyPr wrap="square" lIns="0" tIns="0" rIns="0" bIns="0">
            <a:noAutofit/>
          </a:bodyPr>
          <a:lstStyle>
            <a:lvl1pPr marL="0" indent="0">
              <a:buNone/>
              <a:defRPr sz="1800" b="1">
                <a:solidFill>
                  <a:schemeClr val="bg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34" name="Text Placeholder 30">
            <a:extLst>
              <a:ext uri="{FF2B5EF4-FFF2-40B4-BE49-F238E27FC236}">
                <a16:creationId xmlns:a16="http://schemas.microsoft.com/office/drawing/2014/main" id="{50A4CCA6-E7C1-AE40-A353-0EF73EB77DB3}"/>
              </a:ext>
            </a:extLst>
          </p:cNvPr>
          <p:cNvSpPr>
            <a:spLocks noGrp="1"/>
          </p:cNvSpPr>
          <p:nvPr>
            <p:ph type="body" sz="quarter" idx="25" hasCustomPrompt="1"/>
          </p:nvPr>
        </p:nvSpPr>
        <p:spPr>
          <a:xfrm>
            <a:off x="8781288" y="2953366"/>
            <a:ext cx="3060192" cy="230791"/>
          </a:xfrm>
          <a:prstGeom prst="rect">
            <a:avLst/>
          </a:prstGeom>
        </p:spPr>
        <p:txBody>
          <a:bodyPr wrap="square" lIns="0" tIns="0" rIns="0" bIns="0">
            <a:noAutofit/>
          </a:bodyPr>
          <a:lstStyle>
            <a:lvl1pPr marL="0" indent="0">
              <a:buNone/>
              <a:defRPr sz="1800" b="1">
                <a:solidFill>
                  <a:schemeClr val="bg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pic>
        <p:nvPicPr>
          <p:cNvPr id="37" name="Picture 36">
            <a:extLst>
              <a:ext uri="{FF2B5EF4-FFF2-40B4-BE49-F238E27FC236}">
                <a16:creationId xmlns:a16="http://schemas.microsoft.com/office/drawing/2014/main" id="{BFDD6228-498F-A245-9900-BC5B5065D1E9}"/>
              </a:ext>
            </a:extLst>
          </p:cNvPr>
          <p:cNvPicPr>
            <a:picLocks noChangeAspect="1"/>
          </p:cNvPicPr>
          <p:nvPr userDrawn="1"/>
        </p:nvPicPr>
        <p:blipFill>
          <a:blip r:embed="rId4"/>
          <a:stretch>
            <a:fillRect/>
          </a:stretch>
        </p:blipFill>
        <p:spPr>
          <a:xfrm>
            <a:off x="10370223" y="380922"/>
            <a:ext cx="1554480" cy="376844"/>
          </a:xfrm>
          <a:prstGeom prst="rect">
            <a:avLst/>
          </a:prstGeom>
        </p:spPr>
      </p:pic>
    </p:spTree>
    <p:extLst>
      <p:ext uri="{BB962C8B-B14F-4D97-AF65-F5344CB8AC3E}">
        <p14:creationId xmlns:p14="http://schemas.microsoft.com/office/powerpoint/2010/main" val="1340132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794198-E768-C242-9955-DCEE0A084435}"/>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B56D3F-8392-8644-A5FD-C18E8E85F358}"/>
              </a:ext>
            </a:extLst>
          </p:cNvPr>
          <p:cNvSpPr/>
          <p:nvPr userDrawn="1"/>
        </p:nvSpPr>
        <p:spPr>
          <a:xfrm>
            <a:off x="1219200" y="1138688"/>
            <a:ext cx="5486400" cy="5262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D79D2C60-8120-6E46-AE2B-6943D28A2697}"/>
              </a:ext>
            </a:extLst>
          </p:cNvPr>
          <p:cNvSpPr/>
          <p:nvPr userDrawn="1"/>
        </p:nvSpPr>
        <p:spPr>
          <a:xfrm>
            <a:off x="0" y="1"/>
            <a:ext cx="12192000" cy="1138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12" name="Text Placeholder 9">
            <a:extLst>
              <a:ext uri="{FF2B5EF4-FFF2-40B4-BE49-F238E27FC236}">
                <a16:creationId xmlns:a16="http://schemas.microsoft.com/office/drawing/2014/main" id="{297E2203-2228-CA41-8C7C-DAEF6FB1B20C}"/>
              </a:ext>
            </a:extLst>
          </p:cNvPr>
          <p:cNvSpPr>
            <a:spLocks noGrp="1"/>
          </p:cNvSpPr>
          <p:nvPr>
            <p:ph type="body" sz="quarter" idx="11" hasCustomPrompt="1"/>
          </p:nvPr>
        </p:nvSpPr>
        <p:spPr>
          <a:xfrm>
            <a:off x="1463040" y="1532806"/>
            <a:ext cx="4876800" cy="361637"/>
          </a:xfrm>
          <a:prstGeom prst="rect">
            <a:avLst/>
          </a:prstGeom>
        </p:spPr>
        <p:txBody>
          <a:bodyPr wrap="square" lIns="0" rIns="0">
            <a:spAutoFit/>
          </a:bodyPr>
          <a:lstStyle>
            <a:lvl1pPr marL="0" indent="0" algn="ctr">
              <a:lnSpc>
                <a:spcPts val="2100"/>
              </a:lnSpc>
              <a:buNone/>
              <a:defRPr sz="2000" b="1" baseline="0">
                <a:solidFill>
                  <a:schemeClr val="tx2"/>
                </a:solidFill>
                <a:latin typeface="+mj-lt"/>
              </a:defRPr>
            </a:lvl1pPr>
          </a:lstStyle>
          <a:p>
            <a:pPr lvl="0"/>
            <a:r>
              <a:rPr lang="en-US" dirty="0"/>
              <a:t>Subhead</a:t>
            </a:r>
          </a:p>
        </p:txBody>
      </p:sp>
      <p:sp>
        <p:nvSpPr>
          <p:cNvPr id="15" name="Text Placeholder 9">
            <a:extLst>
              <a:ext uri="{FF2B5EF4-FFF2-40B4-BE49-F238E27FC236}">
                <a16:creationId xmlns:a16="http://schemas.microsoft.com/office/drawing/2014/main" id="{7B65254F-C29D-BE4F-89F2-20F84BD749C6}"/>
              </a:ext>
            </a:extLst>
          </p:cNvPr>
          <p:cNvSpPr>
            <a:spLocks noGrp="1"/>
          </p:cNvSpPr>
          <p:nvPr>
            <p:ph type="body" sz="quarter" idx="14" hasCustomPrompt="1"/>
          </p:nvPr>
        </p:nvSpPr>
        <p:spPr>
          <a:xfrm>
            <a:off x="7010400" y="1532806"/>
            <a:ext cx="4876800" cy="361637"/>
          </a:xfrm>
          <a:prstGeom prst="rect">
            <a:avLst/>
          </a:prstGeom>
        </p:spPr>
        <p:txBody>
          <a:bodyPr wrap="square" lIns="0" rIns="0">
            <a:spAutoFit/>
          </a:bodyPr>
          <a:lstStyle>
            <a:lvl1pPr marL="0" indent="0" algn="ctr">
              <a:lnSpc>
                <a:spcPts val="2100"/>
              </a:lnSpc>
              <a:buNone/>
              <a:defRPr sz="2000" b="1" baseline="0">
                <a:solidFill>
                  <a:schemeClr val="tx2"/>
                </a:solidFill>
                <a:latin typeface="+mj-lt"/>
              </a:defRPr>
            </a:lvl1pPr>
          </a:lstStyle>
          <a:p>
            <a:pPr lvl="0"/>
            <a:r>
              <a:rPr lang="en-US" dirty="0"/>
              <a:t>Subhead</a:t>
            </a:r>
          </a:p>
        </p:txBody>
      </p:sp>
      <p:sp>
        <p:nvSpPr>
          <p:cNvPr id="18" name="Text Placeholder 9">
            <a:extLst>
              <a:ext uri="{FF2B5EF4-FFF2-40B4-BE49-F238E27FC236}">
                <a16:creationId xmlns:a16="http://schemas.microsoft.com/office/drawing/2014/main" id="{8A18BD99-3CA7-2D47-8295-A14E5A521D40}"/>
              </a:ext>
            </a:extLst>
          </p:cNvPr>
          <p:cNvSpPr>
            <a:spLocks noGrp="1"/>
          </p:cNvSpPr>
          <p:nvPr>
            <p:ph type="body" sz="quarter" idx="15" hasCustomPrompt="1"/>
          </p:nvPr>
        </p:nvSpPr>
        <p:spPr>
          <a:xfrm>
            <a:off x="1463040" y="2432050"/>
            <a:ext cx="4876800" cy="3854450"/>
          </a:xfrm>
          <a:prstGeom prst="rect">
            <a:avLst/>
          </a:prstGeom>
        </p:spPr>
        <p:txBody>
          <a:bodyPr wrap="square" lIns="0" rIns="0">
            <a:noAutofit/>
          </a:bodyPr>
          <a:lstStyle>
            <a:lvl1pPr marL="0" marR="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sz="1800" b="0" baseline="0">
                <a:solidFill>
                  <a:schemeClr val="bg2"/>
                </a:solidFill>
                <a:latin typeface="+mj-lt"/>
              </a:defRPr>
            </a:lvl1pPr>
          </a:lstStyle>
          <a:p>
            <a:pPr lvl="0"/>
            <a:r>
              <a:rPr lang="en-US" dirty="0"/>
              <a:t>Text goes here</a:t>
            </a:r>
          </a:p>
        </p:txBody>
      </p:sp>
      <p:sp>
        <p:nvSpPr>
          <p:cNvPr id="19" name="Text Placeholder 9">
            <a:extLst>
              <a:ext uri="{FF2B5EF4-FFF2-40B4-BE49-F238E27FC236}">
                <a16:creationId xmlns:a16="http://schemas.microsoft.com/office/drawing/2014/main" id="{D9DF8E56-618E-2D44-BB33-8DFC38E33CD1}"/>
              </a:ext>
            </a:extLst>
          </p:cNvPr>
          <p:cNvSpPr>
            <a:spLocks noGrp="1"/>
          </p:cNvSpPr>
          <p:nvPr>
            <p:ph type="body" sz="quarter" idx="16" hasCustomPrompt="1"/>
          </p:nvPr>
        </p:nvSpPr>
        <p:spPr>
          <a:xfrm>
            <a:off x="7010400" y="2432050"/>
            <a:ext cx="4876800" cy="3854450"/>
          </a:xfrm>
          <a:prstGeom prst="rect">
            <a:avLst/>
          </a:prstGeom>
        </p:spPr>
        <p:txBody>
          <a:bodyPr wrap="square" lIns="0" rIns="0">
            <a:noAutofit/>
          </a:bodyPr>
          <a:lstStyle>
            <a:lvl1pPr marL="0" marR="0" indent="0" algn="ctr" defTabSz="914400" rtl="0" eaLnBrk="1" fontAlgn="auto" latinLnBrk="0" hangingPunct="1">
              <a:lnSpc>
                <a:spcPct val="100000"/>
              </a:lnSpc>
              <a:spcBef>
                <a:spcPct val="20000"/>
              </a:spcBef>
              <a:spcAft>
                <a:spcPts val="0"/>
              </a:spcAft>
              <a:buClr>
                <a:schemeClr val="accent1"/>
              </a:buClr>
              <a:buSzTx/>
              <a:buFont typeface="Avenir LT Std 35 Light" pitchFamily="34" charset="0"/>
              <a:buNone/>
              <a:tabLst/>
              <a:defRPr sz="1800" b="0" baseline="0">
                <a:solidFill>
                  <a:schemeClr val="bg2"/>
                </a:solidFill>
                <a:latin typeface="+mj-lt"/>
              </a:defRPr>
            </a:lvl1pPr>
          </a:lstStyle>
          <a:p>
            <a:pPr lvl="0"/>
            <a:r>
              <a:rPr lang="en-US" dirty="0"/>
              <a:t>Text goes here</a:t>
            </a:r>
          </a:p>
        </p:txBody>
      </p:sp>
      <p:pic>
        <p:nvPicPr>
          <p:cNvPr id="4" name="Picture 3">
            <a:extLst>
              <a:ext uri="{FF2B5EF4-FFF2-40B4-BE49-F238E27FC236}">
                <a16:creationId xmlns:a16="http://schemas.microsoft.com/office/drawing/2014/main" id="{9492F788-00AF-9545-8A77-5B8AE76298E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 cy="6858000"/>
          </a:xfrm>
          <a:prstGeom prst="rect">
            <a:avLst/>
          </a:prstGeom>
        </p:spPr>
      </p:pic>
      <p:sp>
        <p:nvSpPr>
          <p:cNvPr id="14" name="Title 16">
            <a:extLst>
              <a:ext uri="{FF2B5EF4-FFF2-40B4-BE49-F238E27FC236}">
                <a16:creationId xmlns:a16="http://schemas.microsoft.com/office/drawing/2014/main" id="{23883072-621A-B04E-BB37-0F417A0409BE}"/>
              </a:ext>
            </a:extLst>
          </p:cNvPr>
          <p:cNvSpPr>
            <a:spLocks noGrp="1"/>
          </p:cNvSpPr>
          <p:nvPr>
            <p:ph type="title" hasCustomPrompt="1"/>
          </p:nvPr>
        </p:nvSpPr>
        <p:spPr>
          <a:xfrm>
            <a:off x="1463040" y="0"/>
            <a:ext cx="8645056" cy="1143000"/>
          </a:xfrm>
          <a:prstGeom prst="rect">
            <a:avLst/>
          </a:prstGeom>
        </p:spPr>
        <p:txBody>
          <a:bodyPr lIns="0" tIns="91440" rIns="0" anchor="ctr" anchorCtr="0"/>
          <a:lstStyle>
            <a:lvl1pPr>
              <a:lnSpc>
                <a:spcPts val="3000"/>
              </a:lnSpc>
              <a:defRPr b="1" baseline="0">
                <a:solidFill>
                  <a:schemeClr val="bg1"/>
                </a:solidFill>
                <a:latin typeface="+mj-lt"/>
              </a:defRPr>
            </a:lvl1pPr>
          </a:lstStyle>
          <a:p>
            <a:r>
              <a:rPr lang="en-US" dirty="0"/>
              <a:t>Header</a:t>
            </a:r>
          </a:p>
        </p:txBody>
      </p:sp>
      <p:pic>
        <p:nvPicPr>
          <p:cNvPr id="21" name="Picture 20">
            <a:extLst>
              <a:ext uri="{FF2B5EF4-FFF2-40B4-BE49-F238E27FC236}">
                <a16:creationId xmlns:a16="http://schemas.microsoft.com/office/drawing/2014/main" id="{A07917F5-EDF0-1F4E-AF45-85F516EF73CE}"/>
              </a:ext>
            </a:extLst>
          </p:cNvPr>
          <p:cNvPicPr>
            <a:picLocks noChangeAspect="1"/>
          </p:cNvPicPr>
          <p:nvPr userDrawn="1"/>
        </p:nvPicPr>
        <p:blipFill>
          <a:blip r:embed="rId3"/>
          <a:stretch>
            <a:fillRect/>
          </a:stretch>
        </p:blipFill>
        <p:spPr>
          <a:xfrm>
            <a:off x="10370223" y="380922"/>
            <a:ext cx="1554480" cy="376843"/>
          </a:xfrm>
          <a:prstGeom prst="rect">
            <a:avLst/>
          </a:prstGeom>
        </p:spPr>
      </p:pic>
    </p:spTree>
    <p:extLst>
      <p:ext uri="{BB962C8B-B14F-4D97-AF65-F5344CB8AC3E}">
        <p14:creationId xmlns:p14="http://schemas.microsoft.com/office/powerpoint/2010/main" val="2242790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FC1A9C-2B5A-0349-B9DC-0C904C725F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6666"/>
          <a:stretch/>
        </p:blipFill>
        <p:spPr>
          <a:xfrm>
            <a:off x="0" y="0"/>
            <a:ext cx="12192000" cy="6400800"/>
          </a:xfrm>
          <a:prstGeom prst="rect">
            <a:avLst/>
          </a:prstGeom>
        </p:spPr>
      </p:pic>
      <p:sp>
        <p:nvSpPr>
          <p:cNvPr id="9" name="Text Placeholder 7">
            <a:extLst>
              <a:ext uri="{FF2B5EF4-FFF2-40B4-BE49-F238E27FC236}">
                <a16:creationId xmlns:a16="http://schemas.microsoft.com/office/drawing/2014/main" id="{FA43D5C2-F335-224E-98AF-388CC673F7D9}"/>
              </a:ext>
            </a:extLst>
          </p:cNvPr>
          <p:cNvSpPr>
            <a:spLocks noGrp="1"/>
          </p:cNvSpPr>
          <p:nvPr>
            <p:ph type="body" sz="quarter" idx="10" hasCustomPrompt="1"/>
          </p:nvPr>
        </p:nvSpPr>
        <p:spPr>
          <a:xfrm>
            <a:off x="1524000" y="964814"/>
            <a:ext cx="9144000" cy="2690621"/>
          </a:xfrm>
          <a:prstGeom prst="rect">
            <a:avLst/>
          </a:prstGeom>
        </p:spPr>
        <p:txBody>
          <a:bodyPr wrap="square" lIns="0" rIns="0" anchor="b" anchorCtr="0">
            <a:noAutofit/>
          </a:bodyPr>
          <a:lstStyle>
            <a:lvl1pPr marL="0" indent="0" algn="ctr">
              <a:lnSpc>
                <a:spcPts val="5380"/>
              </a:lnSpc>
              <a:spcBef>
                <a:spcPts val="0"/>
              </a:spcBef>
              <a:buNone/>
              <a:defRPr sz="5400" b="1" baseline="0">
                <a:solidFill>
                  <a:schemeClr val="bg1"/>
                </a:solidFill>
                <a:latin typeface="+mj-lt"/>
              </a:defRPr>
            </a:lvl1pPr>
          </a:lstStyle>
          <a:p>
            <a:pPr lvl="0"/>
            <a:r>
              <a:rPr lang="en-US" dirty="0"/>
              <a:t>“Add text or other quote here.</a:t>
            </a:r>
          </a:p>
        </p:txBody>
      </p:sp>
      <p:sp>
        <p:nvSpPr>
          <p:cNvPr id="11" name="Text Placeholder 9">
            <a:extLst>
              <a:ext uri="{FF2B5EF4-FFF2-40B4-BE49-F238E27FC236}">
                <a16:creationId xmlns:a16="http://schemas.microsoft.com/office/drawing/2014/main" id="{2CB01F69-057B-CF44-B2FA-339B71B9E431}"/>
              </a:ext>
            </a:extLst>
          </p:cNvPr>
          <p:cNvSpPr>
            <a:spLocks noGrp="1"/>
          </p:cNvSpPr>
          <p:nvPr>
            <p:ph type="body" sz="quarter" idx="11" hasCustomPrompt="1"/>
          </p:nvPr>
        </p:nvSpPr>
        <p:spPr>
          <a:xfrm>
            <a:off x="2178716" y="4547875"/>
            <a:ext cx="7834568" cy="400110"/>
          </a:xfrm>
          <a:prstGeom prst="rect">
            <a:avLst/>
          </a:prstGeom>
        </p:spPr>
        <p:txBody>
          <a:bodyPr wrap="square" lIns="0" rIns="0">
            <a:spAutoFit/>
          </a:bodyPr>
          <a:lstStyle>
            <a:lvl1pPr marL="0" indent="0" algn="ctr">
              <a:lnSpc>
                <a:spcPts val="2380"/>
              </a:lnSpc>
              <a:buNone/>
              <a:defRPr sz="2400" b="1" baseline="0">
                <a:solidFill>
                  <a:schemeClr val="bg1"/>
                </a:solidFill>
                <a:latin typeface="+mj-lt"/>
              </a:defRPr>
            </a:lvl1pPr>
          </a:lstStyle>
          <a:p>
            <a:pPr lvl="0"/>
            <a:r>
              <a:rPr lang="en-US" dirty="0"/>
              <a:t>Quote Attribution</a:t>
            </a:r>
          </a:p>
        </p:txBody>
      </p:sp>
      <p:sp>
        <p:nvSpPr>
          <p:cNvPr id="6" name="Rectangle 5">
            <a:extLst>
              <a:ext uri="{FF2B5EF4-FFF2-40B4-BE49-F238E27FC236}">
                <a16:creationId xmlns:a16="http://schemas.microsoft.com/office/drawing/2014/main" id="{2193C2C3-BA15-D948-984A-EE4C51C688B8}"/>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798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22300" y="6456587"/>
            <a:ext cx="2844800"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609600" y="963168"/>
            <a:ext cx="10972800" cy="5230368"/>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5" name="Footer Placeholder 4"/>
          <p:cNvSpPr>
            <a:spLocks noGrp="1"/>
          </p:cNvSpPr>
          <p:nvPr>
            <p:ph type="ftr" sz="quarter" idx="3"/>
          </p:nvPr>
        </p:nvSpPr>
        <p:spPr>
          <a:xfrm>
            <a:off x="3657600" y="6456587"/>
            <a:ext cx="48768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a:t>©2019 LEIDOS. ALL RIGHTS RESERVED.  </a:t>
            </a:r>
            <a:endParaRPr lang="en-US" dirty="0"/>
          </a:p>
        </p:txBody>
      </p:sp>
      <p:sp>
        <p:nvSpPr>
          <p:cNvPr id="17" name="Title 16"/>
          <p:cNvSpPr>
            <a:spLocks noGrp="1"/>
          </p:cNvSpPr>
          <p:nvPr>
            <p:ph type="title"/>
          </p:nvPr>
        </p:nvSpPr>
        <p:spPr>
          <a:xfrm>
            <a:off x="609600" y="0"/>
            <a:ext cx="10972800" cy="822960"/>
          </a:xfrm>
          <a:prstGeom prst="rect">
            <a:avLst/>
          </a:prstGeom>
        </p:spPr>
        <p:txBody>
          <a:bodyPr lIns="0" anchor="b" anchorCtr="0"/>
          <a:lstStyle>
            <a:lvl1pPr>
              <a:lnSpc>
                <a:spcPts val="3000"/>
              </a:lnSpc>
              <a:defRPr b="1" baseline="0">
                <a:solidFill>
                  <a:schemeClr val="tx2"/>
                </a:solidFill>
                <a:latin typeface="+mj-lt"/>
              </a:defRPr>
            </a:lvl1pPr>
          </a:lstStyle>
          <a:p>
            <a:r>
              <a:rPr lang="en-US"/>
              <a:t>Click to edit Master 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0" y="6383635"/>
            <a:ext cx="2438400" cy="395304"/>
          </a:xfrm>
          <a:prstGeom prst="rect">
            <a:avLst/>
          </a:prstGeom>
        </p:spPr>
      </p:pic>
      <p:cxnSp>
        <p:nvCxnSpPr>
          <p:cNvPr id="12" name="Straight Connector 11"/>
          <p:cNvCxnSpPr/>
          <p:nvPr userDrawn="1"/>
        </p:nvCxnSpPr>
        <p:spPr>
          <a:xfrm>
            <a:off x="609600" y="82296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522A9-AE17-6546-A5BD-67E07298BC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4806145"/>
          </a:xfrm>
          <a:prstGeom prst="rect">
            <a:avLst/>
          </a:prstGeom>
        </p:spPr>
      </p:pic>
      <p:sp>
        <p:nvSpPr>
          <p:cNvPr id="10" name="Text Placeholder 7"/>
          <p:cNvSpPr>
            <a:spLocks noGrp="1"/>
          </p:cNvSpPr>
          <p:nvPr>
            <p:ph type="body" sz="quarter" idx="10" hasCustomPrompt="1"/>
          </p:nvPr>
        </p:nvSpPr>
        <p:spPr>
          <a:xfrm>
            <a:off x="602295" y="5187832"/>
            <a:ext cx="10990333" cy="436017"/>
          </a:xfrm>
          <a:prstGeom prst="rect">
            <a:avLst/>
          </a:prstGeom>
        </p:spPr>
        <p:txBody>
          <a:bodyPr wrap="square" lIns="0" tIns="0" rIns="0" bIns="0" anchor="b" anchorCtr="0">
            <a:spAutoFit/>
          </a:bodyPr>
          <a:lstStyle>
            <a:lvl1pPr marL="0" indent="0">
              <a:lnSpc>
                <a:spcPts val="3440"/>
              </a:lnSpc>
              <a:spcBef>
                <a:spcPts val="0"/>
              </a:spcBef>
              <a:buNone/>
              <a:defRPr sz="3200" b="1" baseline="0">
                <a:solidFill>
                  <a:schemeClr val="tx2"/>
                </a:solidFill>
                <a:latin typeface="+mj-lt"/>
              </a:defRPr>
            </a:lvl1pPr>
          </a:lstStyle>
          <a:p>
            <a:pPr lvl="0"/>
            <a:r>
              <a:rPr lang="en-US" dirty="0"/>
              <a:t>Presentation Title</a:t>
            </a:r>
          </a:p>
        </p:txBody>
      </p:sp>
      <p:sp>
        <p:nvSpPr>
          <p:cNvPr id="12" name="Text Placeholder 9"/>
          <p:cNvSpPr>
            <a:spLocks noGrp="1"/>
          </p:cNvSpPr>
          <p:nvPr>
            <p:ph type="body" sz="quarter" idx="11" hasCustomPrompt="1"/>
          </p:nvPr>
        </p:nvSpPr>
        <p:spPr>
          <a:xfrm>
            <a:off x="602294" y="5632717"/>
            <a:ext cx="8573593" cy="369332"/>
          </a:xfrm>
          <a:prstGeom prst="rect">
            <a:avLst/>
          </a:prstGeom>
        </p:spPr>
        <p:txBody>
          <a:bodyPr wrap="square" lIns="0" rIns="0">
            <a:spAutoFit/>
          </a:bodyPr>
          <a:lstStyle>
            <a:lvl1pPr marL="0" indent="0">
              <a:buNone/>
              <a:defRPr sz="1800" b="0" baseline="0">
                <a:solidFill>
                  <a:schemeClr val="tx2"/>
                </a:solidFill>
                <a:latin typeface="+mj-lt"/>
              </a:defRPr>
            </a:lvl1pPr>
          </a:lstStyle>
          <a:p>
            <a:pPr lvl="0"/>
            <a:r>
              <a:rPr lang="en-US" dirty="0"/>
              <a:t>Subtitle</a:t>
            </a:r>
          </a:p>
        </p:txBody>
      </p:sp>
      <p:sp>
        <p:nvSpPr>
          <p:cNvPr id="11" name="Text Placeholder 9">
            <a:extLst>
              <a:ext uri="{FF2B5EF4-FFF2-40B4-BE49-F238E27FC236}">
                <a16:creationId xmlns:a16="http://schemas.microsoft.com/office/drawing/2014/main" id="{5B7BEF22-8AF3-6542-96DC-698FED1AAE83}"/>
              </a:ext>
            </a:extLst>
          </p:cNvPr>
          <p:cNvSpPr>
            <a:spLocks noGrp="1"/>
          </p:cNvSpPr>
          <p:nvPr>
            <p:ph type="body" sz="quarter" idx="12" hasCustomPrompt="1"/>
          </p:nvPr>
        </p:nvSpPr>
        <p:spPr>
          <a:xfrm>
            <a:off x="602294" y="6112513"/>
            <a:ext cx="8573593" cy="276999"/>
          </a:xfrm>
          <a:prstGeom prst="rect">
            <a:avLst/>
          </a:prstGeom>
        </p:spPr>
        <p:txBody>
          <a:bodyPr wrap="square" lIns="0" rIns="0">
            <a:spAutoFit/>
          </a:bodyPr>
          <a:lstStyle>
            <a:lvl1pPr marL="0" indent="0">
              <a:buNone/>
              <a:defRPr sz="1200" b="1" baseline="0">
                <a:solidFill>
                  <a:schemeClr val="accent1"/>
                </a:solidFill>
                <a:latin typeface="+mj-lt"/>
              </a:defRPr>
            </a:lvl1pPr>
          </a:lstStyle>
          <a:p>
            <a:pPr lvl="0"/>
            <a:r>
              <a:rPr lang="en-US" dirty="0"/>
              <a:t>Speaker name, Date</a:t>
            </a:r>
          </a:p>
        </p:txBody>
      </p:sp>
      <p:pic>
        <p:nvPicPr>
          <p:cNvPr id="8" name="Picture 7">
            <a:extLst>
              <a:ext uri="{FF2B5EF4-FFF2-40B4-BE49-F238E27FC236}">
                <a16:creationId xmlns:a16="http://schemas.microsoft.com/office/drawing/2014/main" id="{24C5E4B2-CA03-204F-BE33-CA279FA9C7CB}"/>
              </a:ext>
            </a:extLst>
          </p:cNvPr>
          <p:cNvPicPr>
            <a:picLocks noChangeAspect="1"/>
          </p:cNvPicPr>
          <p:nvPr userDrawn="1"/>
        </p:nvPicPr>
        <p:blipFill>
          <a:blip r:embed="rId3"/>
          <a:stretch>
            <a:fillRect/>
          </a:stretch>
        </p:blipFill>
        <p:spPr>
          <a:xfrm>
            <a:off x="10221023" y="6268819"/>
            <a:ext cx="1737360" cy="421178"/>
          </a:xfrm>
          <a:prstGeom prst="rect">
            <a:avLst/>
          </a:prstGeom>
        </p:spPr>
      </p:pic>
    </p:spTree>
    <p:extLst>
      <p:ext uri="{BB962C8B-B14F-4D97-AF65-F5344CB8AC3E}">
        <p14:creationId xmlns:p14="http://schemas.microsoft.com/office/powerpoint/2010/main" val="115567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interior">
    <p:spTree>
      <p:nvGrpSpPr>
        <p:cNvPr id="1" name=""/>
        <p:cNvGrpSpPr/>
        <p:nvPr/>
      </p:nvGrpSpPr>
      <p:grpSpPr>
        <a:xfrm>
          <a:off x="0" y="0"/>
          <a:ext cx="0" cy="0"/>
          <a:chOff x="0" y="0"/>
          <a:chExt cx="0" cy="0"/>
        </a:xfrm>
      </p:grpSpPr>
      <p:sp>
        <p:nvSpPr>
          <p:cNvPr id="19" name="Text Placeholder 3"/>
          <p:cNvSpPr>
            <a:spLocks noGrp="1"/>
          </p:cNvSpPr>
          <p:nvPr>
            <p:ph type="body" sz="quarter" idx="13"/>
          </p:nvPr>
        </p:nvSpPr>
        <p:spPr>
          <a:xfrm>
            <a:off x="609600" y="987380"/>
            <a:ext cx="5242560" cy="5271752"/>
          </a:xfrm>
          <a:prstGeom prst="rect">
            <a:avLst/>
          </a:prstGeom>
        </p:spPr>
        <p:txBody>
          <a:bodyPr lIns="0">
            <a:normAutofit/>
          </a:bodyPr>
          <a:lstStyle>
            <a:lvl1pPr marL="257175" indent="-257175">
              <a:buSzPct val="75000"/>
              <a:buFont typeface="Wingdings 3" pitchFamily="18" charset="2"/>
              <a:buChar char=""/>
              <a:defRPr b="0">
                <a:solidFill>
                  <a:schemeClr val="tx1"/>
                </a:solidFill>
                <a:latin typeface="+mj-lt"/>
              </a:defRPr>
            </a:lvl1pPr>
            <a:lvl2pPr marL="557213" indent="-214313">
              <a:buFont typeface="Arial" pitchFamily="34" charset="0"/>
              <a:buChar char="−"/>
              <a:defRPr b="0" baseline="0">
                <a:solidFill>
                  <a:schemeClr val="tx1"/>
                </a:solidFill>
                <a:latin typeface="+mj-lt"/>
              </a:defRPr>
            </a:lvl2pPr>
            <a:lvl3pPr marL="857250" indent="-171450">
              <a:buFont typeface="Arial" pitchFamily="34" charset="0"/>
              <a:buChar char="•"/>
              <a:defRPr b="0">
                <a:solidFill>
                  <a:schemeClr val="tx1"/>
                </a:solidFill>
                <a:latin typeface="+mj-lt"/>
              </a:defRPr>
            </a:lvl3pPr>
            <a:lvl4pPr>
              <a:defRPr b="0">
                <a:solidFill>
                  <a:schemeClr val="tx1"/>
                </a:solidFill>
                <a:latin typeface="+mj-lt"/>
              </a:defRPr>
            </a:lvl4pPr>
            <a:lvl5pPr marL="1543050" marR="0" indent="-171450" algn="l" defTabSz="6858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quarter" idx="14"/>
          </p:nvPr>
        </p:nvSpPr>
        <p:spPr>
          <a:xfrm>
            <a:off x="6339840" y="987380"/>
            <a:ext cx="5242560" cy="5271752"/>
          </a:xfrm>
          <a:prstGeom prst="rect">
            <a:avLst/>
          </a:prstGeom>
        </p:spPr>
        <p:txBody>
          <a:bodyPr lIns="0">
            <a:normAutofit/>
          </a:bodyPr>
          <a:lstStyle>
            <a:lvl1pPr marL="257175" indent="-257175">
              <a:buSzPct val="75000"/>
              <a:buFont typeface="Wingdings 3" pitchFamily="18" charset="2"/>
              <a:buChar char=""/>
              <a:defRPr b="0">
                <a:solidFill>
                  <a:schemeClr val="tx1"/>
                </a:solidFill>
                <a:latin typeface="+mj-lt"/>
              </a:defRPr>
            </a:lvl1pPr>
            <a:lvl2pPr marL="557213" indent="-214313">
              <a:buFont typeface="Arial" pitchFamily="34" charset="0"/>
              <a:buChar char="−"/>
              <a:defRPr b="0" baseline="0">
                <a:solidFill>
                  <a:schemeClr val="tx1"/>
                </a:solidFill>
                <a:latin typeface="+mj-lt"/>
              </a:defRPr>
            </a:lvl2pPr>
            <a:lvl3pPr marL="857250" indent="-171450">
              <a:buFont typeface="Arial" pitchFamily="34" charset="0"/>
              <a:buChar char="•"/>
              <a:defRPr b="0">
                <a:solidFill>
                  <a:schemeClr val="tx1"/>
                </a:solidFill>
                <a:latin typeface="+mj-lt"/>
              </a:defRPr>
            </a:lvl3pPr>
            <a:lvl4pPr>
              <a:defRPr b="0">
                <a:solidFill>
                  <a:schemeClr val="tx1"/>
                </a:solidFill>
                <a:latin typeface="+mj-lt"/>
              </a:defRPr>
            </a:lvl4pPr>
            <a:lvl5pPr marL="1543050" marR="0" indent="-171450" algn="l" defTabSz="6858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lide Number Placeholder 5"/>
          <p:cNvSpPr>
            <a:spLocks noGrp="1"/>
          </p:cNvSpPr>
          <p:nvPr>
            <p:ph type="sldNum" sz="quarter" idx="15"/>
          </p:nvPr>
        </p:nvSpPr>
        <p:spPr>
          <a:xfrm>
            <a:off x="603675" y="6475416"/>
            <a:ext cx="2584451" cy="365125"/>
          </a:xfrm>
          <a:prstGeom prst="rect">
            <a:avLst/>
          </a:prstGeom>
        </p:spPr>
        <p:txBody>
          <a:bodyPr/>
          <a:lstStyle>
            <a:lvl1pPr>
              <a:defRPr sz="900">
                <a:solidFill>
                  <a:srgbClr val="939598"/>
                </a:solidFill>
              </a:defRPr>
            </a:lvl1pPr>
          </a:lstStyle>
          <a:p>
            <a:fld id="{588A6F62-D720-4467-8E65-832C2BC2D025}" type="slidenum">
              <a:rPr lang="en-US" altLang="en-US" smtClean="0"/>
              <a:pPr/>
              <a:t>‹#›</a:t>
            </a:fld>
            <a:endParaRPr lang="en-US" altLang="en-US"/>
          </a:p>
        </p:txBody>
      </p:sp>
      <p:sp>
        <p:nvSpPr>
          <p:cNvPr id="23" name="Text Placeholder 9"/>
          <p:cNvSpPr>
            <a:spLocks noGrp="1"/>
          </p:cNvSpPr>
          <p:nvPr>
            <p:ph type="body" sz="quarter" idx="16" hasCustomPrompt="1"/>
          </p:nvPr>
        </p:nvSpPr>
        <p:spPr>
          <a:xfrm>
            <a:off x="609600" y="0"/>
            <a:ext cx="10972800" cy="822960"/>
          </a:xfrm>
          <a:prstGeom prst="rect">
            <a:avLst/>
          </a:prstGeom>
        </p:spPr>
        <p:txBody>
          <a:bodyPr lIns="0" rIns="0" anchor="ctr">
            <a:normAutofit/>
          </a:bodyPr>
          <a:lstStyle>
            <a:lvl1pPr marL="0" indent="0">
              <a:lnSpc>
                <a:spcPct val="100000"/>
              </a:lnSpc>
              <a:spcBef>
                <a:spcPts val="0"/>
              </a:spcBef>
              <a:buNone/>
              <a:defRPr sz="2400" b="1">
                <a:solidFill>
                  <a:schemeClr val="tx2"/>
                </a:solidFill>
                <a:latin typeface="+mj-lt"/>
              </a:defRPr>
            </a:lvl1pPr>
            <a:lvl2pPr marL="342900" indent="0">
              <a:buNone/>
              <a:defRPr sz="2100" b="1">
                <a:solidFill>
                  <a:schemeClr val="tx2"/>
                </a:solidFill>
              </a:defRPr>
            </a:lvl2pPr>
            <a:lvl3pPr marL="685800" indent="0">
              <a:buNone/>
              <a:defRPr sz="2100" b="1">
                <a:solidFill>
                  <a:schemeClr val="tx2"/>
                </a:solidFill>
              </a:defRPr>
            </a:lvl3pPr>
            <a:lvl4pPr marL="1028700" indent="0">
              <a:buNone/>
              <a:defRPr sz="2100" b="1">
                <a:solidFill>
                  <a:schemeClr val="tx2"/>
                </a:solidFill>
              </a:defRPr>
            </a:lvl4pPr>
            <a:lvl5pPr marL="1371600" indent="0">
              <a:buNone/>
              <a:defRPr sz="2100" b="1">
                <a:solidFill>
                  <a:schemeClr val="tx2"/>
                </a:solidFill>
              </a:defRPr>
            </a:lvl5pPr>
          </a:lstStyle>
          <a:p>
            <a:pPr lvl="0"/>
            <a:r>
              <a:rPr lang="en-US" dirty="0" smtClean="0"/>
              <a:t>Edit </a:t>
            </a:r>
            <a:r>
              <a:rPr lang="en-US" dirty="0"/>
              <a:t>Master text </a:t>
            </a:r>
            <a:r>
              <a:rPr lang="en-US" dirty="0" smtClean="0"/>
              <a:t>styles</a:t>
            </a:r>
          </a:p>
        </p:txBody>
      </p:sp>
      <p:cxnSp>
        <p:nvCxnSpPr>
          <p:cNvPr id="3" name="Straight Connector 2"/>
          <p:cNvCxnSpPr/>
          <p:nvPr userDrawn="1"/>
        </p:nvCxnSpPr>
        <p:spPr>
          <a:xfrm>
            <a:off x="609600" y="822960"/>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73447" y="6383635"/>
            <a:ext cx="1828800" cy="395304"/>
          </a:xfrm>
          <a:prstGeom prst="rect">
            <a:avLst/>
          </a:prstGeom>
        </p:spPr>
      </p:pic>
    </p:spTree>
    <p:extLst>
      <p:ext uri="{BB962C8B-B14F-4D97-AF65-F5344CB8AC3E}">
        <p14:creationId xmlns:p14="http://schemas.microsoft.com/office/powerpoint/2010/main" val="271963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9" name="Rectangle 8"/>
          <p:cNvSpPr/>
          <p:nvPr/>
        </p:nvSpPr>
        <p:spPr>
          <a:xfrm rot="10800000" flipV="1">
            <a:off x="0" y="6787753"/>
            <a:ext cx="12192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 Placeholder 3"/>
          <p:cNvSpPr>
            <a:spLocks noGrp="1"/>
          </p:cNvSpPr>
          <p:nvPr>
            <p:ph type="body" sz="quarter" idx="13" hasCustomPrompt="1"/>
          </p:nvPr>
        </p:nvSpPr>
        <p:spPr>
          <a:xfrm>
            <a:off x="609600" y="1530417"/>
            <a:ext cx="10972800" cy="4514248"/>
          </a:xfrm>
          <a:prstGeom prst="rect">
            <a:avLst/>
          </a:prstGeom>
        </p:spPr>
        <p:txBody>
          <a:bodyPr lIns="0"/>
          <a:lstStyle>
            <a:lvl1pPr marL="282575" indent="-282575">
              <a:buSzPct val="75000"/>
              <a:buFont typeface="Wingdings 3" pitchFamily="18" charset="2"/>
              <a:buChar char=""/>
              <a:defRPr sz="1800" b="0">
                <a:solidFill>
                  <a:schemeClr val="tx1"/>
                </a:solidFill>
                <a:latin typeface="+mj-lt"/>
              </a:defRPr>
            </a:lvl1pPr>
            <a:lvl2pPr marL="690563" indent="-233363">
              <a:buFont typeface="Arial" pitchFamily="34" charset="0"/>
              <a:buChar char="−"/>
              <a:defRPr sz="1600" b="0" baseline="0">
                <a:solidFill>
                  <a:schemeClr val="tx1"/>
                </a:solidFill>
                <a:latin typeface="+mj-lt"/>
              </a:defRPr>
            </a:lvl2pPr>
            <a:lvl3pPr marL="973138" indent="-117475">
              <a:buFont typeface="Arial" pitchFamily="34" charset="0"/>
              <a:buChar char="•"/>
              <a:defRPr sz="1400" b="0">
                <a:solidFill>
                  <a:schemeClr val="tx1"/>
                </a:solidFill>
                <a:latin typeface="+mj-lt"/>
              </a:defRPr>
            </a:lvl3pPr>
            <a:lvl4pPr marL="1312863" indent="-115888">
              <a:defRPr sz="1200" b="0">
                <a:solidFill>
                  <a:schemeClr val="tx1"/>
                </a:solidFill>
                <a:latin typeface="+mj-lt"/>
              </a:defRPr>
            </a:lvl4pPr>
            <a:lvl5pPr marL="2003425" marR="0" indent="-174625" algn="l" defTabSz="914400" rtl="0" eaLnBrk="1" fontAlgn="auto" latinLnBrk="0" hangingPunct="1">
              <a:lnSpc>
                <a:spcPct val="100000"/>
              </a:lnSpc>
              <a:spcBef>
                <a:spcPct val="20000"/>
              </a:spcBef>
              <a:spcAft>
                <a:spcPts val="0"/>
              </a:spcAft>
              <a:buClr>
                <a:schemeClr val="accent1"/>
              </a:buClr>
              <a:buSzTx/>
              <a:buFont typeface="Arial" pitchFamily="34" charset="0"/>
              <a:buNone/>
              <a:tabLst>
                <a:tab pos="1944688" algn="l"/>
              </a:tabLst>
              <a:defRPr sz="1000" b="0">
                <a:solidFill>
                  <a:schemeClr val="tx1"/>
                </a:solidFill>
                <a:latin typeface="+mj-lt"/>
              </a:defRPr>
            </a:lvl5pPr>
          </a:lstStyle>
          <a:p>
            <a:pPr lvl="0"/>
            <a:r>
              <a:rPr lang="en-US" dirty="0" smtClean="0"/>
              <a:t>Arial, 18pt with light violet bullet</a:t>
            </a:r>
          </a:p>
          <a:p>
            <a:pPr lvl="1"/>
            <a:r>
              <a:rPr lang="en-US" dirty="0" smtClean="0"/>
              <a:t>Second level, 16pt Black </a:t>
            </a:r>
          </a:p>
          <a:p>
            <a:pPr lvl="2"/>
            <a:r>
              <a:rPr lang="en-US" dirty="0" smtClean="0"/>
              <a:t>Third level, 14pt Black</a:t>
            </a:r>
          </a:p>
          <a:p>
            <a:pPr lvl="3"/>
            <a:r>
              <a:rPr lang="en-US" dirty="0" smtClean="0"/>
              <a:t>Fourth level, 12pt Black</a:t>
            </a:r>
          </a:p>
        </p:txBody>
      </p:sp>
      <p:sp>
        <p:nvSpPr>
          <p:cNvPr id="17" name="Title 16"/>
          <p:cNvSpPr>
            <a:spLocks noGrp="1"/>
          </p:cNvSpPr>
          <p:nvPr>
            <p:ph type="title" hasCustomPrompt="1"/>
          </p:nvPr>
        </p:nvSpPr>
        <p:spPr>
          <a:xfrm>
            <a:off x="609600" y="1"/>
            <a:ext cx="10972800" cy="1145406"/>
          </a:xfrm>
          <a:prstGeom prst="rect">
            <a:avLst/>
          </a:prstGeom>
        </p:spPr>
        <p:txBody>
          <a:bodyPr lIns="0" tIns="0" rIns="0" bIns="0" anchor="b" anchorCtr="0"/>
          <a:lstStyle>
            <a:lvl1pPr>
              <a:lnSpc>
                <a:spcPts val="3600"/>
              </a:lnSpc>
              <a:defRPr sz="3600" b="1" baseline="0">
                <a:solidFill>
                  <a:schemeClr val="tx2"/>
                </a:solidFill>
                <a:latin typeface="+mj-lt"/>
              </a:defRPr>
            </a:lvl1pPr>
          </a:lstStyle>
          <a:p>
            <a:r>
              <a:rPr lang="en-US" dirty="0" smtClean="0"/>
              <a:t>Click to edit Master title style</a:t>
            </a:r>
            <a:br>
              <a:rPr lang="en-US" dirty="0" smtClean="0"/>
            </a:br>
            <a:r>
              <a:rPr lang="en-US" dirty="0" smtClean="0"/>
              <a:t>second line</a:t>
            </a:r>
            <a:endParaRPr lang="en-US" dirty="0"/>
          </a:p>
        </p:txBody>
      </p:sp>
      <p:sp>
        <p:nvSpPr>
          <p:cNvPr id="14" name="Rectangle 13"/>
          <p:cNvSpPr/>
          <p:nvPr userDrawn="1"/>
        </p:nvSpPr>
        <p:spPr>
          <a:xfrm rot="10800000" flipV="1">
            <a:off x="0" y="6787757"/>
            <a:ext cx="12192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22" tIns="45660" rIns="91322" bIns="45660" rtlCol="0" anchor="ctr"/>
          <a:lstStyle/>
          <a:p>
            <a:pPr marL="0" marR="0" lvl="0" indent="0" algn="ctr" defTabSz="913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 name="Straight Connector 2"/>
          <p:cNvCxnSpPr/>
          <p:nvPr userDrawn="1"/>
        </p:nvCxnSpPr>
        <p:spPr>
          <a:xfrm>
            <a:off x="609600" y="1270535"/>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8102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Rectangle 9"/>
          <p:cNvSpPr/>
          <p:nvPr/>
        </p:nvSpPr>
        <p:spPr>
          <a:xfrm rot="10800000" flipV="1">
            <a:off x="0" y="6787753"/>
            <a:ext cx="12192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 Placeholder 3"/>
          <p:cNvSpPr>
            <a:spLocks noGrp="1"/>
          </p:cNvSpPr>
          <p:nvPr>
            <p:ph type="body" sz="quarter" idx="13" hasCustomPrompt="1"/>
          </p:nvPr>
        </p:nvSpPr>
        <p:spPr>
          <a:xfrm>
            <a:off x="609600" y="1530417"/>
            <a:ext cx="5242560" cy="4591250"/>
          </a:xfrm>
          <a:prstGeom prst="rect">
            <a:avLst/>
          </a:prstGeom>
        </p:spPr>
        <p:txBody>
          <a:bodyPr lIns="0"/>
          <a:lstStyle>
            <a:lvl1pPr marL="282575" indent="-282575">
              <a:buSzPct val="75000"/>
              <a:buFont typeface="Wingdings 3" pitchFamily="18" charset="2"/>
              <a:buChar char=""/>
              <a:defRPr sz="1800" b="0">
                <a:solidFill>
                  <a:schemeClr val="tx1"/>
                </a:solidFill>
                <a:latin typeface="+mj-lt"/>
              </a:defRPr>
            </a:lvl1pPr>
            <a:lvl2pPr marL="690563" indent="-233363">
              <a:buFont typeface="Arial" pitchFamily="34" charset="0"/>
              <a:buChar char="−"/>
              <a:defRPr sz="1600" b="0" baseline="0">
                <a:solidFill>
                  <a:schemeClr val="tx1"/>
                </a:solidFill>
                <a:latin typeface="+mj-lt"/>
              </a:defRPr>
            </a:lvl2pPr>
            <a:lvl3pPr marL="973138" indent="-117475">
              <a:buFont typeface="Arial" pitchFamily="34" charset="0"/>
              <a:buChar char="•"/>
              <a:defRPr sz="1400" b="0">
                <a:solidFill>
                  <a:schemeClr val="tx1"/>
                </a:solidFill>
                <a:latin typeface="+mj-lt"/>
              </a:defRPr>
            </a:lvl3pPr>
            <a:lvl4pPr marL="1312863" indent="-115888">
              <a:defRPr sz="1200" b="0">
                <a:solidFill>
                  <a:schemeClr val="tx1"/>
                </a:solidFill>
                <a:latin typeface="+mj-lt"/>
              </a:defRPr>
            </a:lvl4pPr>
            <a:lvl5pPr marL="1487487" marR="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b="0">
                <a:solidFill>
                  <a:schemeClr val="tx1"/>
                </a:solidFill>
                <a:latin typeface="+mj-lt"/>
              </a:defRPr>
            </a:lvl5pPr>
          </a:lstStyle>
          <a:p>
            <a:pPr lvl="0"/>
            <a:r>
              <a:rPr lang="en-US" dirty="0" smtClean="0"/>
              <a:t>Arial, 18pt with light violet bullet</a:t>
            </a:r>
          </a:p>
          <a:p>
            <a:pPr lvl="1"/>
            <a:r>
              <a:rPr lang="en-US" dirty="0" smtClean="0"/>
              <a:t>Second level, 16pt Black </a:t>
            </a:r>
          </a:p>
          <a:p>
            <a:pPr lvl="2"/>
            <a:r>
              <a:rPr lang="en-US" dirty="0" smtClean="0"/>
              <a:t>Third level, 14pt Black</a:t>
            </a:r>
          </a:p>
          <a:p>
            <a:pPr lvl="3"/>
            <a:r>
              <a:rPr lang="en-US" dirty="0" smtClean="0"/>
              <a:t>Fourth level, 12pt Black</a:t>
            </a:r>
            <a:endParaRPr lang="en-US" dirty="0"/>
          </a:p>
          <a:p>
            <a:pPr lvl="4"/>
            <a:endParaRPr lang="en-US" dirty="0" smtClean="0"/>
          </a:p>
        </p:txBody>
      </p:sp>
      <p:sp>
        <p:nvSpPr>
          <p:cNvPr id="17" name="Rectangle 16"/>
          <p:cNvSpPr/>
          <p:nvPr userDrawn="1"/>
        </p:nvSpPr>
        <p:spPr>
          <a:xfrm rot="10800000" flipV="1">
            <a:off x="0" y="6787757"/>
            <a:ext cx="12192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22" tIns="45660" rIns="91322" bIns="45660" rtlCol="0" anchor="ctr"/>
          <a:lstStyle/>
          <a:p>
            <a:pPr marL="0" marR="0" lvl="0" indent="0" algn="ctr" defTabSz="913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 Placeholder 3"/>
          <p:cNvSpPr>
            <a:spLocks noGrp="1"/>
          </p:cNvSpPr>
          <p:nvPr>
            <p:ph type="body" sz="quarter" idx="14" hasCustomPrompt="1"/>
          </p:nvPr>
        </p:nvSpPr>
        <p:spPr>
          <a:xfrm>
            <a:off x="6339840" y="1530417"/>
            <a:ext cx="5242560" cy="4591250"/>
          </a:xfrm>
          <a:prstGeom prst="rect">
            <a:avLst/>
          </a:prstGeom>
        </p:spPr>
        <p:txBody>
          <a:bodyPr lIns="0"/>
          <a:lstStyle>
            <a:lvl1pPr marL="282575" indent="-282575">
              <a:buSzPct val="75000"/>
              <a:buFont typeface="Wingdings 3" pitchFamily="18" charset="2"/>
              <a:buChar char=""/>
              <a:defRPr sz="1800" b="0">
                <a:solidFill>
                  <a:schemeClr val="tx1"/>
                </a:solidFill>
                <a:latin typeface="+mj-lt"/>
              </a:defRPr>
            </a:lvl1pPr>
            <a:lvl2pPr marL="690563" indent="-233363">
              <a:buFont typeface="Arial" pitchFamily="34" charset="0"/>
              <a:buChar char="−"/>
              <a:defRPr sz="1600" b="0" baseline="0">
                <a:solidFill>
                  <a:schemeClr val="tx1"/>
                </a:solidFill>
                <a:latin typeface="+mj-lt"/>
              </a:defRPr>
            </a:lvl2pPr>
            <a:lvl3pPr marL="973138" indent="-117475">
              <a:buFont typeface="Arial" pitchFamily="34" charset="0"/>
              <a:buChar char="•"/>
              <a:defRPr sz="1400" b="0">
                <a:solidFill>
                  <a:schemeClr val="tx1"/>
                </a:solidFill>
                <a:latin typeface="+mj-lt"/>
              </a:defRPr>
            </a:lvl3pPr>
            <a:lvl4pPr marL="1312863" indent="-115888">
              <a:defRPr sz="1200" b="0">
                <a:solidFill>
                  <a:schemeClr val="tx1"/>
                </a:solidFill>
                <a:latin typeface="+mj-lt"/>
              </a:defRPr>
            </a:lvl4pPr>
            <a:lvl5pPr marL="1487487" marR="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b="0">
                <a:solidFill>
                  <a:schemeClr val="tx1"/>
                </a:solidFill>
                <a:latin typeface="+mj-lt"/>
              </a:defRPr>
            </a:lvl5pPr>
          </a:lstStyle>
          <a:p>
            <a:pPr lvl="0"/>
            <a:r>
              <a:rPr lang="en-US" dirty="0" smtClean="0"/>
              <a:t>Arial, 18pt with light violet bullet</a:t>
            </a:r>
          </a:p>
          <a:p>
            <a:pPr lvl="1"/>
            <a:r>
              <a:rPr lang="en-US" dirty="0" smtClean="0"/>
              <a:t>Second level, 16pt Black </a:t>
            </a:r>
          </a:p>
          <a:p>
            <a:pPr lvl="2"/>
            <a:r>
              <a:rPr lang="en-US" dirty="0" smtClean="0"/>
              <a:t>Third level, 14pt Black</a:t>
            </a:r>
          </a:p>
          <a:p>
            <a:pPr lvl="3"/>
            <a:r>
              <a:rPr lang="en-US" dirty="0" smtClean="0"/>
              <a:t>Fourth level, 12pt Black</a:t>
            </a:r>
            <a:endParaRPr lang="en-US" dirty="0"/>
          </a:p>
          <a:p>
            <a:pPr lvl="4"/>
            <a:endParaRPr lang="en-US" dirty="0" smtClean="0"/>
          </a:p>
        </p:txBody>
      </p:sp>
      <p:sp>
        <p:nvSpPr>
          <p:cNvPr id="11" name="Title 16"/>
          <p:cNvSpPr>
            <a:spLocks noGrp="1"/>
          </p:cNvSpPr>
          <p:nvPr>
            <p:ph type="title" hasCustomPrompt="1"/>
          </p:nvPr>
        </p:nvSpPr>
        <p:spPr>
          <a:xfrm>
            <a:off x="609600" y="1"/>
            <a:ext cx="10972800" cy="1145406"/>
          </a:xfrm>
          <a:prstGeom prst="rect">
            <a:avLst/>
          </a:prstGeom>
        </p:spPr>
        <p:txBody>
          <a:bodyPr lIns="0" tIns="0" rIns="0" bIns="0" anchor="b" anchorCtr="0"/>
          <a:lstStyle>
            <a:lvl1pPr>
              <a:lnSpc>
                <a:spcPts val="3600"/>
              </a:lnSpc>
              <a:defRPr sz="3600" b="1" baseline="0">
                <a:solidFill>
                  <a:schemeClr val="tx2"/>
                </a:solidFill>
                <a:latin typeface="+mj-lt"/>
              </a:defRPr>
            </a:lvl1pPr>
          </a:lstStyle>
          <a:p>
            <a:r>
              <a:rPr lang="en-US" dirty="0" smtClean="0"/>
              <a:t>Click to edit Master title style</a:t>
            </a:r>
            <a:br>
              <a:rPr lang="en-US" dirty="0" smtClean="0"/>
            </a:br>
            <a:r>
              <a:rPr lang="en-US" dirty="0" smtClean="0"/>
              <a:t>second line</a:t>
            </a:r>
            <a:endParaRPr lang="en-US" dirty="0"/>
          </a:p>
        </p:txBody>
      </p:sp>
      <p:cxnSp>
        <p:nvCxnSpPr>
          <p:cNvPr id="13" name="Straight Connector 12"/>
          <p:cNvCxnSpPr/>
          <p:nvPr userDrawn="1"/>
        </p:nvCxnSpPr>
        <p:spPr>
          <a:xfrm>
            <a:off x="609600" y="1270535"/>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449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11" name="Picture 10" descr="Deck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8" name="Freeform 7"/>
          <p:cNvSpPr/>
          <p:nvPr userDrawn="1"/>
        </p:nvSpPr>
        <p:spPr>
          <a:xfrm>
            <a:off x="3242268" y="2914022"/>
            <a:ext cx="8963131" cy="3943978"/>
          </a:xfrm>
          <a:custGeom>
            <a:avLst/>
            <a:gdLst>
              <a:gd name="connsiteX0" fmla="*/ 0 w 6747468"/>
              <a:gd name="connsiteY0" fmla="*/ 3943978 h 3943978"/>
              <a:gd name="connsiteX1" fmla="*/ 432079 w 6747468"/>
              <a:gd name="connsiteY1" fmla="*/ 1557494 h 3943978"/>
              <a:gd name="connsiteX2" fmla="*/ 6747468 w 6747468"/>
              <a:gd name="connsiteY2" fmla="*/ 0 h 3943978"/>
              <a:gd name="connsiteX3" fmla="*/ 6712299 w 6747468"/>
              <a:gd name="connsiteY3" fmla="*/ 3938954 h 3943978"/>
              <a:gd name="connsiteX4" fmla="*/ 0 w 6747468"/>
              <a:gd name="connsiteY4" fmla="*/ 3943978 h 3943978"/>
              <a:gd name="connsiteX0" fmla="*/ 0 w 6747468"/>
              <a:gd name="connsiteY0" fmla="*/ 3943978 h 3943978"/>
              <a:gd name="connsiteX1" fmla="*/ 432079 w 6747468"/>
              <a:gd name="connsiteY1" fmla="*/ 1557494 h 3943978"/>
              <a:gd name="connsiteX2" fmla="*/ 6747468 w 6747468"/>
              <a:gd name="connsiteY2" fmla="*/ 0 h 3943978"/>
              <a:gd name="connsiteX3" fmla="*/ 6712299 w 6747468"/>
              <a:gd name="connsiteY3" fmla="*/ 3943978 h 3943978"/>
              <a:gd name="connsiteX4" fmla="*/ 0 w 6747468"/>
              <a:gd name="connsiteY4" fmla="*/ 3943978 h 3943978"/>
              <a:gd name="connsiteX0" fmla="*/ 0 w 6712299"/>
              <a:gd name="connsiteY0" fmla="*/ 3898760 h 3898760"/>
              <a:gd name="connsiteX1" fmla="*/ 432079 w 6712299"/>
              <a:gd name="connsiteY1" fmla="*/ 1512276 h 3898760"/>
              <a:gd name="connsiteX2" fmla="*/ 6712299 w 6712299"/>
              <a:gd name="connsiteY2" fmla="*/ 0 h 3898760"/>
              <a:gd name="connsiteX3" fmla="*/ 6712299 w 6712299"/>
              <a:gd name="connsiteY3" fmla="*/ 3898760 h 3898760"/>
              <a:gd name="connsiteX4" fmla="*/ 0 w 6712299"/>
              <a:gd name="connsiteY4" fmla="*/ 3898760 h 3898760"/>
              <a:gd name="connsiteX0" fmla="*/ 0 w 6722348"/>
              <a:gd name="connsiteY0" fmla="*/ 3943978 h 3943978"/>
              <a:gd name="connsiteX1" fmla="*/ 432079 w 6722348"/>
              <a:gd name="connsiteY1" fmla="*/ 1557494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74941 w 6722348"/>
              <a:gd name="connsiteY1" fmla="*/ 1602737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32079 w 6722348"/>
              <a:gd name="connsiteY1" fmla="*/ 1564637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84467 w 6722348"/>
              <a:gd name="connsiteY1" fmla="*/ 1617024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32080 w 6722348"/>
              <a:gd name="connsiteY1" fmla="*/ 1567018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51130 w 6722348"/>
              <a:gd name="connsiteY1" fmla="*/ 1607499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32080 w 6722348"/>
              <a:gd name="connsiteY1" fmla="*/ 1555112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55892 w 6722348"/>
              <a:gd name="connsiteY1" fmla="*/ 1624168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29699 w 6722348"/>
              <a:gd name="connsiteY1" fmla="*/ 1564637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438664 w 6722348"/>
              <a:gd name="connsiteY1" fmla="*/ 1546708 h 3943978"/>
              <a:gd name="connsiteX2" fmla="*/ 6722348 w 6722348"/>
              <a:gd name="connsiteY2" fmla="*/ 0 h 3943978"/>
              <a:gd name="connsiteX3" fmla="*/ 6712299 w 6722348"/>
              <a:gd name="connsiteY3" fmla="*/ 3943978 h 3943978"/>
              <a:gd name="connsiteX4" fmla="*/ 0 w 6722348"/>
              <a:gd name="connsiteY4" fmla="*/ 3943978 h 3943978"/>
              <a:gd name="connsiteX0" fmla="*/ 0 w 6722348"/>
              <a:gd name="connsiteY0" fmla="*/ 3943978 h 3943978"/>
              <a:gd name="connsiteX1" fmla="*/ 554167 w 6722348"/>
              <a:gd name="connsiteY1" fmla="*/ 1508207 h 3943978"/>
              <a:gd name="connsiteX2" fmla="*/ 6722348 w 6722348"/>
              <a:gd name="connsiteY2" fmla="*/ 0 h 3943978"/>
              <a:gd name="connsiteX3" fmla="*/ 6712299 w 6722348"/>
              <a:gd name="connsiteY3" fmla="*/ 3943978 h 3943978"/>
              <a:gd name="connsiteX4" fmla="*/ 0 w 6722348"/>
              <a:gd name="connsiteY4" fmla="*/ 3943978 h 394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2348" h="3943978">
                <a:moveTo>
                  <a:pt x="0" y="3943978"/>
                </a:moveTo>
                <a:lnTo>
                  <a:pt x="554167" y="1508207"/>
                </a:lnTo>
                <a:lnTo>
                  <a:pt x="6722348" y="0"/>
                </a:lnTo>
                <a:cubicBezTo>
                  <a:pt x="6718998" y="1314659"/>
                  <a:pt x="6715649" y="2629319"/>
                  <a:pt x="6712299" y="3943978"/>
                </a:cubicBezTo>
                <a:lnTo>
                  <a:pt x="0" y="39439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2" descr="C:\Users\townsendjay\Desktop\Leidos_logo_collection\Leidos_logo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499839" y="6111876"/>
            <a:ext cx="2235200" cy="4874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7"/>
          <p:cNvSpPr>
            <a:spLocks noGrp="1"/>
          </p:cNvSpPr>
          <p:nvPr>
            <p:ph type="body" sz="quarter" idx="10" hasCustomPrompt="1"/>
          </p:nvPr>
        </p:nvSpPr>
        <p:spPr>
          <a:xfrm>
            <a:off x="4438865" y="4503524"/>
            <a:ext cx="6972332" cy="1169551"/>
          </a:xfrm>
          <a:prstGeom prst="rect">
            <a:avLst/>
          </a:prstGeom>
        </p:spPr>
        <p:txBody>
          <a:bodyPr anchor="b" anchorCtr="0">
            <a:spAutoFit/>
          </a:bodyPr>
          <a:lstStyle>
            <a:lvl1pPr marL="0" indent="0">
              <a:lnSpc>
                <a:spcPts val="4200"/>
              </a:lnSpc>
              <a:buNone/>
              <a:defRPr sz="4400" b="0" baseline="0">
                <a:solidFill>
                  <a:schemeClr val="tx2"/>
                </a:solidFill>
                <a:latin typeface="+mj-lt"/>
              </a:defRPr>
            </a:lvl1pPr>
          </a:lstStyle>
          <a:p>
            <a:pPr lvl="0"/>
            <a:r>
              <a:rPr lang="en-US" dirty="0" smtClean="0"/>
              <a:t>Headline here in sentence case</a:t>
            </a:r>
            <a:endParaRPr lang="en-US" dirty="0"/>
          </a:p>
        </p:txBody>
      </p:sp>
    </p:spTree>
    <p:extLst>
      <p:ext uri="{BB962C8B-B14F-4D97-AF65-F5344CB8AC3E}">
        <p14:creationId xmlns:p14="http://schemas.microsoft.com/office/powerpoint/2010/main" val="30592675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74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72C2AE-E470-435A-BE40-51883478E914}" type="datetimeFigureOut">
              <a:rPr lang="en-US" smtClean="0"/>
              <a:t>9/9/2021</a:t>
            </a:fld>
            <a:endParaRPr lang="en-US"/>
          </a:p>
        </p:txBody>
      </p:sp>
      <p:sp>
        <p:nvSpPr>
          <p:cNvPr id="5" name="Footer Placeholder 4"/>
          <p:cNvSpPr>
            <a:spLocks noGrp="1"/>
          </p:cNvSpPr>
          <p:nvPr>
            <p:ph type="ftr" sz="quarter" idx="11"/>
          </p:nvPr>
        </p:nvSpPr>
        <p:spPr>
          <a:xfrm>
            <a:off x="0" y="6356351"/>
            <a:ext cx="12192000" cy="365125"/>
          </a:xfrm>
          <a:prstGeom prst="rect">
            <a:avLst/>
          </a:prstGeom>
        </p:spPr>
        <p:txBody>
          <a:bodyPr/>
          <a:lstStyle>
            <a:lvl1pPr algn="ctr">
              <a:defRPr lang="en-US"/>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CFA913-A510-4BD8-BC9F-E037410DB1A7}" type="slidenum">
              <a:rPr lang="en-US" smtClean="0"/>
              <a:t>‹#›</a:t>
            </a:fld>
            <a:endParaRPr lang="en-US"/>
          </a:p>
        </p:txBody>
      </p:sp>
    </p:spTree>
    <p:extLst>
      <p:ext uri="{BB962C8B-B14F-4D97-AF65-F5344CB8AC3E}">
        <p14:creationId xmlns:p14="http://schemas.microsoft.com/office/powerpoint/2010/main" val="2632089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6" name="Freeform 5"/>
          <p:cNvSpPr/>
          <p:nvPr/>
        </p:nvSpPr>
        <p:spPr>
          <a:xfrm>
            <a:off x="9734250" y="3"/>
            <a:ext cx="2467428" cy="703943"/>
          </a:xfrm>
          <a:custGeom>
            <a:avLst/>
            <a:gdLst>
              <a:gd name="connsiteX0" fmla="*/ 65314 w 1850571"/>
              <a:gd name="connsiteY0" fmla="*/ 0 h 703943"/>
              <a:gd name="connsiteX1" fmla="*/ 1850571 w 1850571"/>
              <a:gd name="connsiteY1" fmla="*/ 0 h 703943"/>
              <a:gd name="connsiteX2" fmla="*/ 1850571 w 1850571"/>
              <a:gd name="connsiteY2" fmla="*/ 703943 h 703943"/>
              <a:gd name="connsiteX3" fmla="*/ 0 w 1850571"/>
              <a:gd name="connsiteY3" fmla="*/ 217714 h 703943"/>
              <a:gd name="connsiteX4" fmla="*/ 65314 w 1850571"/>
              <a:gd name="connsiteY4" fmla="*/ 0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1" h="703943">
                <a:moveTo>
                  <a:pt x="65314" y="0"/>
                </a:moveTo>
                <a:lnTo>
                  <a:pt x="1850571" y="0"/>
                </a:lnTo>
                <a:lnTo>
                  <a:pt x="1850571" y="703943"/>
                </a:lnTo>
                <a:lnTo>
                  <a:pt x="0" y="217714"/>
                </a:lnTo>
                <a:lnTo>
                  <a:pt x="65314" y="0"/>
                </a:lnTo>
                <a:close/>
              </a:path>
            </a:pathLst>
          </a:custGeom>
          <a:gradFill>
            <a:gsLst>
              <a:gs pos="100000">
                <a:schemeClr val="tx2"/>
              </a:gs>
              <a:gs pos="40000">
                <a:srgbClr val="641D7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solidFill>
                <a:prstClr val="white"/>
              </a:solidFill>
            </a:endParaRPr>
          </a:p>
        </p:txBody>
      </p:sp>
      <p:sp>
        <p:nvSpPr>
          <p:cNvPr id="8" name="Parallelogram 2"/>
          <p:cNvSpPr/>
          <p:nvPr/>
        </p:nvSpPr>
        <p:spPr>
          <a:xfrm>
            <a:off x="-25665" y="1"/>
            <a:ext cx="9911697" cy="727360"/>
          </a:xfrm>
          <a:custGeom>
            <a:avLst/>
            <a:gdLst>
              <a:gd name="connsiteX0" fmla="*/ 0 w 4206240"/>
              <a:gd name="connsiteY0" fmla="*/ 616017 h 616017"/>
              <a:gd name="connsiteX1" fmla="*/ 154004 w 4206240"/>
              <a:gd name="connsiteY1" fmla="*/ 0 h 616017"/>
              <a:gd name="connsiteX2" fmla="*/ 4206240 w 4206240"/>
              <a:gd name="connsiteY2" fmla="*/ 0 h 616017"/>
              <a:gd name="connsiteX3" fmla="*/ 4052236 w 4206240"/>
              <a:gd name="connsiteY3" fmla="*/ 616017 h 616017"/>
              <a:gd name="connsiteX4" fmla="*/ 0 w 4206240"/>
              <a:gd name="connsiteY4" fmla="*/ 616017 h 616017"/>
              <a:gd name="connsiteX0" fmla="*/ 9626 w 4215866"/>
              <a:gd name="connsiteY0" fmla="*/ 625643 h 625643"/>
              <a:gd name="connsiteX1" fmla="*/ 0 w 4215866"/>
              <a:gd name="connsiteY1" fmla="*/ 0 h 625643"/>
              <a:gd name="connsiteX2" fmla="*/ 4215866 w 4215866"/>
              <a:gd name="connsiteY2" fmla="*/ 9626 h 625643"/>
              <a:gd name="connsiteX3" fmla="*/ 4061862 w 4215866"/>
              <a:gd name="connsiteY3" fmla="*/ 625643 h 625643"/>
              <a:gd name="connsiteX4" fmla="*/ 9626 w 4215866"/>
              <a:gd name="connsiteY4" fmla="*/ 625643 h 625643"/>
              <a:gd name="connsiteX0" fmla="*/ 9626 w 4215866"/>
              <a:gd name="connsiteY0" fmla="*/ 856649 h 856649"/>
              <a:gd name="connsiteX1" fmla="*/ 0 w 4215866"/>
              <a:gd name="connsiteY1" fmla="*/ 0 h 856649"/>
              <a:gd name="connsiteX2" fmla="*/ 4215866 w 4215866"/>
              <a:gd name="connsiteY2" fmla="*/ 9626 h 856649"/>
              <a:gd name="connsiteX3" fmla="*/ 4061862 w 4215866"/>
              <a:gd name="connsiteY3" fmla="*/ 625643 h 856649"/>
              <a:gd name="connsiteX4" fmla="*/ 9626 w 4215866"/>
              <a:gd name="connsiteY4" fmla="*/ 856649 h 856649"/>
              <a:gd name="connsiteX0" fmla="*/ 9626 w 7305575"/>
              <a:gd name="connsiteY0" fmla="*/ 856649 h 856649"/>
              <a:gd name="connsiteX1" fmla="*/ 0 w 7305575"/>
              <a:gd name="connsiteY1" fmla="*/ 0 h 856649"/>
              <a:gd name="connsiteX2" fmla="*/ 4215866 w 7305575"/>
              <a:gd name="connsiteY2" fmla="*/ 9626 h 856649"/>
              <a:gd name="connsiteX3" fmla="*/ 7305575 w 7305575"/>
              <a:gd name="connsiteY3" fmla="*/ 616018 h 856649"/>
              <a:gd name="connsiteX4" fmla="*/ 9626 w 7305575"/>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05575 w 7372952"/>
              <a:gd name="connsiteY3" fmla="*/ 616018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298384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317635 h 856649"/>
              <a:gd name="connsiteX4" fmla="*/ 9626 w 7372952"/>
              <a:gd name="connsiteY4" fmla="*/ 856649 h 856649"/>
              <a:gd name="connsiteX0" fmla="*/ 9626 w 7382577"/>
              <a:gd name="connsiteY0" fmla="*/ 856649 h 856649"/>
              <a:gd name="connsiteX1" fmla="*/ 0 w 7382577"/>
              <a:gd name="connsiteY1" fmla="*/ 0 h 856649"/>
              <a:gd name="connsiteX2" fmla="*/ 7382577 w 7382577"/>
              <a:gd name="connsiteY2" fmla="*/ 0 h 856649"/>
              <a:gd name="connsiteX3" fmla="*/ 7324826 w 7382577"/>
              <a:gd name="connsiteY3" fmla="*/ 317635 h 856649"/>
              <a:gd name="connsiteX4" fmla="*/ 9626 w 7382577"/>
              <a:gd name="connsiteY4" fmla="*/ 856649 h 856649"/>
              <a:gd name="connsiteX0" fmla="*/ 16883 w 7382577"/>
              <a:gd name="connsiteY0" fmla="*/ 1044176 h 1044176"/>
              <a:gd name="connsiteX1" fmla="*/ 0 w 7382577"/>
              <a:gd name="connsiteY1" fmla="*/ 0 h 1044176"/>
              <a:gd name="connsiteX2" fmla="*/ 7382577 w 7382577"/>
              <a:gd name="connsiteY2" fmla="*/ 0 h 1044176"/>
              <a:gd name="connsiteX3" fmla="*/ 7324826 w 7382577"/>
              <a:gd name="connsiteY3" fmla="*/ 317635 h 1044176"/>
              <a:gd name="connsiteX4" fmla="*/ 16883 w 7382577"/>
              <a:gd name="connsiteY4" fmla="*/ 1044176 h 1044176"/>
              <a:gd name="connsiteX0" fmla="*/ 16883 w 7382577"/>
              <a:gd name="connsiteY0" fmla="*/ 1044176 h 1044176"/>
              <a:gd name="connsiteX1" fmla="*/ 0 w 7382577"/>
              <a:gd name="connsiteY1" fmla="*/ 0 h 1044176"/>
              <a:gd name="connsiteX2" fmla="*/ 7382577 w 7382577"/>
              <a:gd name="connsiteY2" fmla="*/ 0 h 1044176"/>
              <a:gd name="connsiteX3" fmla="*/ 7368367 w 7382577"/>
              <a:gd name="connsiteY3" fmla="*/ 317636 h 1044176"/>
              <a:gd name="connsiteX4" fmla="*/ 16883 w 7382577"/>
              <a:gd name="connsiteY4" fmla="*/ 1044176 h 1044176"/>
              <a:gd name="connsiteX0" fmla="*/ 16883 w 7433374"/>
              <a:gd name="connsiteY0" fmla="*/ 1044176 h 1044176"/>
              <a:gd name="connsiteX1" fmla="*/ 0 w 7433374"/>
              <a:gd name="connsiteY1" fmla="*/ 0 h 1044176"/>
              <a:gd name="connsiteX2" fmla="*/ 7433374 w 7433374"/>
              <a:gd name="connsiteY2" fmla="*/ 0 h 1044176"/>
              <a:gd name="connsiteX3" fmla="*/ 7368367 w 7433374"/>
              <a:gd name="connsiteY3" fmla="*/ 317636 h 1044176"/>
              <a:gd name="connsiteX4" fmla="*/ 16883 w 7433374"/>
              <a:gd name="connsiteY4" fmla="*/ 1044176 h 104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3374" h="1044176">
                <a:moveTo>
                  <a:pt x="16883" y="1044176"/>
                </a:moveTo>
                <a:lnTo>
                  <a:pt x="0" y="0"/>
                </a:lnTo>
                <a:lnTo>
                  <a:pt x="7433374" y="0"/>
                </a:lnTo>
                <a:lnTo>
                  <a:pt x="7368367" y="317636"/>
                </a:lnTo>
                <a:lnTo>
                  <a:pt x="16883" y="1044176"/>
                </a:lnTo>
                <a:close/>
              </a:path>
            </a:pathLst>
          </a:custGeom>
          <a:gradFill>
            <a:gsLst>
              <a:gs pos="0">
                <a:srgbClr val="4E196D"/>
              </a:gs>
              <a:gs pos="100000">
                <a:srgbClr val="A612AA">
                  <a:lumMod val="87000"/>
                </a:srgbClr>
              </a:gs>
            </a:gsLst>
            <a:lin ang="18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solidFill>
                <a:prstClr val="white"/>
              </a:solidFill>
            </a:endParaRPr>
          </a:p>
        </p:txBody>
      </p:sp>
      <p:sp>
        <p:nvSpPr>
          <p:cNvPr id="9" name="Rectangle 8"/>
          <p:cNvSpPr/>
          <p:nvPr/>
        </p:nvSpPr>
        <p:spPr>
          <a:xfrm rot="10800000" flipV="1">
            <a:off x="0" y="6787753"/>
            <a:ext cx="12192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solidFill>
                <a:prstClr val="white"/>
              </a:solidFill>
            </a:endParaRPr>
          </a:p>
        </p:txBody>
      </p:sp>
      <p:pic>
        <p:nvPicPr>
          <p:cNvPr id="10" name="Picture 2" descr="C:\Users\townsendjay\Desktop\Leidos_logo_collection\Leidos_logo_rgb.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24533" y="6242943"/>
            <a:ext cx="1634208" cy="3563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622300" y="6456589"/>
            <a:ext cx="2844800" cy="365125"/>
          </a:xfrm>
          <a:prstGeom prst="rect">
            <a:avLst/>
          </a:prstGeom>
        </p:spPr>
        <p:txBody>
          <a:bodyPr lIns="0" rIns="0"/>
          <a:lstStyle>
            <a:lvl1pPr algn="l">
              <a:defRPr sz="800">
                <a:solidFill>
                  <a:schemeClr val="bg1">
                    <a:lumMod val="50000"/>
                  </a:schemeClr>
                </a:solidFill>
                <a:latin typeface="+mj-lt"/>
              </a:defRPr>
            </a:lvl1pPr>
          </a:lstStyle>
          <a:p>
            <a:fld id="{C1091306-6D38-4D9F-BF7F-F2985C749E64}" type="slidenum">
              <a:rPr lang="en-US" smtClean="0">
                <a:solidFill>
                  <a:prstClr val="white">
                    <a:lumMod val="50000"/>
                  </a:prstClr>
                </a:solidFill>
              </a:rPr>
              <a:pPr/>
              <a:t>‹#›</a:t>
            </a:fld>
            <a:endParaRPr lang="en-US" dirty="0">
              <a:solidFill>
                <a:prstClr val="white">
                  <a:lumMod val="50000"/>
                </a:prstClr>
              </a:solidFill>
            </a:endParaRPr>
          </a:p>
        </p:txBody>
      </p:sp>
      <p:sp>
        <p:nvSpPr>
          <p:cNvPr id="4" name="Text Placeholder 3"/>
          <p:cNvSpPr>
            <a:spLocks noGrp="1"/>
          </p:cNvSpPr>
          <p:nvPr>
            <p:ph type="body" sz="quarter" idx="13" hasCustomPrompt="1"/>
          </p:nvPr>
        </p:nvSpPr>
        <p:spPr>
          <a:xfrm>
            <a:off x="609600" y="1676403"/>
            <a:ext cx="1097280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5" name="Footer Placeholder 4"/>
          <p:cNvSpPr>
            <a:spLocks noGrp="1"/>
          </p:cNvSpPr>
          <p:nvPr>
            <p:ph type="ftr" sz="quarter" idx="3"/>
          </p:nvPr>
        </p:nvSpPr>
        <p:spPr>
          <a:xfrm>
            <a:off x="0" y="6456589"/>
            <a:ext cx="12192000" cy="365125"/>
          </a:xfrm>
          <a:prstGeom prst="rect">
            <a:avLst/>
          </a:prstGeom>
        </p:spPr>
        <p:txBody>
          <a:bodyPr vert="horz" lIns="91440" tIns="45720" rIns="91440" bIns="45720" rtlCol="0" anchor="ctr"/>
          <a:lstStyle>
            <a:lvl1pPr algn="ctr">
              <a:defRPr lang="en-US"/>
            </a:lvl1pPr>
          </a:lstStyle>
          <a:p>
            <a:endParaRPr lang="en-US"/>
          </a:p>
        </p:txBody>
      </p:sp>
      <p:sp>
        <p:nvSpPr>
          <p:cNvPr id="17" name="Title 16"/>
          <p:cNvSpPr>
            <a:spLocks noGrp="1"/>
          </p:cNvSpPr>
          <p:nvPr>
            <p:ph type="title"/>
          </p:nvPr>
        </p:nvSpPr>
        <p:spPr>
          <a:xfrm>
            <a:off x="609600" y="736829"/>
            <a:ext cx="10972800" cy="946828"/>
          </a:xfrm>
          <a:prstGeom prst="rect">
            <a:avLst/>
          </a:prstGeom>
        </p:spPr>
        <p:txBody>
          <a:bodyPr lIns="0" anchor="ctr" anchorCtr="0"/>
          <a:lstStyle>
            <a:lvl1pPr>
              <a:lnSpc>
                <a:spcPts val="3000"/>
              </a:lnSpc>
              <a:defRPr b="1" baseline="0">
                <a:solidFill>
                  <a:schemeClr val="tx2"/>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494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Proprietary">
    <p:spTree>
      <p:nvGrpSpPr>
        <p:cNvPr id="1" name=""/>
        <p:cNvGrpSpPr/>
        <p:nvPr/>
      </p:nvGrpSpPr>
      <p:grpSpPr>
        <a:xfrm>
          <a:off x="0" y="0"/>
          <a:ext cx="0" cy="0"/>
          <a:chOff x="0" y="0"/>
          <a:chExt cx="0" cy="0"/>
        </a:xfrm>
      </p:grpSpPr>
      <p:pic>
        <p:nvPicPr>
          <p:cNvPr id="4" name="Picture 3" descr="15-0193-rtc_signage_0825.jpg">
            <a:extLst>
              <a:ext uri="{FF2B5EF4-FFF2-40B4-BE49-F238E27FC236}">
                <a16:creationId xmlns:a16="http://schemas.microsoft.com/office/drawing/2014/main" id="{C9152AD4-FAAE-934A-8D57-28C394946F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2201" y="0"/>
            <a:ext cx="1110826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apezoid 11">
            <a:extLst>
              <a:ext uri="{FF2B5EF4-FFF2-40B4-BE49-F238E27FC236}">
                <a16:creationId xmlns:a16="http://schemas.microsoft.com/office/drawing/2014/main" id="{BC30E26A-AF92-E248-A654-BCD7738F0741}"/>
              </a:ext>
            </a:extLst>
          </p:cNvPr>
          <p:cNvSpPr/>
          <p:nvPr/>
        </p:nvSpPr>
        <p:spPr>
          <a:xfrm rot="20824102">
            <a:off x="-922865" y="-111125"/>
            <a:ext cx="3841751"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Freeform 5">
            <a:extLst>
              <a:ext uri="{FF2B5EF4-FFF2-40B4-BE49-F238E27FC236}">
                <a16:creationId xmlns:a16="http://schemas.microsoft.com/office/drawing/2014/main" id="{68A5739F-80D7-054A-8DA9-3BBABB1C1B60}"/>
              </a:ext>
            </a:extLst>
          </p:cNvPr>
          <p:cNvSpPr/>
          <p:nvPr/>
        </p:nvSpPr>
        <p:spPr>
          <a:xfrm>
            <a:off x="25400" y="3829050"/>
            <a:ext cx="12202584"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Rectangle 7">
            <a:extLst>
              <a:ext uri="{FF2B5EF4-FFF2-40B4-BE49-F238E27FC236}">
                <a16:creationId xmlns:a16="http://schemas.microsoft.com/office/drawing/2014/main" id="{FDFA24EE-537E-934B-A214-DBE2E382F502}"/>
              </a:ext>
            </a:extLst>
          </p:cNvPr>
          <p:cNvSpPr>
            <a:spLocks noChangeArrowheads="1"/>
          </p:cNvSpPr>
          <p:nvPr/>
        </p:nvSpPr>
        <p:spPr bwMode="auto">
          <a:xfrm>
            <a:off x="3268133" y="6157916"/>
            <a:ext cx="593725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a:solidFill>
                  <a:srgbClr val="000000"/>
                </a:solidFill>
              </a:rPr>
              <a:t>The information in this document is proprietary to Leidos. 
It may not be used, reproduced, disclosed, or exported without the written approval of Leidos.</a:t>
            </a:r>
            <a:endParaRPr lang="en-US" altLang="en-US" sz="800"/>
          </a:p>
        </p:txBody>
      </p:sp>
      <p:sp>
        <p:nvSpPr>
          <p:cNvPr id="31" name="Text Placeholder 7"/>
          <p:cNvSpPr>
            <a:spLocks noGrp="1"/>
          </p:cNvSpPr>
          <p:nvPr>
            <p:ph type="body" sz="quarter" idx="10"/>
          </p:nvPr>
        </p:nvSpPr>
        <p:spPr>
          <a:xfrm>
            <a:off x="3268619" y="4087518"/>
            <a:ext cx="804672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smtClean="0"/>
              <a:t>Edit Master text styles</a:t>
            </a:r>
          </a:p>
        </p:txBody>
      </p:sp>
      <p:sp>
        <p:nvSpPr>
          <p:cNvPr id="32" name="Text Placeholder 9"/>
          <p:cNvSpPr>
            <a:spLocks noGrp="1"/>
          </p:cNvSpPr>
          <p:nvPr>
            <p:ph type="body" sz="quarter" idx="11"/>
          </p:nvPr>
        </p:nvSpPr>
        <p:spPr>
          <a:xfrm>
            <a:off x="3268619" y="5020721"/>
            <a:ext cx="804672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smtClean="0"/>
              <a:t>Edit Master text styles</a:t>
            </a:r>
          </a:p>
        </p:txBody>
      </p:sp>
      <p:pic>
        <p:nvPicPr>
          <p:cNvPr id="2" name="Picture 1">
            <a:extLst>
              <a:ext uri="{FF2B5EF4-FFF2-40B4-BE49-F238E27FC236}">
                <a16:creationId xmlns:a16="http://schemas.microsoft.com/office/drawing/2014/main" id="{87036CE5-6C06-9941-89CC-74097E061476}"/>
              </a:ext>
            </a:extLst>
          </p:cNvPr>
          <p:cNvPicPr>
            <a:picLocks noChangeAspect="1"/>
          </p:cNvPicPr>
          <p:nvPr userDrawn="1"/>
        </p:nvPicPr>
        <p:blipFill>
          <a:blip r:embed="rId3"/>
          <a:stretch>
            <a:fillRect/>
          </a:stretch>
        </p:blipFill>
        <p:spPr>
          <a:xfrm>
            <a:off x="529167" y="6013450"/>
            <a:ext cx="2235200" cy="482600"/>
          </a:xfrm>
          <a:prstGeom prst="rect">
            <a:avLst/>
          </a:prstGeom>
        </p:spPr>
      </p:pic>
    </p:spTree>
    <p:extLst>
      <p:ext uri="{BB962C8B-B14F-4D97-AF65-F5344CB8AC3E}">
        <p14:creationId xmlns:p14="http://schemas.microsoft.com/office/powerpoint/2010/main" val="4096189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D75848-2154-524F-AD04-F27534D93D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998BAF2-79E2-5448-A19C-4C0A15022D4C}"/>
              </a:ext>
            </a:extLst>
          </p:cNvPr>
          <p:cNvSpPr>
            <a:spLocks noChangeArrowheads="1"/>
          </p:cNvSpPr>
          <p:nvPr/>
        </p:nvSpPr>
        <p:spPr bwMode="auto">
          <a:xfrm>
            <a:off x="3268133" y="6157916"/>
            <a:ext cx="593725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a:solidFill>
                  <a:srgbClr val="000000"/>
                </a:solidFill>
              </a:rPr>
              <a:t>The information in this document is proprietary to Leidos. 
It may not be used, reproduced, disclosed, or exported without the written approval of Leidos.</a:t>
            </a:r>
            <a:endParaRPr lang="en-US" altLang="en-US" sz="800"/>
          </a:p>
        </p:txBody>
      </p:sp>
      <p:sp>
        <p:nvSpPr>
          <p:cNvPr id="9" name="Text Placeholder 7"/>
          <p:cNvSpPr>
            <a:spLocks noGrp="1"/>
          </p:cNvSpPr>
          <p:nvPr>
            <p:ph type="body" sz="quarter" idx="10"/>
          </p:nvPr>
        </p:nvSpPr>
        <p:spPr>
          <a:xfrm>
            <a:off x="3268619" y="4653575"/>
            <a:ext cx="804672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smtClean="0"/>
              <a:t>Edit Master text styles</a:t>
            </a:r>
          </a:p>
        </p:txBody>
      </p:sp>
      <p:sp>
        <p:nvSpPr>
          <p:cNvPr id="10" name="Text Placeholder 9"/>
          <p:cNvSpPr>
            <a:spLocks noGrp="1"/>
          </p:cNvSpPr>
          <p:nvPr>
            <p:ph type="body" sz="quarter" idx="11"/>
          </p:nvPr>
        </p:nvSpPr>
        <p:spPr>
          <a:xfrm>
            <a:off x="3268619" y="5586778"/>
            <a:ext cx="804672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smtClean="0"/>
              <a:t>Edit Master text styles</a:t>
            </a:r>
          </a:p>
        </p:txBody>
      </p:sp>
    </p:spTree>
    <p:extLst>
      <p:ext uri="{BB962C8B-B14F-4D97-AF65-F5344CB8AC3E}">
        <p14:creationId xmlns:p14="http://schemas.microsoft.com/office/powerpoint/2010/main" val="1207525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Break ">
    <p:spTree>
      <p:nvGrpSpPr>
        <p:cNvPr id="1" name=""/>
        <p:cNvGrpSpPr/>
        <p:nvPr/>
      </p:nvGrpSpPr>
      <p:grpSpPr>
        <a:xfrm>
          <a:off x="0" y="0"/>
          <a:ext cx="0" cy="0"/>
          <a:chOff x="0" y="0"/>
          <a:chExt cx="0" cy="0"/>
        </a:xfrm>
      </p:grpSpPr>
      <p:sp>
        <p:nvSpPr>
          <p:cNvPr id="4" name="Trapezoid 11">
            <a:extLst>
              <a:ext uri="{FF2B5EF4-FFF2-40B4-BE49-F238E27FC236}">
                <a16:creationId xmlns:a16="http://schemas.microsoft.com/office/drawing/2014/main" id="{B075A0FA-4930-E543-82B8-AB38959214E6}"/>
              </a:ext>
            </a:extLst>
          </p:cNvPr>
          <p:cNvSpPr/>
          <p:nvPr/>
        </p:nvSpPr>
        <p:spPr>
          <a:xfrm rot="20824102">
            <a:off x="-922865" y="-111125"/>
            <a:ext cx="3841751"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Trapezoid 11">
            <a:extLst>
              <a:ext uri="{FF2B5EF4-FFF2-40B4-BE49-F238E27FC236}">
                <a16:creationId xmlns:a16="http://schemas.microsoft.com/office/drawing/2014/main" id="{1F2F33FB-70A8-3D45-8B4C-F3FED4B9A97D}"/>
              </a:ext>
            </a:extLst>
          </p:cNvPr>
          <p:cNvSpPr/>
          <p:nvPr/>
        </p:nvSpPr>
        <p:spPr>
          <a:xfrm rot="20824102">
            <a:off x="2131486" y="-976313"/>
            <a:ext cx="10627783" cy="6462713"/>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10261105"/>
              <a:gd name="connsiteY0" fmla="*/ 6424726 h 6962729"/>
              <a:gd name="connsiteX1" fmla="*/ 10261105 w 10261105"/>
              <a:gd name="connsiteY1" fmla="*/ 1773850 h 6962729"/>
              <a:gd name="connsiteX2" fmla="*/ 2471250 w 10261105"/>
              <a:gd name="connsiteY2" fmla="*/ 0 h 6962729"/>
              <a:gd name="connsiteX3" fmla="*/ 3297856 w 10261105"/>
              <a:gd name="connsiteY3" fmla="*/ 4742769 h 6962729"/>
              <a:gd name="connsiteX4" fmla="*/ 2347854 w 10261105"/>
              <a:gd name="connsiteY4" fmla="*/ 6962729 h 6962729"/>
              <a:gd name="connsiteX5" fmla="*/ 0 w 10261105"/>
              <a:gd name="connsiteY5" fmla="*/ 6424726 h 6962729"/>
              <a:gd name="connsiteX0" fmla="*/ 0 w 7913251"/>
              <a:gd name="connsiteY0" fmla="*/ 6962729 h 6962729"/>
              <a:gd name="connsiteX1" fmla="*/ 7913251 w 7913251"/>
              <a:gd name="connsiteY1" fmla="*/ 1773850 h 6962729"/>
              <a:gd name="connsiteX2" fmla="*/ 123396 w 7913251"/>
              <a:gd name="connsiteY2" fmla="*/ 0 h 6962729"/>
              <a:gd name="connsiteX3" fmla="*/ 950002 w 7913251"/>
              <a:gd name="connsiteY3" fmla="*/ 4742769 h 6962729"/>
              <a:gd name="connsiteX4" fmla="*/ 0 w 7913251"/>
              <a:gd name="connsiteY4" fmla="*/ 6962729 h 6962729"/>
              <a:gd name="connsiteX0" fmla="*/ 7198447 w 7789855"/>
              <a:gd name="connsiteY0" fmla="*/ 4300981 h 4742769"/>
              <a:gd name="connsiteX1" fmla="*/ 7789855 w 7789855"/>
              <a:gd name="connsiteY1" fmla="*/ 1773850 h 4742769"/>
              <a:gd name="connsiteX2" fmla="*/ 0 w 7789855"/>
              <a:gd name="connsiteY2" fmla="*/ 0 h 4742769"/>
              <a:gd name="connsiteX3" fmla="*/ 826606 w 7789855"/>
              <a:gd name="connsiteY3" fmla="*/ 4742769 h 4742769"/>
              <a:gd name="connsiteX4" fmla="*/ 7198447 w 7789855"/>
              <a:gd name="connsiteY4" fmla="*/ 4300981 h 4742769"/>
              <a:gd name="connsiteX0" fmla="*/ 7639316 w 7789855"/>
              <a:gd name="connsiteY0" fmla="*/ 4476268 h 4742769"/>
              <a:gd name="connsiteX1" fmla="*/ 7789855 w 7789855"/>
              <a:gd name="connsiteY1" fmla="*/ 1773850 h 4742769"/>
              <a:gd name="connsiteX2" fmla="*/ 0 w 7789855"/>
              <a:gd name="connsiteY2" fmla="*/ 0 h 4742769"/>
              <a:gd name="connsiteX3" fmla="*/ 826606 w 7789855"/>
              <a:gd name="connsiteY3" fmla="*/ 4742769 h 4742769"/>
              <a:gd name="connsiteX4" fmla="*/ 7639316 w 7789855"/>
              <a:gd name="connsiteY4" fmla="*/ 4476268 h 4742769"/>
              <a:gd name="connsiteX0" fmla="*/ 7244365 w 7789855"/>
              <a:gd name="connsiteY0" fmla="*/ 4262170 h 4742769"/>
              <a:gd name="connsiteX1" fmla="*/ 7789855 w 7789855"/>
              <a:gd name="connsiteY1" fmla="*/ 1773850 h 4742769"/>
              <a:gd name="connsiteX2" fmla="*/ 0 w 7789855"/>
              <a:gd name="connsiteY2" fmla="*/ 0 h 4742769"/>
              <a:gd name="connsiteX3" fmla="*/ 826606 w 7789855"/>
              <a:gd name="connsiteY3" fmla="*/ 4742769 h 4742769"/>
              <a:gd name="connsiteX4" fmla="*/ 7244365 w 7789855"/>
              <a:gd name="connsiteY4" fmla="*/ 4262170 h 4742769"/>
              <a:gd name="connsiteX0" fmla="*/ 7244365 w 7789855"/>
              <a:gd name="connsiteY0" fmla="*/ 4262170 h 4730482"/>
              <a:gd name="connsiteX1" fmla="*/ 7789855 w 7789855"/>
              <a:gd name="connsiteY1" fmla="*/ 1773850 h 4730482"/>
              <a:gd name="connsiteX2" fmla="*/ 0 w 7789855"/>
              <a:gd name="connsiteY2" fmla="*/ 0 h 4730482"/>
              <a:gd name="connsiteX3" fmla="*/ 757426 w 7789855"/>
              <a:gd name="connsiteY3" fmla="*/ 4730482 h 4730482"/>
              <a:gd name="connsiteX4" fmla="*/ 7244365 w 7789855"/>
              <a:gd name="connsiteY4" fmla="*/ 4262170 h 4730482"/>
              <a:gd name="connsiteX0" fmla="*/ 7311411 w 7856901"/>
              <a:gd name="connsiteY0" fmla="*/ 4257982 h 4726294"/>
              <a:gd name="connsiteX1" fmla="*/ 7856901 w 7856901"/>
              <a:gd name="connsiteY1" fmla="*/ 1769662 h 4726294"/>
              <a:gd name="connsiteX2" fmla="*/ 0 w 7856901"/>
              <a:gd name="connsiteY2" fmla="*/ 0 h 4726294"/>
              <a:gd name="connsiteX3" fmla="*/ 824472 w 7856901"/>
              <a:gd name="connsiteY3" fmla="*/ 4726294 h 4726294"/>
              <a:gd name="connsiteX4" fmla="*/ 7311411 w 7856901"/>
              <a:gd name="connsiteY4" fmla="*/ 4257982 h 4726294"/>
              <a:gd name="connsiteX0" fmla="*/ 7311411 w 7856901"/>
              <a:gd name="connsiteY0" fmla="*/ 4257982 h 4656337"/>
              <a:gd name="connsiteX1" fmla="*/ 7856901 w 7856901"/>
              <a:gd name="connsiteY1" fmla="*/ 1769662 h 4656337"/>
              <a:gd name="connsiteX2" fmla="*/ 0 w 7856901"/>
              <a:gd name="connsiteY2" fmla="*/ 0 h 4656337"/>
              <a:gd name="connsiteX3" fmla="*/ 850323 w 7856901"/>
              <a:gd name="connsiteY3" fmla="*/ 4656337 h 4656337"/>
              <a:gd name="connsiteX4" fmla="*/ 7311411 w 7856901"/>
              <a:gd name="connsiteY4" fmla="*/ 4257982 h 4656337"/>
              <a:gd name="connsiteX0" fmla="*/ 7311411 w 7856901"/>
              <a:gd name="connsiteY0" fmla="*/ 4257982 h 4727278"/>
              <a:gd name="connsiteX1" fmla="*/ 7856901 w 7856901"/>
              <a:gd name="connsiteY1" fmla="*/ 1769662 h 4727278"/>
              <a:gd name="connsiteX2" fmla="*/ 0 w 7856901"/>
              <a:gd name="connsiteY2" fmla="*/ 0 h 4727278"/>
              <a:gd name="connsiteX3" fmla="*/ 743476 w 7856901"/>
              <a:gd name="connsiteY3" fmla="*/ 4727278 h 4727278"/>
              <a:gd name="connsiteX4" fmla="*/ 7311411 w 7856901"/>
              <a:gd name="connsiteY4" fmla="*/ 4257982 h 4727278"/>
              <a:gd name="connsiteX0" fmla="*/ 7233893 w 7856901"/>
              <a:gd name="connsiteY0" fmla="*/ 5776419 h 5776419"/>
              <a:gd name="connsiteX1" fmla="*/ 7856901 w 7856901"/>
              <a:gd name="connsiteY1" fmla="*/ 1769662 h 5776419"/>
              <a:gd name="connsiteX2" fmla="*/ 0 w 7856901"/>
              <a:gd name="connsiteY2" fmla="*/ 0 h 5776419"/>
              <a:gd name="connsiteX3" fmla="*/ 743476 w 7856901"/>
              <a:gd name="connsiteY3" fmla="*/ 4727278 h 5776419"/>
              <a:gd name="connsiteX4" fmla="*/ 7233893 w 7856901"/>
              <a:gd name="connsiteY4" fmla="*/ 5776419 h 5776419"/>
              <a:gd name="connsiteX0" fmla="*/ 7233893 w 7856901"/>
              <a:gd name="connsiteY0" fmla="*/ 5776419 h 5776419"/>
              <a:gd name="connsiteX1" fmla="*/ 7228599 w 7856901"/>
              <a:gd name="connsiteY1" fmla="*/ 5748637 h 5776419"/>
              <a:gd name="connsiteX2" fmla="*/ 7856901 w 7856901"/>
              <a:gd name="connsiteY2" fmla="*/ 1769662 h 5776419"/>
              <a:gd name="connsiteX3" fmla="*/ 0 w 7856901"/>
              <a:gd name="connsiteY3" fmla="*/ 0 h 5776419"/>
              <a:gd name="connsiteX4" fmla="*/ 743476 w 7856901"/>
              <a:gd name="connsiteY4" fmla="*/ 4727278 h 5776419"/>
              <a:gd name="connsiteX5" fmla="*/ 7233893 w 7856901"/>
              <a:gd name="connsiteY5" fmla="*/ 5776419 h 5776419"/>
              <a:gd name="connsiteX0" fmla="*/ 7233893 w 8030685"/>
              <a:gd name="connsiteY0" fmla="*/ 5776419 h 5776419"/>
              <a:gd name="connsiteX1" fmla="*/ 7228599 w 8030685"/>
              <a:gd name="connsiteY1" fmla="*/ 5748637 h 5776419"/>
              <a:gd name="connsiteX2" fmla="*/ 8030685 w 8030685"/>
              <a:gd name="connsiteY2" fmla="*/ 2412022 h 5776419"/>
              <a:gd name="connsiteX3" fmla="*/ 0 w 8030685"/>
              <a:gd name="connsiteY3" fmla="*/ 0 h 5776419"/>
              <a:gd name="connsiteX4" fmla="*/ 743476 w 8030685"/>
              <a:gd name="connsiteY4" fmla="*/ 4727278 h 5776419"/>
              <a:gd name="connsiteX5" fmla="*/ 7233893 w 8030685"/>
              <a:gd name="connsiteY5" fmla="*/ 5776419 h 5776419"/>
              <a:gd name="connsiteX0" fmla="*/ 6490417 w 7287209"/>
              <a:gd name="connsiteY0" fmla="*/ 4815431 h 4815431"/>
              <a:gd name="connsiteX1" fmla="*/ 6485123 w 7287209"/>
              <a:gd name="connsiteY1" fmla="*/ 4787649 h 4815431"/>
              <a:gd name="connsiteX2" fmla="*/ 7287209 w 7287209"/>
              <a:gd name="connsiteY2" fmla="*/ 1451034 h 4815431"/>
              <a:gd name="connsiteX3" fmla="*/ 511632 w 7287209"/>
              <a:gd name="connsiteY3" fmla="*/ 0 h 4815431"/>
              <a:gd name="connsiteX4" fmla="*/ 0 w 7287209"/>
              <a:gd name="connsiteY4" fmla="*/ 3766290 h 4815431"/>
              <a:gd name="connsiteX5" fmla="*/ 6490417 w 7287209"/>
              <a:gd name="connsiteY5" fmla="*/ 4815431 h 4815431"/>
              <a:gd name="connsiteX0" fmla="*/ 7063076 w 7859868"/>
              <a:gd name="connsiteY0" fmla="*/ 5164864 h 5164864"/>
              <a:gd name="connsiteX1" fmla="*/ 7057782 w 7859868"/>
              <a:gd name="connsiteY1" fmla="*/ 5137082 h 5164864"/>
              <a:gd name="connsiteX2" fmla="*/ 7859868 w 7859868"/>
              <a:gd name="connsiteY2" fmla="*/ 1800467 h 5164864"/>
              <a:gd name="connsiteX3" fmla="*/ 0 w 7859868"/>
              <a:gd name="connsiteY3" fmla="*/ 0 h 5164864"/>
              <a:gd name="connsiteX4" fmla="*/ 572659 w 7859868"/>
              <a:gd name="connsiteY4" fmla="*/ 4115723 h 5164864"/>
              <a:gd name="connsiteX5" fmla="*/ 7063076 w 7859868"/>
              <a:gd name="connsiteY5" fmla="*/ 5164864 h 5164864"/>
              <a:gd name="connsiteX0" fmla="*/ 572659 w 7859868"/>
              <a:gd name="connsiteY0" fmla="*/ 4115723 h 5137082"/>
              <a:gd name="connsiteX1" fmla="*/ 7057782 w 7859868"/>
              <a:gd name="connsiteY1" fmla="*/ 5137082 h 5137082"/>
              <a:gd name="connsiteX2" fmla="*/ 7859868 w 7859868"/>
              <a:gd name="connsiteY2" fmla="*/ 1800467 h 5137082"/>
              <a:gd name="connsiteX3" fmla="*/ 0 w 7859868"/>
              <a:gd name="connsiteY3" fmla="*/ 0 h 5137082"/>
              <a:gd name="connsiteX4" fmla="*/ 572659 w 7859868"/>
              <a:gd name="connsiteY4" fmla="*/ 4115723 h 5137082"/>
              <a:gd name="connsiteX0" fmla="*/ 572659 w 7859868"/>
              <a:gd name="connsiteY0" fmla="*/ 4115723 h 5262489"/>
              <a:gd name="connsiteX1" fmla="*/ 7079189 w 7859868"/>
              <a:gd name="connsiteY1" fmla="*/ 5262489 h 5262489"/>
              <a:gd name="connsiteX2" fmla="*/ 7859868 w 7859868"/>
              <a:gd name="connsiteY2" fmla="*/ 1800467 h 5262489"/>
              <a:gd name="connsiteX3" fmla="*/ 0 w 7859868"/>
              <a:gd name="connsiteY3" fmla="*/ 0 h 5262489"/>
              <a:gd name="connsiteX4" fmla="*/ 572659 w 7859868"/>
              <a:gd name="connsiteY4" fmla="*/ 4115723 h 5262489"/>
              <a:gd name="connsiteX0" fmla="*/ 572659 w 7859868"/>
              <a:gd name="connsiteY0" fmla="*/ 4115723 h 6061485"/>
              <a:gd name="connsiteX1" fmla="*/ 6885737 w 7859868"/>
              <a:gd name="connsiteY1" fmla="*/ 6061485 h 6061485"/>
              <a:gd name="connsiteX2" fmla="*/ 7859868 w 7859868"/>
              <a:gd name="connsiteY2" fmla="*/ 1800467 h 6061485"/>
              <a:gd name="connsiteX3" fmla="*/ 0 w 7859868"/>
              <a:gd name="connsiteY3" fmla="*/ 0 h 6061485"/>
              <a:gd name="connsiteX4" fmla="*/ 572659 w 7859868"/>
              <a:gd name="connsiteY4" fmla="*/ 4115723 h 6061485"/>
              <a:gd name="connsiteX0" fmla="*/ 572659 w 7859868"/>
              <a:gd name="connsiteY0" fmla="*/ 4115723 h 6374046"/>
              <a:gd name="connsiteX1" fmla="*/ 6803949 w 7859868"/>
              <a:gd name="connsiteY1" fmla="*/ 6374046 h 6374046"/>
              <a:gd name="connsiteX2" fmla="*/ 7859868 w 7859868"/>
              <a:gd name="connsiteY2" fmla="*/ 1800467 h 6374046"/>
              <a:gd name="connsiteX3" fmla="*/ 0 w 7859868"/>
              <a:gd name="connsiteY3" fmla="*/ 0 h 6374046"/>
              <a:gd name="connsiteX4" fmla="*/ 572659 w 7859868"/>
              <a:gd name="connsiteY4" fmla="*/ 4115723 h 637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868" h="6374046">
                <a:moveTo>
                  <a:pt x="572659" y="4115723"/>
                </a:moveTo>
                <a:lnTo>
                  <a:pt x="6803949" y="6374046"/>
                </a:lnTo>
                <a:lnTo>
                  <a:pt x="7859868" y="1800467"/>
                </a:lnTo>
                <a:lnTo>
                  <a:pt x="0" y="0"/>
                </a:lnTo>
                <a:lnTo>
                  <a:pt x="572659" y="4115723"/>
                </a:lnTo>
                <a:close/>
              </a:path>
            </a:pathLst>
          </a:custGeom>
          <a:gradFill flip="none" rotWithShape="1">
            <a:gsLst>
              <a:gs pos="0">
                <a:srgbClr val="201747"/>
              </a:gs>
              <a:gs pos="100000">
                <a:srgbClr val="641D7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Freeform 5">
            <a:extLst>
              <a:ext uri="{FF2B5EF4-FFF2-40B4-BE49-F238E27FC236}">
                <a16:creationId xmlns:a16="http://schemas.microsoft.com/office/drawing/2014/main" id="{2C5DE728-7907-894C-8EDC-8B3098CD1C9C}"/>
              </a:ext>
            </a:extLst>
          </p:cNvPr>
          <p:cNvSpPr/>
          <p:nvPr/>
        </p:nvSpPr>
        <p:spPr>
          <a:xfrm>
            <a:off x="0" y="3829050"/>
            <a:ext cx="12202584"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11" name="Text Placeholder 7"/>
          <p:cNvSpPr>
            <a:spLocks noGrp="1"/>
          </p:cNvSpPr>
          <p:nvPr>
            <p:ph type="body" sz="quarter" idx="10"/>
          </p:nvPr>
        </p:nvSpPr>
        <p:spPr>
          <a:xfrm>
            <a:off x="3268619" y="4087518"/>
            <a:ext cx="804672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smtClean="0"/>
              <a:t>Edit Master text styles</a:t>
            </a:r>
          </a:p>
        </p:txBody>
      </p:sp>
      <p:sp>
        <p:nvSpPr>
          <p:cNvPr id="12" name="Text Placeholder 9"/>
          <p:cNvSpPr>
            <a:spLocks noGrp="1"/>
          </p:cNvSpPr>
          <p:nvPr>
            <p:ph type="body" sz="quarter" idx="11"/>
          </p:nvPr>
        </p:nvSpPr>
        <p:spPr>
          <a:xfrm>
            <a:off x="3268619" y="5020721"/>
            <a:ext cx="804672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smtClean="0"/>
              <a:t>Edit Master text styles</a:t>
            </a:r>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a:stretch>
            <a:fillRect/>
          </a:stretch>
        </p:blipFill>
        <p:spPr>
          <a:xfrm>
            <a:off x="423917" y="5928160"/>
            <a:ext cx="2235200" cy="482600"/>
          </a:xfrm>
          <a:prstGeom prst="rect">
            <a:avLst/>
          </a:prstGeom>
        </p:spPr>
      </p:pic>
    </p:spTree>
    <p:extLst>
      <p:ext uri="{BB962C8B-B14F-4D97-AF65-F5344CB8AC3E}">
        <p14:creationId xmlns:p14="http://schemas.microsoft.com/office/powerpoint/2010/main" val="193274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ssio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8E0D5A-F22F-E843-B693-F91B1C303E33}"/>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FF273C-E3B2-924D-951E-02AD4386C4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400800"/>
          </a:xfrm>
          <a:prstGeom prst="rect">
            <a:avLst/>
          </a:prstGeom>
        </p:spPr>
      </p:pic>
    </p:spTree>
    <p:extLst>
      <p:ext uri="{BB962C8B-B14F-4D97-AF65-F5344CB8AC3E}">
        <p14:creationId xmlns:p14="http://schemas.microsoft.com/office/powerpoint/2010/main" val="3814644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8E7A13-A20E-F54D-B076-E621CA4C17FA}"/>
              </a:ext>
            </a:extLst>
          </p:cNvPr>
          <p:cNvCxnSpPr/>
          <p:nvPr/>
        </p:nvCxnSpPr>
        <p:spPr>
          <a:xfrm>
            <a:off x="609600" y="942975"/>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2" descr="C:\Users\townsendjay\Desktop\Leidos_logo_collection\Leidos_logo_rgb.wmf">
            <a:extLst>
              <a:ext uri="{FF2B5EF4-FFF2-40B4-BE49-F238E27FC236}">
                <a16:creationId xmlns:a16="http://schemas.microsoft.com/office/drawing/2014/main" id="{B049107A-CEEF-954F-A240-83F0581127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4102" y="304800"/>
            <a:ext cx="16827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3"/>
          <p:cNvSpPr>
            <a:spLocks noGrp="1"/>
          </p:cNvSpPr>
          <p:nvPr>
            <p:ph type="body" sz="quarter" idx="13"/>
          </p:nvPr>
        </p:nvSpPr>
        <p:spPr>
          <a:xfrm>
            <a:off x="609600" y="1185904"/>
            <a:ext cx="1097280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5"/>
          </p:nvPr>
        </p:nvSpPr>
        <p:spPr>
          <a:xfrm>
            <a:off x="609600" y="134227"/>
            <a:ext cx="9144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smtClean="0"/>
              <a:t>Edit Master text styles</a:t>
            </a:r>
          </a:p>
        </p:txBody>
      </p:sp>
      <p:sp>
        <p:nvSpPr>
          <p:cNvPr id="6" name="Slide Number Placeholder 5">
            <a:extLst>
              <a:ext uri="{FF2B5EF4-FFF2-40B4-BE49-F238E27FC236}">
                <a16:creationId xmlns:a16="http://schemas.microsoft.com/office/drawing/2014/main" id="{29823DF6-56CD-EE43-8BD5-94A1AD46FB70}"/>
              </a:ext>
            </a:extLst>
          </p:cNvPr>
          <p:cNvSpPr>
            <a:spLocks noGrp="1"/>
          </p:cNvSpPr>
          <p:nvPr>
            <p:ph type="sldNum" sz="quarter" idx="16"/>
          </p:nvPr>
        </p:nvSpPr>
        <p:spPr>
          <a:xfrm>
            <a:off x="609601" y="6475416"/>
            <a:ext cx="2584451" cy="365125"/>
          </a:xfrm>
        </p:spPr>
        <p:txBody>
          <a:bodyPr/>
          <a:lstStyle>
            <a:lvl1pPr>
              <a:defRPr/>
            </a:lvl1pPr>
          </a:lstStyle>
          <a:p>
            <a:pPr>
              <a:defRPr/>
            </a:pPr>
            <a:fld id="{19598955-D456-CE42-8977-5013237FFFC5}" type="slidenum">
              <a:rPr lang="en-US" altLang="en-US"/>
              <a:pPr>
                <a:defRPr/>
              </a:pPr>
              <a:t>‹#›</a:t>
            </a:fld>
            <a:endParaRPr lang="en-US" altLang="en-US"/>
          </a:p>
        </p:txBody>
      </p:sp>
    </p:spTree>
    <p:extLst>
      <p:ext uri="{BB962C8B-B14F-4D97-AF65-F5344CB8AC3E}">
        <p14:creationId xmlns:p14="http://schemas.microsoft.com/office/powerpoint/2010/main" val="430716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pic>
        <p:nvPicPr>
          <p:cNvPr id="5" name="Picture 2" descr="C:\Users\townsendjay\Desktop\Leidos_logo_collection\Leidos_logo_rgb.wmf">
            <a:extLst>
              <a:ext uri="{FF2B5EF4-FFF2-40B4-BE49-F238E27FC236}">
                <a16:creationId xmlns:a16="http://schemas.microsoft.com/office/drawing/2014/main" id="{47BD9530-A7A5-8241-9507-312826BD84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4102" y="304800"/>
            <a:ext cx="16827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159A72D3-FB8B-3B4C-96FC-AF102D45A69E}"/>
              </a:ext>
            </a:extLst>
          </p:cNvPr>
          <p:cNvCxnSpPr/>
          <p:nvPr/>
        </p:nvCxnSpPr>
        <p:spPr>
          <a:xfrm>
            <a:off x="609600" y="942975"/>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3"/>
          <p:cNvSpPr>
            <a:spLocks noGrp="1"/>
          </p:cNvSpPr>
          <p:nvPr>
            <p:ph type="body" sz="quarter" idx="13"/>
          </p:nvPr>
        </p:nvSpPr>
        <p:spPr>
          <a:xfrm>
            <a:off x="609600" y="1185903"/>
            <a:ext cx="524256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3"/>
          <p:cNvSpPr>
            <a:spLocks noGrp="1"/>
          </p:cNvSpPr>
          <p:nvPr>
            <p:ph type="body" sz="quarter" idx="14"/>
          </p:nvPr>
        </p:nvSpPr>
        <p:spPr>
          <a:xfrm>
            <a:off x="6339840" y="1185903"/>
            <a:ext cx="524256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9"/>
          <p:cNvSpPr>
            <a:spLocks noGrp="1"/>
          </p:cNvSpPr>
          <p:nvPr>
            <p:ph type="body" sz="quarter" idx="16"/>
          </p:nvPr>
        </p:nvSpPr>
        <p:spPr>
          <a:xfrm>
            <a:off x="609600" y="134227"/>
            <a:ext cx="9144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smtClean="0"/>
              <a:t>Edit Master text styles</a:t>
            </a:r>
          </a:p>
        </p:txBody>
      </p:sp>
      <p:sp>
        <p:nvSpPr>
          <p:cNvPr id="7" name="Slide Number Placeholder 5">
            <a:extLst>
              <a:ext uri="{FF2B5EF4-FFF2-40B4-BE49-F238E27FC236}">
                <a16:creationId xmlns:a16="http://schemas.microsoft.com/office/drawing/2014/main" id="{D725ED18-76FE-6B4E-86DD-207F23FBF0A5}"/>
              </a:ext>
            </a:extLst>
          </p:cNvPr>
          <p:cNvSpPr>
            <a:spLocks noGrp="1"/>
          </p:cNvSpPr>
          <p:nvPr>
            <p:ph type="sldNum" sz="quarter" idx="17"/>
          </p:nvPr>
        </p:nvSpPr>
        <p:spPr>
          <a:xfrm>
            <a:off x="609601" y="6475416"/>
            <a:ext cx="2584451" cy="365125"/>
          </a:xfrm>
        </p:spPr>
        <p:txBody>
          <a:bodyPr/>
          <a:lstStyle>
            <a:lvl1pPr>
              <a:defRPr/>
            </a:lvl1pPr>
          </a:lstStyle>
          <a:p>
            <a:pPr>
              <a:defRPr/>
            </a:pPr>
            <a:fld id="{37C5216C-8FF4-534C-BE6A-89123FAC222B}" type="slidenum">
              <a:rPr lang="en-US" altLang="en-US"/>
              <a:pPr>
                <a:defRPr/>
              </a:pPr>
              <a:t>‹#›</a:t>
            </a:fld>
            <a:endParaRPr lang="en-US" altLang="en-US"/>
          </a:p>
        </p:txBody>
      </p:sp>
    </p:spTree>
    <p:extLst>
      <p:ext uri="{BB962C8B-B14F-4D97-AF65-F5344CB8AC3E}">
        <p14:creationId xmlns:p14="http://schemas.microsoft.com/office/powerpoint/2010/main" val="215562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Heading Only">
    <p:spTree>
      <p:nvGrpSpPr>
        <p:cNvPr id="1" name=""/>
        <p:cNvGrpSpPr/>
        <p:nvPr/>
      </p:nvGrpSpPr>
      <p:grpSpPr>
        <a:xfrm>
          <a:off x="0" y="0"/>
          <a:ext cx="0" cy="0"/>
          <a:chOff x="0" y="0"/>
          <a:chExt cx="0" cy="0"/>
        </a:xfrm>
        <a:effectLst/>
      </p:grpSpPr>
      <p:graphicFrame>
        <p:nvGraphicFramePr>
          <p:cNvPr id="2" name="Object 1" hidden="1">
            <a:extLst>
              <a:ext uri="{FF2B5EF4-FFF2-40B4-BE49-F238E27FC236}">
                <a16:creationId xmlns:a16="http://schemas.microsoft.com/office/drawing/2014/main" id="{3857E143-6782-42A6-B3FF-B97A1D59CC73}"/>
              </a:ext>
            </a:extLst>
          </p:cNvPr>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069" name="think-cell Slide" r:id="rId4" imgW="0" imgH="0" progId="TCLayout.ActiveDocument.1">
                  <p:embed/>
                </p:oleObj>
              </mc:Choice>
              <mc:Fallback>
                <p:oleObj name="think-cell Slide" r:id="rId4" imgW="0" imgH="0" progId="TCLayout.ActiveDocument.1">
                  <p:embed/>
                  <p:pic>
                    <p:nvPicPr>
                      <p:cNvPr id="2" name="Object 1" hidden="1">
                        <a:extLst>
                          <a:ext uri="{FF2B5EF4-FFF2-40B4-BE49-F238E27FC236}">
                            <a16:creationId xmlns:a16="http://schemas.microsoft.com/office/drawing/2014/main" id="{3857E143-6782-42A6-B3FF-B97A1D59C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0"/>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userDrawn="1"/>
        </p:nvSpPr>
        <p:spPr>
          <a:xfrm rot="10800000" flipV="1">
            <a:off x="0" y="6787753"/>
            <a:ext cx="12192000" cy="73152"/>
          </a:xfrm>
          <a:prstGeom prst="rect">
            <a:avLst/>
          </a:prstGeom>
          <a:gradFill>
            <a:gsLst>
              <a:gs pos="0">
                <a:schemeClr val="tx2"/>
              </a:gs>
              <a:gs pos="99000">
                <a:schemeClr val="accent1"/>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effectLst/>
            </a:endParaRPr>
          </a:p>
        </p:txBody>
      </p:sp>
      <p:sp>
        <p:nvSpPr>
          <p:cNvPr id="12" name="Rectangle 11"/>
          <p:cNvSpPr/>
          <p:nvPr userDrawn="1"/>
        </p:nvSpPr>
        <p:spPr>
          <a:xfrm>
            <a:off x="0" y="-7"/>
            <a:ext cx="12192000" cy="75676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rPr>
              <a:t>  </a:t>
            </a:r>
          </a:p>
        </p:txBody>
      </p:sp>
      <p:sp>
        <p:nvSpPr>
          <p:cNvPr id="13" name="Freeform 12"/>
          <p:cNvSpPr/>
          <p:nvPr userDrawn="1"/>
        </p:nvSpPr>
        <p:spPr>
          <a:xfrm>
            <a:off x="10937647" y="-5"/>
            <a:ext cx="1260704" cy="792345"/>
          </a:xfrm>
          <a:custGeom>
            <a:avLst/>
            <a:gdLst>
              <a:gd name="connsiteX0" fmla="*/ 1173193 w 1181819"/>
              <a:gd name="connsiteY0" fmla="*/ 0 h 836762"/>
              <a:gd name="connsiteX1" fmla="*/ 189781 w 1181819"/>
              <a:gd name="connsiteY1" fmla="*/ 17253 h 836762"/>
              <a:gd name="connsiteX2" fmla="*/ 0 w 1181819"/>
              <a:gd name="connsiteY2" fmla="*/ 483079 h 836762"/>
              <a:gd name="connsiteX3" fmla="*/ 500332 w 1181819"/>
              <a:gd name="connsiteY3" fmla="*/ 836762 h 836762"/>
              <a:gd name="connsiteX4" fmla="*/ 1181819 w 1181819"/>
              <a:gd name="connsiteY4" fmla="*/ 836762 h 836762"/>
              <a:gd name="connsiteX5" fmla="*/ 1173193 w 1181819"/>
              <a:gd name="connsiteY5" fmla="*/ 0 h 836762"/>
              <a:gd name="connsiteX0dup0" fmla="*/ 1173193 w 1181819"/>
              <a:gd name="connsiteY0dup0" fmla="*/ 0 h 819509"/>
              <a:gd name="connsiteX1dup0" fmla="*/ 189781 w 1181819"/>
              <a:gd name="connsiteY1dup0" fmla="*/ 0 h 819509"/>
              <a:gd name="connsiteX2dup0" fmla="*/ 0 w 1181819"/>
              <a:gd name="connsiteY2dup0" fmla="*/ 465826 h 819509"/>
              <a:gd name="connsiteX3dup0" fmla="*/ 500332 w 1181819"/>
              <a:gd name="connsiteY3dup0" fmla="*/ 819509 h 819509"/>
              <a:gd name="connsiteX4dup0" fmla="*/ 1181819 w 1181819"/>
              <a:gd name="connsiteY4dup0" fmla="*/ 819509 h 819509"/>
              <a:gd name="connsiteX5dup0" fmla="*/ 1173193 w 1181819"/>
              <a:gd name="connsiteY5dup0" fmla="*/ 0 h 819509"/>
              <a:gd name="connsiteX0dup0dup1" fmla="*/ 1026544 w 1035170"/>
              <a:gd name="connsiteY0dup0dup1" fmla="*/ 0 h 819509"/>
              <a:gd name="connsiteX1dup0dup1" fmla="*/ 43132 w 1035170"/>
              <a:gd name="connsiteY1dup0dup1" fmla="*/ 0 h 819509"/>
              <a:gd name="connsiteX2dup0dup1" fmla="*/ 0 w 1035170"/>
              <a:gd name="connsiteY2dup0dup1" fmla="*/ 465826 h 819509"/>
              <a:gd name="connsiteX3dup0dup1" fmla="*/ 353683 w 1035170"/>
              <a:gd name="connsiteY3dup0dup1" fmla="*/ 819509 h 819509"/>
              <a:gd name="connsiteX4dup0dup1" fmla="*/ 1035170 w 1035170"/>
              <a:gd name="connsiteY4dup0dup1" fmla="*/ 819509 h 819509"/>
              <a:gd name="connsiteX5dup0dup1" fmla="*/ 1026544 w 1035170"/>
              <a:gd name="connsiteY5dup0dup1" fmla="*/ 0 h 819509"/>
              <a:gd name="connsiteX0dup0dup1dup2" fmla="*/ 1026544 w 1035170"/>
              <a:gd name="connsiteY0dup0dup1dup2" fmla="*/ 0 h 819509"/>
              <a:gd name="connsiteX1dup0dup1dup2" fmla="*/ 310551 w 1035170"/>
              <a:gd name="connsiteY1dup0dup1dup2" fmla="*/ 0 h 819509"/>
              <a:gd name="connsiteX2dup0dup1dup2" fmla="*/ 0 w 1035170"/>
              <a:gd name="connsiteY2dup0dup1dup2" fmla="*/ 465826 h 819509"/>
              <a:gd name="connsiteX3dup0dup1dup2" fmla="*/ 353683 w 1035170"/>
              <a:gd name="connsiteY3dup0dup1dup2" fmla="*/ 819509 h 819509"/>
              <a:gd name="connsiteX4dup0dup1dup2" fmla="*/ 1035170 w 1035170"/>
              <a:gd name="connsiteY4dup0dup1dup2" fmla="*/ 819509 h 819509"/>
              <a:gd name="connsiteX5dup0dup1dup2" fmla="*/ 1026544 w 1035170"/>
              <a:gd name="connsiteY5dup0dup1dup2" fmla="*/ 0 h 819509"/>
              <a:gd name="connsiteX0dup0dup1dup2dup3" fmla="*/ 1036082 w 1036819"/>
              <a:gd name="connsiteY0dup0dup1dup2dup3" fmla="*/ 0 h 824901"/>
              <a:gd name="connsiteX1dup0dup1dup2dup3" fmla="*/ 310551 w 1036819"/>
              <a:gd name="connsiteY1dup0dup1dup2dup3" fmla="*/ 5392 h 824901"/>
              <a:gd name="connsiteX2dup0dup1dup2dup3" fmla="*/ 0 w 1036819"/>
              <a:gd name="connsiteY2dup0dup1dup2dup3" fmla="*/ 471218 h 824901"/>
              <a:gd name="connsiteX3dup0dup1dup2dup3" fmla="*/ 353683 w 1036819"/>
              <a:gd name="connsiteY3dup0dup1dup2dup3" fmla="*/ 824901 h 824901"/>
              <a:gd name="connsiteX4dup0dup1dup2dup3" fmla="*/ 1035170 w 1036819"/>
              <a:gd name="connsiteY4dup0dup1dup2dup3" fmla="*/ 824901 h 824901"/>
              <a:gd name="connsiteX5dup0dup1dup2dup3" fmla="*/ 1036082 w 1036819"/>
              <a:gd name="connsiteY5dup0dup1dup2dup3" fmla="*/ 0 h 824901"/>
              <a:gd name="connsiteX0dup0dup1dup2dup3dup4" fmla="*/ 1031314 w 1035170"/>
              <a:gd name="connsiteY0dup0dup1dup2dup3dup4" fmla="*/ 0 h 819509"/>
              <a:gd name="connsiteX1dup0dup1dup2dup3dup4" fmla="*/ 310551 w 1035170"/>
              <a:gd name="connsiteY1dup0dup1dup2dup3dup4" fmla="*/ 0 h 819509"/>
              <a:gd name="connsiteX2dup0dup1dup2dup3dup4" fmla="*/ 0 w 1035170"/>
              <a:gd name="connsiteY2dup0dup1dup2dup3dup4" fmla="*/ 465826 h 819509"/>
              <a:gd name="connsiteX3dup0dup1dup2dup3dup4" fmla="*/ 353683 w 1035170"/>
              <a:gd name="connsiteY3dup0dup1dup2dup3dup4" fmla="*/ 819509 h 819509"/>
              <a:gd name="connsiteX4dup0dup1dup2dup3dup4" fmla="*/ 1035170 w 1035170"/>
              <a:gd name="connsiteY4dup0dup1dup2dup3dup4" fmla="*/ 819509 h 819509"/>
              <a:gd name="connsiteX5dup0dup1dup2dup3dup4" fmla="*/ 1031314 w 1035170"/>
              <a:gd name="connsiteY5dup0dup1dup2dup3dup4" fmla="*/ 0 h 819509"/>
              <a:gd name="connsiteX0dup0dup1dup2dup3dup4dup5" fmla="*/ 1031314 w 1035170"/>
              <a:gd name="connsiteY0dup0dup1dup2dup3dup4dup5" fmla="*/ 0 h 819509"/>
              <a:gd name="connsiteX1dup0dup1dup2dup3dup4dup5" fmla="*/ 310551 w 1035170"/>
              <a:gd name="connsiteY1dup0dup1dup2dup3dup4dup5" fmla="*/ 0 h 819509"/>
              <a:gd name="connsiteX2dup0dup1dup2dup3dup4dup5" fmla="*/ 0 w 1035170"/>
              <a:gd name="connsiteY2dup0dup1dup2dup3dup4dup5" fmla="*/ 465826 h 819509"/>
              <a:gd name="connsiteX3dup0dup1dup2dup3dup4dup5" fmla="*/ 300313 w 1035170"/>
              <a:gd name="connsiteY3dup0dup1dup2dup3dup4dup5" fmla="*/ 812905 h 819509"/>
              <a:gd name="connsiteX4dup0dup1dup2dup3dup4dup5" fmla="*/ 1035170 w 1035170"/>
              <a:gd name="connsiteY4dup0dup1dup2dup3dup4dup5" fmla="*/ 819509 h 819509"/>
              <a:gd name="connsiteX5dup0dup1dup2dup3dup4dup5" fmla="*/ 1031314 w 1035170"/>
              <a:gd name="connsiteY5dup0dup1dup2dup3dup4dup5" fmla="*/ 0 h 819509"/>
              <a:gd name="connsiteX0dup0dup1dup2dup3dup4dup5dup6" fmla="*/ 1052599 w 1056455"/>
              <a:gd name="connsiteY0dup0dup1dup2dup3dup4dup5dup6" fmla="*/ 0 h 819509"/>
              <a:gd name="connsiteX1dup0dup1dup2dup3dup4dup5dup6" fmla="*/ 331836 w 1056455"/>
              <a:gd name="connsiteY1dup0dup1dup2dup3dup4dup5dup6" fmla="*/ 0 h 819509"/>
              <a:gd name="connsiteX2dup0dup1dup2dup3dup4dup5dup6" fmla="*/ 0 w 1056455"/>
              <a:gd name="connsiteY2dup0dup1dup2dup3dup4dup5dup6" fmla="*/ 410418 h 819509"/>
              <a:gd name="connsiteX3dup0dup1dup2dup3dup4dup5dup6" fmla="*/ 321598 w 1056455"/>
              <a:gd name="connsiteY3dup0dup1dup2dup3dup4dup5dup6" fmla="*/ 812905 h 819509"/>
              <a:gd name="connsiteX4dup0dup1dup2dup3dup4dup5dup6" fmla="*/ 1056455 w 1056455"/>
              <a:gd name="connsiteY4dup0dup1dup2dup3dup4dup5dup6" fmla="*/ 819509 h 819509"/>
              <a:gd name="connsiteX5dup0dup1dup2dup3dup4dup5dup6" fmla="*/ 1052599 w 1056455"/>
              <a:gd name="connsiteY5dup0dup1dup2dup3dup4dup5dup6" fmla="*/ 0 h 819509"/>
            </a:gdLst>
            <a:ahLst/>
            <a:cxnLst>
              <a:cxn ang="0">
                <a:pos x="connsiteX0dup0dup1dup2dup3dup4dup5dup6" y="connsiteY0dup0dup1dup2dup3dup4dup5dup6"/>
              </a:cxn>
              <a:cxn ang="0">
                <a:pos x="connsiteX1dup0dup1dup2dup3dup4dup5dup6" y="connsiteY1dup0dup1dup2dup3dup4dup5dup6"/>
              </a:cxn>
              <a:cxn ang="0">
                <a:pos x="connsiteX2dup0dup1dup2dup3dup4dup5dup6" y="connsiteY2dup0dup1dup2dup3dup4dup5dup6"/>
              </a:cxn>
              <a:cxn ang="0">
                <a:pos x="connsiteX3dup0dup1dup2dup3dup4dup5dup6" y="connsiteY3dup0dup1dup2dup3dup4dup5dup6"/>
              </a:cxn>
              <a:cxn ang="0">
                <a:pos x="connsiteX4dup0dup1dup2dup3dup4dup5dup6" y="connsiteY4dup0dup1dup2dup3dup4dup5dup6"/>
              </a:cxn>
              <a:cxn ang="0">
                <a:pos x="connsiteX5dup0dup1dup2dup3dup4dup5dup6" y="connsiteY5dup0dup1dup2dup3dup4dup5dup6"/>
              </a:cxn>
            </a:cxnLst>
            <a:rect l="l" t="t" r="r" b="b"/>
            <a:pathLst>
              <a:path w="1056455" h="819509">
                <a:moveTo>
                  <a:pt x="1052599" y="0"/>
                </a:moveTo>
                <a:lnTo>
                  <a:pt x="331836" y="0"/>
                </a:lnTo>
                <a:lnTo>
                  <a:pt x="0" y="410418"/>
                </a:lnTo>
                <a:lnTo>
                  <a:pt x="321598" y="812905"/>
                </a:lnTo>
                <a:lnTo>
                  <a:pt x="1056455" y="819509"/>
                </a:lnTo>
                <a:cubicBezTo>
                  <a:pt x="1053580" y="537713"/>
                  <a:pt x="1055474" y="273170"/>
                  <a:pt x="1052599"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effectLst/>
            </a:endParaRPr>
          </a:p>
        </p:txBody>
      </p:sp>
      <p:sp>
        <p:nvSpPr>
          <p:cNvPr id="14" name="Rectangle 13"/>
          <p:cNvSpPr/>
          <p:nvPr userDrawn="1"/>
        </p:nvSpPr>
        <p:spPr>
          <a:xfrm>
            <a:off x="2" y="721170"/>
            <a:ext cx="12198351" cy="71171"/>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effectLst/>
            </a:endParaRPr>
          </a:p>
        </p:txBody>
      </p:sp>
      <p:pic>
        <p:nvPicPr>
          <p:cNvPr id="16" name="Picture 1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148366" y="300459"/>
            <a:ext cx="885063" cy="160161"/>
          </a:xfrm>
          <a:prstGeom prst="rect">
            <a:avLst/>
          </a:prstGeom>
          <a:effectLst/>
        </p:spPr>
      </p:pic>
      <p:sp>
        <p:nvSpPr>
          <p:cNvPr id="17" name="Title 16"/>
          <p:cNvSpPr>
            <a:spLocks noGrp="1"/>
          </p:cNvSpPr>
          <p:nvPr>
            <p:ph type="title"/>
          </p:nvPr>
        </p:nvSpPr>
        <p:spPr>
          <a:xfrm>
            <a:off x="419083" y="-7"/>
            <a:ext cx="11163317" cy="706008"/>
          </a:xfrm>
          <a:prstGeom prst="rect">
            <a:avLst/>
          </a:prstGeom>
          <a:effectLst/>
        </p:spPr>
        <p:txBody>
          <a:bodyPr lIns="0" anchor="ctr" anchorCtr="0"/>
          <a:lstStyle>
            <a:lvl1pPr>
              <a:lnSpc>
                <a:spcPts val="3000"/>
              </a:lnSpc>
              <a:defRPr sz="2400" b="1" baseline="0">
                <a:solidFill>
                  <a:schemeClr val="bg1"/>
                </a:solidFill>
                <a:effectLst/>
                <a:latin typeface="+mj-lt"/>
              </a:defRPr>
            </a:lvl1pPr>
          </a:lstStyle>
          <a:p>
            <a:r>
              <a:rPr lang="en-US">
                <a:effectLst/>
              </a:rPr>
              <a:t>Click to edit Master title style</a:t>
            </a:r>
          </a:p>
        </p:txBody>
      </p:sp>
      <p:sp>
        <p:nvSpPr>
          <p:cNvPr id="18" name="Slide Number Placeholder 6">
            <a:extLst>
              <a:ext uri="{FF2B5EF4-FFF2-40B4-BE49-F238E27FC236}">
                <a16:creationId xmlns:a16="http://schemas.microsoft.com/office/drawing/2014/main" id="{1389B1E0-AACC-4B1D-8EA6-A7C97244CCCE}"/>
              </a:ext>
            </a:extLst>
          </p:cNvPr>
          <p:cNvSpPr txBox="1"/>
          <p:nvPr userDrawn="1"/>
        </p:nvSpPr>
        <p:spPr>
          <a:xfrm>
            <a:off x="8833184" y="6456589"/>
            <a:ext cx="2844800" cy="365125"/>
          </a:xfrm>
          <a:prstGeom prst="rect">
            <a:avLst/>
          </a:prstGeom>
          <a:effectLst/>
        </p:spPr>
        <p:txBody>
          <a:bodyPr vert="horz" lIns="0" tIns="45720" rIns="0" bIns="45720" rtlCol="0" anchor="ctr"/>
          <a:lstStyle>
            <a:defPPr>
              <a:defRPr lang="en-US">
                <a:effectLst/>
              </a:defRPr>
            </a:defPPr>
            <a:lvl1pPr marL="0" algn="r" defTabSz="914400" rtl="0" eaLnBrk="1" latinLnBrk="0" hangingPunct="1">
              <a:defRPr sz="800" kern="1200">
                <a:solidFill>
                  <a:srgbClr val="898989"/>
                </a:solidFill>
                <a:effectLst/>
                <a:latin typeface="+mj-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fld id="{D0363597-27A7-49D0-B483-1EA2BA7E16AC}" type="slidenum">
              <a:rPr lang="en-US" sz="800" smtClean="0">
                <a:effectLst/>
              </a:rPr>
              <a:t>‹#›</a:t>
            </a:fld>
            <a:endParaRPr lang="en-US" sz="800" dirty="0">
              <a:effectLst/>
            </a:endParaRPr>
          </a:p>
        </p:txBody>
      </p:sp>
      <p:sp>
        <p:nvSpPr>
          <p:cNvPr id="20" name="Footer Placeholder 4"/>
          <p:cNvSpPr>
            <a:spLocks noGrp="1"/>
          </p:cNvSpPr>
          <p:nvPr>
            <p:ph type="ftr" sz="quarter" idx="3"/>
          </p:nvPr>
        </p:nvSpPr>
        <p:spPr>
          <a:xfrm>
            <a:off x="0" y="6423637"/>
            <a:ext cx="12192000" cy="365125"/>
          </a:xfrm>
          <a:prstGeom prst="rect">
            <a:avLst/>
          </a:prstGeom>
          <a:effectLst/>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7157649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C71C3F-276A-5142-98C1-B529ACB06D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5245"/>
          <a:stretch/>
        </p:blipFill>
        <p:spPr>
          <a:xfrm>
            <a:off x="9173817" y="0"/>
            <a:ext cx="3018183" cy="6858000"/>
          </a:xfrm>
          <a:prstGeom prst="rect">
            <a:avLst/>
          </a:prstGeom>
        </p:spPr>
      </p:pic>
      <p:sp>
        <p:nvSpPr>
          <p:cNvPr id="14" name="Text Placeholder 9">
            <a:extLst>
              <a:ext uri="{FF2B5EF4-FFF2-40B4-BE49-F238E27FC236}">
                <a16:creationId xmlns:a16="http://schemas.microsoft.com/office/drawing/2014/main" id="{DF0EFD39-B8F6-8148-AD1C-BA8015F887AD}"/>
              </a:ext>
            </a:extLst>
          </p:cNvPr>
          <p:cNvSpPr>
            <a:spLocks noGrp="1"/>
          </p:cNvSpPr>
          <p:nvPr>
            <p:ph type="body" sz="quarter" idx="11" hasCustomPrompt="1"/>
          </p:nvPr>
        </p:nvSpPr>
        <p:spPr>
          <a:xfrm>
            <a:off x="602296" y="3807211"/>
            <a:ext cx="7834568" cy="478518"/>
          </a:xfrm>
          <a:prstGeom prst="rect">
            <a:avLst/>
          </a:prstGeom>
        </p:spPr>
        <p:txBody>
          <a:bodyPr wrap="square" lIns="0" rIns="0">
            <a:spAutoFit/>
          </a:bodyPr>
          <a:lstStyle>
            <a:lvl1pPr marL="0" indent="0">
              <a:buNone/>
              <a:defRPr sz="2400" b="0" baseline="0">
                <a:solidFill>
                  <a:schemeClr val="tx2"/>
                </a:solidFill>
                <a:latin typeface="+mj-lt"/>
              </a:defRPr>
            </a:lvl1pPr>
          </a:lstStyle>
          <a:p>
            <a:pPr lvl="0"/>
            <a:r>
              <a:rPr lang="en-US" dirty="0"/>
              <a:t>Subtitle</a:t>
            </a:r>
          </a:p>
        </p:txBody>
      </p:sp>
      <p:sp>
        <p:nvSpPr>
          <p:cNvPr id="8" name="Text Placeholder 7">
            <a:extLst>
              <a:ext uri="{FF2B5EF4-FFF2-40B4-BE49-F238E27FC236}">
                <a16:creationId xmlns:a16="http://schemas.microsoft.com/office/drawing/2014/main" id="{975407EC-3A9D-7843-B2F4-4E2419DAACB0}"/>
              </a:ext>
            </a:extLst>
          </p:cNvPr>
          <p:cNvSpPr>
            <a:spLocks noGrp="1"/>
          </p:cNvSpPr>
          <p:nvPr>
            <p:ph type="body" sz="quarter" idx="10" hasCustomPrompt="1"/>
          </p:nvPr>
        </p:nvSpPr>
        <p:spPr>
          <a:xfrm>
            <a:off x="602296" y="1161289"/>
            <a:ext cx="7834568" cy="2507741"/>
          </a:xfrm>
          <a:prstGeom prst="rect">
            <a:avLst/>
          </a:prstGeom>
        </p:spPr>
        <p:txBody>
          <a:bodyPr wrap="square" lIns="0" rIns="0" anchor="b" anchorCtr="0">
            <a:noAutofit/>
          </a:bodyPr>
          <a:lstStyle>
            <a:lvl1pPr marL="0" indent="0">
              <a:lnSpc>
                <a:spcPts val="4880"/>
              </a:lnSpc>
              <a:spcBef>
                <a:spcPts val="0"/>
              </a:spcBef>
              <a:buNone/>
              <a:defRPr sz="6000" b="1" baseline="0">
                <a:solidFill>
                  <a:schemeClr val="tx2"/>
                </a:solidFill>
                <a:latin typeface="+mj-lt"/>
              </a:defRPr>
            </a:lvl1pPr>
          </a:lstStyle>
          <a:p>
            <a:pPr lvl="0"/>
            <a:r>
              <a:rPr lang="en-US" dirty="0"/>
              <a:t>Section Title</a:t>
            </a:r>
          </a:p>
        </p:txBody>
      </p:sp>
      <p:sp>
        <p:nvSpPr>
          <p:cNvPr id="6" name="Rectangle 5">
            <a:extLst>
              <a:ext uri="{FF2B5EF4-FFF2-40B4-BE49-F238E27FC236}">
                <a16:creationId xmlns:a16="http://schemas.microsoft.com/office/drawing/2014/main" id="{462C19F8-E095-C640-AA63-44EFCF86B758}"/>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894C9AA-65E6-1F46-ADC9-76DFA2503C8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11508" y="5772033"/>
            <a:ext cx="2011680" cy="487680"/>
          </a:xfrm>
          <a:prstGeom prst="rect">
            <a:avLst/>
          </a:prstGeom>
        </p:spPr>
      </p:pic>
    </p:spTree>
    <p:extLst>
      <p:ext uri="{BB962C8B-B14F-4D97-AF65-F5344CB8AC3E}">
        <p14:creationId xmlns:p14="http://schemas.microsoft.com/office/powerpoint/2010/main" val="30229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F048E-4B6F-E84C-96CC-7FE584FD00C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9100"/>
          <a:stretch/>
        </p:blipFill>
        <p:spPr>
          <a:xfrm>
            <a:off x="1" y="0"/>
            <a:ext cx="11082528" cy="6858000"/>
          </a:xfrm>
          <a:prstGeom prst="rect">
            <a:avLst/>
          </a:prstGeom>
        </p:spPr>
      </p:pic>
      <p:sp>
        <p:nvSpPr>
          <p:cNvPr id="11" name="Text Placeholder 7">
            <a:extLst>
              <a:ext uri="{FF2B5EF4-FFF2-40B4-BE49-F238E27FC236}">
                <a16:creationId xmlns:a16="http://schemas.microsoft.com/office/drawing/2014/main" id="{BC6AD235-6D20-BF4A-936E-A2239214CFE7}"/>
              </a:ext>
            </a:extLst>
          </p:cNvPr>
          <p:cNvSpPr>
            <a:spLocks noGrp="1"/>
          </p:cNvSpPr>
          <p:nvPr>
            <p:ph type="body" sz="quarter" idx="10" hasCustomPrompt="1"/>
          </p:nvPr>
        </p:nvSpPr>
        <p:spPr>
          <a:xfrm>
            <a:off x="602296" y="1161289"/>
            <a:ext cx="7834568" cy="2507741"/>
          </a:xfrm>
          <a:prstGeom prst="rect">
            <a:avLst/>
          </a:prstGeom>
        </p:spPr>
        <p:txBody>
          <a:bodyPr wrap="square" lIns="0" rIns="0" anchor="b" anchorCtr="0">
            <a:noAutofit/>
          </a:bodyPr>
          <a:lstStyle>
            <a:lvl1pPr marL="0" indent="0">
              <a:lnSpc>
                <a:spcPts val="4880"/>
              </a:lnSpc>
              <a:spcBef>
                <a:spcPts val="0"/>
              </a:spcBef>
              <a:buNone/>
              <a:defRPr sz="6000" b="1" baseline="0">
                <a:solidFill>
                  <a:schemeClr val="bg1"/>
                </a:solidFill>
                <a:latin typeface="+mj-lt"/>
              </a:defRPr>
            </a:lvl1pPr>
          </a:lstStyle>
          <a:p>
            <a:pPr lvl="0"/>
            <a:r>
              <a:rPr lang="en-US" dirty="0"/>
              <a:t>Section Title</a:t>
            </a:r>
          </a:p>
        </p:txBody>
      </p:sp>
      <p:sp>
        <p:nvSpPr>
          <p:cNvPr id="14" name="Text Placeholder 9">
            <a:extLst>
              <a:ext uri="{FF2B5EF4-FFF2-40B4-BE49-F238E27FC236}">
                <a16:creationId xmlns:a16="http://schemas.microsoft.com/office/drawing/2014/main" id="{DF0EFD39-B8F6-8148-AD1C-BA8015F887AD}"/>
              </a:ext>
            </a:extLst>
          </p:cNvPr>
          <p:cNvSpPr>
            <a:spLocks noGrp="1"/>
          </p:cNvSpPr>
          <p:nvPr>
            <p:ph type="body" sz="quarter" idx="11" hasCustomPrompt="1"/>
          </p:nvPr>
        </p:nvSpPr>
        <p:spPr>
          <a:xfrm>
            <a:off x="602296" y="3807211"/>
            <a:ext cx="7834568" cy="478518"/>
          </a:xfrm>
          <a:prstGeom prst="rect">
            <a:avLst/>
          </a:prstGeom>
        </p:spPr>
        <p:txBody>
          <a:bodyPr wrap="square" lIns="0" rIns="0">
            <a:spAutoFit/>
          </a:bodyPr>
          <a:lstStyle>
            <a:lvl1pPr marL="0" indent="0">
              <a:buNone/>
              <a:defRPr sz="2400" b="0" baseline="0">
                <a:solidFill>
                  <a:schemeClr val="bg1"/>
                </a:solidFill>
                <a:latin typeface="+mj-lt"/>
              </a:defRPr>
            </a:lvl1pPr>
          </a:lstStyle>
          <a:p>
            <a:pPr lvl="0"/>
            <a:r>
              <a:rPr lang="en-US" dirty="0"/>
              <a:t>Subtitle</a:t>
            </a:r>
          </a:p>
        </p:txBody>
      </p:sp>
      <p:sp>
        <p:nvSpPr>
          <p:cNvPr id="9" name="Rectangle 8">
            <a:extLst>
              <a:ext uri="{FF2B5EF4-FFF2-40B4-BE49-F238E27FC236}">
                <a16:creationId xmlns:a16="http://schemas.microsoft.com/office/drawing/2014/main" id="{34D42D24-B8C9-9047-8388-707B8BBB0BBB}"/>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2689F67-AF46-9E40-9083-831F13E64427}"/>
              </a:ext>
            </a:extLst>
          </p:cNvPr>
          <p:cNvPicPr>
            <a:picLocks noChangeAspect="1"/>
          </p:cNvPicPr>
          <p:nvPr userDrawn="1"/>
        </p:nvPicPr>
        <p:blipFill>
          <a:blip r:embed="rId3"/>
          <a:stretch>
            <a:fillRect/>
          </a:stretch>
        </p:blipFill>
        <p:spPr>
          <a:xfrm>
            <a:off x="9911508" y="5772033"/>
            <a:ext cx="2011680" cy="487680"/>
          </a:xfrm>
          <a:prstGeom prst="rect">
            <a:avLst/>
          </a:prstGeom>
        </p:spPr>
      </p:pic>
    </p:spTree>
    <p:extLst>
      <p:ext uri="{BB962C8B-B14F-4D97-AF65-F5344CB8AC3E}">
        <p14:creationId xmlns:p14="http://schemas.microsoft.com/office/powerpoint/2010/main" val="112405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F048E-4B6F-E84C-96CC-7FE584FD00C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1244" r="9100" b="6666"/>
          <a:stretch/>
        </p:blipFill>
        <p:spPr>
          <a:xfrm flipH="1" flipV="1">
            <a:off x="8576355" y="0"/>
            <a:ext cx="3615645" cy="6400800"/>
          </a:xfrm>
          <a:prstGeom prst="rect">
            <a:avLst/>
          </a:prstGeom>
        </p:spPr>
      </p:pic>
      <p:sp>
        <p:nvSpPr>
          <p:cNvPr id="9" name="Rectangle 8">
            <a:extLst>
              <a:ext uri="{FF2B5EF4-FFF2-40B4-BE49-F238E27FC236}">
                <a16:creationId xmlns:a16="http://schemas.microsoft.com/office/drawing/2014/main" id="{34D42D24-B8C9-9047-8388-707B8BBB0BBB}"/>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86F7FA-E3D8-3640-93A3-B6001D62DD42}"/>
              </a:ext>
            </a:extLst>
          </p:cNvPr>
          <p:cNvPicPr>
            <a:picLocks noChangeAspect="1"/>
          </p:cNvPicPr>
          <p:nvPr userDrawn="1"/>
        </p:nvPicPr>
        <p:blipFill>
          <a:blip r:embed="rId3"/>
          <a:stretch>
            <a:fillRect/>
          </a:stretch>
        </p:blipFill>
        <p:spPr>
          <a:xfrm>
            <a:off x="10370223" y="380922"/>
            <a:ext cx="1554480" cy="376843"/>
          </a:xfrm>
          <a:prstGeom prst="rect">
            <a:avLst/>
          </a:prstGeom>
        </p:spPr>
      </p:pic>
      <p:sp>
        <p:nvSpPr>
          <p:cNvPr id="8" name="Title 16">
            <a:extLst>
              <a:ext uri="{FF2B5EF4-FFF2-40B4-BE49-F238E27FC236}">
                <a16:creationId xmlns:a16="http://schemas.microsoft.com/office/drawing/2014/main" id="{C33676D5-F149-D94A-A919-26E0B816CBB3}"/>
              </a:ext>
            </a:extLst>
          </p:cNvPr>
          <p:cNvSpPr>
            <a:spLocks noGrp="1"/>
          </p:cNvSpPr>
          <p:nvPr>
            <p:ph type="title" hasCustomPrompt="1"/>
          </p:nvPr>
        </p:nvSpPr>
        <p:spPr>
          <a:xfrm>
            <a:off x="479640" y="0"/>
            <a:ext cx="8645056" cy="1143000"/>
          </a:xfrm>
          <a:prstGeom prst="rect">
            <a:avLst/>
          </a:prstGeom>
        </p:spPr>
        <p:txBody>
          <a:bodyPr lIns="0" tIns="91440" rIns="0" anchor="ctr" anchorCtr="0"/>
          <a:lstStyle>
            <a:lvl1pPr>
              <a:lnSpc>
                <a:spcPts val="3000"/>
              </a:lnSpc>
              <a:defRPr sz="2800" b="1" baseline="0">
                <a:solidFill>
                  <a:schemeClr val="accent3"/>
                </a:solidFill>
                <a:latin typeface="+mj-lt"/>
              </a:defRPr>
            </a:lvl1pPr>
          </a:lstStyle>
          <a:p>
            <a:r>
              <a:rPr lang="en-US" dirty="0"/>
              <a:t>Header</a:t>
            </a:r>
          </a:p>
        </p:txBody>
      </p:sp>
      <p:sp>
        <p:nvSpPr>
          <p:cNvPr id="12" name="Slide Number Placeholder 6">
            <a:extLst>
              <a:ext uri="{FF2B5EF4-FFF2-40B4-BE49-F238E27FC236}">
                <a16:creationId xmlns:a16="http://schemas.microsoft.com/office/drawing/2014/main" id="{E68EE7F4-48EC-E340-8474-48182AD7B5C8}"/>
              </a:ext>
            </a:extLst>
          </p:cNvPr>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Tree>
    <p:extLst>
      <p:ext uri="{BB962C8B-B14F-4D97-AF65-F5344CB8AC3E}">
        <p14:creationId xmlns:p14="http://schemas.microsoft.com/office/powerpoint/2010/main" val="75558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ap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0FCA044-0482-5D44-93C6-EB3ADB07A5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89178" y="2021199"/>
            <a:ext cx="6796387" cy="2591590"/>
          </a:xfrm>
          <a:prstGeom prst="rect">
            <a:avLst/>
          </a:prstGeom>
        </p:spPr>
      </p:pic>
      <p:cxnSp>
        <p:nvCxnSpPr>
          <p:cNvPr id="6" name="Straight Connector 5">
            <a:extLst>
              <a:ext uri="{FF2B5EF4-FFF2-40B4-BE49-F238E27FC236}">
                <a16:creationId xmlns:a16="http://schemas.microsoft.com/office/drawing/2014/main" id="{F3538729-6C6D-4847-81D3-C650C9208F5B}"/>
              </a:ext>
            </a:extLst>
          </p:cNvPr>
          <p:cNvCxnSpPr/>
          <p:nvPr userDrawn="1"/>
        </p:nvCxnSpPr>
        <p:spPr>
          <a:xfrm>
            <a:off x="850392" y="4539637"/>
            <a:ext cx="113416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940C015-D8DD-0140-8DCB-DBF30FE5CBA9}"/>
              </a:ext>
            </a:extLst>
          </p:cNvPr>
          <p:cNvPicPr>
            <a:picLocks noChangeAspect="1"/>
          </p:cNvPicPr>
          <p:nvPr userDrawn="1"/>
        </p:nvPicPr>
        <p:blipFill rotWithShape="1">
          <a:blip r:embed="rId3"/>
          <a:srcRect l="3440" r="78925"/>
          <a:stretch/>
        </p:blipFill>
        <p:spPr>
          <a:xfrm>
            <a:off x="0" y="0"/>
            <a:ext cx="2150124" cy="6858000"/>
          </a:xfrm>
          <a:prstGeom prst="rect">
            <a:avLst/>
          </a:prstGeom>
        </p:spPr>
      </p:pic>
      <p:sp>
        <p:nvSpPr>
          <p:cNvPr id="9" name="Rectangle 8">
            <a:extLst>
              <a:ext uri="{FF2B5EF4-FFF2-40B4-BE49-F238E27FC236}">
                <a16:creationId xmlns:a16="http://schemas.microsoft.com/office/drawing/2014/main" id="{34D42D24-B8C9-9047-8388-707B8BBB0BBB}"/>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86F7FA-E3D8-3640-93A3-B6001D62DD42}"/>
              </a:ext>
            </a:extLst>
          </p:cNvPr>
          <p:cNvPicPr>
            <a:picLocks noChangeAspect="1"/>
          </p:cNvPicPr>
          <p:nvPr userDrawn="1"/>
        </p:nvPicPr>
        <p:blipFill>
          <a:blip r:embed="rId4"/>
          <a:stretch>
            <a:fillRect/>
          </a:stretch>
        </p:blipFill>
        <p:spPr>
          <a:xfrm>
            <a:off x="10370223" y="380922"/>
            <a:ext cx="1554480" cy="376843"/>
          </a:xfrm>
          <a:prstGeom prst="rect">
            <a:avLst/>
          </a:prstGeom>
        </p:spPr>
      </p:pic>
      <p:sp>
        <p:nvSpPr>
          <p:cNvPr id="12" name="Slide Number Placeholder 6">
            <a:extLst>
              <a:ext uri="{FF2B5EF4-FFF2-40B4-BE49-F238E27FC236}">
                <a16:creationId xmlns:a16="http://schemas.microsoft.com/office/drawing/2014/main" id="{E68EE7F4-48EC-E340-8474-48182AD7B5C8}"/>
              </a:ext>
            </a:extLst>
          </p:cNvPr>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pic>
        <p:nvPicPr>
          <p:cNvPr id="15" name="Picture 14">
            <a:extLst>
              <a:ext uri="{FF2B5EF4-FFF2-40B4-BE49-F238E27FC236}">
                <a16:creationId xmlns:a16="http://schemas.microsoft.com/office/drawing/2014/main" id="{8460596D-80CB-6343-8158-0CF20D3D424B}"/>
              </a:ext>
            </a:extLst>
          </p:cNvPr>
          <p:cNvPicPr>
            <a:picLocks noChangeAspect="1"/>
          </p:cNvPicPr>
          <p:nvPr userDrawn="1"/>
        </p:nvPicPr>
        <p:blipFill>
          <a:blip r:embed="rId5"/>
          <a:stretch>
            <a:fillRect/>
          </a:stretch>
        </p:blipFill>
        <p:spPr>
          <a:xfrm>
            <a:off x="10370223" y="380922"/>
            <a:ext cx="1554480" cy="376844"/>
          </a:xfrm>
          <a:prstGeom prst="rect">
            <a:avLst/>
          </a:prstGeom>
        </p:spPr>
      </p:pic>
      <p:sp>
        <p:nvSpPr>
          <p:cNvPr id="18" name="Title 16">
            <a:extLst>
              <a:ext uri="{FF2B5EF4-FFF2-40B4-BE49-F238E27FC236}">
                <a16:creationId xmlns:a16="http://schemas.microsoft.com/office/drawing/2014/main" id="{4497CB5C-5B6D-EB42-8E90-4FE7DC85142C}"/>
              </a:ext>
            </a:extLst>
          </p:cNvPr>
          <p:cNvSpPr>
            <a:spLocks noGrp="1"/>
          </p:cNvSpPr>
          <p:nvPr>
            <p:ph type="title" hasCustomPrompt="1"/>
          </p:nvPr>
        </p:nvSpPr>
        <p:spPr>
          <a:xfrm>
            <a:off x="2138854" y="0"/>
            <a:ext cx="8020130" cy="1143000"/>
          </a:xfrm>
          <a:prstGeom prst="rect">
            <a:avLst/>
          </a:prstGeom>
        </p:spPr>
        <p:txBody>
          <a:bodyPr lIns="0" tIns="91440" rIns="0" anchor="ctr" anchorCtr="0"/>
          <a:lstStyle>
            <a:lvl1pPr>
              <a:lnSpc>
                <a:spcPts val="3000"/>
              </a:lnSpc>
              <a:defRPr sz="2800" b="1" baseline="0">
                <a:solidFill>
                  <a:schemeClr val="accent3"/>
                </a:solidFill>
                <a:latin typeface="+mj-lt"/>
              </a:defRPr>
            </a:lvl1pPr>
          </a:lstStyle>
          <a:p>
            <a:r>
              <a:rPr lang="en-US" dirty="0"/>
              <a:t>Header</a:t>
            </a:r>
          </a:p>
        </p:txBody>
      </p:sp>
    </p:spTree>
    <p:extLst>
      <p:ext uri="{BB962C8B-B14F-4D97-AF65-F5344CB8AC3E}">
        <p14:creationId xmlns:p14="http://schemas.microsoft.com/office/powerpoint/2010/main" val="11004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Map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40C015-D8DD-0140-8DCB-DBF30FE5CBA9}"/>
              </a:ext>
            </a:extLst>
          </p:cNvPr>
          <p:cNvPicPr>
            <a:picLocks noChangeAspect="1"/>
          </p:cNvPicPr>
          <p:nvPr userDrawn="1"/>
        </p:nvPicPr>
        <p:blipFill rotWithShape="1">
          <a:blip r:embed="rId2"/>
          <a:srcRect l="3440" r="78925"/>
          <a:stretch/>
        </p:blipFill>
        <p:spPr>
          <a:xfrm>
            <a:off x="0" y="0"/>
            <a:ext cx="2150124" cy="6858000"/>
          </a:xfrm>
          <a:prstGeom prst="rect">
            <a:avLst/>
          </a:prstGeom>
        </p:spPr>
      </p:pic>
      <p:sp>
        <p:nvSpPr>
          <p:cNvPr id="9" name="Rectangle 8">
            <a:extLst>
              <a:ext uri="{FF2B5EF4-FFF2-40B4-BE49-F238E27FC236}">
                <a16:creationId xmlns:a16="http://schemas.microsoft.com/office/drawing/2014/main" id="{34D42D24-B8C9-9047-8388-707B8BBB0BBB}"/>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86F7FA-E3D8-3640-93A3-B6001D62DD42}"/>
              </a:ext>
            </a:extLst>
          </p:cNvPr>
          <p:cNvPicPr>
            <a:picLocks noChangeAspect="1"/>
          </p:cNvPicPr>
          <p:nvPr userDrawn="1"/>
        </p:nvPicPr>
        <p:blipFill>
          <a:blip r:embed="rId3"/>
          <a:stretch>
            <a:fillRect/>
          </a:stretch>
        </p:blipFill>
        <p:spPr>
          <a:xfrm>
            <a:off x="10370223" y="380922"/>
            <a:ext cx="1554480" cy="376843"/>
          </a:xfrm>
          <a:prstGeom prst="rect">
            <a:avLst/>
          </a:prstGeom>
        </p:spPr>
      </p:pic>
      <p:sp>
        <p:nvSpPr>
          <p:cNvPr id="12" name="Slide Number Placeholder 6">
            <a:extLst>
              <a:ext uri="{FF2B5EF4-FFF2-40B4-BE49-F238E27FC236}">
                <a16:creationId xmlns:a16="http://schemas.microsoft.com/office/drawing/2014/main" id="{E68EE7F4-48EC-E340-8474-48182AD7B5C8}"/>
              </a:ext>
            </a:extLst>
          </p:cNvPr>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pic>
        <p:nvPicPr>
          <p:cNvPr id="15" name="Picture 14">
            <a:extLst>
              <a:ext uri="{FF2B5EF4-FFF2-40B4-BE49-F238E27FC236}">
                <a16:creationId xmlns:a16="http://schemas.microsoft.com/office/drawing/2014/main" id="{8460596D-80CB-6343-8158-0CF20D3D424B}"/>
              </a:ext>
            </a:extLst>
          </p:cNvPr>
          <p:cNvPicPr>
            <a:picLocks noChangeAspect="1"/>
          </p:cNvPicPr>
          <p:nvPr userDrawn="1"/>
        </p:nvPicPr>
        <p:blipFill>
          <a:blip r:embed="rId4"/>
          <a:stretch>
            <a:fillRect/>
          </a:stretch>
        </p:blipFill>
        <p:spPr>
          <a:xfrm>
            <a:off x="10370223" y="380922"/>
            <a:ext cx="1554480" cy="376844"/>
          </a:xfrm>
          <a:prstGeom prst="rect">
            <a:avLst/>
          </a:prstGeom>
        </p:spPr>
      </p:pic>
      <p:sp>
        <p:nvSpPr>
          <p:cNvPr id="18" name="Title 16">
            <a:extLst>
              <a:ext uri="{FF2B5EF4-FFF2-40B4-BE49-F238E27FC236}">
                <a16:creationId xmlns:a16="http://schemas.microsoft.com/office/drawing/2014/main" id="{4497CB5C-5B6D-EB42-8E90-4FE7DC85142C}"/>
              </a:ext>
            </a:extLst>
          </p:cNvPr>
          <p:cNvSpPr>
            <a:spLocks noGrp="1"/>
          </p:cNvSpPr>
          <p:nvPr>
            <p:ph type="title" hasCustomPrompt="1"/>
          </p:nvPr>
        </p:nvSpPr>
        <p:spPr>
          <a:xfrm>
            <a:off x="2138854" y="0"/>
            <a:ext cx="8020130" cy="1143000"/>
          </a:xfrm>
          <a:prstGeom prst="rect">
            <a:avLst/>
          </a:prstGeom>
        </p:spPr>
        <p:txBody>
          <a:bodyPr lIns="0" tIns="91440" rIns="0" anchor="ctr" anchorCtr="0"/>
          <a:lstStyle>
            <a:lvl1pPr>
              <a:lnSpc>
                <a:spcPts val="3000"/>
              </a:lnSpc>
              <a:defRPr sz="2800" b="1" baseline="0">
                <a:solidFill>
                  <a:schemeClr val="accent3"/>
                </a:solidFill>
                <a:latin typeface="+mj-lt"/>
              </a:defRPr>
            </a:lvl1pPr>
          </a:lstStyle>
          <a:p>
            <a:r>
              <a:rPr lang="en-US" dirty="0"/>
              <a:t>Header</a:t>
            </a:r>
          </a:p>
        </p:txBody>
      </p:sp>
    </p:spTree>
    <p:extLst>
      <p:ext uri="{BB962C8B-B14F-4D97-AF65-F5344CB8AC3E}">
        <p14:creationId xmlns:p14="http://schemas.microsoft.com/office/powerpoint/2010/main" val="30819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p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8FBD23-A176-344F-8AD5-FB8FA744089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6666"/>
          <a:stretch/>
        </p:blipFill>
        <p:spPr>
          <a:xfrm>
            <a:off x="0" y="0"/>
            <a:ext cx="12192000" cy="6400800"/>
          </a:xfrm>
          <a:prstGeom prst="rect">
            <a:avLst/>
          </a:prstGeom>
        </p:spPr>
      </p:pic>
      <p:sp>
        <p:nvSpPr>
          <p:cNvPr id="9" name="Rectangle 8">
            <a:extLst>
              <a:ext uri="{FF2B5EF4-FFF2-40B4-BE49-F238E27FC236}">
                <a16:creationId xmlns:a16="http://schemas.microsoft.com/office/drawing/2014/main" id="{34D42D24-B8C9-9047-8388-707B8BBB0BBB}"/>
              </a:ext>
            </a:extLst>
          </p:cNvPr>
          <p:cNvSpPr/>
          <p:nvPr userDrawn="1"/>
        </p:nvSpPr>
        <p:spPr>
          <a:xfrm>
            <a:off x="0" y="6400800"/>
            <a:ext cx="12192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86F7FA-E3D8-3640-93A3-B6001D62DD42}"/>
              </a:ext>
            </a:extLst>
          </p:cNvPr>
          <p:cNvPicPr>
            <a:picLocks noChangeAspect="1"/>
          </p:cNvPicPr>
          <p:nvPr userDrawn="1"/>
        </p:nvPicPr>
        <p:blipFill>
          <a:blip r:embed="rId3"/>
          <a:stretch>
            <a:fillRect/>
          </a:stretch>
        </p:blipFill>
        <p:spPr>
          <a:xfrm>
            <a:off x="10370223" y="380922"/>
            <a:ext cx="1554480" cy="376843"/>
          </a:xfrm>
          <a:prstGeom prst="rect">
            <a:avLst/>
          </a:prstGeom>
        </p:spPr>
      </p:pic>
      <p:sp>
        <p:nvSpPr>
          <p:cNvPr id="8" name="Title 16">
            <a:extLst>
              <a:ext uri="{FF2B5EF4-FFF2-40B4-BE49-F238E27FC236}">
                <a16:creationId xmlns:a16="http://schemas.microsoft.com/office/drawing/2014/main" id="{C33676D5-F149-D94A-A919-26E0B816CBB3}"/>
              </a:ext>
            </a:extLst>
          </p:cNvPr>
          <p:cNvSpPr>
            <a:spLocks noGrp="1"/>
          </p:cNvSpPr>
          <p:nvPr>
            <p:ph type="title" hasCustomPrompt="1"/>
          </p:nvPr>
        </p:nvSpPr>
        <p:spPr>
          <a:xfrm>
            <a:off x="479640" y="0"/>
            <a:ext cx="8645056" cy="1143000"/>
          </a:xfrm>
          <a:prstGeom prst="rect">
            <a:avLst/>
          </a:prstGeom>
        </p:spPr>
        <p:txBody>
          <a:bodyPr lIns="0" tIns="91440" rIns="0" anchor="ctr" anchorCtr="0"/>
          <a:lstStyle>
            <a:lvl1pPr>
              <a:lnSpc>
                <a:spcPts val="3000"/>
              </a:lnSpc>
              <a:defRPr b="1" baseline="0">
                <a:solidFill>
                  <a:schemeClr val="bg1"/>
                </a:solidFill>
                <a:latin typeface="+mj-lt"/>
              </a:defRPr>
            </a:lvl1pPr>
          </a:lstStyle>
          <a:p>
            <a:r>
              <a:rPr lang="en-US" dirty="0"/>
              <a:t>Header</a:t>
            </a:r>
          </a:p>
        </p:txBody>
      </p:sp>
      <p:sp>
        <p:nvSpPr>
          <p:cNvPr id="12" name="Slide Number Placeholder 6">
            <a:extLst>
              <a:ext uri="{FF2B5EF4-FFF2-40B4-BE49-F238E27FC236}">
                <a16:creationId xmlns:a16="http://schemas.microsoft.com/office/drawing/2014/main" id="{E68EE7F4-48EC-E340-8474-48182AD7B5C8}"/>
              </a:ext>
            </a:extLst>
          </p:cNvPr>
          <p:cNvSpPr>
            <a:spLocks noGrp="1"/>
          </p:cNvSpPr>
          <p:nvPr>
            <p:ph type="sldNum" sz="quarter" idx="12"/>
          </p:nvPr>
        </p:nvSpPr>
        <p:spPr>
          <a:xfrm>
            <a:off x="9042400" y="6492876"/>
            <a:ext cx="2844800" cy="365125"/>
          </a:xfrm>
          <a:prstGeom prst="rect">
            <a:avLst/>
          </a:prstGeom>
        </p:spPr>
        <p:txBody>
          <a:bodyPr lIns="0" rIns="0" anchor="ctr" anchorCtr="0"/>
          <a:lstStyle>
            <a:lvl1pPr algn="r">
              <a:defRPr sz="800">
                <a:solidFill>
                  <a:schemeClr val="bg1">
                    <a:lumMod val="50000"/>
                  </a:schemeClr>
                </a:solidFill>
                <a:latin typeface="+mj-lt"/>
              </a:defRPr>
            </a:lvl1pPr>
          </a:lstStyle>
          <a:p>
            <a:fld id="{D0363597-27A7-49D0-B483-1EA2BA7E16AC}" type="slidenum">
              <a:rPr lang="en-US" smtClean="0"/>
              <a:pPr/>
              <a:t>‹#›</a:t>
            </a:fld>
            <a:endParaRPr lang="en-US" dirty="0"/>
          </a:p>
        </p:txBody>
      </p:sp>
    </p:spTree>
    <p:extLst>
      <p:ext uri="{BB962C8B-B14F-4D97-AF65-F5344CB8AC3E}">
        <p14:creationId xmlns:p14="http://schemas.microsoft.com/office/powerpoint/2010/main" val="352000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829252"/>
      </p:ext>
    </p:extLst>
  </p:cSld>
  <p:clrMap bg1="lt1" tx1="dk1" bg2="lt2" tx2="dk2" accent1="accent1" accent2="accent2" accent3="accent3" accent4="accent4" accent5="accent5" accent6="accent6" hlink="hlink" folHlink="folHlink"/>
  <p:sldLayoutIdLst>
    <p:sldLayoutId id="2147483727" r:id="rId1"/>
    <p:sldLayoutId id="2147483729" r:id="rId2"/>
    <p:sldLayoutId id="2147483735" r:id="rId3"/>
    <p:sldLayoutId id="2147483731" r:id="rId4"/>
    <p:sldLayoutId id="2147483736" r:id="rId5"/>
    <p:sldLayoutId id="2147483756" r:id="rId6"/>
    <p:sldLayoutId id="2147483759" r:id="rId7"/>
    <p:sldLayoutId id="2147483760" r:id="rId8"/>
    <p:sldLayoutId id="2147483757" r:id="rId9"/>
    <p:sldLayoutId id="2147483737" r:id="rId10"/>
    <p:sldLayoutId id="2147483755" r:id="rId11"/>
    <p:sldLayoutId id="2147483738" r:id="rId12"/>
    <p:sldLayoutId id="2147483666" r:id="rId13"/>
    <p:sldLayoutId id="2147483730" r:id="rId14"/>
    <p:sldLayoutId id="2147483734" r:id="rId15"/>
    <p:sldLayoutId id="2147483758" r:id="rId16"/>
    <p:sldLayoutId id="2147483733" r:id="rId17"/>
    <p:sldLayoutId id="2147483732" r:id="rId18"/>
    <p:sldLayoutId id="2147483761" r:id="rId19"/>
    <p:sldLayoutId id="2147483762" r:id="rId20"/>
  </p:sldLayoutIdLst>
  <p:hf hdr="0" ftr="0" dt="0"/>
  <p:txStyles>
    <p:titleStyle>
      <a:lvl1pPr algn="l" defTabSz="914400" rtl="0" eaLnBrk="1" latinLnBrk="0" hangingPunct="1">
        <a:spcBef>
          <a:spcPct val="0"/>
        </a:spcBef>
        <a:buNone/>
        <a:defRPr sz="2800" kern="1200" baseline="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Avenir LT Std 35 Light"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venir LT Std 35 Light" pitchFamily="34" charset="0"/>
        <a:buChar char="&gt;"/>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SzPct val="100000"/>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3"/>
          <p:cNvSpPr txBox="1">
            <a:spLocks/>
          </p:cNvSpPr>
          <p:nvPr/>
        </p:nvSpPr>
        <p:spPr>
          <a:xfrm>
            <a:off x="635461" y="6456587"/>
            <a:ext cx="461819" cy="365125"/>
          </a:xfrm>
          <a:prstGeom prst="rect">
            <a:avLst/>
          </a:prstGeom>
        </p:spPr>
        <p:txBody>
          <a:bodyPr vert="horz" lIns="91440" tIns="45720" rIns="91440" bIns="45720" rtlCol="0" anchor="t"/>
          <a:lstStyle>
            <a:defPPr>
              <a:defRPr lang="en-US"/>
            </a:defPPr>
            <a:lvl1pPr algn="r" rtl="0" fontAlgn="base">
              <a:spcBef>
                <a:spcPct val="0"/>
              </a:spcBef>
              <a:spcAft>
                <a:spcPct val="0"/>
              </a:spcAft>
              <a:defRPr sz="1200" kern="1200">
                <a:solidFill>
                  <a:schemeClr val="tx1">
                    <a:tint val="75000"/>
                  </a:schemeClr>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1609161-737F-4891-8FBA-7180F28E8E32}"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Picture 2" descr="C:\Users\townsendjay\Desktop\Leidos_logo_collection\Leidos_logo_rgb.wm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024533" y="6242941"/>
            <a:ext cx="1634208" cy="3563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0800000" flipV="1">
            <a:off x="0" y="6787757"/>
            <a:ext cx="12192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22" tIns="45660" rIns="91322" bIns="45660" rtlCol="0" anchor="ctr"/>
          <a:lstStyle/>
          <a:p>
            <a:pPr marL="0" marR="0" lvl="0" indent="0" algn="ctr" defTabSz="913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2"/>
          <p:cNvSpPr txBox="1">
            <a:spLocks noChangeArrowheads="1"/>
          </p:cNvSpPr>
          <p:nvPr/>
        </p:nvSpPr>
        <p:spPr bwMode="auto">
          <a:xfrm>
            <a:off x="249765" y="6579639"/>
            <a:ext cx="11088281" cy="18466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B2B2B2"/>
                </a:solidFill>
                <a:effectLst/>
                <a:uLnTx/>
                <a:uFillTx/>
                <a:latin typeface="Arial"/>
                <a:ea typeface="MS PGothic" charset="-128"/>
                <a:cs typeface="Arial" panose="020B0604020202020204" pitchFamily="34" charset="0"/>
              </a:rPr>
              <a:t>©2016 </a:t>
            </a:r>
            <a:r>
              <a:rPr kumimoji="0" lang="en-US" sz="600" b="0" i="0" u="none" strike="noStrike" kern="1200" cap="none" spc="0" normalizeH="0" baseline="0" noProof="0" dirty="0" smtClean="0">
                <a:ln>
                  <a:noFill/>
                </a:ln>
                <a:solidFill>
                  <a:srgbClr val="B2B2B2"/>
                </a:solidFill>
                <a:effectLst/>
                <a:uLnTx/>
                <a:uFillTx/>
                <a:latin typeface="Arial"/>
                <a:ea typeface="MS PGothic" charset="-128"/>
                <a:cs typeface="Arial" panose="020B0604020202020204" pitchFamily="34" charset="0"/>
              </a:rPr>
              <a:t>LEIDOS PROPRIETARY</a:t>
            </a:r>
            <a:endParaRPr kumimoji="0" lang="en-US" sz="600" b="0" i="0" u="none" strike="noStrike" kern="1200" cap="none" spc="0" normalizeH="0" baseline="0" noProof="0" dirty="0">
              <a:ln>
                <a:noFill/>
              </a:ln>
              <a:solidFill>
                <a:srgbClr val="B2B2B2"/>
              </a:solidFill>
              <a:effectLst/>
              <a:uLnTx/>
              <a:uFillTx/>
              <a:latin typeface="Arial"/>
              <a:ea typeface="MS PGothic" charset="-128"/>
              <a:cs typeface="Arial" panose="020B0604020202020204" pitchFamily="34" charset="0"/>
            </a:endParaRPr>
          </a:p>
        </p:txBody>
      </p:sp>
    </p:spTree>
    <p:extLst>
      <p:ext uri="{BB962C8B-B14F-4D97-AF65-F5344CB8AC3E}">
        <p14:creationId xmlns:p14="http://schemas.microsoft.com/office/powerpoint/2010/main" val="321231104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timing>
    <p:tnLst>
      <p:par>
        <p:cTn id="1" dur="indefinite" restart="never" nodeType="tmRoot"/>
      </p:par>
    </p:tnLst>
  </p:timing>
  <p:hf sldNum="0" hdr="0" dt="0"/>
  <p:txStyles>
    <p:titleStyle>
      <a:lvl1pPr algn="l" defTabSz="914400" rtl="0" eaLnBrk="1" latinLnBrk="0" hangingPunct="1">
        <a:spcBef>
          <a:spcPct val="0"/>
        </a:spcBef>
        <a:buNone/>
        <a:defRPr sz="2800" kern="1200" baseline="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Avenir LT Std 35 Light"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venir LT Std 35 Light" pitchFamily="34" charset="0"/>
        <a:buChar char="&gt;"/>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SzPct val="100000"/>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ED6A9F-C48D-BE46-938D-2F73E6A7917F}"/>
              </a:ext>
            </a:extLst>
          </p:cNvPr>
          <p:cNvSpPr>
            <a:spLocks noGrp="1"/>
          </p:cNvSpPr>
          <p:nvPr>
            <p:ph type="sldNum" sz="quarter" idx="4"/>
          </p:nvPr>
        </p:nvSpPr>
        <p:spPr>
          <a:xfrm>
            <a:off x="685801" y="6475416"/>
            <a:ext cx="2584451"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9FD0A59-1BD5-0F41-BAFF-5C5AE3A78A29}" type="slidenum">
              <a:rPr lang="en-US" altLang="en-US"/>
              <a:pPr>
                <a:defRPr/>
              </a:pPr>
              <a:t>‹#›</a:t>
            </a:fld>
            <a:endParaRPr lang="en-US" altLang="en-US" dirty="0"/>
          </a:p>
        </p:txBody>
      </p:sp>
    </p:spTree>
    <p:extLst>
      <p:ext uri="{BB962C8B-B14F-4D97-AF65-F5344CB8AC3E}">
        <p14:creationId xmlns:p14="http://schemas.microsoft.com/office/powerpoint/2010/main" val="217479039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hdr="0" ftr="0" dt="0"/>
  <p:txStyles>
    <p:titleStyle>
      <a:lvl1pPr algn="l" rtl="0" eaLnBrk="1" fontAlgn="base" hangingPunct="1">
        <a:spcBef>
          <a:spcPct val="0"/>
        </a:spcBef>
        <a:spcAft>
          <a:spcPct val="0"/>
        </a:spcAft>
        <a:defRPr sz="2800" kern="1200">
          <a:solidFill>
            <a:schemeClr val="accent1"/>
          </a:solidFill>
          <a:latin typeface="Arial" pitchFamily="34" charset="0"/>
          <a:ea typeface="MS PGothic" panose="020B0600070205080204" pitchFamily="34" charset="-128"/>
          <a:cs typeface="Arial" pitchFamily="34" charset="0"/>
        </a:defRPr>
      </a:lvl1pPr>
      <a:lvl2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2pPr>
      <a:lvl3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3pPr>
      <a:lvl4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4pPr>
      <a:lvl5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accent1"/>
        </a:buClr>
        <a:buFont typeface="Avenir LT Std 35 Light" panose="02000503020000020003" pitchFamily="2" charset="0"/>
        <a:buChar char="•"/>
        <a:defRPr sz="20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1" fontAlgn="base" hangingPunct="1">
        <a:spcBef>
          <a:spcPct val="20000"/>
        </a:spcBef>
        <a:spcAft>
          <a:spcPct val="0"/>
        </a:spcAft>
        <a:buClr>
          <a:schemeClr val="accent1"/>
        </a:buClr>
        <a:buFont typeface="Wingdings" pitchFamily="2" charset="2"/>
        <a:buChar char="§"/>
        <a:defRPr kern="1200">
          <a:solidFill>
            <a:schemeClr val="tx1"/>
          </a:solidFill>
          <a:latin typeface="Arial" pitchFamily="34" charset="0"/>
          <a:ea typeface="MS PGothic" panose="020B0600070205080204" pitchFamily="34" charset="-128"/>
          <a:cs typeface="Arial" pitchFamily="34" charset="0"/>
        </a:defRPr>
      </a:lvl2pPr>
      <a:lvl3pPr marL="1143000" indent="-228600" algn="l" rtl="0" eaLnBrk="1" fontAlgn="base" hangingPunct="1">
        <a:spcBef>
          <a:spcPct val="20000"/>
        </a:spcBef>
        <a:spcAft>
          <a:spcPct val="0"/>
        </a:spcAft>
        <a:buClr>
          <a:schemeClr val="accent1"/>
        </a:buClr>
        <a:buFont typeface="Avenir LT Std 35 Light" panose="02000503020000020003" pitchFamily="2" charset="0"/>
        <a:buChar char="&gt;"/>
        <a:defRPr sz="1600" kern="1200">
          <a:solidFill>
            <a:schemeClr val="tx1"/>
          </a:solidFill>
          <a:latin typeface="Arial" pitchFamily="34" charset="0"/>
          <a:ea typeface="MS PGothic" panose="020B0600070205080204" pitchFamily="34" charset="-128"/>
          <a:cs typeface="Arial" pitchFamily="34" charset="0"/>
        </a:defRPr>
      </a:lvl3pPr>
      <a:lvl4pPr marL="1600200" indent="-228600"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Arial" pitchFamily="34" charset="0"/>
          <a:ea typeface="MS PGothic" panose="020B0600070205080204" pitchFamily="34" charset="-128"/>
          <a:cs typeface="Arial" pitchFamily="34" charset="0"/>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sz="1200" kern="1200">
          <a:solidFill>
            <a:schemeClr val="tx1"/>
          </a:solidFill>
          <a:latin typeface="Arial" pitchFamily="34" charset="0"/>
          <a:ea typeface="MS PGothic" panose="020B0600070205080204"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54.jpeg"/><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resumego.net/"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hyperlink" Target="https://resunate.com/" TargetMode="External"/><Relationship Id="rId4" Type="http://schemas.openxmlformats.org/officeDocument/2006/relationships/hyperlink" Target="https://www.zipjob.com/blog/ats-resume-te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45.jpeg"/><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51.jpeg"/><Relationship Id="rId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659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C4AC65-611F-2942-BC20-7A64B6F87C14}"/>
              </a:ext>
            </a:extLst>
          </p:cNvPr>
          <p:cNvSpPr>
            <a:spLocks noGrp="1"/>
          </p:cNvSpPr>
          <p:nvPr>
            <p:ph type="sldNum" sz="quarter" idx="12"/>
          </p:nvPr>
        </p:nvSpPr>
        <p:spPr/>
        <p:txBody>
          <a:bodyPr/>
          <a:lstStyle/>
          <a:p>
            <a:fld id="{D0363597-27A7-49D0-B483-1EA2BA7E16AC}" type="slidenum">
              <a:rPr lang="en-US" smtClean="0"/>
              <a:pPr/>
              <a:t>10</a:t>
            </a:fld>
            <a:endParaRPr lang="en-US" dirty="0"/>
          </a:p>
        </p:txBody>
      </p:sp>
      <p:pic>
        <p:nvPicPr>
          <p:cNvPr id="15" name="Picture Placeholder 30"/>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l="11382" r="11382"/>
          <a:stretch/>
        </p:blipFill>
        <p:spPr/>
      </p:pic>
      <p:pic>
        <p:nvPicPr>
          <p:cNvPr id="16" name="Picture Placeholder 32"/>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l="11382" r="11382"/>
          <a:stretch/>
        </p:blipFill>
        <p:spPr/>
      </p:pic>
      <p:pic>
        <p:nvPicPr>
          <p:cNvPr id="6" name="Picture Placeholder 5"/>
          <p:cNvPicPr>
            <a:picLocks noGrp="1" noChangeAspect="1"/>
          </p:cNvPicPr>
          <p:nvPr>
            <p:ph type="pic" sz="quarter" idx="20"/>
          </p:nvPr>
        </p:nvPicPr>
        <p:blipFill rotWithShape="1">
          <a:blip r:embed="rId5" cstate="screen">
            <a:extLst>
              <a:ext uri="{28A0092B-C50C-407E-A947-70E740481C1C}">
                <a14:useLocalDpi xmlns:a14="http://schemas.microsoft.com/office/drawing/2010/main"/>
              </a:ext>
            </a:extLst>
          </a:blip>
          <a:srcRect l="11633" r="11633"/>
          <a:stretch/>
        </p:blipFill>
        <p:spPr/>
      </p:pic>
      <p:sp>
        <p:nvSpPr>
          <p:cNvPr id="9" name="Text Placeholder 8"/>
          <p:cNvSpPr>
            <a:spLocks noGrp="1"/>
          </p:cNvSpPr>
          <p:nvPr>
            <p:ph type="body" sz="quarter" idx="21"/>
          </p:nvPr>
        </p:nvSpPr>
        <p:spPr/>
        <p:txBody>
          <a:bodyPr/>
          <a:lstStyle/>
          <a:p>
            <a:r>
              <a:rPr lang="en-US" dirty="0"/>
              <a:t>Artificial Intelligence/Machine Learning</a:t>
            </a:r>
          </a:p>
          <a:p>
            <a:r>
              <a:rPr lang="en-US" dirty="0"/>
              <a:t>C4ISR</a:t>
            </a:r>
          </a:p>
          <a:p>
            <a:r>
              <a:rPr lang="en-US" dirty="0"/>
              <a:t>Cloud</a:t>
            </a:r>
          </a:p>
          <a:p>
            <a:r>
              <a:rPr lang="en-US" dirty="0"/>
              <a:t>Cyber </a:t>
            </a:r>
          </a:p>
          <a:p>
            <a:r>
              <a:rPr lang="en-US" dirty="0"/>
              <a:t>Data Analytics</a:t>
            </a:r>
          </a:p>
          <a:p>
            <a:r>
              <a:rPr lang="en-US" dirty="0"/>
              <a:t>Digital Modernization</a:t>
            </a:r>
          </a:p>
          <a:p>
            <a:r>
              <a:rPr lang="en-US" dirty="0"/>
              <a:t>Intelligence Services, Analysis and Linguistics</a:t>
            </a:r>
          </a:p>
          <a:p>
            <a:r>
              <a:rPr lang="en-US" dirty="0"/>
              <a:t>Operations and Logistics</a:t>
            </a:r>
          </a:p>
          <a:p>
            <a:r>
              <a:rPr lang="en-US" dirty="0"/>
              <a:t>Secure Development and Operations</a:t>
            </a:r>
          </a:p>
        </p:txBody>
      </p:sp>
      <p:sp>
        <p:nvSpPr>
          <p:cNvPr id="5" name="Title 4"/>
          <p:cNvSpPr>
            <a:spLocks noGrp="1"/>
          </p:cNvSpPr>
          <p:nvPr>
            <p:ph type="title"/>
          </p:nvPr>
        </p:nvSpPr>
        <p:spPr/>
        <p:txBody>
          <a:bodyPr/>
          <a:lstStyle/>
          <a:p>
            <a:r>
              <a:rPr lang="en-US" dirty="0"/>
              <a:t>Intelligence</a:t>
            </a:r>
          </a:p>
        </p:txBody>
      </p:sp>
      <p:sp>
        <p:nvSpPr>
          <p:cNvPr id="10" name="Text Placeholder 9"/>
          <p:cNvSpPr>
            <a:spLocks noGrp="1"/>
          </p:cNvSpPr>
          <p:nvPr>
            <p:ph type="body" sz="quarter" idx="22"/>
          </p:nvPr>
        </p:nvSpPr>
        <p:spPr/>
        <p:txBody>
          <a:bodyPr/>
          <a:lstStyle/>
          <a:p>
            <a:r>
              <a:rPr lang="en-US" dirty="0"/>
              <a:t>CP CIOG</a:t>
            </a:r>
          </a:p>
          <a:p>
            <a:r>
              <a:rPr lang="en-US" dirty="0"/>
              <a:t>Classified Intelligence Community Programs</a:t>
            </a:r>
          </a:p>
          <a:p>
            <a:endParaRPr lang="en-US" dirty="0"/>
          </a:p>
        </p:txBody>
      </p:sp>
      <p:sp>
        <p:nvSpPr>
          <p:cNvPr id="11" name="Text Placeholder 10"/>
          <p:cNvSpPr>
            <a:spLocks noGrp="1"/>
          </p:cNvSpPr>
          <p:nvPr>
            <p:ph type="body" sz="quarter" idx="23"/>
          </p:nvPr>
        </p:nvSpPr>
        <p:spPr/>
        <p:txBody>
          <a:bodyPr/>
          <a:lstStyle/>
          <a:p>
            <a:r>
              <a:rPr lang="en-US" dirty="0"/>
              <a:t>DIA</a:t>
            </a:r>
          </a:p>
          <a:p>
            <a:r>
              <a:rPr lang="en-US" dirty="0"/>
              <a:t>DNI</a:t>
            </a:r>
          </a:p>
          <a:p>
            <a:r>
              <a:rPr lang="en-US" dirty="0" smtClean="0"/>
              <a:t>FBI</a:t>
            </a:r>
          </a:p>
          <a:p>
            <a:r>
              <a:rPr lang="en-US" dirty="0" smtClean="0"/>
              <a:t>NGA</a:t>
            </a:r>
            <a:endParaRPr lang="en-US" dirty="0"/>
          </a:p>
          <a:p>
            <a:r>
              <a:rPr lang="en-US" dirty="0" smtClean="0"/>
              <a:t>NSA</a:t>
            </a:r>
          </a:p>
          <a:p>
            <a:r>
              <a:rPr lang="en-US" dirty="0" smtClean="0"/>
              <a:t>DHS</a:t>
            </a:r>
            <a:endParaRPr lang="en-US" dirty="0"/>
          </a:p>
          <a:p>
            <a:r>
              <a:rPr lang="en-US" dirty="0"/>
              <a:t>Customs &amp; Border Protection </a:t>
            </a:r>
          </a:p>
          <a:p>
            <a:r>
              <a:rPr lang="en-US" dirty="0" smtClean="0"/>
              <a:t>Classified</a:t>
            </a:r>
            <a:endParaRPr lang="en-US" dirty="0"/>
          </a:p>
          <a:p>
            <a:r>
              <a:rPr lang="en-US" dirty="0"/>
              <a:t>Australian DoD</a:t>
            </a:r>
          </a:p>
          <a:p>
            <a:r>
              <a:rPr lang="en-US" dirty="0"/>
              <a:t>Australian Taxation Office</a:t>
            </a:r>
          </a:p>
          <a:p>
            <a:endParaRPr lang="en-US" dirty="0"/>
          </a:p>
        </p:txBody>
      </p:sp>
      <p:sp>
        <p:nvSpPr>
          <p:cNvPr id="8" name="Text Placeholder 7"/>
          <p:cNvSpPr>
            <a:spLocks noGrp="1"/>
          </p:cNvSpPr>
          <p:nvPr>
            <p:ph type="body" sz="quarter" idx="17"/>
          </p:nvPr>
        </p:nvSpPr>
        <p:spPr/>
        <p:txBody>
          <a:bodyPr/>
          <a:lstStyle/>
          <a:p>
            <a:r>
              <a:rPr lang="en-US" dirty="0"/>
              <a:t>Areas of Expertise</a:t>
            </a:r>
          </a:p>
        </p:txBody>
      </p:sp>
      <p:sp>
        <p:nvSpPr>
          <p:cNvPr id="12" name="Text Placeholder 11"/>
          <p:cNvSpPr>
            <a:spLocks noGrp="1"/>
          </p:cNvSpPr>
          <p:nvPr>
            <p:ph type="body" sz="quarter" idx="24"/>
          </p:nvPr>
        </p:nvSpPr>
        <p:spPr/>
        <p:txBody>
          <a:bodyPr/>
          <a:lstStyle/>
          <a:p>
            <a:r>
              <a:rPr lang="en-US" dirty="0"/>
              <a:t>Primary Customers</a:t>
            </a:r>
          </a:p>
        </p:txBody>
      </p:sp>
      <p:sp>
        <p:nvSpPr>
          <p:cNvPr id="35" name="Text Placeholder 34">
            <a:extLst>
              <a:ext uri="{FF2B5EF4-FFF2-40B4-BE49-F238E27FC236}">
                <a16:creationId xmlns:a16="http://schemas.microsoft.com/office/drawing/2014/main" id="{D0F39A03-5762-2C43-95B2-3CF951917B10}"/>
              </a:ext>
            </a:extLst>
          </p:cNvPr>
          <p:cNvSpPr>
            <a:spLocks noGrp="1"/>
          </p:cNvSpPr>
          <p:nvPr>
            <p:ph type="body" sz="quarter" idx="25"/>
          </p:nvPr>
        </p:nvSpPr>
        <p:spPr/>
        <p:txBody>
          <a:bodyPr/>
          <a:lstStyle/>
          <a:p>
            <a:r>
              <a:rPr lang="en-US" dirty="0"/>
              <a:t>Marquee Programs</a:t>
            </a:r>
          </a:p>
        </p:txBody>
      </p:sp>
    </p:spTree>
    <p:extLst>
      <p:ext uri="{BB962C8B-B14F-4D97-AF65-F5344CB8AC3E}">
        <p14:creationId xmlns:p14="http://schemas.microsoft.com/office/powerpoint/2010/main" val="3900631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2295" y="1161289"/>
            <a:ext cx="9271377" cy="2507741"/>
          </a:xfrm>
        </p:spPr>
        <p:txBody>
          <a:bodyPr/>
          <a:lstStyle/>
          <a:p>
            <a:pPr algn="ctr"/>
            <a:r>
              <a:rPr lang="en-US" sz="4800" dirty="0" smtClean="0"/>
              <a:t>Making Your Resume Bot-Proof</a:t>
            </a:r>
          </a:p>
          <a:p>
            <a:pPr algn="ctr"/>
            <a:endParaRPr lang="en-US" sz="4800" dirty="0"/>
          </a:p>
        </p:txBody>
      </p:sp>
    </p:spTree>
    <p:extLst>
      <p:ext uri="{BB962C8B-B14F-4D97-AF65-F5344CB8AC3E}">
        <p14:creationId xmlns:p14="http://schemas.microsoft.com/office/powerpoint/2010/main" val="250564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363597-27A7-49D0-B483-1EA2BA7E16AC}" type="slidenum">
              <a:rPr lang="en-US" smtClean="0"/>
              <a:pPr/>
              <a:t>12</a:t>
            </a:fld>
            <a:endParaRPr lang="en-US" dirty="0"/>
          </a:p>
        </p:txBody>
      </p:sp>
      <p:sp>
        <p:nvSpPr>
          <p:cNvPr id="8" name="Text Placeholder 11"/>
          <p:cNvSpPr>
            <a:spLocks noGrp="1"/>
          </p:cNvSpPr>
          <p:nvPr>
            <p:ph type="body" sz="quarter" idx="25"/>
          </p:nvPr>
        </p:nvSpPr>
        <p:spPr>
          <a:xfrm>
            <a:off x="2209501" y="2130103"/>
            <a:ext cx="4957917" cy="230791"/>
          </a:xfrm>
        </p:spPr>
        <p:txBody>
          <a:bodyPr/>
          <a:lstStyle/>
          <a:p>
            <a:r>
              <a:rPr lang="en-US" dirty="0" smtClean="0">
                <a:solidFill>
                  <a:schemeClr val="bg2">
                    <a:lumMod val="50000"/>
                  </a:schemeClr>
                </a:solidFill>
              </a:rPr>
              <a:t>What does an ATS do?</a:t>
            </a:r>
            <a:endParaRPr lang="en-US" sz="1400" dirty="0" smtClean="0">
              <a:solidFill>
                <a:schemeClr val="bg2">
                  <a:lumMod val="50000"/>
                </a:schemeClr>
              </a:solidFill>
            </a:endParaRPr>
          </a:p>
          <a:p>
            <a:pPr marL="285750" indent="-285750">
              <a:buFont typeface="Wingdings" panose="05000000000000000000" pitchFamily="2" charset="2"/>
              <a:buChar char="Ø"/>
            </a:pPr>
            <a:endParaRPr lang="en-US" dirty="0">
              <a:solidFill>
                <a:schemeClr val="bg2">
                  <a:lumMod val="75000"/>
                </a:schemeClr>
              </a:solidFill>
            </a:endParaRPr>
          </a:p>
        </p:txBody>
      </p:sp>
      <p:sp>
        <p:nvSpPr>
          <p:cNvPr id="9" name="Text Placeholder 8"/>
          <p:cNvSpPr>
            <a:spLocks noGrp="1"/>
          </p:cNvSpPr>
          <p:nvPr>
            <p:ph type="body" sz="quarter" idx="23"/>
          </p:nvPr>
        </p:nvSpPr>
        <p:spPr>
          <a:xfrm>
            <a:off x="2209501" y="1403263"/>
            <a:ext cx="9003444" cy="1341741"/>
          </a:xfrm>
        </p:spPr>
        <p:txBody>
          <a:bodyPr/>
          <a:lstStyle/>
          <a:p>
            <a:pPr marL="0" indent="0" fontAlgn="base">
              <a:buNone/>
            </a:pPr>
            <a:r>
              <a:rPr lang="en-US" dirty="0"/>
              <a:t>An applicant tracking system (ATS) is a human resources software that acts as a database for job applicants. ATS are used by companies of all sizes to organize, search, and communicate with large groups of applicants</a:t>
            </a:r>
            <a:r>
              <a:rPr lang="en-US" dirty="0" smtClean="0"/>
              <a:t>. 90% of Fortune 500 companies use an ATS</a:t>
            </a:r>
            <a:r>
              <a:rPr lang="en-US" dirty="0"/>
              <a:t> </a:t>
            </a:r>
            <a:r>
              <a:rPr lang="en-US" dirty="0" smtClean="0"/>
              <a:t>as a part of their recruiting process</a:t>
            </a:r>
          </a:p>
        </p:txBody>
      </p:sp>
      <p:sp>
        <p:nvSpPr>
          <p:cNvPr id="4" name="Rectangle 3"/>
          <p:cNvSpPr/>
          <p:nvPr/>
        </p:nvSpPr>
        <p:spPr>
          <a:xfrm>
            <a:off x="2047864" y="344116"/>
            <a:ext cx="3078318" cy="461665"/>
          </a:xfrm>
          <a:prstGeom prst="rect">
            <a:avLst/>
          </a:prstGeom>
        </p:spPr>
        <p:txBody>
          <a:bodyPr wrap="square">
            <a:spAutoFit/>
          </a:bodyPr>
          <a:lstStyle/>
          <a:p>
            <a:r>
              <a:rPr lang="en-US" sz="2400" b="1" dirty="0" smtClean="0">
                <a:solidFill>
                  <a:schemeClr val="bg2">
                    <a:lumMod val="50000"/>
                  </a:schemeClr>
                </a:solidFill>
              </a:rPr>
              <a:t>What is an ATS?</a:t>
            </a:r>
            <a:endParaRPr lang="en-US" sz="2400" b="1" dirty="0"/>
          </a:p>
        </p:txBody>
      </p:sp>
      <p:sp>
        <p:nvSpPr>
          <p:cNvPr id="11" name="Text Placeholder 11"/>
          <p:cNvSpPr>
            <a:spLocks noGrp="1"/>
          </p:cNvSpPr>
          <p:nvPr>
            <p:ph type="body" sz="quarter" idx="25"/>
          </p:nvPr>
        </p:nvSpPr>
        <p:spPr>
          <a:xfrm>
            <a:off x="2209501" y="1021594"/>
            <a:ext cx="3060192" cy="230791"/>
          </a:xfrm>
        </p:spPr>
        <p:txBody>
          <a:bodyPr/>
          <a:lstStyle/>
          <a:p>
            <a:r>
              <a:rPr lang="en-US" dirty="0" smtClean="0">
                <a:solidFill>
                  <a:schemeClr val="bg2">
                    <a:lumMod val="50000"/>
                  </a:schemeClr>
                </a:solidFill>
              </a:rPr>
              <a:t>Definition</a:t>
            </a:r>
          </a:p>
          <a:p>
            <a:endParaRPr lang="en-US" dirty="0">
              <a:solidFill>
                <a:schemeClr val="bg2">
                  <a:lumMod val="75000"/>
                </a:schemeClr>
              </a:solidFill>
            </a:endParaRPr>
          </a:p>
        </p:txBody>
      </p:sp>
      <p:sp>
        <p:nvSpPr>
          <p:cNvPr id="12" name="Text Placeholder 8"/>
          <p:cNvSpPr>
            <a:spLocks noGrp="1"/>
          </p:cNvSpPr>
          <p:nvPr>
            <p:ph type="body" sz="quarter" idx="23"/>
          </p:nvPr>
        </p:nvSpPr>
        <p:spPr>
          <a:xfrm>
            <a:off x="2205888" y="2517703"/>
            <a:ext cx="9003444" cy="1107996"/>
          </a:xfrm>
        </p:spPr>
        <p:txBody>
          <a:bodyPr/>
          <a:lstStyle/>
          <a:p>
            <a:pPr marL="0" indent="0" fontAlgn="base">
              <a:buNone/>
            </a:pPr>
            <a:r>
              <a:rPr lang="en-US" dirty="0"/>
              <a:t>The main goal of an ATS is to make life easier for recruiters and hiring managers. Companies often hire for multiple positions at once and receive hundreds if not thousands of applicants for each job opening. When a recruiter or hiring manager receives that many resumes, it’s not feasible for them to carefully read each one.</a:t>
            </a:r>
          </a:p>
          <a:p>
            <a:pPr fontAlgn="base"/>
            <a:r>
              <a:rPr lang="en-US" dirty="0"/>
              <a:t>ATS makes searching easier—or even automated—saving time while avoiding human error.</a:t>
            </a:r>
          </a:p>
          <a:p>
            <a:pPr lvl="1"/>
            <a:endParaRPr lang="en-US" sz="1200" dirty="0">
              <a:solidFill>
                <a:schemeClr val="bg2">
                  <a:lumMod val="75000"/>
                </a:schemeClr>
              </a:solidFill>
            </a:endParaRPr>
          </a:p>
        </p:txBody>
      </p:sp>
      <p:sp>
        <p:nvSpPr>
          <p:cNvPr id="13" name="Text Placeholder 11"/>
          <p:cNvSpPr>
            <a:spLocks noGrp="1"/>
          </p:cNvSpPr>
          <p:nvPr>
            <p:ph type="body" sz="quarter" idx="25"/>
          </p:nvPr>
        </p:nvSpPr>
        <p:spPr>
          <a:xfrm>
            <a:off x="2202275" y="3480220"/>
            <a:ext cx="3060192" cy="230791"/>
          </a:xfrm>
        </p:spPr>
        <p:txBody>
          <a:bodyPr/>
          <a:lstStyle/>
          <a:p>
            <a:r>
              <a:rPr lang="en-US" dirty="0" smtClean="0">
                <a:solidFill>
                  <a:schemeClr val="bg2">
                    <a:lumMod val="50000"/>
                  </a:schemeClr>
                </a:solidFill>
              </a:rPr>
              <a:t>How does an ATS work?</a:t>
            </a:r>
          </a:p>
          <a:p>
            <a:pPr marL="285750" indent="-285750">
              <a:buFont typeface="Wingdings" panose="05000000000000000000" pitchFamily="2" charset="2"/>
              <a:buChar char="Ø"/>
            </a:pPr>
            <a:endParaRPr lang="en-US" dirty="0">
              <a:solidFill>
                <a:schemeClr val="bg2">
                  <a:lumMod val="75000"/>
                </a:schemeClr>
              </a:solidFill>
            </a:endParaRPr>
          </a:p>
        </p:txBody>
      </p:sp>
      <p:sp>
        <p:nvSpPr>
          <p:cNvPr id="14" name="Text Placeholder 8"/>
          <p:cNvSpPr>
            <a:spLocks noGrp="1"/>
          </p:cNvSpPr>
          <p:nvPr>
            <p:ph type="body" sz="quarter" idx="23"/>
          </p:nvPr>
        </p:nvSpPr>
        <p:spPr>
          <a:xfrm>
            <a:off x="2202274" y="3874525"/>
            <a:ext cx="9029143" cy="1164801"/>
          </a:xfrm>
        </p:spPr>
        <p:txBody>
          <a:bodyPr/>
          <a:lstStyle/>
          <a:p>
            <a:pPr marL="0" indent="0">
              <a:buNone/>
            </a:pPr>
            <a:r>
              <a:rPr lang="en-US" dirty="0">
                <a:solidFill>
                  <a:schemeClr val="bg2">
                    <a:lumMod val="50000"/>
                  </a:schemeClr>
                </a:solidFill>
              </a:rPr>
              <a:t>When you apply through an ATS, you will most likely be asked to answer what are called “knockout questions.” Knockout questions can be in the style of check boxes or short answer questions. Their purpose is to narrow the pool of applicants.</a:t>
            </a:r>
          </a:p>
          <a:p>
            <a:pPr marL="0" indent="0">
              <a:buNone/>
            </a:pPr>
            <a:r>
              <a:rPr lang="en-US" dirty="0" smtClean="0">
                <a:solidFill>
                  <a:schemeClr val="bg2">
                    <a:lumMod val="50000"/>
                  </a:schemeClr>
                </a:solidFill>
              </a:rPr>
              <a:t>If </a:t>
            </a:r>
            <a:r>
              <a:rPr lang="en-US" dirty="0">
                <a:solidFill>
                  <a:schemeClr val="bg2">
                    <a:lumMod val="50000"/>
                  </a:schemeClr>
                </a:solidFill>
              </a:rPr>
              <a:t>an applicant answers any of the knockout questions unsatisfactorily, the resume will either be flagged or auto-rejected by the ATS. If you answer the knockout questions correctly, your resume will make it through to the next stage.</a:t>
            </a:r>
          </a:p>
          <a:p>
            <a:pPr marL="0" indent="0">
              <a:buNone/>
            </a:pPr>
            <a:r>
              <a:rPr lang="en-US" dirty="0" smtClean="0">
                <a:solidFill>
                  <a:schemeClr val="bg2">
                    <a:lumMod val="50000"/>
                  </a:schemeClr>
                </a:solidFill>
              </a:rPr>
              <a:t>All </a:t>
            </a:r>
            <a:r>
              <a:rPr lang="en-US" dirty="0">
                <a:solidFill>
                  <a:schemeClr val="bg2">
                    <a:lumMod val="50000"/>
                  </a:schemeClr>
                </a:solidFill>
              </a:rPr>
              <a:t>applicant tracking systems parse and store resume information in ways that make </a:t>
            </a:r>
            <a:r>
              <a:rPr lang="en-US" dirty="0" smtClean="0">
                <a:solidFill>
                  <a:schemeClr val="bg2">
                    <a:lumMod val="50000"/>
                  </a:schemeClr>
                </a:solidFill>
              </a:rPr>
              <a:t>resumes </a:t>
            </a:r>
            <a:r>
              <a:rPr lang="en-US" dirty="0">
                <a:solidFill>
                  <a:schemeClr val="bg2">
                    <a:lumMod val="50000"/>
                  </a:schemeClr>
                </a:solidFill>
              </a:rPr>
              <a:t>easy to filter and search by keyword.</a:t>
            </a:r>
            <a:endParaRPr lang="en-US" sz="1200" dirty="0">
              <a:solidFill>
                <a:schemeClr val="bg2">
                  <a:lumMod val="50000"/>
                </a:schemeClr>
              </a:solidFill>
            </a:endParaRPr>
          </a:p>
          <a:p>
            <a:pPr lvl="1"/>
            <a:endParaRPr lang="en-US" sz="1200" dirty="0">
              <a:solidFill>
                <a:schemeClr val="bg2">
                  <a:lumMod val="75000"/>
                </a:schemeClr>
              </a:solidFill>
            </a:endParaRPr>
          </a:p>
        </p:txBody>
      </p:sp>
      <p:sp>
        <p:nvSpPr>
          <p:cNvPr id="15" name="Text Placeholder 11"/>
          <p:cNvSpPr>
            <a:spLocks noGrp="1"/>
          </p:cNvSpPr>
          <p:nvPr>
            <p:ph type="body" sz="quarter" idx="25"/>
          </p:nvPr>
        </p:nvSpPr>
        <p:spPr>
          <a:xfrm>
            <a:off x="2209501" y="5109246"/>
            <a:ext cx="3060192" cy="230791"/>
          </a:xfrm>
        </p:spPr>
        <p:txBody>
          <a:bodyPr/>
          <a:lstStyle/>
          <a:p>
            <a:r>
              <a:rPr lang="en-US" dirty="0" smtClean="0">
                <a:solidFill>
                  <a:schemeClr val="bg2">
                    <a:lumMod val="50000"/>
                  </a:schemeClr>
                </a:solidFill>
              </a:rPr>
              <a:t>How does an ATS use bots?</a:t>
            </a:r>
          </a:p>
          <a:p>
            <a:pPr marL="285750" indent="-285750">
              <a:buFont typeface="Wingdings" panose="05000000000000000000" pitchFamily="2" charset="2"/>
              <a:buChar char="Ø"/>
            </a:pPr>
            <a:endParaRPr lang="en-US" dirty="0">
              <a:solidFill>
                <a:schemeClr val="bg2">
                  <a:lumMod val="75000"/>
                </a:schemeClr>
              </a:solidFill>
            </a:endParaRPr>
          </a:p>
        </p:txBody>
      </p:sp>
      <p:sp>
        <p:nvSpPr>
          <p:cNvPr id="16" name="Text Placeholder 8"/>
          <p:cNvSpPr>
            <a:spLocks noGrp="1"/>
          </p:cNvSpPr>
          <p:nvPr>
            <p:ph type="body" sz="quarter" idx="23"/>
          </p:nvPr>
        </p:nvSpPr>
        <p:spPr>
          <a:xfrm>
            <a:off x="2215123" y="5533662"/>
            <a:ext cx="9003444" cy="639744"/>
          </a:xfrm>
        </p:spPr>
        <p:txBody>
          <a:bodyPr/>
          <a:lstStyle/>
          <a:p>
            <a:r>
              <a:rPr lang="en-US" sz="1200" dirty="0" smtClean="0">
                <a:solidFill>
                  <a:schemeClr val="bg2">
                    <a:lumMod val="50000"/>
                  </a:schemeClr>
                </a:solidFill>
              </a:rPr>
              <a:t>All ATS tools have some form of a bot to parse your resume and, in some cases, to “score” a resume.</a:t>
            </a:r>
          </a:p>
          <a:p>
            <a:r>
              <a:rPr lang="en-US" dirty="0" smtClean="0">
                <a:solidFill>
                  <a:schemeClr val="bg2">
                    <a:lumMod val="50000"/>
                  </a:schemeClr>
                </a:solidFill>
              </a:rPr>
              <a:t>For “scoring” systems, your resume will frequently not be seen by the recruiting or hiring team for consideration if it doesn’t meet the predetermined “match score”.</a:t>
            </a:r>
            <a:endParaRPr lang="en-US" sz="1200" dirty="0">
              <a:solidFill>
                <a:schemeClr val="bg2">
                  <a:lumMod val="50000"/>
                </a:schemeClr>
              </a:solidFill>
            </a:endParaRPr>
          </a:p>
          <a:p>
            <a:pPr lvl="1"/>
            <a:endParaRPr lang="en-US" sz="1200" dirty="0">
              <a:solidFill>
                <a:schemeClr val="bg2">
                  <a:lumMod val="75000"/>
                </a:schemeClr>
              </a:solidFill>
            </a:endParaRPr>
          </a:p>
        </p:txBody>
      </p:sp>
    </p:spTree>
    <p:extLst>
      <p:ext uri="{BB962C8B-B14F-4D97-AF65-F5344CB8AC3E}">
        <p14:creationId xmlns:p14="http://schemas.microsoft.com/office/powerpoint/2010/main" val="123625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363597-27A7-49D0-B483-1EA2BA7E16AC}" type="slidenum">
              <a:rPr lang="en-US" smtClean="0"/>
              <a:pPr/>
              <a:t>13</a:t>
            </a:fld>
            <a:endParaRPr lang="en-US" dirty="0"/>
          </a:p>
        </p:txBody>
      </p:sp>
      <p:sp>
        <p:nvSpPr>
          <p:cNvPr id="7" name="Title 6"/>
          <p:cNvSpPr>
            <a:spLocks noGrp="1"/>
          </p:cNvSpPr>
          <p:nvPr>
            <p:ph type="title"/>
          </p:nvPr>
        </p:nvSpPr>
        <p:spPr>
          <a:xfrm>
            <a:off x="2138854" y="0"/>
            <a:ext cx="8102426" cy="912158"/>
          </a:xfrm>
        </p:spPr>
        <p:txBody>
          <a:bodyPr/>
          <a:lstStyle/>
          <a:p>
            <a:r>
              <a:rPr lang="en-US" dirty="0" smtClean="0">
                <a:solidFill>
                  <a:schemeClr val="bg2">
                    <a:lumMod val="50000"/>
                  </a:schemeClr>
                </a:solidFill>
              </a:rPr>
              <a:t>Resume Parsing</a:t>
            </a:r>
            <a:endParaRPr lang="en-US" dirty="0">
              <a:solidFill>
                <a:schemeClr val="bg2">
                  <a:lumMod val="50000"/>
                </a:schemeClr>
              </a:solidFill>
            </a:endParaRPr>
          </a:p>
        </p:txBody>
      </p:sp>
      <p:sp>
        <p:nvSpPr>
          <p:cNvPr id="9" name="Text Placeholder 8"/>
          <p:cNvSpPr>
            <a:spLocks noGrp="1"/>
          </p:cNvSpPr>
          <p:nvPr>
            <p:ph type="body" sz="quarter" idx="23"/>
          </p:nvPr>
        </p:nvSpPr>
        <p:spPr>
          <a:xfrm>
            <a:off x="2130995" y="1253677"/>
            <a:ext cx="9710483" cy="824462"/>
          </a:xfrm>
        </p:spPr>
        <p:txBody>
          <a:bodyPr/>
          <a:lstStyle/>
          <a:p>
            <a:pPr marL="0" indent="0">
              <a:buNone/>
            </a:pPr>
            <a:r>
              <a:rPr lang="en-US" dirty="0">
                <a:solidFill>
                  <a:schemeClr val="bg2">
                    <a:lumMod val="75000"/>
                  </a:schemeClr>
                </a:solidFill>
              </a:rPr>
              <a:t>Parsing usually applies to text - the act of reading text and converting it into a more useful in-memory format, "understanding" what it means to some extent. So for example, an XML parser will take the sequence of characters (or bytes) and convert them into elements, attributes etc</a:t>
            </a:r>
            <a:r>
              <a:rPr lang="en-US" dirty="0" smtClean="0">
                <a:solidFill>
                  <a:schemeClr val="bg2">
                    <a:lumMod val="75000"/>
                  </a:schemeClr>
                </a:solidFill>
              </a:rPr>
              <a:t>.</a:t>
            </a:r>
          </a:p>
          <a:p>
            <a:pPr marL="0" indent="0">
              <a:buNone/>
            </a:pPr>
            <a:endParaRPr lang="en-US" sz="1200" dirty="0">
              <a:solidFill>
                <a:schemeClr val="bg2">
                  <a:lumMod val="75000"/>
                </a:schemeClr>
              </a:solidFill>
            </a:endParaRPr>
          </a:p>
          <a:p>
            <a:pPr marL="0" indent="0">
              <a:buNone/>
            </a:pPr>
            <a:endParaRPr lang="en-US" sz="1200" dirty="0" smtClean="0">
              <a:solidFill>
                <a:schemeClr val="bg2">
                  <a:lumMod val="75000"/>
                </a:schemeClr>
              </a:solidFill>
            </a:endParaRPr>
          </a:p>
        </p:txBody>
      </p:sp>
      <p:sp>
        <p:nvSpPr>
          <p:cNvPr id="11" name="Text Placeholder 10"/>
          <p:cNvSpPr>
            <a:spLocks noGrp="1"/>
          </p:cNvSpPr>
          <p:nvPr>
            <p:ph type="body" sz="quarter" idx="24"/>
          </p:nvPr>
        </p:nvSpPr>
        <p:spPr>
          <a:xfrm>
            <a:off x="2130995" y="912158"/>
            <a:ext cx="3060191" cy="230790"/>
          </a:xfrm>
        </p:spPr>
        <p:txBody>
          <a:bodyPr/>
          <a:lstStyle/>
          <a:p>
            <a:r>
              <a:rPr lang="en-US" dirty="0" smtClean="0">
                <a:solidFill>
                  <a:schemeClr val="bg2">
                    <a:lumMod val="50000"/>
                  </a:schemeClr>
                </a:solidFill>
              </a:rPr>
              <a:t>What is Parsing?</a:t>
            </a:r>
            <a:endParaRPr lang="en-US" dirty="0">
              <a:solidFill>
                <a:schemeClr val="bg2">
                  <a:lumMod val="50000"/>
                </a:schemeClr>
              </a:solidFill>
            </a:endParaRPr>
          </a:p>
        </p:txBody>
      </p:sp>
      <p:sp>
        <p:nvSpPr>
          <p:cNvPr id="12" name="Text Placeholder 11"/>
          <p:cNvSpPr>
            <a:spLocks noGrp="1"/>
          </p:cNvSpPr>
          <p:nvPr>
            <p:ph type="body" sz="quarter" idx="25"/>
          </p:nvPr>
        </p:nvSpPr>
        <p:spPr>
          <a:xfrm>
            <a:off x="2130991" y="2095291"/>
            <a:ext cx="3983481" cy="230791"/>
          </a:xfrm>
        </p:spPr>
        <p:txBody>
          <a:bodyPr/>
          <a:lstStyle/>
          <a:p>
            <a:r>
              <a:rPr lang="en-US" dirty="0">
                <a:solidFill>
                  <a:schemeClr val="bg2">
                    <a:lumMod val="50000"/>
                  </a:schemeClr>
                </a:solidFill>
              </a:rPr>
              <a:t>How does parsing a resume work?</a:t>
            </a:r>
          </a:p>
          <a:p>
            <a:pPr marL="285750" indent="-285750">
              <a:buFont typeface="Wingdings" panose="05000000000000000000" pitchFamily="2" charset="2"/>
              <a:buChar char="Ø"/>
            </a:pPr>
            <a:endParaRPr lang="en-US" dirty="0">
              <a:solidFill>
                <a:schemeClr val="bg2">
                  <a:lumMod val="75000"/>
                </a:schemeClr>
              </a:solidFill>
            </a:endParaRPr>
          </a:p>
        </p:txBody>
      </p:sp>
      <p:sp>
        <p:nvSpPr>
          <p:cNvPr id="18" name="Text Placeholder 8"/>
          <p:cNvSpPr>
            <a:spLocks noGrp="1"/>
          </p:cNvSpPr>
          <p:nvPr>
            <p:ph type="body" sz="quarter" idx="23"/>
          </p:nvPr>
        </p:nvSpPr>
        <p:spPr>
          <a:xfrm>
            <a:off x="2130992" y="2426235"/>
            <a:ext cx="9710483" cy="716506"/>
          </a:xfrm>
        </p:spPr>
        <p:txBody>
          <a:bodyPr/>
          <a:lstStyle/>
          <a:p>
            <a:pPr marL="0" indent="0">
              <a:buNone/>
            </a:pPr>
            <a:r>
              <a:rPr lang="en-US" dirty="0" smtClean="0">
                <a:solidFill>
                  <a:schemeClr val="bg2">
                    <a:lumMod val="75000"/>
                  </a:schemeClr>
                </a:solidFill>
              </a:rPr>
              <a:t>How </a:t>
            </a:r>
            <a:r>
              <a:rPr lang="en-US" dirty="0">
                <a:solidFill>
                  <a:schemeClr val="bg2">
                    <a:lumMod val="75000"/>
                  </a:schemeClr>
                </a:solidFill>
              </a:rPr>
              <a:t>does resume parsing work? Resume parsing begins by uploading, automatically or manually, all applications for a given position into the parsing software. Once the applications are uploaded, resume parsing tools scan each document and extract all relevant information and applications, based on a recruiter's needs.</a:t>
            </a:r>
            <a:endParaRPr lang="en-US" sz="1200" dirty="0">
              <a:solidFill>
                <a:schemeClr val="bg2">
                  <a:lumMod val="75000"/>
                </a:schemeClr>
              </a:solidFill>
            </a:endParaRPr>
          </a:p>
        </p:txBody>
      </p:sp>
      <p:sp>
        <p:nvSpPr>
          <p:cNvPr id="19" name="Text Placeholder 10"/>
          <p:cNvSpPr>
            <a:spLocks noGrp="1"/>
          </p:cNvSpPr>
          <p:nvPr>
            <p:ph type="body" sz="quarter" idx="24"/>
          </p:nvPr>
        </p:nvSpPr>
        <p:spPr>
          <a:xfrm>
            <a:off x="2130991" y="3163030"/>
            <a:ext cx="5230391" cy="230790"/>
          </a:xfrm>
        </p:spPr>
        <p:txBody>
          <a:bodyPr/>
          <a:lstStyle/>
          <a:p>
            <a:r>
              <a:rPr lang="en-US" dirty="0" smtClean="0">
                <a:solidFill>
                  <a:schemeClr val="bg2">
                    <a:lumMod val="50000"/>
                  </a:schemeClr>
                </a:solidFill>
              </a:rPr>
              <a:t>How </a:t>
            </a:r>
            <a:r>
              <a:rPr lang="en-US" dirty="0">
                <a:solidFill>
                  <a:schemeClr val="bg2">
                    <a:lumMod val="50000"/>
                  </a:schemeClr>
                </a:solidFill>
              </a:rPr>
              <a:t>do I know if my resume is ATS friendly?</a:t>
            </a:r>
          </a:p>
          <a:p>
            <a:endParaRPr lang="en-US" dirty="0">
              <a:solidFill>
                <a:schemeClr val="bg2">
                  <a:lumMod val="75000"/>
                </a:schemeClr>
              </a:solidFill>
            </a:endParaRPr>
          </a:p>
        </p:txBody>
      </p:sp>
      <p:sp>
        <p:nvSpPr>
          <p:cNvPr id="20" name="Text Placeholder 8"/>
          <p:cNvSpPr>
            <a:spLocks noGrp="1"/>
          </p:cNvSpPr>
          <p:nvPr>
            <p:ph type="body" sz="quarter" idx="23"/>
          </p:nvPr>
        </p:nvSpPr>
        <p:spPr>
          <a:xfrm>
            <a:off x="2176717" y="3575277"/>
            <a:ext cx="9710483" cy="1215525"/>
          </a:xfrm>
        </p:spPr>
        <p:txBody>
          <a:bodyPr/>
          <a:lstStyle/>
          <a:p>
            <a:pPr marL="0" indent="0">
              <a:buNone/>
            </a:pPr>
            <a:r>
              <a:rPr lang="en-US" dirty="0" smtClean="0">
                <a:solidFill>
                  <a:schemeClr val="bg2">
                    <a:lumMod val="75000"/>
                  </a:schemeClr>
                </a:solidFill>
              </a:rPr>
              <a:t>Traditional</a:t>
            </a:r>
            <a:r>
              <a:rPr lang="en-US" dirty="0">
                <a:solidFill>
                  <a:schemeClr val="bg2">
                    <a:lumMod val="75000"/>
                  </a:schemeClr>
                </a:solidFill>
              </a:rPr>
              <a:t>, reverse-chronological format.</a:t>
            </a:r>
          </a:p>
          <a:p>
            <a:pPr marL="0" indent="0">
              <a:buNone/>
            </a:pPr>
            <a:r>
              <a:rPr lang="en-US" dirty="0">
                <a:solidFill>
                  <a:schemeClr val="bg2">
                    <a:lumMod val="75000"/>
                  </a:schemeClr>
                </a:solidFill>
              </a:rPr>
              <a:t>Relevant keywords used throughout the resume.</a:t>
            </a:r>
          </a:p>
          <a:p>
            <a:pPr marL="0" indent="0">
              <a:buNone/>
            </a:pPr>
            <a:r>
              <a:rPr lang="en-US" dirty="0">
                <a:solidFill>
                  <a:schemeClr val="bg2">
                    <a:lumMod val="75000"/>
                  </a:schemeClr>
                </a:solidFill>
              </a:rPr>
              <a:t>Simple formatting with clear headings.</a:t>
            </a:r>
          </a:p>
          <a:p>
            <a:pPr marL="0" indent="0">
              <a:buNone/>
            </a:pPr>
            <a:r>
              <a:rPr lang="en-US" dirty="0">
                <a:solidFill>
                  <a:schemeClr val="bg2">
                    <a:lumMod val="75000"/>
                  </a:schemeClr>
                </a:solidFill>
              </a:rPr>
              <a:t>Degrees and abbreviations are spelled out.</a:t>
            </a:r>
          </a:p>
          <a:p>
            <a:pPr marL="0" indent="0">
              <a:buNone/>
            </a:pPr>
            <a:r>
              <a:rPr lang="en-US" dirty="0">
                <a:solidFill>
                  <a:schemeClr val="bg2">
                    <a:lumMod val="75000"/>
                  </a:schemeClr>
                </a:solidFill>
              </a:rPr>
              <a:t>All experience relates to the same career target.</a:t>
            </a:r>
            <a:endParaRPr lang="en-US" sz="1200" dirty="0" smtClean="0">
              <a:solidFill>
                <a:schemeClr val="bg2">
                  <a:lumMod val="75000"/>
                </a:schemeClr>
              </a:solidFill>
            </a:endParaRPr>
          </a:p>
        </p:txBody>
      </p:sp>
      <p:sp>
        <p:nvSpPr>
          <p:cNvPr id="21" name="Text Placeholder 10"/>
          <p:cNvSpPr>
            <a:spLocks noGrp="1"/>
          </p:cNvSpPr>
          <p:nvPr>
            <p:ph type="body" sz="quarter" idx="24"/>
          </p:nvPr>
        </p:nvSpPr>
        <p:spPr>
          <a:xfrm>
            <a:off x="2138854" y="4856864"/>
            <a:ext cx="7171401" cy="230790"/>
          </a:xfrm>
        </p:spPr>
        <p:txBody>
          <a:bodyPr/>
          <a:lstStyle/>
          <a:p>
            <a:r>
              <a:rPr lang="en-US" dirty="0" smtClean="0">
                <a:solidFill>
                  <a:schemeClr val="bg2">
                    <a:lumMod val="50000"/>
                  </a:schemeClr>
                </a:solidFill>
              </a:rPr>
              <a:t>Can I check to see if my resume is formatted correctly for a bot?</a:t>
            </a:r>
            <a:endParaRPr lang="en-US" dirty="0">
              <a:solidFill>
                <a:schemeClr val="bg2">
                  <a:lumMod val="50000"/>
                </a:schemeClr>
              </a:solidFill>
            </a:endParaRPr>
          </a:p>
        </p:txBody>
      </p:sp>
      <p:sp>
        <p:nvSpPr>
          <p:cNvPr id="22" name="Text Placeholder 8"/>
          <p:cNvSpPr>
            <a:spLocks noGrp="1"/>
          </p:cNvSpPr>
          <p:nvPr>
            <p:ph type="body" sz="quarter" idx="23"/>
          </p:nvPr>
        </p:nvSpPr>
        <p:spPr>
          <a:xfrm>
            <a:off x="2130994" y="5223338"/>
            <a:ext cx="9710483" cy="1030508"/>
          </a:xfrm>
        </p:spPr>
        <p:txBody>
          <a:bodyPr/>
          <a:lstStyle/>
          <a:p>
            <a:pPr marL="0" indent="0">
              <a:buNone/>
            </a:pPr>
            <a:r>
              <a:rPr lang="en-US" dirty="0" smtClean="0">
                <a:solidFill>
                  <a:schemeClr val="bg2">
                    <a:lumMod val="75000"/>
                  </a:schemeClr>
                </a:solidFill>
              </a:rPr>
              <a:t>YES! There are online tools available</a:t>
            </a:r>
          </a:p>
          <a:p>
            <a:r>
              <a:rPr lang="en-US" sz="1200" dirty="0" smtClean="0">
                <a:solidFill>
                  <a:schemeClr val="bg2">
                    <a:lumMod val="75000"/>
                  </a:schemeClr>
                </a:solidFill>
                <a:hlinkClick r:id="rId3"/>
              </a:rPr>
              <a:t>www.resumego.net</a:t>
            </a:r>
            <a:endParaRPr lang="en-US" sz="1200" dirty="0" smtClean="0">
              <a:solidFill>
                <a:schemeClr val="bg2">
                  <a:lumMod val="75000"/>
                </a:schemeClr>
              </a:solidFill>
            </a:endParaRPr>
          </a:p>
          <a:p>
            <a:r>
              <a:rPr lang="en-US" dirty="0">
                <a:solidFill>
                  <a:schemeClr val="bg2">
                    <a:lumMod val="75000"/>
                  </a:schemeClr>
                </a:solidFill>
                <a:hlinkClick r:id="rId4"/>
              </a:rPr>
              <a:t>https://www.zipjob.com/blog/ats-resume-test</a:t>
            </a:r>
            <a:r>
              <a:rPr lang="en-US" dirty="0" smtClean="0">
                <a:solidFill>
                  <a:schemeClr val="bg2">
                    <a:lumMod val="75000"/>
                  </a:schemeClr>
                </a:solidFill>
                <a:hlinkClick r:id="rId4"/>
              </a:rPr>
              <a:t>/</a:t>
            </a:r>
            <a:r>
              <a:rPr lang="en-US" dirty="0" smtClean="0">
                <a:solidFill>
                  <a:schemeClr val="bg2">
                    <a:lumMod val="75000"/>
                  </a:schemeClr>
                </a:solidFill>
              </a:rPr>
              <a:t> </a:t>
            </a:r>
          </a:p>
          <a:p>
            <a:r>
              <a:rPr lang="en-US" dirty="0">
                <a:solidFill>
                  <a:schemeClr val="bg2">
                    <a:lumMod val="75000"/>
                  </a:schemeClr>
                </a:solidFill>
                <a:hlinkClick r:id="rId5"/>
              </a:rPr>
              <a:t>https://resunate.com</a:t>
            </a:r>
            <a:r>
              <a:rPr lang="en-US" dirty="0" smtClean="0">
                <a:solidFill>
                  <a:schemeClr val="bg2">
                    <a:lumMod val="75000"/>
                  </a:schemeClr>
                </a:solidFill>
                <a:hlinkClick r:id="rId5"/>
              </a:rPr>
              <a:t>/</a:t>
            </a:r>
            <a:r>
              <a:rPr lang="en-US" dirty="0" smtClean="0">
                <a:solidFill>
                  <a:schemeClr val="bg2">
                    <a:lumMod val="75000"/>
                  </a:schemeClr>
                </a:solidFill>
              </a:rPr>
              <a:t>  - Let’s you copy the job and your resume side-by-side to see where you “rate”</a:t>
            </a:r>
            <a:endParaRPr lang="en-US" sz="1200" dirty="0" smtClean="0">
              <a:solidFill>
                <a:schemeClr val="bg2">
                  <a:lumMod val="75000"/>
                </a:schemeClr>
              </a:solidFill>
            </a:endParaRPr>
          </a:p>
        </p:txBody>
      </p:sp>
    </p:spTree>
    <p:extLst>
      <p:ext uri="{BB962C8B-B14F-4D97-AF65-F5344CB8AC3E}">
        <p14:creationId xmlns:p14="http://schemas.microsoft.com/office/powerpoint/2010/main" val="444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363597-27A7-49D0-B483-1EA2BA7E16AC}" type="slidenum">
              <a:rPr lang="en-US" smtClean="0"/>
              <a:pPr/>
              <a:t>14</a:t>
            </a:fld>
            <a:endParaRPr lang="en-US" dirty="0"/>
          </a:p>
        </p:txBody>
      </p:sp>
      <p:sp>
        <p:nvSpPr>
          <p:cNvPr id="3" name="Text Placeholder 2"/>
          <p:cNvSpPr>
            <a:spLocks noGrp="1"/>
          </p:cNvSpPr>
          <p:nvPr>
            <p:ph type="body" sz="quarter" idx="13"/>
          </p:nvPr>
        </p:nvSpPr>
        <p:spPr>
          <a:xfrm>
            <a:off x="1463040" y="1143000"/>
            <a:ext cx="10119360" cy="5479473"/>
          </a:xfrm>
        </p:spPr>
        <p:txBody>
          <a:bodyPr/>
          <a:lstStyle/>
          <a:p>
            <a:r>
              <a:rPr lang="en-US" dirty="0" smtClean="0"/>
              <a:t>Mirror the job description(s)</a:t>
            </a:r>
          </a:p>
          <a:p>
            <a:pPr lvl="1"/>
            <a:r>
              <a:rPr lang="en-US" dirty="0" smtClean="0"/>
              <a:t>Use as much verbiage from the job posting as possible. </a:t>
            </a:r>
          </a:p>
          <a:p>
            <a:pPr lvl="2"/>
            <a:r>
              <a:rPr lang="en-US" dirty="0" smtClean="0"/>
              <a:t>This is only an option if you’re applying to one job at most companies.</a:t>
            </a:r>
            <a:endParaRPr lang="en-US" dirty="0"/>
          </a:p>
          <a:p>
            <a:pPr lvl="1"/>
            <a:r>
              <a:rPr lang="en-US" dirty="0" smtClean="0"/>
              <a:t>For a broader resume, do your research!</a:t>
            </a:r>
          </a:p>
          <a:p>
            <a:pPr lvl="2"/>
            <a:r>
              <a:rPr lang="en-US" dirty="0" smtClean="0"/>
              <a:t>Run a job search and find positions that meet your criteria. </a:t>
            </a:r>
          </a:p>
          <a:p>
            <a:pPr lvl="3"/>
            <a:r>
              <a:rPr lang="en-US" dirty="0" smtClean="0"/>
              <a:t>Look for similar requirements across all postings – skills, applications, and responsibilities. </a:t>
            </a:r>
          </a:p>
          <a:p>
            <a:pPr lvl="3"/>
            <a:r>
              <a:rPr lang="en-US" dirty="0" smtClean="0"/>
              <a:t>Highlight repeated requirements and compare them to your skills</a:t>
            </a:r>
          </a:p>
          <a:p>
            <a:pPr lvl="2"/>
            <a:r>
              <a:rPr lang="en-US" dirty="0" smtClean="0"/>
              <a:t>Create a resume that includes as many of the standard requirements as possible. Aim for a 90% match</a:t>
            </a:r>
          </a:p>
          <a:p>
            <a:pPr lvl="2"/>
            <a:endParaRPr lang="en-US" dirty="0"/>
          </a:p>
          <a:p>
            <a:r>
              <a:rPr lang="en-US" dirty="0" smtClean="0"/>
              <a:t>Include skills and keywords multiple times throughout the resume</a:t>
            </a:r>
            <a:endParaRPr lang="en-US" dirty="0"/>
          </a:p>
          <a:p>
            <a:pPr lvl="1"/>
            <a:r>
              <a:rPr lang="en-US" dirty="0" smtClean="0"/>
              <a:t>Tell your “story” and create context</a:t>
            </a:r>
          </a:p>
          <a:p>
            <a:pPr lvl="2"/>
            <a:r>
              <a:rPr lang="en-US" dirty="0" smtClean="0"/>
              <a:t>Use your resume to describe the work you’ve done and the impact it had</a:t>
            </a:r>
          </a:p>
          <a:p>
            <a:pPr lvl="2"/>
            <a:r>
              <a:rPr lang="en-US" dirty="0" smtClean="0"/>
              <a:t>Include a skills area in your resume and be sure to weave those skills into your job or project descriptions.</a:t>
            </a:r>
          </a:p>
          <a:p>
            <a:pPr lvl="2"/>
            <a:r>
              <a:rPr lang="en-US" dirty="0" smtClean="0"/>
              <a:t>Write out acronyms at least once in your resume – ATS = Applicant Tracking System</a:t>
            </a:r>
          </a:p>
          <a:p>
            <a:pPr lvl="3"/>
            <a:r>
              <a:rPr lang="en-US" dirty="0" smtClean="0"/>
              <a:t>If you repeat the term, start using the acronym as “Applicant Tracking System/ATS”, then shorten to acronym if used more that twice.</a:t>
            </a:r>
          </a:p>
          <a:p>
            <a:pPr lvl="2"/>
            <a:r>
              <a:rPr lang="en-US" dirty="0" smtClean="0"/>
              <a:t>Use your verbs! How did you use the skill? Did you develop, create, implement, architect? </a:t>
            </a:r>
          </a:p>
        </p:txBody>
      </p:sp>
      <p:sp>
        <p:nvSpPr>
          <p:cNvPr id="4" name="Title 3"/>
          <p:cNvSpPr>
            <a:spLocks noGrp="1"/>
          </p:cNvSpPr>
          <p:nvPr>
            <p:ph type="title"/>
          </p:nvPr>
        </p:nvSpPr>
        <p:spPr/>
        <p:txBody>
          <a:bodyPr/>
          <a:lstStyle/>
          <a:p>
            <a:r>
              <a:rPr lang="en-US" dirty="0" smtClean="0">
                <a:solidFill>
                  <a:schemeClr val="accent1"/>
                </a:solidFill>
              </a:rPr>
              <a:t>Resume Writing Tips</a:t>
            </a:r>
            <a:endParaRPr lang="en-US" dirty="0">
              <a:solidFill>
                <a:schemeClr val="accent1"/>
              </a:solidFill>
            </a:endParaRPr>
          </a:p>
        </p:txBody>
      </p:sp>
    </p:spTree>
    <p:extLst>
      <p:ext uri="{BB962C8B-B14F-4D97-AF65-F5344CB8AC3E}">
        <p14:creationId xmlns:p14="http://schemas.microsoft.com/office/powerpoint/2010/main" val="370377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363597-27A7-49D0-B483-1EA2BA7E16AC}" type="slidenum">
              <a:rPr lang="en-US" smtClean="0"/>
              <a:pPr/>
              <a:t>15</a:t>
            </a:fld>
            <a:endParaRPr lang="en-US" dirty="0"/>
          </a:p>
        </p:txBody>
      </p:sp>
      <p:sp>
        <p:nvSpPr>
          <p:cNvPr id="3" name="Text Placeholder 2"/>
          <p:cNvSpPr>
            <a:spLocks noGrp="1"/>
          </p:cNvSpPr>
          <p:nvPr>
            <p:ph type="body" sz="quarter" idx="13"/>
          </p:nvPr>
        </p:nvSpPr>
        <p:spPr>
          <a:xfrm>
            <a:off x="1463040" y="1143000"/>
            <a:ext cx="10119360" cy="5479473"/>
          </a:xfrm>
        </p:spPr>
        <p:txBody>
          <a:bodyPr/>
          <a:lstStyle/>
          <a:p>
            <a:r>
              <a:rPr lang="en-US" dirty="0" smtClean="0"/>
              <a:t>Separate Paid Experience versus Project or Volunteer Work</a:t>
            </a:r>
            <a:endParaRPr lang="en-US" dirty="0" smtClean="0"/>
          </a:p>
          <a:p>
            <a:pPr lvl="1"/>
            <a:r>
              <a:rPr lang="en-US" dirty="0" smtClean="0"/>
              <a:t>Integrated ATSs will use your resume throughout the onboarding process</a:t>
            </a:r>
            <a:endParaRPr lang="en-US" dirty="0" smtClean="0"/>
          </a:p>
          <a:p>
            <a:pPr lvl="2"/>
            <a:r>
              <a:rPr lang="en-US" dirty="0" smtClean="0"/>
              <a:t>Paid experience will be verified through the pre-employment background investigation</a:t>
            </a:r>
            <a:endParaRPr lang="en-US" dirty="0"/>
          </a:p>
          <a:p>
            <a:pPr lvl="2"/>
            <a:r>
              <a:rPr lang="en-US" dirty="0" smtClean="0"/>
              <a:t>Having unpaid work noted </a:t>
            </a:r>
            <a:r>
              <a:rPr lang="en-US" dirty="0" smtClean="0"/>
              <a:t>as </a:t>
            </a:r>
            <a:r>
              <a:rPr lang="en-US" dirty="0" smtClean="0"/>
              <a:t>experienc</a:t>
            </a:r>
            <a:r>
              <a:rPr lang="en-US" dirty="0" smtClean="0"/>
              <a:t>e will slow the process, sometimes cause an “adverse” result </a:t>
            </a:r>
            <a:endParaRPr lang="en-US" dirty="0"/>
          </a:p>
          <a:p>
            <a:endParaRPr lang="en-US" smtClean="0"/>
          </a:p>
          <a:p>
            <a:r>
              <a:rPr lang="en-US" smtClean="0"/>
              <a:t>Note </a:t>
            </a:r>
            <a:r>
              <a:rPr lang="en-US" dirty="0" smtClean="0"/>
              <a:t>your location on your resume</a:t>
            </a:r>
            <a:endParaRPr lang="en-US" dirty="0"/>
          </a:p>
          <a:p>
            <a:pPr lvl="1"/>
            <a:r>
              <a:rPr lang="en-US" dirty="0" smtClean="0"/>
              <a:t>Some search functions within an ATS will only include results based on zip codes</a:t>
            </a:r>
            <a:endParaRPr lang="en-US" dirty="0" smtClean="0"/>
          </a:p>
          <a:p>
            <a:pPr lvl="2"/>
            <a:r>
              <a:rPr lang="en-US" dirty="0" smtClean="0"/>
              <a:t>Full address is not required</a:t>
            </a:r>
          </a:p>
          <a:p>
            <a:pPr lvl="2"/>
            <a:r>
              <a:rPr lang="en-US" dirty="0" smtClean="0"/>
              <a:t>Multiple locations (school, home, target market) can be listed</a:t>
            </a:r>
            <a:endParaRPr lang="en-US" dirty="0" smtClean="0"/>
          </a:p>
        </p:txBody>
      </p:sp>
      <p:sp>
        <p:nvSpPr>
          <p:cNvPr id="4" name="Title 3"/>
          <p:cNvSpPr>
            <a:spLocks noGrp="1"/>
          </p:cNvSpPr>
          <p:nvPr>
            <p:ph type="title"/>
          </p:nvPr>
        </p:nvSpPr>
        <p:spPr/>
        <p:txBody>
          <a:bodyPr/>
          <a:lstStyle/>
          <a:p>
            <a:r>
              <a:rPr lang="en-US" dirty="0" smtClean="0">
                <a:solidFill>
                  <a:schemeClr val="accent1"/>
                </a:solidFill>
              </a:rPr>
              <a:t>…Resume </a:t>
            </a:r>
            <a:r>
              <a:rPr lang="en-US" dirty="0" smtClean="0">
                <a:solidFill>
                  <a:schemeClr val="accent1"/>
                </a:solidFill>
              </a:rPr>
              <a:t>Writing </a:t>
            </a:r>
            <a:r>
              <a:rPr lang="en-US" dirty="0" smtClean="0">
                <a:solidFill>
                  <a:schemeClr val="accent1"/>
                </a:solidFill>
              </a:rPr>
              <a:t>Tips</a:t>
            </a:r>
            <a:endParaRPr lang="en-US" dirty="0">
              <a:solidFill>
                <a:schemeClr val="accent1"/>
              </a:solidFill>
            </a:endParaRPr>
          </a:p>
        </p:txBody>
      </p:sp>
    </p:spTree>
    <p:extLst>
      <p:ext uri="{BB962C8B-B14F-4D97-AF65-F5344CB8AC3E}">
        <p14:creationId xmlns:p14="http://schemas.microsoft.com/office/powerpoint/2010/main" val="52916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31" y="655781"/>
            <a:ext cx="8645056" cy="4507345"/>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5400" dirty="0" smtClean="0"/>
              <a:t>Q &amp; A</a:t>
            </a:r>
            <a:r>
              <a:rPr lang="en-US" sz="4000" dirty="0" smtClean="0"/>
              <a:t/>
            </a:r>
            <a:br>
              <a:rPr lang="en-US" sz="4000" dirty="0" smtClean="0"/>
            </a:br>
            <a:r>
              <a:rPr lang="en-US" sz="4000" dirty="0" smtClean="0"/>
              <a:t/>
            </a:r>
            <a:br>
              <a:rPr lang="en-US" sz="4000" dirty="0" smtClean="0"/>
            </a:br>
            <a:r>
              <a:rPr lang="en-US" sz="4000" dirty="0"/>
              <a:t/>
            </a:r>
            <a:br>
              <a:rPr lang="en-US" sz="4000" dirty="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D0363597-27A7-49D0-B483-1EA2BA7E16AC}" type="slidenum">
              <a:rPr lang="en-US" smtClean="0"/>
              <a:pPr/>
              <a:t>16</a:t>
            </a:fld>
            <a:endParaRPr lang="en-US" dirty="0"/>
          </a:p>
        </p:txBody>
      </p:sp>
    </p:spTree>
    <p:extLst>
      <p:ext uri="{BB962C8B-B14F-4D97-AF65-F5344CB8AC3E}">
        <p14:creationId xmlns:p14="http://schemas.microsoft.com/office/powerpoint/2010/main" val="3896993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8F95849-F2F8-FE41-8E19-64174AB07C74}"/>
              </a:ext>
            </a:extLst>
          </p:cNvPr>
          <p:cNvSpPr>
            <a:spLocks noGrp="1"/>
          </p:cNvSpPr>
          <p:nvPr>
            <p:ph type="sldNum" sz="quarter" idx="12"/>
          </p:nvPr>
        </p:nvSpPr>
        <p:spPr/>
        <p:txBody>
          <a:bodyPr/>
          <a:lstStyle/>
          <a:p>
            <a:fld id="{D0363597-27A7-49D0-B483-1EA2BA7E16AC}" type="slidenum">
              <a:rPr lang="en-US" smtClean="0"/>
              <a:pPr/>
              <a:t>2</a:t>
            </a:fld>
            <a:endParaRPr lang="en-US" dirty="0"/>
          </a:p>
        </p:txBody>
      </p:sp>
      <p:sp>
        <p:nvSpPr>
          <p:cNvPr id="2" name="Title 1"/>
          <p:cNvSpPr>
            <a:spLocks noGrp="1"/>
          </p:cNvSpPr>
          <p:nvPr>
            <p:ph type="title"/>
          </p:nvPr>
        </p:nvSpPr>
        <p:spPr/>
        <p:txBody>
          <a:bodyPr/>
          <a:lstStyle/>
          <a:p>
            <a:r>
              <a:rPr lang="en-US" dirty="0"/>
              <a:t>The Leidos Team</a:t>
            </a:r>
          </a:p>
        </p:txBody>
      </p:sp>
      <p:sp>
        <p:nvSpPr>
          <p:cNvPr id="32" name="TextBox 31"/>
          <p:cNvSpPr txBox="1"/>
          <p:nvPr/>
        </p:nvSpPr>
        <p:spPr>
          <a:xfrm>
            <a:off x="8420146" y="1091225"/>
            <a:ext cx="1946169" cy="215444"/>
          </a:xfrm>
          <a:prstGeom prst="rect">
            <a:avLst/>
          </a:prstGeom>
          <a:noFill/>
        </p:spPr>
        <p:txBody>
          <a:bodyPr wrap="square" lIns="0" rIns="0" rtlCol="0">
            <a:spAutoFit/>
          </a:bodyPr>
          <a:lstStyle/>
          <a:p>
            <a:pPr defTabSz="1219170">
              <a:defRPr/>
            </a:pPr>
            <a:r>
              <a:rPr lang="en-US" sz="800" b="1" dirty="0">
                <a:solidFill>
                  <a:srgbClr val="850F89"/>
                </a:solidFill>
                <a:latin typeface="Arial"/>
              </a:rPr>
              <a:t>FROM LEFT TO RIGHT</a:t>
            </a:r>
          </a:p>
        </p:txBody>
      </p:sp>
      <p:sp>
        <p:nvSpPr>
          <p:cNvPr id="34" name="TextBox 33"/>
          <p:cNvSpPr txBox="1"/>
          <p:nvPr/>
        </p:nvSpPr>
        <p:spPr>
          <a:xfrm>
            <a:off x="10366314" y="1391071"/>
            <a:ext cx="1652239" cy="287323"/>
          </a:xfrm>
          <a:prstGeom prst="rect">
            <a:avLst/>
          </a:prstGeom>
          <a:noFill/>
        </p:spPr>
        <p:txBody>
          <a:bodyPr wrap="square" lIns="0" tIns="0" rIns="0" bIns="0" rtlCol="0">
            <a:spAutoFit/>
          </a:bodyPr>
          <a:lstStyle/>
          <a:p>
            <a:pPr defTabSz="1219170">
              <a:defRPr/>
            </a:pPr>
            <a:r>
              <a:rPr lang="en-US" sz="1067" b="1" dirty="0">
                <a:solidFill>
                  <a:srgbClr val="201747"/>
                </a:solidFill>
                <a:latin typeface="Arial"/>
                <a:cs typeface="Arial"/>
              </a:rPr>
              <a:t>Jim Reagan</a:t>
            </a:r>
          </a:p>
          <a:p>
            <a:pPr defTabSz="1219170">
              <a:defRPr/>
            </a:pPr>
            <a:r>
              <a:rPr lang="en-US" sz="800" dirty="0">
                <a:solidFill>
                  <a:srgbClr val="201747"/>
                </a:solidFill>
                <a:latin typeface="Arial"/>
                <a:cs typeface="Arial"/>
              </a:rPr>
              <a:t>Chief Financial </a:t>
            </a:r>
            <a:r>
              <a:rPr lang="en-US" sz="800" dirty="0" smtClean="0">
                <a:solidFill>
                  <a:srgbClr val="201747"/>
                </a:solidFill>
                <a:latin typeface="Arial"/>
                <a:cs typeface="Arial"/>
              </a:rPr>
              <a:t>Officer - Consulting</a:t>
            </a:r>
            <a:endParaRPr lang="en-US" sz="800" dirty="0">
              <a:solidFill>
                <a:srgbClr val="201747"/>
              </a:solidFill>
              <a:latin typeface="Arial"/>
              <a:cs typeface="Arial"/>
            </a:endParaRPr>
          </a:p>
        </p:txBody>
      </p:sp>
      <p:sp>
        <p:nvSpPr>
          <p:cNvPr id="35" name="TextBox 34"/>
          <p:cNvSpPr txBox="1"/>
          <p:nvPr/>
        </p:nvSpPr>
        <p:spPr>
          <a:xfrm>
            <a:off x="8420145" y="2619816"/>
            <a:ext cx="1652240" cy="41043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Paul Engola</a:t>
            </a:r>
          </a:p>
          <a:p>
            <a:pPr defTabSz="609585">
              <a:defRPr/>
            </a:pPr>
            <a:r>
              <a:rPr lang="en-US" sz="800" dirty="0">
                <a:solidFill>
                  <a:srgbClr val="201747"/>
                </a:solidFill>
                <a:cs typeface="Arial"/>
              </a:rPr>
              <a:t>Chief National Security Space Officer</a:t>
            </a:r>
            <a:endParaRPr lang="en-US" sz="800" dirty="0">
              <a:solidFill>
                <a:srgbClr val="201747"/>
              </a:solidFill>
              <a:latin typeface="Arial"/>
              <a:cs typeface="Arial"/>
            </a:endParaRPr>
          </a:p>
        </p:txBody>
      </p:sp>
      <p:sp>
        <p:nvSpPr>
          <p:cNvPr id="36" name="TextBox 35"/>
          <p:cNvSpPr txBox="1"/>
          <p:nvPr/>
        </p:nvSpPr>
        <p:spPr>
          <a:xfrm>
            <a:off x="10366314" y="2544934"/>
            <a:ext cx="1652238"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Kamal Dua</a:t>
            </a:r>
          </a:p>
          <a:p>
            <a:pPr defTabSz="609585">
              <a:defRPr/>
            </a:pPr>
            <a:r>
              <a:rPr lang="en-US" sz="800" dirty="0">
                <a:solidFill>
                  <a:srgbClr val="201747"/>
                </a:solidFill>
                <a:latin typeface="Arial"/>
                <a:cs typeface="Arial"/>
              </a:rPr>
              <a:t>Chief Audit Officer</a:t>
            </a:r>
            <a:endParaRPr lang="en-US" sz="800" i="1" dirty="0">
              <a:solidFill>
                <a:srgbClr val="201747"/>
              </a:solidFill>
              <a:latin typeface="Arial"/>
              <a:cs typeface="Arial"/>
            </a:endParaRPr>
          </a:p>
        </p:txBody>
      </p:sp>
      <p:sp>
        <p:nvSpPr>
          <p:cNvPr id="37" name="TextBox 36"/>
          <p:cNvSpPr txBox="1"/>
          <p:nvPr/>
        </p:nvSpPr>
        <p:spPr>
          <a:xfrm>
            <a:off x="10366315" y="2160313"/>
            <a:ext cx="1652239"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Jerry Howe</a:t>
            </a:r>
          </a:p>
          <a:p>
            <a:pPr defTabSz="609585">
              <a:defRPr/>
            </a:pPr>
            <a:r>
              <a:rPr lang="en-US" sz="800" dirty="0">
                <a:solidFill>
                  <a:srgbClr val="201747"/>
                </a:solidFill>
                <a:latin typeface="Arial"/>
                <a:cs typeface="Arial"/>
              </a:rPr>
              <a:t>General Counsel</a:t>
            </a:r>
          </a:p>
        </p:txBody>
      </p:sp>
      <p:sp>
        <p:nvSpPr>
          <p:cNvPr id="38" name="TextBox 37"/>
          <p:cNvSpPr txBox="1"/>
          <p:nvPr/>
        </p:nvSpPr>
        <p:spPr>
          <a:xfrm>
            <a:off x="8420146" y="3971671"/>
            <a:ext cx="1843127" cy="287323"/>
          </a:xfrm>
          <a:prstGeom prst="rect">
            <a:avLst/>
          </a:prstGeom>
          <a:noFill/>
        </p:spPr>
        <p:txBody>
          <a:bodyPr wrap="square" lIns="0" tIns="0" rIns="0" bIns="0" rtlCol="0">
            <a:spAutoFit/>
          </a:bodyPr>
          <a:lstStyle/>
          <a:p>
            <a:pPr defTabSz="1219170">
              <a:defRPr/>
            </a:pPr>
            <a:r>
              <a:rPr lang="en-US" sz="1067" b="1" dirty="0">
                <a:solidFill>
                  <a:srgbClr val="201747"/>
                </a:solidFill>
                <a:latin typeface="Arial"/>
                <a:cs typeface="Arial"/>
              </a:rPr>
              <a:t>Roger Krone</a:t>
            </a:r>
          </a:p>
          <a:p>
            <a:pPr defTabSz="1219170">
              <a:defRPr/>
            </a:pPr>
            <a:r>
              <a:rPr lang="en-US" sz="800" dirty="0">
                <a:solidFill>
                  <a:srgbClr val="201747"/>
                </a:solidFill>
                <a:latin typeface="Arial"/>
                <a:cs typeface="Arial"/>
              </a:rPr>
              <a:t>Chairman and Chief Executive Officer</a:t>
            </a:r>
          </a:p>
        </p:txBody>
      </p:sp>
      <p:sp>
        <p:nvSpPr>
          <p:cNvPr id="39" name="TextBox 38"/>
          <p:cNvSpPr txBox="1"/>
          <p:nvPr/>
        </p:nvSpPr>
        <p:spPr>
          <a:xfrm>
            <a:off x="10366316" y="2929555"/>
            <a:ext cx="1652238"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Liz Porter</a:t>
            </a:r>
          </a:p>
          <a:p>
            <a:pPr defTabSz="609585">
              <a:defRPr/>
            </a:pPr>
            <a:r>
              <a:rPr lang="en-US" sz="800" dirty="0" smtClean="0">
                <a:solidFill>
                  <a:srgbClr val="201747"/>
                </a:solidFill>
                <a:latin typeface="Arial"/>
                <a:cs typeface="Arial"/>
              </a:rPr>
              <a:t>President, </a:t>
            </a:r>
            <a:r>
              <a:rPr lang="en-US" sz="800" dirty="0">
                <a:solidFill>
                  <a:srgbClr val="201747"/>
                </a:solidFill>
                <a:latin typeface="Arial"/>
                <a:cs typeface="Arial"/>
              </a:rPr>
              <a:t>Health Group</a:t>
            </a:r>
          </a:p>
        </p:txBody>
      </p:sp>
      <p:sp>
        <p:nvSpPr>
          <p:cNvPr id="41" name="TextBox 40"/>
          <p:cNvSpPr txBox="1"/>
          <p:nvPr/>
        </p:nvSpPr>
        <p:spPr>
          <a:xfrm>
            <a:off x="10366315" y="1775692"/>
            <a:ext cx="1652239" cy="287323"/>
          </a:xfrm>
          <a:prstGeom prst="rect">
            <a:avLst/>
          </a:prstGeom>
          <a:noFill/>
        </p:spPr>
        <p:txBody>
          <a:bodyPr wrap="square" lIns="0" tIns="0" rIns="0" bIns="0" rtlCol="0">
            <a:spAutoFit/>
          </a:bodyPr>
          <a:lstStyle/>
          <a:p>
            <a:pPr defTabSz="609585">
              <a:defRPr/>
            </a:pPr>
            <a:r>
              <a:rPr lang="en-US" sz="1067" b="1" dirty="0" smtClean="0">
                <a:solidFill>
                  <a:srgbClr val="201747"/>
                </a:solidFill>
                <a:latin typeface="Arial"/>
                <a:cs typeface="Arial"/>
              </a:rPr>
              <a:t>Vicki </a:t>
            </a:r>
            <a:r>
              <a:rPr lang="en-US" sz="1067" b="1" dirty="0" err="1" smtClean="0">
                <a:solidFill>
                  <a:srgbClr val="201747"/>
                </a:solidFill>
                <a:latin typeface="Arial"/>
                <a:cs typeface="Arial"/>
              </a:rPr>
              <a:t>Schmanske</a:t>
            </a:r>
          </a:p>
          <a:p>
            <a:pPr defTabSz="609585">
              <a:defRPr/>
            </a:pPr>
            <a:r>
              <a:rPr lang="en-US" sz="800" dirty="0">
                <a:solidFill>
                  <a:srgbClr val="201747"/>
                </a:solidFill>
                <a:cs typeface="Arial"/>
              </a:rPr>
              <a:t>Chief Corporate Operations Officer</a:t>
            </a:r>
            <a:endParaRPr lang="en-US" sz="800" dirty="0">
              <a:solidFill>
                <a:srgbClr val="201747"/>
              </a:solidFill>
              <a:latin typeface="Arial"/>
              <a:cs typeface="Arial"/>
            </a:endParaRPr>
          </a:p>
        </p:txBody>
      </p:sp>
      <p:sp>
        <p:nvSpPr>
          <p:cNvPr id="45" name="TextBox 44"/>
          <p:cNvSpPr txBox="1"/>
          <p:nvPr/>
        </p:nvSpPr>
        <p:spPr>
          <a:xfrm>
            <a:off x="8420145" y="3111471"/>
            <a:ext cx="1825684"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Gerry Fasano</a:t>
            </a:r>
          </a:p>
          <a:p>
            <a:pPr defTabSz="609585">
              <a:defRPr/>
            </a:pPr>
            <a:r>
              <a:rPr lang="en-US" sz="800" dirty="0">
                <a:solidFill>
                  <a:srgbClr val="201747"/>
                </a:solidFill>
                <a:latin typeface="Arial"/>
                <a:cs typeface="Arial"/>
              </a:rPr>
              <a:t>President, Defense Group</a:t>
            </a:r>
          </a:p>
        </p:txBody>
      </p:sp>
      <p:sp>
        <p:nvSpPr>
          <p:cNvPr id="47" name="TextBox 46"/>
          <p:cNvSpPr txBox="1"/>
          <p:nvPr/>
        </p:nvSpPr>
        <p:spPr>
          <a:xfrm>
            <a:off x="8420145" y="3480016"/>
            <a:ext cx="1825683" cy="287323"/>
          </a:xfrm>
          <a:prstGeom prst="rect">
            <a:avLst/>
          </a:prstGeom>
          <a:noFill/>
        </p:spPr>
        <p:txBody>
          <a:bodyPr wrap="square" lIns="0" tIns="0" rIns="0" bIns="0" rtlCol="0">
            <a:spAutoFit/>
          </a:bodyPr>
          <a:lstStyle/>
          <a:p>
            <a:pPr defTabSz="609585">
              <a:defRPr/>
            </a:pPr>
            <a:r>
              <a:rPr lang="en-US" sz="1067" b="1" dirty="0" smtClean="0">
                <a:solidFill>
                  <a:srgbClr val="201747"/>
                </a:solidFill>
                <a:latin typeface="Arial"/>
                <a:cs typeface="Arial"/>
              </a:rPr>
              <a:t>Roy Stevens</a:t>
            </a:r>
          </a:p>
          <a:p>
            <a:pPr defTabSz="609585">
              <a:defRPr/>
            </a:pPr>
            <a:r>
              <a:rPr lang="en-US" sz="800" dirty="0">
                <a:solidFill>
                  <a:srgbClr val="201747"/>
                </a:solidFill>
                <a:cs typeface="Arial"/>
              </a:rPr>
              <a:t>President, Intelligence Group</a:t>
            </a:r>
          </a:p>
        </p:txBody>
      </p:sp>
      <p:sp>
        <p:nvSpPr>
          <p:cNvPr id="48" name="TextBox 47"/>
          <p:cNvSpPr txBox="1"/>
          <p:nvPr/>
        </p:nvSpPr>
        <p:spPr>
          <a:xfrm>
            <a:off x="10366316" y="3314176"/>
            <a:ext cx="1652236"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Michele Brown</a:t>
            </a:r>
          </a:p>
          <a:p>
            <a:pPr defTabSz="609585">
              <a:defRPr/>
            </a:pPr>
            <a:r>
              <a:rPr lang="en-US" sz="800" dirty="0">
                <a:solidFill>
                  <a:srgbClr val="201747"/>
                </a:solidFill>
                <a:latin typeface="Arial"/>
                <a:cs typeface="Arial"/>
              </a:rPr>
              <a:t>Chief Ethics &amp; Compliance Officer</a:t>
            </a:r>
          </a:p>
        </p:txBody>
      </p:sp>
      <p:sp>
        <p:nvSpPr>
          <p:cNvPr id="21" name="TextBox 20"/>
          <p:cNvSpPr txBox="1"/>
          <p:nvPr/>
        </p:nvSpPr>
        <p:spPr>
          <a:xfrm>
            <a:off x="8420145" y="1759616"/>
            <a:ext cx="1652240"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Steve Hull</a:t>
            </a:r>
          </a:p>
          <a:p>
            <a:pPr defTabSz="609585">
              <a:defRPr/>
            </a:pPr>
            <a:r>
              <a:rPr lang="en-US" sz="800" dirty="0">
                <a:solidFill>
                  <a:srgbClr val="201747"/>
                </a:solidFill>
                <a:latin typeface="Arial"/>
                <a:cs typeface="Arial"/>
              </a:rPr>
              <a:t>Chief Information Officer</a:t>
            </a:r>
            <a:endParaRPr lang="en-US" sz="800" i="1" dirty="0">
              <a:solidFill>
                <a:srgbClr val="201747"/>
              </a:solidFill>
              <a:latin typeface="Arial"/>
              <a:cs typeface="Arial"/>
            </a:endParaRPr>
          </a:p>
        </p:txBody>
      </p:sp>
      <p:sp>
        <p:nvSpPr>
          <p:cNvPr id="23" name="TextBox 22"/>
          <p:cNvSpPr txBox="1"/>
          <p:nvPr/>
        </p:nvSpPr>
        <p:spPr>
          <a:xfrm>
            <a:off x="8420145" y="2128161"/>
            <a:ext cx="1568451" cy="41043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Jim Cantor</a:t>
            </a:r>
          </a:p>
          <a:p>
            <a:r>
              <a:rPr lang="en-US" sz="800" dirty="0">
                <a:solidFill>
                  <a:schemeClr val="tx2"/>
                </a:solidFill>
              </a:rPr>
              <a:t>Chief of Performance Excellence and Strategic Partnerships </a:t>
            </a:r>
          </a:p>
        </p:txBody>
      </p:sp>
      <p:grpSp>
        <p:nvGrpSpPr>
          <p:cNvPr id="52" name="Group 51">
            <a:extLst>
              <a:ext uri="{FF2B5EF4-FFF2-40B4-BE49-F238E27FC236}">
                <a16:creationId xmlns:a16="http://schemas.microsoft.com/office/drawing/2014/main" id="{96F1FB10-DA4E-3C48-85DE-753CB432CFEF}"/>
              </a:ext>
            </a:extLst>
          </p:cNvPr>
          <p:cNvGrpSpPr/>
          <p:nvPr/>
        </p:nvGrpSpPr>
        <p:grpSpPr>
          <a:xfrm>
            <a:off x="7191935" y="4641564"/>
            <a:ext cx="1555234" cy="1544874"/>
            <a:chOff x="7215169" y="4737476"/>
            <a:chExt cx="1555234" cy="1544874"/>
          </a:xfrm>
        </p:grpSpPr>
        <p:sp>
          <p:nvSpPr>
            <p:cNvPr id="31" name="TextBox 30"/>
            <p:cNvSpPr txBox="1"/>
            <p:nvPr/>
          </p:nvSpPr>
          <p:spPr>
            <a:xfrm>
              <a:off x="7215169" y="5378553"/>
              <a:ext cx="1555234" cy="748988"/>
            </a:xfrm>
            <a:prstGeom prst="rect">
              <a:avLst/>
            </a:prstGeom>
            <a:noFill/>
          </p:spPr>
          <p:txBody>
            <a:bodyPr wrap="none" rtlCol="0">
              <a:spAutoFit/>
            </a:bodyPr>
            <a:lstStyle/>
            <a:p>
              <a:pPr algn="ctr" defTabSz="1219170">
                <a:defRPr/>
              </a:pPr>
              <a:r>
                <a:rPr lang="en-US" sz="4267" b="1" dirty="0">
                  <a:solidFill>
                    <a:srgbClr val="850F89"/>
                  </a:solidFill>
                  <a:latin typeface="Arial"/>
                </a:rPr>
                <a:t>1,071</a:t>
              </a:r>
              <a:endParaRPr lang="en-US" sz="2667" b="1" dirty="0">
                <a:solidFill>
                  <a:srgbClr val="850F89"/>
                </a:solidFill>
                <a:latin typeface="Arial"/>
              </a:endParaRPr>
            </a:p>
          </p:txBody>
        </p:sp>
        <p:sp>
          <p:nvSpPr>
            <p:cNvPr id="33" name="TextBox 32"/>
            <p:cNvSpPr txBox="1"/>
            <p:nvPr/>
          </p:nvSpPr>
          <p:spPr>
            <a:xfrm>
              <a:off x="7704081" y="6036129"/>
              <a:ext cx="577402" cy="246221"/>
            </a:xfrm>
            <a:prstGeom prst="rect">
              <a:avLst/>
            </a:prstGeom>
            <a:noFill/>
          </p:spPr>
          <p:txBody>
            <a:bodyPr wrap="none" rtlCol="0">
              <a:spAutoFit/>
            </a:bodyPr>
            <a:lstStyle/>
            <a:p>
              <a:pPr algn="ctr" defTabSz="1219170">
                <a:lnSpc>
                  <a:spcPts val="1200"/>
                </a:lnSpc>
                <a:defRPr/>
              </a:pPr>
              <a:r>
                <a:rPr lang="en-US" sz="1200" b="1" dirty="0">
                  <a:solidFill>
                    <a:srgbClr val="201747"/>
                  </a:solidFill>
                  <a:latin typeface="Arial"/>
                </a:rPr>
                <a:t>PhDs</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6061" y="4737476"/>
              <a:ext cx="853440" cy="853440"/>
            </a:xfrm>
            <a:prstGeom prst="rect">
              <a:avLst/>
            </a:prstGeom>
          </p:spPr>
        </p:pic>
      </p:grpSp>
      <p:grpSp>
        <p:nvGrpSpPr>
          <p:cNvPr id="19" name="Group 18">
            <a:extLst>
              <a:ext uri="{FF2B5EF4-FFF2-40B4-BE49-F238E27FC236}">
                <a16:creationId xmlns:a16="http://schemas.microsoft.com/office/drawing/2014/main" id="{3AAC25A3-2728-DD48-A908-60C38336A487}"/>
              </a:ext>
            </a:extLst>
          </p:cNvPr>
          <p:cNvGrpSpPr/>
          <p:nvPr/>
        </p:nvGrpSpPr>
        <p:grpSpPr>
          <a:xfrm>
            <a:off x="3913085" y="4641564"/>
            <a:ext cx="1067920" cy="1544874"/>
            <a:chOff x="4103819" y="4737476"/>
            <a:chExt cx="1067920" cy="1544874"/>
          </a:xfrm>
        </p:grpSpPr>
        <p:sp>
          <p:nvSpPr>
            <p:cNvPr id="27" name="TextBox 26"/>
            <p:cNvSpPr txBox="1"/>
            <p:nvPr/>
          </p:nvSpPr>
          <p:spPr>
            <a:xfrm>
              <a:off x="4103819" y="5378553"/>
              <a:ext cx="1067920" cy="748988"/>
            </a:xfrm>
            <a:prstGeom prst="rect">
              <a:avLst/>
            </a:prstGeom>
            <a:noFill/>
          </p:spPr>
          <p:txBody>
            <a:bodyPr wrap="none" rtlCol="0">
              <a:spAutoFit/>
            </a:bodyPr>
            <a:lstStyle/>
            <a:p>
              <a:pPr algn="ctr" defTabSz="1219170">
                <a:defRPr/>
              </a:pPr>
              <a:r>
                <a:rPr lang="en-US" sz="4267" b="1" dirty="0">
                  <a:solidFill>
                    <a:srgbClr val="850F89"/>
                  </a:solidFill>
                  <a:latin typeface="Arial"/>
                </a:rPr>
                <a:t>37</a:t>
              </a:r>
              <a:r>
                <a:rPr lang="en-US" sz="2400" b="1" dirty="0">
                  <a:solidFill>
                    <a:srgbClr val="850F89"/>
                  </a:solidFill>
                  <a:latin typeface="Arial"/>
                </a:rPr>
                <a:t>%</a:t>
              </a:r>
            </a:p>
          </p:txBody>
        </p:sp>
        <p:sp>
          <p:nvSpPr>
            <p:cNvPr id="28" name="TextBox 27"/>
            <p:cNvSpPr txBox="1"/>
            <p:nvPr/>
          </p:nvSpPr>
          <p:spPr>
            <a:xfrm>
              <a:off x="4233661" y="6036129"/>
              <a:ext cx="808234" cy="246221"/>
            </a:xfrm>
            <a:prstGeom prst="rect">
              <a:avLst/>
            </a:prstGeom>
            <a:noFill/>
          </p:spPr>
          <p:txBody>
            <a:bodyPr wrap="none" rtlCol="0">
              <a:spAutoFit/>
            </a:bodyPr>
            <a:lstStyle/>
            <a:p>
              <a:pPr algn="ctr" defTabSz="1219170">
                <a:lnSpc>
                  <a:spcPts val="1200"/>
                </a:lnSpc>
                <a:defRPr/>
              </a:pPr>
              <a:r>
                <a:rPr lang="en-US" sz="1200" b="1" dirty="0">
                  <a:solidFill>
                    <a:srgbClr val="201747"/>
                  </a:solidFill>
                  <a:latin typeface="Arial"/>
                </a:rPr>
                <a:t>SECRET</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2616" y="4737476"/>
              <a:ext cx="853440" cy="853440"/>
            </a:xfrm>
            <a:prstGeom prst="rect">
              <a:avLst/>
            </a:prstGeom>
          </p:spPr>
        </p:pic>
      </p:grpSp>
      <p:grpSp>
        <p:nvGrpSpPr>
          <p:cNvPr id="18" name="Group 17">
            <a:extLst>
              <a:ext uri="{FF2B5EF4-FFF2-40B4-BE49-F238E27FC236}">
                <a16:creationId xmlns:a16="http://schemas.microsoft.com/office/drawing/2014/main" id="{0CE4D2DD-7614-354E-B26A-0D3F8F7F8282}"/>
              </a:ext>
            </a:extLst>
          </p:cNvPr>
          <p:cNvGrpSpPr/>
          <p:nvPr/>
        </p:nvGrpSpPr>
        <p:grpSpPr>
          <a:xfrm>
            <a:off x="2421842" y="4641564"/>
            <a:ext cx="1163395" cy="1698762"/>
            <a:chOff x="2485981" y="4737476"/>
            <a:chExt cx="1163395" cy="1698762"/>
          </a:xfrm>
        </p:grpSpPr>
        <p:sp>
          <p:nvSpPr>
            <p:cNvPr id="25" name="TextBox 24"/>
            <p:cNvSpPr txBox="1"/>
            <p:nvPr/>
          </p:nvSpPr>
          <p:spPr>
            <a:xfrm>
              <a:off x="2533718" y="5378553"/>
              <a:ext cx="1067920" cy="748988"/>
            </a:xfrm>
            <a:prstGeom prst="rect">
              <a:avLst/>
            </a:prstGeom>
            <a:noFill/>
          </p:spPr>
          <p:txBody>
            <a:bodyPr wrap="none" rtlCol="0">
              <a:spAutoFit/>
            </a:bodyPr>
            <a:lstStyle/>
            <a:p>
              <a:pPr algn="ctr" defTabSz="1219170">
                <a:defRPr/>
              </a:pPr>
              <a:r>
                <a:rPr lang="en-US" sz="4267" b="1" dirty="0">
                  <a:solidFill>
                    <a:srgbClr val="850F89"/>
                  </a:solidFill>
                  <a:latin typeface="Arial"/>
                </a:rPr>
                <a:t>63</a:t>
              </a:r>
              <a:r>
                <a:rPr lang="en-US" sz="2400" b="1" dirty="0">
                  <a:solidFill>
                    <a:srgbClr val="850F89"/>
                  </a:solidFill>
                  <a:latin typeface="Arial"/>
                </a:rPr>
                <a:t>%</a:t>
              </a:r>
            </a:p>
          </p:txBody>
        </p:sp>
        <p:sp>
          <p:nvSpPr>
            <p:cNvPr id="26" name="TextBox 25"/>
            <p:cNvSpPr txBox="1"/>
            <p:nvPr/>
          </p:nvSpPr>
          <p:spPr>
            <a:xfrm>
              <a:off x="2485981" y="6036128"/>
              <a:ext cx="1163395" cy="400110"/>
            </a:xfrm>
            <a:prstGeom prst="rect">
              <a:avLst/>
            </a:prstGeom>
            <a:noFill/>
          </p:spPr>
          <p:txBody>
            <a:bodyPr wrap="none" rtlCol="0">
              <a:spAutoFit/>
            </a:bodyPr>
            <a:lstStyle/>
            <a:p>
              <a:pPr algn="ctr" defTabSz="1219170">
                <a:lnSpc>
                  <a:spcPts val="1200"/>
                </a:lnSpc>
                <a:defRPr/>
              </a:pPr>
              <a:r>
                <a:rPr lang="en-US" sz="1200" b="1" dirty="0">
                  <a:solidFill>
                    <a:srgbClr val="201747"/>
                  </a:solidFill>
                  <a:latin typeface="Arial"/>
                </a:rPr>
                <a:t>TOP SECRET</a:t>
              </a:r>
            </a:p>
            <a:p>
              <a:pPr algn="ctr" defTabSz="1219170">
                <a:lnSpc>
                  <a:spcPts val="1200"/>
                </a:lnSpc>
                <a:defRPr/>
              </a:pPr>
              <a:r>
                <a:rPr lang="en-US" sz="1200" b="1" dirty="0">
                  <a:solidFill>
                    <a:srgbClr val="201747"/>
                  </a:solidFill>
                  <a:latin typeface="Arial"/>
                </a:rPr>
                <a:t>AND ABOVE</a:t>
              </a: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0958" y="4737476"/>
              <a:ext cx="853440" cy="853440"/>
            </a:xfrm>
            <a:prstGeom prst="rect">
              <a:avLst/>
            </a:prstGeom>
          </p:spPr>
        </p:pic>
      </p:grpSp>
      <p:grpSp>
        <p:nvGrpSpPr>
          <p:cNvPr id="53" name="Group 52">
            <a:extLst>
              <a:ext uri="{FF2B5EF4-FFF2-40B4-BE49-F238E27FC236}">
                <a16:creationId xmlns:a16="http://schemas.microsoft.com/office/drawing/2014/main" id="{1717AECA-1C78-BB4D-AD5B-69E82CF9B32F}"/>
              </a:ext>
            </a:extLst>
          </p:cNvPr>
          <p:cNvGrpSpPr/>
          <p:nvPr/>
        </p:nvGrpSpPr>
        <p:grpSpPr>
          <a:xfrm>
            <a:off x="9075017" y="4641564"/>
            <a:ext cx="1189749" cy="1698762"/>
            <a:chOff x="8951978" y="4737476"/>
            <a:chExt cx="1189749" cy="1698762"/>
          </a:xfrm>
        </p:grpSpPr>
        <p:sp>
          <p:nvSpPr>
            <p:cNvPr id="42" name="TextBox 41"/>
            <p:cNvSpPr txBox="1"/>
            <p:nvPr/>
          </p:nvSpPr>
          <p:spPr>
            <a:xfrm>
              <a:off x="8951978" y="5378553"/>
              <a:ext cx="1189749" cy="748988"/>
            </a:xfrm>
            <a:prstGeom prst="rect">
              <a:avLst/>
            </a:prstGeom>
            <a:noFill/>
          </p:spPr>
          <p:txBody>
            <a:bodyPr wrap="none" rtlCol="0">
              <a:spAutoFit/>
            </a:bodyPr>
            <a:lstStyle/>
            <a:p>
              <a:pPr algn="ctr" defTabSz="1219170">
                <a:defRPr/>
              </a:pPr>
              <a:r>
                <a:rPr lang="en-US" sz="4267" b="1" dirty="0">
                  <a:solidFill>
                    <a:srgbClr val="850F89"/>
                  </a:solidFill>
                  <a:latin typeface="Arial"/>
                </a:rPr>
                <a:t>15K</a:t>
              </a:r>
              <a:endParaRPr lang="en-US" sz="2667" b="1" dirty="0">
                <a:solidFill>
                  <a:srgbClr val="850F89"/>
                </a:solidFill>
                <a:latin typeface="Arial"/>
              </a:endParaRPr>
            </a:p>
          </p:txBody>
        </p:sp>
        <p:sp>
          <p:nvSpPr>
            <p:cNvPr id="43" name="TextBox 42"/>
            <p:cNvSpPr txBox="1"/>
            <p:nvPr/>
          </p:nvSpPr>
          <p:spPr>
            <a:xfrm>
              <a:off x="8975222" y="6036128"/>
              <a:ext cx="1143262" cy="400110"/>
            </a:xfrm>
            <a:prstGeom prst="rect">
              <a:avLst/>
            </a:prstGeom>
            <a:noFill/>
          </p:spPr>
          <p:txBody>
            <a:bodyPr wrap="none" rtlCol="0">
              <a:spAutoFit/>
            </a:bodyPr>
            <a:lstStyle/>
            <a:p>
              <a:pPr algn="ctr" defTabSz="1219170">
                <a:lnSpc>
                  <a:spcPts val="1200"/>
                </a:lnSpc>
                <a:defRPr/>
              </a:pPr>
              <a:r>
                <a:rPr lang="en-US" sz="1200" b="1" dirty="0">
                  <a:solidFill>
                    <a:srgbClr val="201747"/>
                  </a:solidFill>
                  <a:latin typeface="Arial"/>
                </a:rPr>
                <a:t>CLEARED</a:t>
              </a:r>
            </a:p>
            <a:p>
              <a:pPr algn="ctr" defTabSz="1219170">
                <a:lnSpc>
                  <a:spcPts val="1200"/>
                </a:lnSpc>
                <a:defRPr/>
              </a:pPr>
              <a:r>
                <a:rPr lang="en-US" sz="1200" b="1" dirty="0">
                  <a:solidFill>
                    <a:srgbClr val="201747"/>
                  </a:solidFill>
                  <a:latin typeface="Arial"/>
                </a:rPr>
                <a:t>EMPLOYEES</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09440" y="4737476"/>
              <a:ext cx="853440" cy="853440"/>
            </a:xfrm>
            <a:prstGeom prst="rect">
              <a:avLst/>
            </a:prstGeom>
          </p:spPr>
        </p:pic>
      </p:grpSp>
      <p:grpSp>
        <p:nvGrpSpPr>
          <p:cNvPr id="54" name="Group 53">
            <a:extLst>
              <a:ext uri="{FF2B5EF4-FFF2-40B4-BE49-F238E27FC236}">
                <a16:creationId xmlns:a16="http://schemas.microsoft.com/office/drawing/2014/main" id="{1A637B29-8EF3-EE4C-A3F3-3D95920FBF6F}"/>
              </a:ext>
            </a:extLst>
          </p:cNvPr>
          <p:cNvGrpSpPr/>
          <p:nvPr/>
        </p:nvGrpSpPr>
        <p:grpSpPr>
          <a:xfrm>
            <a:off x="10592614" y="4641564"/>
            <a:ext cx="1189749" cy="1698762"/>
            <a:chOff x="10592614" y="4737476"/>
            <a:chExt cx="1189749" cy="1698762"/>
          </a:xfrm>
        </p:grpSpPr>
        <p:sp>
          <p:nvSpPr>
            <p:cNvPr id="44" name="TextBox 43"/>
            <p:cNvSpPr txBox="1"/>
            <p:nvPr/>
          </p:nvSpPr>
          <p:spPr>
            <a:xfrm>
              <a:off x="10592614" y="5378553"/>
              <a:ext cx="1189749" cy="748988"/>
            </a:xfrm>
            <a:prstGeom prst="rect">
              <a:avLst/>
            </a:prstGeom>
            <a:noFill/>
          </p:spPr>
          <p:txBody>
            <a:bodyPr wrap="none" rtlCol="0">
              <a:spAutoFit/>
            </a:bodyPr>
            <a:lstStyle/>
            <a:p>
              <a:pPr algn="ctr" defTabSz="1219170">
                <a:defRPr/>
              </a:pPr>
              <a:r>
                <a:rPr lang="en-US" sz="4267" b="1" dirty="0">
                  <a:solidFill>
                    <a:srgbClr val="850F89"/>
                  </a:solidFill>
                  <a:latin typeface="Arial"/>
                </a:rPr>
                <a:t>37K</a:t>
              </a:r>
              <a:endParaRPr lang="en-US" sz="2667" b="1" dirty="0">
                <a:solidFill>
                  <a:srgbClr val="850F89"/>
                </a:solidFill>
                <a:latin typeface="Arial"/>
              </a:endParaRPr>
            </a:p>
          </p:txBody>
        </p:sp>
        <p:sp>
          <p:nvSpPr>
            <p:cNvPr id="46" name="TextBox 45"/>
            <p:cNvSpPr txBox="1"/>
            <p:nvPr/>
          </p:nvSpPr>
          <p:spPr>
            <a:xfrm>
              <a:off x="10603032" y="6036128"/>
              <a:ext cx="1168910" cy="400110"/>
            </a:xfrm>
            <a:prstGeom prst="rect">
              <a:avLst/>
            </a:prstGeom>
            <a:noFill/>
          </p:spPr>
          <p:txBody>
            <a:bodyPr wrap="none" rtlCol="0">
              <a:spAutoFit/>
            </a:bodyPr>
            <a:lstStyle/>
            <a:p>
              <a:pPr algn="ctr" defTabSz="1219170">
                <a:lnSpc>
                  <a:spcPts val="1200"/>
                </a:lnSpc>
                <a:defRPr/>
              </a:pPr>
              <a:r>
                <a:rPr lang="en-US" sz="1200" b="1" dirty="0">
                  <a:solidFill>
                    <a:srgbClr val="201747"/>
                  </a:solidFill>
                  <a:latin typeface="Arial"/>
                </a:rPr>
                <a:t>EMPLOYEES</a:t>
              </a:r>
            </a:p>
            <a:p>
              <a:pPr algn="ctr" defTabSz="1219170">
                <a:lnSpc>
                  <a:spcPts val="1200"/>
                </a:lnSpc>
                <a:defRPr/>
              </a:pPr>
              <a:r>
                <a:rPr lang="en-US" sz="1200" b="1" dirty="0">
                  <a:solidFill>
                    <a:srgbClr val="201747"/>
                  </a:solidFill>
                  <a:latin typeface="Arial"/>
                </a:rPr>
                <a:t>WORLDWIDE</a:t>
              </a:r>
            </a:p>
          </p:txBody>
        </p:sp>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63558" y="4737476"/>
              <a:ext cx="847863" cy="853440"/>
            </a:xfrm>
            <a:prstGeom prst="rect">
              <a:avLst/>
            </a:prstGeom>
          </p:spPr>
        </p:pic>
      </p:grpSp>
      <p:grpSp>
        <p:nvGrpSpPr>
          <p:cNvPr id="20" name="Group 19">
            <a:extLst>
              <a:ext uri="{FF2B5EF4-FFF2-40B4-BE49-F238E27FC236}">
                <a16:creationId xmlns:a16="http://schemas.microsoft.com/office/drawing/2014/main" id="{9B485CF7-299E-C748-BBCE-485F991B816C}"/>
              </a:ext>
            </a:extLst>
          </p:cNvPr>
          <p:cNvGrpSpPr/>
          <p:nvPr/>
        </p:nvGrpSpPr>
        <p:grpSpPr>
          <a:xfrm>
            <a:off x="5308853" y="4641564"/>
            <a:ext cx="1555234" cy="1698762"/>
            <a:chOff x="5539266" y="4737476"/>
            <a:chExt cx="1555234" cy="1698762"/>
          </a:xfrm>
        </p:grpSpPr>
        <p:sp>
          <p:nvSpPr>
            <p:cNvPr id="29" name="TextBox 28"/>
            <p:cNvSpPr txBox="1"/>
            <p:nvPr/>
          </p:nvSpPr>
          <p:spPr>
            <a:xfrm>
              <a:off x="5539266" y="5378553"/>
              <a:ext cx="1555234" cy="748988"/>
            </a:xfrm>
            <a:prstGeom prst="rect">
              <a:avLst/>
            </a:prstGeom>
            <a:noFill/>
          </p:spPr>
          <p:txBody>
            <a:bodyPr wrap="none" rtlCol="0">
              <a:spAutoFit/>
            </a:bodyPr>
            <a:lstStyle/>
            <a:p>
              <a:pPr algn="ctr" defTabSz="1219170">
                <a:defRPr/>
              </a:pPr>
              <a:r>
                <a:rPr lang="en-US" sz="4267" b="1" dirty="0">
                  <a:solidFill>
                    <a:srgbClr val="850F89"/>
                  </a:solidFill>
                  <a:latin typeface="Arial"/>
                </a:rPr>
                <a:t>7,018</a:t>
              </a:r>
              <a:endParaRPr lang="en-US" sz="2400" b="1" dirty="0">
                <a:solidFill>
                  <a:srgbClr val="850F89"/>
                </a:solidFill>
                <a:latin typeface="Arial"/>
              </a:endParaRPr>
            </a:p>
          </p:txBody>
        </p:sp>
        <p:sp>
          <p:nvSpPr>
            <p:cNvPr id="30" name="TextBox 29"/>
            <p:cNvSpPr txBox="1"/>
            <p:nvPr/>
          </p:nvSpPr>
          <p:spPr>
            <a:xfrm>
              <a:off x="5827006" y="6036128"/>
              <a:ext cx="979755" cy="400110"/>
            </a:xfrm>
            <a:prstGeom prst="rect">
              <a:avLst/>
            </a:prstGeom>
            <a:noFill/>
          </p:spPr>
          <p:txBody>
            <a:bodyPr wrap="none" rtlCol="0">
              <a:spAutoFit/>
            </a:bodyPr>
            <a:lstStyle/>
            <a:p>
              <a:pPr algn="ctr" defTabSz="1219170">
                <a:lnSpc>
                  <a:spcPts val="1200"/>
                </a:lnSpc>
                <a:defRPr/>
              </a:pPr>
              <a:r>
                <a:rPr lang="en-US" sz="1200" b="1" dirty="0">
                  <a:solidFill>
                    <a:srgbClr val="201747"/>
                  </a:solidFill>
                  <a:latin typeface="Arial"/>
                </a:rPr>
                <a:t>MASTER’S</a:t>
              </a:r>
            </a:p>
            <a:p>
              <a:pPr algn="ctr" defTabSz="1219170">
                <a:lnSpc>
                  <a:spcPts val="1200"/>
                </a:lnSpc>
                <a:defRPr/>
              </a:pPr>
              <a:r>
                <a:rPr lang="en-US" sz="1200" b="1" dirty="0">
                  <a:solidFill>
                    <a:srgbClr val="201747"/>
                  </a:solidFill>
                  <a:latin typeface="Arial"/>
                </a:rPr>
                <a:t>DEGREES</a:t>
              </a:r>
            </a:p>
          </p:txBody>
        </p:sp>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90162" y="4737476"/>
              <a:ext cx="853440" cy="853440"/>
            </a:xfrm>
            <a:prstGeom prst="rect">
              <a:avLst/>
            </a:prstGeom>
          </p:spPr>
        </p:pic>
      </p:grpSp>
      <p:grpSp>
        <p:nvGrpSpPr>
          <p:cNvPr id="14" name="Group 13">
            <a:extLst>
              <a:ext uri="{FF2B5EF4-FFF2-40B4-BE49-F238E27FC236}">
                <a16:creationId xmlns:a16="http://schemas.microsoft.com/office/drawing/2014/main" id="{FD31325E-8F2E-114A-9D16-4AE76954EA3A}"/>
              </a:ext>
            </a:extLst>
          </p:cNvPr>
          <p:cNvGrpSpPr/>
          <p:nvPr/>
        </p:nvGrpSpPr>
        <p:grpSpPr>
          <a:xfrm>
            <a:off x="1026074" y="4641564"/>
            <a:ext cx="1067920" cy="1698762"/>
            <a:chOff x="1380326" y="4737476"/>
            <a:chExt cx="1067920" cy="1698762"/>
          </a:xfrm>
        </p:grpSpPr>
        <p:sp>
          <p:nvSpPr>
            <p:cNvPr id="22" name="TextBox 21"/>
            <p:cNvSpPr txBox="1"/>
            <p:nvPr/>
          </p:nvSpPr>
          <p:spPr>
            <a:xfrm>
              <a:off x="1380326" y="5378553"/>
              <a:ext cx="1067920" cy="748988"/>
            </a:xfrm>
            <a:prstGeom prst="rect">
              <a:avLst/>
            </a:prstGeom>
            <a:noFill/>
          </p:spPr>
          <p:txBody>
            <a:bodyPr wrap="none" rtlCol="0">
              <a:spAutoFit/>
            </a:bodyPr>
            <a:lstStyle/>
            <a:p>
              <a:pPr algn="ctr" defTabSz="1219170">
                <a:defRPr/>
              </a:pPr>
              <a:r>
                <a:rPr lang="en-US" sz="4267" b="1" dirty="0">
                  <a:solidFill>
                    <a:srgbClr val="850F89"/>
                  </a:solidFill>
                  <a:latin typeface="Arial"/>
                </a:rPr>
                <a:t>21</a:t>
              </a:r>
              <a:r>
                <a:rPr lang="en-US" sz="2400" b="1" dirty="0">
                  <a:solidFill>
                    <a:srgbClr val="850F89"/>
                  </a:solidFill>
                  <a:latin typeface="Arial"/>
                </a:rPr>
                <a:t>%</a:t>
              </a:r>
            </a:p>
          </p:txBody>
        </p:sp>
        <p:sp>
          <p:nvSpPr>
            <p:cNvPr id="24" name="TextBox 23"/>
            <p:cNvSpPr txBox="1"/>
            <p:nvPr/>
          </p:nvSpPr>
          <p:spPr>
            <a:xfrm>
              <a:off x="1403569" y="6036128"/>
              <a:ext cx="1021433" cy="400110"/>
            </a:xfrm>
            <a:prstGeom prst="rect">
              <a:avLst/>
            </a:prstGeom>
            <a:noFill/>
          </p:spPr>
          <p:txBody>
            <a:bodyPr wrap="none" rtlCol="0">
              <a:spAutoFit/>
            </a:bodyPr>
            <a:lstStyle/>
            <a:p>
              <a:pPr algn="ctr" defTabSz="1219170">
                <a:lnSpc>
                  <a:spcPts val="1200"/>
                </a:lnSpc>
                <a:defRPr/>
              </a:pPr>
              <a:r>
                <a:rPr lang="en-US" sz="1200" b="1" dirty="0">
                  <a:solidFill>
                    <a:srgbClr val="201747"/>
                  </a:solidFill>
                  <a:latin typeface="Arial"/>
                </a:rPr>
                <a:t>MILITARY</a:t>
              </a:r>
            </a:p>
            <a:p>
              <a:pPr algn="ctr" defTabSz="1219170">
                <a:lnSpc>
                  <a:spcPts val="1200"/>
                </a:lnSpc>
                <a:defRPr/>
              </a:pPr>
              <a:r>
                <a:rPr lang="en-US" sz="1200" b="1" dirty="0">
                  <a:solidFill>
                    <a:srgbClr val="201747"/>
                  </a:solidFill>
                  <a:latin typeface="Arial"/>
                </a:rPr>
                <a:t>VETERANS</a:t>
              </a:r>
            </a:p>
          </p:txBody>
        </p:sp>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87565" y="4737476"/>
              <a:ext cx="853440" cy="853440"/>
            </a:xfrm>
            <a:prstGeom prst="rect">
              <a:avLst/>
            </a:prstGeom>
          </p:spPr>
        </p:pic>
      </p:grpSp>
      <p:sp>
        <p:nvSpPr>
          <p:cNvPr id="49" name="TextBox 48"/>
          <p:cNvSpPr txBox="1"/>
          <p:nvPr/>
        </p:nvSpPr>
        <p:spPr>
          <a:xfrm>
            <a:off x="10366315" y="3698797"/>
            <a:ext cx="1652237"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Jim Carlini</a:t>
            </a:r>
          </a:p>
          <a:p>
            <a:pPr defTabSz="609585">
              <a:defRPr/>
            </a:pPr>
            <a:r>
              <a:rPr lang="en-US" sz="800" dirty="0">
                <a:solidFill>
                  <a:srgbClr val="201747"/>
                </a:solidFill>
                <a:cs typeface="Arial"/>
              </a:rPr>
              <a:t>Chief Technology Officer</a:t>
            </a:r>
            <a:endParaRPr lang="en-US" sz="800" dirty="0">
              <a:solidFill>
                <a:srgbClr val="201747"/>
              </a:solidFill>
              <a:latin typeface="Arial"/>
              <a:cs typeface="Arial"/>
            </a:endParaRPr>
          </a:p>
        </p:txBody>
      </p:sp>
      <p:sp>
        <p:nvSpPr>
          <p:cNvPr id="40" name="TextBox 39">
            <a:extLst>
              <a:ext uri="{FF2B5EF4-FFF2-40B4-BE49-F238E27FC236}">
                <a16:creationId xmlns:a16="http://schemas.microsoft.com/office/drawing/2014/main" id="{2067ADC7-D759-784A-A48E-25B12C45571D}"/>
              </a:ext>
            </a:extLst>
          </p:cNvPr>
          <p:cNvSpPr txBox="1"/>
          <p:nvPr/>
        </p:nvSpPr>
        <p:spPr>
          <a:xfrm>
            <a:off x="8420145" y="1391071"/>
            <a:ext cx="1568451" cy="287323"/>
          </a:xfrm>
          <a:prstGeom prst="rect">
            <a:avLst/>
          </a:prstGeom>
          <a:noFill/>
        </p:spPr>
        <p:txBody>
          <a:bodyPr wrap="square" lIns="0" tIns="0" rIns="0" bIns="0" rtlCol="0">
            <a:spAutoFit/>
          </a:bodyPr>
          <a:lstStyle/>
          <a:p>
            <a:pPr defTabSz="1219170">
              <a:defRPr/>
            </a:pPr>
            <a:r>
              <a:rPr lang="en-US" sz="1067" b="1" dirty="0">
                <a:solidFill>
                  <a:srgbClr val="201747"/>
                </a:solidFill>
                <a:latin typeface="Arial"/>
                <a:cs typeface="Arial"/>
              </a:rPr>
              <a:t>Jim Moos</a:t>
            </a:r>
          </a:p>
          <a:p>
            <a:pPr defTabSz="1219170">
              <a:defRPr/>
            </a:pPr>
            <a:r>
              <a:rPr lang="en-US" sz="800" dirty="0">
                <a:solidFill>
                  <a:srgbClr val="201747"/>
                </a:solidFill>
                <a:latin typeface="Arial"/>
                <a:cs typeface="Arial"/>
              </a:rPr>
              <a:t>President, Civil Group</a:t>
            </a:r>
          </a:p>
        </p:txBody>
      </p:sp>
      <p:sp>
        <p:nvSpPr>
          <p:cNvPr id="50" name="TextBox 49">
            <a:extLst>
              <a:ext uri="{FF2B5EF4-FFF2-40B4-BE49-F238E27FC236}">
                <a16:creationId xmlns:a16="http://schemas.microsoft.com/office/drawing/2014/main" id="{3F1DCEDE-8958-F744-B99C-EE09CD53A6D7}"/>
              </a:ext>
            </a:extLst>
          </p:cNvPr>
          <p:cNvSpPr txBox="1"/>
          <p:nvPr/>
        </p:nvSpPr>
        <p:spPr>
          <a:xfrm>
            <a:off x="10366315" y="4083418"/>
            <a:ext cx="1652237" cy="287323"/>
          </a:xfrm>
          <a:prstGeom prst="rect">
            <a:avLst/>
          </a:prstGeom>
          <a:noFill/>
        </p:spPr>
        <p:txBody>
          <a:bodyPr wrap="square" lIns="0" tIns="0" rIns="0" bIns="0" rtlCol="0">
            <a:spAutoFit/>
          </a:bodyPr>
          <a:lstStyle/>
          <a:p>
            <a:pPr defTabSz="609585">
              <a:defRPr/>
            </a:pPr>
            <a:r>
              <a:rPr lang="en-US" sz="1067" b="1" dirty="0">
                <a:solidFill>
                  <a:srgbClr val="201747"/>
                </a:solidFill>
                <a:latin typeface="Arial"/>
                <a:cs typeface="Arial"/>
              </a:rPr>
              <a:t>David King</a:t>
            </a:r>
          </a:p>
          <a:p>
            <a:pPr defTabSz="609585">
              <a:defRPr/>
            </a:pPr>
            <a:r>
              <a:rPr lang="en-US" sz="800" dirty="0">
                <a:solidFill>
                  <a:srgbClr val="201747"/>
                </a:solidFill>
                <a:cs typeface="Arial"/>
              </a:rPr>
              <a:t>Group President, Dynetics</a:t>
            </a:r>
            <a:endParaRPr lang="en-US" sz="800" dirty="0">
              <a:solidFill>
                <a:srgbClr val="201747"/>
              </a:solidFill>
              <a:latin typeface="Arial"/>
              <a:cs typeface="Arial"/>
            </a:endParaRPr>
          </a:p>
        </p:txBody>
      </p:sp>
    </p:spTree>
    <p:extLst>
      <p:ext uri="{BB962C8B-B14F-4D97-AF65-F5344CB8AC3E}">
        <p14:creationId xmlns:p14="http://schemas.microsoft.com/office/powerpoint/2010/main" val="186634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08562982-5ED0-1146-A5F8-257C23701F04}"/>
              </a:ext>
            </a:extLst>
          </p:cNvPr>
          <p:cNvPicPr>
            <a:picLocks/>
          </p:cNvPicPr>
          <p:nvPr/>
        </p:nvPicPr>
        <p:blipFill rotWithShape="1">
          <a:blip r:embed="rId3">
            <a:grayscl/>
          </a:blip>
          <a:srcRect b="7000"/>
          <a:stretch/>
        </p:blipFill>
        <p:spPr>
          <a:xfrm>
            <a:off x="4377058" y="3734274"/>
            <a:ext cx="3657600" cy="2267712"/>
          </a:xfrm>
          <a:prstGeom prst="rect">
            <a:avLst/>
          </a:prstGeom>
        </p:spPr>
      </p:pic>
      <p:pic>
        <p:nvPicPr>
          <p:cNvPr id="53" name="Picture 52">
            <a:extLst>
              <a:ext uri="{FF2B5EF4-FFF2-40B4-BE49-F238E27FC236}">
                <a16:creationId xmlns:a16="http://schemas.microsoft.com/office/drawing/2014/main" id="{561D449C-5EBF-3F40-B707-13C5CF5F2A61}"/>
              </a:ext>
            </a:extLst>
          </p:cNvPr>
          <p:cNvPicPr>
            <a:picLocks/>
          </p:cNvPicPr>
          <p:nvPr/>
        </p:nvPicPr>
        <p:blipFill rotWithShape="1">
          <a:blip r:embed="rId4">
            <a:grayscl/>
          </a:blip>
          <a:srcRect t="3629" b="3629"/>
          <a:stretch/>
        </p:blipFill>
        <p:spPr>
          <a:xfrm>
            <a:off x="479640" y="1251798"/>
            <a:ext cx="3657600" cy="2263482"/>
          </a:xfrm>
          <a:prstGeom prst="rect">
            <a:avLst/>
          </a:prstGeom>
        </p:spPr>
      </p:pic>
      <p:pic>
        <p:nvPicPr>
          <p:cNvPr id="49" name="Picture 48">
            <a:extLst>
              <a:ext uri="{FF2B5EF4-FFF2-40B4-BE49-F238E27FC236}">
                <a16:creationId xmlns:a16="http://schemas.microsoft.com/office/drawing/2014/main" id="{04F07828-04C2-B743-BE7D-FA3973964CA2}"/>
              </a:ext>
            </a:extLst>
          </p:cNvPr>
          <p:cNvPicPr>
            <a:picLocks/>
          </p:cNvPicPr>
          <p:nvPr/>
        </p:nvPicPr>
        <p:blipFill rotWithShape="1">
          <a:blip r:embed="rId5">
            <a:grayscl/>
          </a:blip>
          <a:srcRect t="6854" b="-175"/>
          <a:stretch/>
        </p:blipFill>
        <p:spPr>
          <a:xfrm>
            <a:off x="4377058" y="1251798"/>
            <a:ext cx="3657600" cy="2267712"/>
          </a:xfrm>
          <a:prstGeom prst="rect">
            <a:avLst/>
          </a:prstGeom>
        </p:spPr>
      </p:pic>
      <p:pic>
        <p:nvPicPr>
          <p:cNvPr id="55" name="Picture 54">
            <a:extLst>
              <a:ext uri="{FF2B5EF4-FFF2-40B4-BE49-F238E27FC236}">
                <a16:creationId xmlns:a16="http://schemas.microsoft.com/office/drawing/2014/main" id="{8C4F6BCC-DFA7-464D-9BE5-3BB7EA48C94B}"/>
              </a:ext>
            </a:extLst>
          </p:cNvPr>
          <p:cNvPicPr>
            <a:picLocks/>
          </p:cNvPicPr>
          <p:nvPr/>
        </p:nvPicPr>
        <p:blipFill rotWithShape="1">
          <a:blip r:embed="rId6">
            <a:grayscl/>
          </a:blip>
          <a:srcRect t="7344"/>
          <a:stretch/>
        </p:blipFill>
        <p:spPr>
          <a:xfrm>
            <a:off x="479642" y="3734275"/>
            <a:ext cx="3657600" cy="2263817"/>
          </a:xfrm>
          <a:prstGeom prst="rect">
            <a:avLst/>
          </a:prstGeom>
        </p:spPr>
      </p:pic>
      <p:sp>
        <p:nvSpPr>
          <p:cNvPr id="33" name="TextBox 32">
            <a:extLst>
              <a:ext uri="{FF2B5EF4-FFF2-40B4-BE49-F238E27FC236}">
                <a16:creationId xmlns:a16="http://schemas.microsoft.com/office/drawing/2014/main" id="{E945DA9F-5F1F-A849-917F-A6C5D9943AC7}"/>
              </a:ext>
            </a:extLst>
          </p:cNvPr>
          <p:cNvSpPr txBox="1">
            <a:spLocks/>
          </p:cNvSpPr>
          <p:nvPr/>
        </p:nvSpPr>
        <p:spPr>
          <a:xfrm>
            <a:off x="479645" y="1255694"/>
            <a:ext cx="3657600" cy="2263818"/>
          </a:xfrm>
          <a:prstGeom prst="rect">
            <a:avLst/>
          </a:prstGeom>
          <a:solidFill>
            <a:srgbClr val="850F89">
              <a:alpha val="74902"/>
            </a:srgbClr>
          </a:solidFill>
        </p:spPr>
        <p:txBody>
          <a:bodyPr wrap="square" rtlCol="0" anchor="ctr" anchorCtr="0">
            <a:noAutofit/>
          </a:bodyPr>
          <a:lstStyle/>
          <a:p>
            <a:pPr algn="ctr"/>
            <a:r>
              <a:rPr lang="en-US" sz="2800" b="1" dirty="0">
                <a:solidFill>
                  <a:schemeClr val="bg1"/>
                </a:solidFill>
                <a:latin typeface="+mj-lt"/>
              </a:rPr>
              <a:t>CIVIL</a:t>
            </a:r>
          </a:p>
        </p:txBody>
      </p:sp>
      <p:sp>
        <p:nvSpPr>
          <p:cNvPr id="36" name="TextBox 35">
            <a:extLst>
              <a:ext uri="{FF2B5EF4-FFF2-40B4-BE49-F238E27FC236}">
                <a16:creationId xmlns:a16="http://schemas.microsoft.com/office/drawing/2014/main" id="{042EAB60-7660-714F-8401-3D5BBEC465F5}"/>
              </a:ext>
            </a:extLst>
          </p:cNvPr>
          <p:cNvSpPr txBox="1">
            <a:spLocks/>
          </p:cNvSpPr>
          <p:nvPr/>
        </p:nvSpPr>
        <p:spPr>
          <a:xfrm>
            <a:off x="4377061" y="1252006"/>
            <a:ext cx="3657600" cy="2263818"/>
          </a:xfrm>
          <a:prstGeom prst="rect">
            <a:avLst/>
          </a:prstGeom>
          <a:solidFill>
            <a:srgbClr val="850F89">
              <a:alpha val="74902"/>
            </a:srgbClr>
          </a:solidFill>
        </p:spPr>
        <p:txBody>
          <a:bodyPr wrap="square" rtlCol="0" anchor="ctr" anchorCtr="0">
            <a:noAutofit/>
          </a:bodyPr>
          <a:lstStyle/>
          <a:p>
            <a:pPr algn="ctr"/>
            <a:r>
              <a:rPr lang="en-US" sz="2800" b="1" dirty="0">
                <a:solidFill>
                  <a:schemeClr val="bg1"/>
                </a:solidFill>
                <a:latin typeface="+mj-lt"/>
              </a:rPr>
              <a:t>DEFENSE</a:t>
            </a:r>
          </a:p>
        </p:txBody>
      </p:sp>
      <p:sp>
        <p:nvSpPr>
          <p:cNvPr id="37" name="TextBox 36">
            <a:extLst>
              <a:ext uri="{FF2B5EF4-FFF2-40B4-BE49-F238E27FC236}">
                <a16:creationId xmlns:a16="http://schemas.microsoft.com/office/drawing/2014/main" id="{EF3D47A7-992A-CF45-9D1B-70F065A0D53A}"/>
              </a:ext>
            </a:extLst>
          </p:cNvPr>
          <p:cNvSpPr txBox="1">
            <a:spLocks/>
          </p:cNvSpPr>
          <p:nvPr/>
        </p:nvSpPr>
        <p:spPr>
          <a:xfrm>
            <a:off x="479642" y="3734274"/>
            <a:ext cx="3657600" cy="2263818"/>
          </a:xfrm>
          <a:prstGeom prst="rect">
            <a:avLst/>
          </a:prstGeom>
          <a:solidFill>
            <a:srgbClr val="850F89">
              <a:alpha val="74902"/>
            </a:srgbClr>
          </a:solidFill>
        </p:spPr>
        <p:txBody>
          <a:bodyPr wrap="square" rtlCol="0" anchor="ctr" anchorCtr="0">
            <a:noAutofit/>
          </a:bodyPr>
          <a:lstStyle/>
          <a:p>
            <a:pPr algn="ctr"/>
            <a:r>
              <a:rPr lang="en-US" sz="2800" b="1" dirty="0">
                <a:solidFill>
                  <a:schemeClr val="bg1"/>
                </a:solidFill>
                <a:latin typeface="+mj-lt"/>
              </a:rPr>
              <a:t>HEALTH</a:t>
            </a:r>
          </a:p>
        </p:txBody>
      </p:sp>
      <p:sp>
        <p:nvSpPr>
          <p:cNvPr id="34" name="TextBox 33">
            <a:extLst>
              <a:ext uri="{FF2B5EF4-FFF2-40B4-BE49-F238E27FC236}">
                <a16:creationId xmlns:a16="http://schemas.microsoft.com/office/drawing/2014/main" id="{DF7CE118-B779-6A4E-B6C7-FC29BAD7F686}"/>
              </a:ext>
            </a:extLst>
          </p:cNvPr>
          <p:cNvSpPr txBox="1">
            <a:spLocks/>
          </p:cNvSpPr>
          <p:nvPr/>
        </p:nvSpPr>
        <p:spPr>
          <a:xfrm>
            <a:off x="4377061" y="3734274"/>
            <a:ext cx="3657600" cy="2263818"/>
          </a:xfrm>
          <a:prstGeom prst="rect">
            <a:avLst/>
          </a:prstGeom>
          <a:solidFill>
            <a:srgbClr val="850F89">
              <a:alpha val="74902"/>
            </a:srgbClr>
          </a:solidFill>
        </p:spPr>
        <p:txBody>
          <a:bodyPr wrap="square" rtlCol="0" anchor="ctr" anchorCtr="0">
            <a:noAutofit/>
          </a:bodyPr>
          <a:lstStyle/>
          <a:p>
            <a:pPr algn="ctr"/>
            <a:r>
              <a:rPr lang="en-US" sz="2800" b="1" dirty="0">
                <a:solidFill>
                  <a:schemeClr val="bg1"/>
                </a:solidFill>
                <a:latin typeface="+mj-lt"/>
              </a:rPr>
              <a:t>INTELLIGENCE</a:t>
            </a:r>
          </a:p>
        </p:txBody>
      </p:sp>
      <p:sp>
        <p:nvSpPr>
          <p:cNvPr id="5" name="Title 4"/>
          <p:cNvSpPr>
            <a:spLocks noGrp="1"/>
          </p:cNvSpPr>
          <p:nvPr>
            <p:ph type="title"/>
          </p:nvPr>
        </p:nvSpPr>
        <p:spPr/>
        <p:txBody>
          <a:bodyPr/>
          <a:lstStyle/>
          <a:p>
            <a:r>
              <a:rPr lang="en-US" dirty="0"/>
              <a:t>Our Markets</a:t>
            </a:r>
          </a:p>
        </p:txBody>
      </p:sp>
      <p:sp>
        <p:nvSpPr>
          <p:cNvPr id="8" name="Slide Number Placeholder 7">
            <a:extLst>
              <a:ext uri="{FF2B5EF4-FFF2-40B4-BE49-F238E27FC236}">
                <a16:creationId xmlns:a16="http://schemas.microsoft.com/office/drawing/2014/main" id="{4DC7AB36-FDDA-574B-AA09-1E14F1A987F2}"/>
              </a:ext>
            </a:extLst>
          </p:cNvPr>
          <p:cNvSpPr>
            <a:spLocks noGrp="1"/>
          </p:cNvSpPr>
          <p:nvPr>
            <p:ph type="sldNum" sz="quarter" idx="12"/>
          </p:nvPr>
        </p:nvSpPr>
        <p:spPr/>
        <p:txBody>
          <a:bodyPr/>
          <a:lstStyle/>
          <a:p>
            <a:fld id="{D0363597-27A7-49D0-B483-1EA2BA7E16AC}" type="slidenum">
              <a:rPr lang="en-US" smtClean="0"/>
              <a:pPr/>
              <a:t>3</a:t>
            </a:fld>
            <a:endParaRPr lang="en-US" dirty="0"/>
          </a:p>
        </p:txBody>
      </p:sp>
    </p:spTree>
    <p:extLst>
      <p:ext uri="{BB962C8B-B14F-4D97-AF65-F5344CB8AC3E}">
        <p14:creationId xmlns:p14="http://schemas.microsoft.com/office/powerpoint/2010/main" val="135279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9433D-DBED-6941-8509-6347AB479A05}"/>
              </a:ext>
            </a:extLst>
          </p:cNvPr>
          <p:cNvSpPr>
            <a:spLocks noGrp="1"/>
          </p:cNvSpPr>
          <p:nvPr>
            <p:ph type="sldNum" sz="quarter" idx="12"/>
          </p:nvPr>
        </p:nvSpPr>
        <p:spPr>
          <a:xfrm>
            <a:off x="9042400" y="6492876"/>
            <a:ext cx="2844800" cy="365125"/>
          </a:xfrm>
        </p:spPr>
        <p:txBody>
          <a:bodyPr/>
          <a:lstStyle/>
          <a:p>
            <a:fld id="{D0363597-27A7-49D0-B483-1EA2BA7E16AC}" type="slidenum">
              <a:rPr lang="en-US" smtClean="0"/>
              <a:pPr/>
              <a:t>4</a:t>
            </a:fld>
            <a:endParaRPr lang="en-US" dirty="0"/>
          </a:p>
        </p:txBody>
      </p:sp>
      <p:sp>
        <p:nvSpPr>
          <p:cNvPr id="4" name="Title 3"/>
          <p:cNvSpPr>
            <a:spLocks noGrp="1"/>
          </p:cNvSpPr>
          <p:nvPr>
            <p:ph type="title"/>
          </p:nvPr>
        </p:nvSpPr>
        <p:spPr/>
        <p:txBody>
          <a:bodyPr/>
          <a:lstStyle/>
          <a:p>
            <a:r>
              <a:rPr lang="en-US" dirty="0"/>
              <a:t>Broad Technical Capabilities</a:t>
            </a:r>
          </a:p>
        </p:txBody>
      </p:sp>
      <p:grpSp>
        <p:nvGrpSpPr>
          <p:cNvPr id="48" name="Group 47">
            <a:extLst>
              <a:ext uri="{FF2B5EF4-FFF2-40B4-BE49-F238E27FC236}">
                <a16:creationId xmlns:a16="http://schemas.microsoft.com/office/drawing/2014/main" id="{BD09DD90-9A5C-3145-95DA-81D7F1A51D37}"/>
              </a:ext>
            </a:extLst>
          </p:cNvPr>
          <p:cNvGrpSpPr/>
          <p:nvPr/>
        </p:nvGrpSpPr>
        <p:grpSpPr>
          <a:xfrm>
            <a:off x="2294785" y="1142999"/>
            <a:ext cx="9490505" cy="2092315"/>
            <a:chOff x="479640" y="1142999"/>
            <a:chExt cx="8393766" cy="2092315"/>
          </a:xfrm>
        </p:grpSpPr>
        <p:pic>
          <p:nvPicPr>
            <p:cNvPr id="28" name="Picture 27">
              <a:extLst>
                <a:ext uri="{FF2B5EF4-FFF2-40B4-BE49-F238E27FC236}">
                  <a16:creationId xmlns:a16="http://schemas.microsoft.com/office/drawing/2014/main" id="{ABB81BA3-2EDE-9C4E-8807-7D9690A5532C}"/>
                </a:ext>
              </a:extLst>
            </p:cNvPr>
            <p:cNvPicPr>
              <a:picLocks/>
            </p:cNvPicPr>
            <p:nvPr/>
          </p:nvPicPr>
          <p:blipFill rotWithShape="1">
            <a:blip r:embed="rId3">
              <a:extLst>
                <a:ext uri="{28A0092B-C50C-407E-A947-70E740481C1C}">
                  <a14:useLocalDpi xmlns:a14="http://schemas.microsoft.com/office/drawing/2010/main"/>
                </a:ext>
              </a:extLst>
            </a:blip>
            <a:srcRect t="1676" b="17034"/>
            <a:stretch/>
          </p:blipFill>
          <p:spPr>
            <a:xfrm>
              <a:off x="6859694" y="1143000"/>
              <a:ext cx="2011680" cy="1097280"/>
            </a:xfrm>
            <a:prstGeom prst="rect">
              <a:avLst/>
            </a:prstGeom>
          </p:spPr>
        </p:pic>
        <p:pic>
          <p:nvPicPr>
            <p:cNvPr id="29" name="Picture 28">
              <a:extLst>
                <a:ext uri="{FF2B5EF4-FFF2-40B4-BE49-F238E27FC236}">
                  <a16:creationId xmlns:a16="http://schemas.microsoft.com/office/drawing/2014/main" id="{9086D61C-36C3-FD4F-AD89-DED3532F6BBC}"/>
                </a:ext>
              </a:extLst>
            </p:cNvPr>
            <p:cNvPicPr>
              <a:picLocks/>
            </p:cNvPicPr>
            <p:nvPr/>
          </p:nvPicPr>
          <p:blipFill rotWithShape="1">
            <a:blip r:embed="rId4">
              <a:extLst>
                <a:ext uri="{28A0092B-C50C-407E-A947-70E740481C1C}">
                  <a14:useLocalDpi xmlns:a14="http://schemas.microsoft.com/office/drawing/2010/main"/>
                </a:ext>
              </a:extLst>
            </a:blip>
            <a:srcRect t="9355" b="9355"/>
            <a:stretch/>
          </p:blipFill>
          <p:spPr>
            <a:xfrm>
              <a:off x="2609883" y="1142999"/>
              <a:ext cx="2011680" cy="1097280"/>
            </a:xfrm>
            <a:prstGeom prst="rect">
              <a:avLst/>
            </a:prstGeom>
          </p:spPr>
        </p:pic>
        <p:pic>
          <p:nvPicPr>
            <p:cNvPr id="30" name="Picture 29">
              <a:extLst>
                <a:ext uri="{FF2B5EF4-FFF2-40B4-BE49-F238E27FC236}">
                  <a16:creationId xmlns:a16="http://schemas.microsoft.com/office/drawing/2014/main" id="{3FA6DD7F-0A4B-0D4F-AFC5-A4CC87D21B3C}"/>
                </a:ext>
              </a:extLst>
            </p:cNvPr>
            <p:cNvPicPr>
              <a:picLocks/>
            </p:cNvPicPr>
            <p:nvPr/>
          </p:nvPicPr>
          <p:blipFill rotWithShape="1">
            <a:blip r:embed="rId5">
              <a:extLst>
                <a:ext uri="{28A0092B-C50C-407E-A947-70E740481C1C}">
                  <a14:useLocalDpi xmlns:a14="http://schemas.microsoft.com/office/drawing/2010/main"/>
                </a:ext>
              </a:extLst>
            </a:blip>
            <a:srcRect t="9355" b="9355"/>
            <a:stretch/>
          </p:blipFill>
          <p:spPr>
            <a:xfrm>
              <a:off x="484977" y="1142999"/>
              <a:ext cx="2011680" cy="1097280"/>
            </a:xfrm>
            <a:prstGeom prst="rect">
              <a:avLst/>
            </a:prstGeom>
          </p:spPr>
        </p:pic>
        <p:pic>
          <p:nvPicPr>
            <p:cNvPr id="42" name="Picture 41">
              <a:extLst>
                <a:ext uri="{FF2B5EF4-FFF2-40B4-BE49-F238E27FC236}">
                  <a16:creationId xmlns:a16="http://schemas.microsoft.com/office/drawing/2014/main" id="{64A03189-5195-F74B-814E-2D050B36D30F}"/>
                </a:ext>
              </a:extLst>
            </p:cNvPr>
            <p:cNvPicPr>
              <a:picLocks/>
            </p:cNvPicPr>
            <p:nvPr/>
          </p:nvPicPr>
          <p:blipFill rotWithShape="1">
            <a:blip r:embed="rId6">
              <a:extLst>
                <a:ext uri="{28A0092B-C50C-407E-A947-70E740481C1C}">
                  <a14:useLocalDpi xmlns:a14="http://schemas.microsoft.com/office/drawing/2010/main"/>
                </a:ext>
              </a:extLst>
            </a:blip>
            <a:srcRect t="9355" b="9355"/>
            <a:stretch/>
          </p:blipFill>
          <p:spPr>
            <a:xfrm>
              <a:off x="4734789" y="1142999"/>
              <a:ext cx="2011680" cy="1097280"/>
            </a:xfrm>
            <a:prstGeom prst="rect">
              <a:avLst/>
            </a:prstGeom>
          </p:spPr>
        </p:pic>
        <p:sp>
          <p:nvSpPr>
            <p:cNvPr id="15" name="Rectangle 14">
              <a:extLst>
                <a:ext uri="{FF2B5EF4-FFF2-40B4-BE49-F238E27FC236}">
                  <a16:creationId xmlns:a16="http://schemas.microsoft.com/office/drawing/2014/main" id="{8A6FD63F-C24E-EC47-822D-A3EB4BBADC03}"/>
                </a:ext>
              </a:extLst>
            </p:cNvPr>
            <p:cNvSpPr/>
            <p:nvPr/>
          </p:nvSpPr>
          <p:spPr>
            <a:xfrm>
              <a:off x="2607002" y="2235039"/>
              <a:ext cx="2011680" cy="1000274"/>
            </a:xfrm>
            <a:prstGeom prst="rect">
              <a:avLst/>
            </a:prstGeom>
            <a:solidFill>
              <a:schemeClr val="bg1">
                <a:lumMod val="95000"/>
              </a:schemeClr>
            </a:solidFill>
          </p:spPr>
          <p:txBody>
            <a:bodyPr wrap="square" lIns="91440" rIns="91440">
              <a:noAutofit/>
            </a:bodyPr>
            <a:lstStyle/>
            <a:p>
              <a:pPr algn="ctr">
                <a:lnSpc>
                  <a:spcPct val="100000"/>
                </a:lnSpc>
                <a:spcBef>
                  <a:spcPts val="0"/>
                </a:spcBef>
                <a:spcAft>
                  <a:spcPts val="600"/>
                </a:spcAft>
              </a:pPr>
              <a:r>
                <a:rPr lang="en-US" sz="1400" b="1" dirty="0">
                  <a:solidFill>
                    <a:schemeClr val="bg2"/>
                  </a:solidFill>
                </a:rPr>
                <a:t>Cyber</a:t>
              </a:r>
              <a:br>
                <a:rPr lang="en-US" sz="1400" b="1" dirty="0">
                  <a:solidFill>
                    <a:schemeClr val="bg2"/>
                  </a:solidFill>
                </a:rPr>
              </a:br>
              <a:r>
                <a:rPr lang="en-US" sz="1400" b="1" dirty="0">
                  <a:solidFill>
                    <a:schemeClr val="bg2"/>
                  </a:solidFill>
                </a:rPr>
                <a:t>Operations</a:t>
              </a:r>
              <a:endParaRPr lang="en-US" sz="1400" dirty="0">
                <a:solidFill>
                  <a:schemeClr val="bg2"/>
                </a:solidFill>
              </a:endParaRPr>
            </a:p>
            <a:p>
              <a:pPr lvl="0" algn="ctr">
                <a:spcAft>
                  <a:spcPts val="600"/>
                </a:spcAft>
                <a:defRPr/>
              </a:pPr>
              <a:r>
                <a:rPr lang="en-US" sz="1100" dirty="0">
                  <a:solidFill>
                    <a:schemeClr val="tx2"/>
                  </a:solidFill>
                </a:rPr>
                <a:t>Advanced Cyber resilience</a:t>
              </a:r>
              <a:br>
                <a:rPr lang="en-US" sz="1100" dirty="0">
                  <a:solidFill>
                    <a:schemeClr val="tx2"/>
                  </a:solidFill>
                </a:rPr>
              </a:br>
              <a:r>
                <a:rPr lang="en-US" sz="1100" dirty="0">
                  <a:solidFill>
                    <a:schemeClr val="tx2"/>
                  </a:solidFill>
                </a:rPr>
                <a:t>at Scale</a:t>
              </a:r>
            </a:p>
          </p:txBody>
        </p:sp>
        <p:sp>
          <p:nvSpPr>
            <p:cNvPr id="17" name="Rectangle 16">
              <a:extLst>
                <a:ext uri="{FF2B5EF4-FFF2-40B4-BE49-F238E27FC236}">
                  <a16:creationId xmlns:a16="http://schemas.microsoft.com/office/drawing/2014/main" id="{0E75AAF3-8F08-ED4A-88BC-08F2EC0BC14D}"/>
                </a:ext>
              </a:extLst>
            </p:cNvPr>
            <p:cNvSpPr/>
            <p:nvPr/>
          </p:nvSpPr>
          <p:spPr>
            <a:xfrm>
              <a:off x="479640" y="2235040"/>
              <a:ext cx="2011680" cy="1000274"/>
            </a:xfrm>
            <a:prstGeom prst="rect">
              <a:avLst/>
            </a:prstGeom>
            <a:solidFill>
              <a:schemeClr val="bg1">
                <a:lumMod val="95000"/>
              </a:schemeClr>
            </a:solidFill>
          </p:spPr>
          <p:txBody>
            <a:bodyPr wrap="square" lIns="91440" rIns="91440">
              <a:noAutofit/>
            </a:bodyPr>
            <a:lstStyle/>
            <a:p>
              <a:pPr algn="ctr">
                <a:spcAft>
                  <a:spcPts val="600"/>
                </a:spcAft>
              </a:pPr>
              <a:r>
                <a:rPr lang="en-US" sz="1400" b="1" dirty="0">
                  <a:solidFill>
                    <a:schemeClr val="bg2"/>
                  </a:solidFill>
                </a:rPr>
                <a:t>Digital</a:t>
              </a:r>
              <a:br>
                <a:rPr lang="en-US" sz="1400" b="1" dirty="0">
                  <a:solidFill>
                    <a:schemeClr val="bg2"/>
                  </a:solidFill>
                </a:rPr>
              </a:br>
              <a:r>
                <a:rPr lang="en-US" sz="1400" b="1" dirty="0">
                  <a:solidFill>
                    <a:schemeClr val="bg2"/>
                  </a:solidFill>
                </a:rPr>
                <a:t>Modernization</a:t>
              </a:r>
            </a:p>
            <a:p>
              <a:pPr algn="ctr">
                <a:spcAft>
                  <a:spcPts val="600"/>
                </a:spcAft>
              </a:pPr>
              <a:r>
                <a:rPr lang="en-US" sz="1100" dirty="0">
                  <a:solidFill>
                    <a:schemeClr val="tx2"/>
                  </a:solidFill>
                </a:rPr>
                <a:t>Mission enablement and operational efficiencies</a:t>
              </a:r>
            </a:p>
          </p:txBody>
        </p:sp>
        <p:sp>
          <p:nvSpPr>
            <p:cNvPr id="19" name="Rectangle 18">
              <a:extLst>
                <a:ext uri="{FF2B5EF4-FFF2-40B4-BE49-F238E27FC236}">
                  <a16:creationId xmlns:a16="http://schemas.microsoft.com/office/drawing/2014/main" id="{A08BC3E1-1EBB-324A-BB3C-D31795870501}"/>
                </a:ext>
              </a:extLst>
            </p:cNvPr>
            <p:cNvSpPr/>
            <p:nvPr/>
          </p:nvSpPr>
          <p:spPr>
            <a:xfrm>
              <a:off x="4734364" y="2235039"/>
              <a:ext cx="2011680" cy="1000274"/>
            </a:xfrm>
            <a:prstGeom prst="rect">
              <a:avLst/>
            </a:prstGeom>
            <a:solidFill>
              <a:schemeClr val="bg1">
                <a:lumMod val="95000"/>
              </a:schemeClr>
            </a:solidFill>
          </p:spPr>
          <p:txBody>
            <a:bodyPr wrap="square" lIns="91440" rIns="91440">
              <a:noAutofit/>
            </a:bodyPr>
            <a:lstStyle/>
            <a:p>
              <a:pPr algn="ctr">
                <a:lnSpc>
                  <a:spcPct val="100000"/>
                </a:lnSpc>
                <a:spcBef>
                  <a:spcPts val="0"/>
                </a:spcBef>
                <a:spcAft>
                  <a:spcPts val="600"/>
                </a:spcAft>
              </a:pPr>
              <a:r>
                <a:rPr lang="en-US" sz="1400" b="1" dirty="0">
                  <a:solidFill>
                    <a:schemeClr val="bg2"/>
                  </a:solidFill>
                </a:rPr>
                <a:t>Operations</a:t>
              </a:r>
              <a:br>
                <a:rPr lang="en-US" sz="1400" b="1" dirty="0">
                  <a:solidFill>
                    <a:schemeClr val="bg2"/>
                  </a:solidFill>
                </a:rPr>
              </a:br>
              <a:r>
                <a:rPr lang="en-US" sz="1400" b="1" dirty="0">
                  <a:solidFill>
                    <a:schemeClr val="bg2"/>
                  </a:solidFill>
                </a:rPr>
                <a:t>&amp; Logistics</a:t>
              </a:r>
            </a:p>
            <a:p>
              <a:pPr lvl="0" algn="ctr">
                <a:spcAft>
                  <a:spcPts val="600"/>
                </a:spcAft>
                <a:defRPr/>
              </a:pPr>
              <a:r>
                <a:rPr lang="en-US" sz="1100" dirty="0">
                  <a:solidFill>
                    <a:schemeClr val="tx2"/>
                  </a:solidFill>
                </a:rPr>
                <a:t>Transformational</a:t>
              </a:r>
              <a:br>
                <a:rPr lang="en-US" sz="1100" dirty="0">
                  <a:solidFill>
                    <a:schemeClr val="tx2"/>
                  </a:solidFill>
                </a:rPr>
              </a:br>
              <a:r>
                <a:rPr lang="en-US" sz="1100" dirty="0">
                  <a:solidFill>
                    <a:schemeClr val="tx2"/>
                  </a:solidFill>
                </a:rPr>
                <a:t>logistics</a:t>
              </a:r>
            </a:p>
          </p:txBody>
        </p:sp>
        <p:sp>
          <p:nvSpPr>
            <p:cNvPr id="20" name="Rectangle 19">
              <a:extLst>
                <a:ext uri="{FF2B5EF4-FFF2-40B4-BE49-F238E27FC236}">
                  <a16:creationId xmlns:a16="http://schemas.microsoft.com/office/drawing/2014/main" id="{FE157A4A-9A8A-3741-88A4-00F850B770F5}"/>
                </a:ext>
              </a:extLst>
            </p:cNvPr>
            <p:cNvSpPr/>
            <p:nvPr/>
          </p:nvSpPr>
          <p:spPr>
            <a:xfrm>
              <a:off x="6861726" y="2235040"/>
              <a:ext cx="2011680" cy="1000274"/>
            </a:xfrm>
            <a:prstGeom prst="rect">
              <a:avLst/>
            </a:prstGeom>
            <a:solidFill>
              <a:schemeClr val="bg1">
                <a:lumMod val="95000"/>
              </a:schemeClr>
            </a:solidFill>
          </p:spPr>
          <p:txBody>
            <a:bodyPr wrap="square" lIns="91440" rIns="91440">
              <a:noAutofit/>
            </a:bodyPr>
            <a:lstStyle/>
            <a:p>
              <a:pPr algn="ctr">
                <a:lnSpc>
                  <a:spcPct val="100000"/>
                </a:lnSpc>
                <a:spcBef>
                  <a:spcPts val="0"/>
                </a:spcBef>
                <a:spcAft>
                  <a:spcPts val="600"/>
                </a:spcAft>
              </a:pPr>
              <a:r>
                <a:rPr lang="en-US" sz="1400" b="1" dirty="0">
                  <a:solidFill>
                    <a:schemeClr val="bg2"/>
                  </a:solidFill>
                </a:rPr>
                <a:t>Mission Software Systems</a:t>
              </a:r>
              <a:endParaRPr lang="en-US" sz="1400" dirty="0">
                <a:solidFill>
                  <a:schemeClr val="bg2"/>
                </a:solidFill>
              </a:endParaRPr>
            </a:p>
            <a:p>
              <a:pPr lvl="0" algn="ctr">
                <a:spcAft>
                  <a:spcPts val="600"/>
                </a:spcAft>
                <a:defRPr/>
              </a:pPr>
              <a:r>
                <a:rPr lang="en-US" sz="1100" dirty="0">
                  <a:solidFill>
                    <a:schemeClr val="tx2"/>
                  </a:solidFill>
                </a:rPr>
                <a:t>Advanced multi-domain systems</a:t>
              </a:r>
            </a:p>
          </p:txBody>
        </p:sp>
      </p:grpSp>
      <p:grpSp>
        <p:nvGrpSpPr>
          <p:cNvPr id="47" name="Group 46">
            <a:extLst>
              <a:ext uri="{FF2B5EF4-FFF2-40B4-BE49-F238E27FC236}">
                <a16:creationId xmlns:a16="http://schemas.microsoft.com/office/drawing/2014/main" id="{34EBCFCE-2220-944D-9884-5C2E3079295D}"/>
              </a:ext>
            </a:extLst>
          </p:cNvPr>
          <p:cNvGrpSpPr/>
          <p:nvPr/>
        </p:nvGrpSpPr>
        <p:grpSpPr>
          <a:xfrm>
            <a:off x="3500465" y="3362171"/>
            <a:ext cx="7079145" cy="2190208"/>
            <a:chOff x="484977" y="3329147"/>
            <a:chExt cx="6261067" cy="2190208"/>
          </a:xfrm>
        </p:grpSpPr>
        <p:sp>
          <p:nvSpPr>
            <p:cNvPr id="22" name="Rectangle 21">
              <a:extLst>
                <a:ext uri="{FF2B5EF4-FFF2-40B4-BE49-F238E27FC236}">
                  <a16:creationId xmlns:a16="http://schemas.microsoft.com/office/drawing/2014/main" id="{AECF7E6B-0C6B-4342-863A-90ADA4CB296E}"/>
                </a:ext>
              </a:extLst>
            </p:cNvPr>
            <p:cNvSpPr/>
            <p:nvPr/>
          </p:nvSpPr>
          <p:spPr>
            <a:xfrm>
              <a:off x="2607002" y="4422075"/>
              <a:ext cx="2011680" cy="1097280"/>
            </a:xfrm>
            <a:prstGeom prst="rect">
              <a:avLst/>
            </a:prstGeom>
            <a:solidFill>
              <a:schemeClr val="bg1">
                <a:lumMod val="95000"/>
              </a:schemeClr>
            </a:solidFill>
          </p:spPr>
          <p:txBody>
            <a:bodyPr wrap="square" lIns="91440" rIns="91440">
              <a:noAutofit/>
            </a:bodyPr>
            <a:lstStyle/>
            <a:p>
              <a:pPr algn="ctr">
                <a:lnSpc>
                  <a:spcPct val="100000"/>
                </a:lnSpc>
                <a:spcBef>
                  <a:spcPts val="0"/>
                </a:spcBef>
                <a:spcAft>
                  <a:spcPts val="600"/>
                </a:spcAft>
              </a:pPr>
              <a:r>
                <a:rPr lang="en-US" sz="1400" b="1" dirty="0">
                  <a:solidFill>
                    <a:schemeClr val="bg2"/>
                  </a:solidFill>
                </a:rPr>
                <a:t>Sensors, Collections,</a:t>
              </a:r>
              <a:br>
                <a:rPr lang="en-US" sz="1400" b="1" dirty="0">
                  <a:solidFill>
                    <a:schemeClr val="bg2"/>
                  </a:solidFill>
                </a:rPr>
              </a:br>
              <a:r>
                <a:rPr lang="en-US" sz="1400" b="1" dirty="0">
                  <a:solidFill>
                    <a:schemeClr val="bg2"/>
                  </a:solidFill>
                </a:rPr>
                <a:t>&amp; Phenomenology</a:t>
              </a:r>
              <a:endParaRPr lang="en-US" sz="1400" dirty="0">
                <a:solidFill>
                  <a:schemeClr val="bg2"/>
                </a:solidFill>
              </a:endParaRPr>
            </a:p>
            <a:p>
              <a:pPr lvl="0" algn="ctr">
                <a:defRPr/>
              </a:pPr>
              <a:r>
                <a:rPr lang="en-US" sz="1100" dirty="0">
                  <a:solidFill>
                    <a:schemeClr val="tx2"/>
                  </a:solidFill>
                </a:rPr>
                <a:t>Disruptive sensor-based systems using detailed physical modeling</a:t>
              </a:r>
            </a:p>
          </p:txBody>
        </p:sp>
        <p:pic>
          <p:nvPicPr>
            <p:cNvPr id="27" name="Picture 26">
              <a:extLst>
                <a:ext uri="{FF2B5EF4-FFF2-40B4-BE49-F238E27FC236}">
                  <a16:creationId xmlns:a16="http://schemas.microsoft.com/office/drawing/2014/main" id="{2E5CD4EE-CEE1-8D43-A950-C7D9B3642C14}"/>
                </a:ext>
              </a:extLst>
            </p:cNvPr>
            <p:cNvPicPr>
              <a:picLocks/>
            </p:cNvPicPr>
            <p:nvPr/>
          </p:nvPicPr>
          <p:blipFill rotWithShape="1">
            <a:blip r:embed="rId7" cstate="print">
              <a:extLst>
                <a:ext uri="{28A0092B-C50C-407E-A947-70E740481C1C}">
                  <a14:useLocalDpi xmlns:a14="http://schemas.microsoft.com/office/drawing/2010/main"/>
                </a:ext>
              </a:extLst>
            </a:blip>
            <a:srcRect t="-364" b="19074"/>
            <a:stretch/>
          </p:blipFill>
          <p:spPr>
            <a:xfrm>
              <a:off x="4734364" y="3329147"/>
              <a:ext cx="2011680" cy="1097280"/>
            </a:xfrm>
            <a:prstGeom prst="rect">
              <a:avLst/>
            </a:prstGeom>
          </p:spPr>
        </p:pic>
        <p:pic>
          <p:nvPicPr>
            <p:cNvPr id="32" name="Picture 31">
              <a:extLst>
                <a:ext uri="{FF2B5EF4-FFF2-40B4-BE49-F238E27FC236}">
                  <a16:creationId xmlns:a16="http://schemas.microsoft.com/office/drawing/2014/main" id="{699140C3-49F9-DD43-AE44-E21B977CEB6B}"/>
                </a:ext>
              </a:extLst>
            </p:cNvPr>
            <p:cNvPicPr>
              <a:picLocks/>
            </p:cNvPicPr>
            <p:nvPr/>
          </p:nvPicPr>
          <p:blipFill rotWithShape="1">
            <a:blip r:embed="rId8">
              <a:extLst>
                <a:ext uri="{28A0092B-C50C-407E-A947-70E740481C1C}">
                  <a14:useLocalDpi xmlns:a14="http://schemas.microsoft.com/office/drawing/2010/main"/>
                </a:ext>
              </a:extLst>
            </a:blip>
            <a:srcRect t="9355" b="9355"/>
            <a:stretch/>
          </p:blipFill>
          <p:spPr>
            <a:xfrm>
              <a:off x="484977" y="3330034"/>
              <a:ext cx="2011680" cy="1097280"/>
            </a:xfrm>
            <a:prstGeom prst="rect">
              <a:avLst/>
            </a:prstGeom>
          </p:spPr>
        </p:pic>
        <p:pic>
          <p:nvPicPr>
            <p:cNvPr id="43" name="Picture 42">
              <a:extLst>
                <a:ext uri="{FF2B5EF4-FFF2-40B4-BE49-F238E27FC236}">
                  <a16:creationId xmlns:a16="http://schemas.microsoft.com/office/drawing/2014/main" id="{EE09DC42-4378-F24C-AE8A-F4EECB85E64D}"/>
                </a:ext>
              </a:extLst>
            </p:cNvPr>
            <p:cNvPicPr>
              <a:picLocks/>
            </p:cNvPicPr>
            <p:nvPr/>
          </p:nvPicPr>
          <p:blipFill rotWithShape="1">
            <a:blip r:embed="rId9">
              <a:extLst>
                <a:ext uri="{28A0092B-C50C-407E-A947-70E740481C1C}">
                  <a14:useLocalDpi xmlns:a14="http://schemas.microsoft.com/office/drawing/2010/main"/>
                </a:ext>
              </a:extLst>
            </a:blip>
            <a:srcRect t="9355" b="9355"/>
            <a:stretch/>
          </p:blipFill>
          <p:spPr>
            <a:xfrm>
              <a:off x="2607002" y="3330034"/>
              <a:ext cx="2011680" cy="1097280"/>
            </a:xfrm>
            <a:prstGeom prst="rect">
              <a:avLst/>
            </a:prstGeom>
          </p:spPr>
        </p:pic>
        <p:sp>
          <p:nvSpPr>
            <p:cNvPr id="21" name="Rectangle 20">
              <a:extLst>
                <a:ext uri="{FF2B5EF4-FFF2-40B4-BE49-F238E27FC236}">
                  <a16:creationId xmlns:a16="http://schemas.microsoft.com/office/drawing/2014/main" id="{DBB8DB82-0DCF-4A47-8E5E-E0322375B059}"/>
                </a:ext>
              </a:extLst>
            </p:cNvPr>
            <p:cNvSpPr/>
            <p:nvPr/>
          </p:nvSpPr>
          <p:spPr>
            <a:xfrm>
              <a:off x="484977" y="4422075"/>
              <a:ext cx="2011680" cy="1097280"/>
            </a:xfrm>
            <a:prstGeom prst="rect">
              <a:avLst/>
            </a:prstGeom>
            <a:solidFill>
              <a:schemeClr val="bg1">
                <a:lumMod val="95000"/>
              </a:schemeClr>
            </a:solidFill>
          </p:spPr>
          <p:txBody>
            <a:bodyPr wrap="square" lIns="91440" rIns="91440">
              <a:noAutofit/>
            </a:bodyPr>
            <a:lstStyle/>
            <a:p>
              <a:pPr algn="ctr">
                <a:lnSpc>
                  <a:spcPct val="100000"/>
                </a:lnSpc>
                <a:spcBef>
                  <a:spcPts val="0"/>
                </a:spcBef>
                <a:spcAft>
                  <a:spcPts val="600"/>
                </a:spcAft>
              </a:pPr>
              <a:r>
                <a:rPr lang="en-US" sz="1400" b="1" dirty="0">
                  <a:solidFill>
                    <a:schemeClr val="bg2"/>
                  </a:solidFill>
                </a:rPr>
                <a:t>Integrated Systems</a:t>
              </a:r>
            </a:p>
            <a:p>
              <a:pPr lvl="0" algn="ctr">
                <a:spcAft>
                  <a:spcPts val="600"/>
                </a:spcAft>
                <a:defRPr/>
              </a:pPr>
              <a:r>
                <a:rPr lang="en-US" sz="1100" dirty="0">
                  <a:solidFill>
                    <a:schemeClr val="tx2"/>
                  </a:solidFill>
                </a:rPr>
                <a:t>Mission-effective integrated HW &amp; SW systems</a:t>
              </a:r>
            </a:p>
          </p:txBody>
        </p:sp>
        <p:sp>
          <p:nvSpPr>
            <p:cNvPr id="23" name="Rectangle 22">
              <a:extLst>
                <a:ext uri="{FF2B5EF4-FFF2-40B4-BE49-F238E27FC236}">
                  <a16:creationId xmlns:a16="http://schemas.microsoft.com/office/drawing/2014/main" id="{8E32694F-5350-5E4A-AB6B-D46726368F7A}"/>
                </a:ext>
              </a:extLst>
            </p:cNvPr>
            <p:cNvSpPr/>
            <p:nvPr/>
          </p:nvSpPr>
          <p:spPr>
            <a:xfrm>
              <a:off x="4734364" y="4422075"/>
              <a:ext cx="2011680" cy="1097280"/>
            </a:xfrm>
            <a:prstGeom prst="rect">
              <a:avLst/>
            </a:prstGeom>
            <a:solidFill>
              <a:schemeClr val="bg1">
                <a:lumMod val="95000"/>
              </a:schemeClr>
            </a:solidFill>
          </p:spPr>
          <p:txBody>
            <a:bodyPr wrap="square" lIns="91440" rIns="91440">
              <a:noAutofit/>
            </a:bodyPr>
            <a:lstStyle/>
            <a:p>
              <a:pPr algn="ctr">
                <a:lnSpc>
                  <a:spcPct val="100000"/>
                </a:lnSpc>
                <a:spcBef>
                  <a:spcPts val="0"/>
                </a:spcBef>
                <a:spcAft>
                  <a:spcPts val="600"/>
                </a:spcAft>
              </a:pPr>
              <a:r>
                <a:rPr lang="en-US" sz="1400" b="1" dirty="0">
                  <a:solidFill>
                    <a:schemeClr val="bg2"/>
                  </a:solidFill>
                </a:rPr>
                <a:t>Mission Support</a:t>
              </a:r>
              <a:endParaRPr lang="en-US" sz="1400" dirty="0">
                <a:solidFill>
                  <a:schemeClr val="bg2"/>
                </a:solidFill>
              </a:endParaRPr>
            </a:p>
            <a:p>
              <a:pPr lvl="0" algn="ctr">
                <a:defRPr/>
              </a:pPr>
              <a:r>
                <a:rPr lang="en-US" sz="1100" dirty="0">
                  <a:solidFill>
                    <a:schemeClr val="tx2"/>
                  </a:solidFill>
                </a:rPr>
                <a:t>Mission solutions via depth, breadth at competitive costs</a:t>
              </a:r>
            </a:p>
          </p:txBody>
        </p:sp>
      </p:grpSp>
      <p:grpSp>
        <p:nvGrpSpPr>
          <p:cNvPr id="58" name="Group 57">
            <a:extLst>
              <a:ext uri="{FF2B5EF4-FFF2-40B4-BE49-F238E27FC236}">
                <a16:creationId xmlns:a16="http://schemas.microsoft.com/office/drawing/2014/main" id="{BC6A4D0B-B4DB-6F44-8473-9B75F52AE92A}"/>
              </a:ext>
            </a:extLst>
          </p:cNvPr>
          <p:cNvGrpSpPr/>
          <p:nvPr/>
        </p:nvGrpSpPr>
        <p:grpSpPr>
          <a:xfrm>
            <a:off x="2192874" y="1142999"/>
            <a:ext cx="9694326" cy="4915763"/>
            <a:chOff x="1989053" y="1142999"/>
            <a:chExt cx="9898147" cy="4915763"/>
          </a:xfrm>
        </p:grpSpPr>
        <p:sp>
          <p:nvSpPr>
            <p:cNvPr id="49" name="Freeform 48">
              <a:extLst>
                <a:ext uri="{FF2B5EF4-FFF2-40B4-BE49-F238E27FC236}">
                  <a16:creationId xmlns:a16="http://schemas.microsoft.com/office/drawing/2014/main" id="{36046452-1929-CB4E-A331-2DA2B20A0B0C}"/>
                </a:ext>
              </a:extLst>
            </p:cNvPr>
            <p:cNvSpPr/>
            <p:nvPr/>
          </p:nvSpPr>
          <p:spPr>
            <a:xfrm>
              <a:off x="1989053" y="1142999"/>
              <a:ext cx="0" cy="4915763"/>
            </a:xfrm>
            <a:custGeom>
              <a:avLst/>
              <a:gdLst>
                <a:gd name="connsiteX0" fmla="*/ 0 w 0"/>
                <a:gd name="connsiteY0" fmla="*/ 0 h 360219"/>
                <a:gd name="connsiteX1" fmla="*/ 0 w 0"/>
                <a:gd name="connsiteY1" fmla="*/ 360219 h 360219"/>
              </a:gdLst>
              <a:ahLst/>
              <a:cxnLst>
                <a:cxn ang="0">
                  <a:pos x="connsiteX0" y="connsiteY0"/>
                </a:cxn>
                <a:cxn ang="0">
                  <a:pos x="connsiteX1" y="connsiteY1"/>
                </a:cxn>
              </a:cxnLst>
              <a:rect l="l" t="t" r="r" b="b"/>
              <a:pathLst>
                <a:path h="360219">
                  <a:moveTo>
                    <a:pt x="0" y="0"/>
                  </a:moveTo>
                  <a:lnTo>
                    <a:pt x="0" y="360219"/>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DB6D74BB-323B-EE4D-922F-BDFF3B1BBEDD}"/>
                </a:ext>
              </a:extLst>
            </p:cNvPr>
            <p:cNvSpPr/>
            <p:nvPr/>
          </p:nvSpPr>
          <p:spPr>
            <a:xfrm>
              <a:off x="11887200" y="1142999"/>
              <a:ext cx="0" cy="4915763"/>
            </a:xfrm>
            <a:custGeom>
              <a:avLst/>
              <a:gdLst>
                <a:gd name="connsiteX0" fmla="*/ 0 w 0"/>
                <a:gd name="connsiteY0" fmla="*/ 0 h 360219"/>
                <a:gd name="connsiteX1" fmla="*/ 0 w 0"/>
                <a:gd name="connsiteY1" fmla="*/ 360219 h 360219"/>
              </a:gdLst>
              <a:ahLst/>
              <a:cxnLst>
                <a:cxn ang="0">
                  <a:pos x="connsiteX0" y="connsiteY0"/>
                </a:cxn>
                <a:cxn ang="0">
                  <a:pos x="connsiteX1" y="connsiteY1"/>
                </a:cxn>
              </a:cxnLst>
              <a:rect l="l" t="t" r="r" b="b"/>
              <a:pathLst>
                <a:path h="360219">
                  <a:moveTo>
                    <a:pt x="0" y="0"/>
                  </a:moveTo>
                  <a:lnTo>
                    <a:pt x="0" y="360219"/>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2EADBF7C-FC8C-0B4A-B4BA-427F0E9C1D39}"/>
                </a:ext>
              </a:extLst>
            </p:cNvPr>
            <p:cNvCxnSpPr>
              <a:cxnSpLocks/>
              <a:stCxn id="49" idx="1"/>
            </p:cNvCxnSpPr>
            <p:nvPr/>
          </p:nvCxnSpPr>
          <p:spPr>
            <a:xfrm>
              <a:off x="1989053" y="6058762"/>
              <a:ext cx="989814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F4D5DE16-E024-C243-B2D4-3C98172BB5B1}"/>
              </a:ext>
            </a:extLst>
          </p:cNvPr>
          <p:cNvGrpSpPr/>
          <p:nvPr/>
        </p:nvGrpSpPr>
        <p:grpSpPr>
          <a:xfrm>
            <a:off x="3375127" y="5818616"/>
            <a:ext cx="7329820" cy="461665"/>
            <a:chOff x="2563940" y="5818616"/>
            <a:chExt cx="7329820" cy="461665"/>
          </a:xfrm>
        </p:grpSpPr>
        <p:sp>
          <p:nvSpPr>
            <p:cNvPr id="31" name="TextBox 30"/>
            <p:cNvSpPr txBox="1"/>
            <p:nvPr/>
          </p:nvSpPr>
          <p:spPr>
            <a:xfrm>
              <a:off x="8281781" y="5818616"/>
              <a:ext cx="1611979" cy="461665"/>
            </a:xfrm>
            <a:prstGeom prst="rect">
              <a:avLst/>
            </a:prstGeom>
            <a:solidFill>
              <a:schemeClr val="bg1"/>
            </a:solidFill>
          </p:spPr>
          <p:txBody>
            <a:bodyPr wrap="square" lIns="45720" tIns="45720" rIns="45720" bIns="45720" rtlCol="0" anchor="ctr">
              <a:spAutoFit/>
            </a:bodyPr>
            <a:lstStyle/>
            <a:p>
              <a:pPr algn="ctr"/>
              <a:r>
                <a:rPr lang="en-US" sz="1200" b="1" dirty="0">
                  <a:solidFill>
                    <a:schemeClr val="tx2"/>
                  </a:solidFill>
                </a:rPr>
                <a:t>System Engineering and Integration</a:t>
              </a:r>
            </a:p>
          </p:txBody>
        </p:sp>
        <p:sp>
          <p:nvSpPr>
            <p:cNvPr id="44" name="Rectangle 43">
              <a:extLst>
                <a:ext uri="{FF2B5EF4-FFF2-40B4-BE49-F238E27FC236}">
                  <a16:creationId xmlns:a16="http://schemas.microsoft.com/office/drawing/2014/main" id="{6761991D-CA4D-B945-B630-D53988A5B76D}"/>
                </a:ext>
              </a:extLst>
            </p:cNvPr>
            <p:cNvSpPr/>
            <p:nvPr/>
          </p:nvSpPr>
          <p:spPr>
            <a:xfrm>
              <a:off x="2563940" y="5818616"/>
              <a:ext cx="1611980" cy="461665"/>
            </a:xfrm>
            <a:prstGeom prst="rect">
              <a:avLst/>
            </a:prstGeom>
            <a:solidFill>
              <a:schemeClr val="bg1"/>
            </a:solidFill>
          </p:spPr>
          <p:txBody>
            <a:bodyPr wrap="none" lIns="45720" rIns="45720">
              <a:spAutoFit/>
            </a:bodyPr>
            <a:lstStyle/>
            <a:p>
              <a:pPr algn="ctr"/>
              <a:r>
                <a:rPr lang="en-US" sz="1200" b="1" dirty="0">
                  <a:solidFill>
                    <a:schemeClr val="tx2"/>
                  </a:solidFill>
                </a:rPr>
                <a:t>Secure Development</a:t>
              </a:r>
            </a:p>
            <a:p>
              <a:pPr algn="ctr"/>
              <a:r>
                <a:rPr lang="en-US" sz="1200" b="1" dirty="0">
                  <a:solidFill>
                    <a:schemeClr val="tx2"/>
                  </a:solidFill>
                </a:rPr>
                <a:t>and Operations</a:t>
              </a:r>
            </a:p>
          </p:txBody>
        </p:sp>
        <p:sp>
          <p:nvSpPr>
            <p:cNvPr id="45" name="Rectangle 44">
              <a:extLst>
                <a:ext uri="{FF2B5EF4-FFF2-40B4-BE49-F238E27FC236}">
                  <a16:creationId xmlns:a16="http://schemas.microsoft.com/office/drawing/2014/main" id="{D6B80221-3206-AC46-8E96-095E53F5BD27}"/>
                </a:ext>
              </a:extLst>
            </p:cNvPr>
            <p:cNvSpPr/>
            <p:nvPr/>
          </p:nvSpPr>
          <p:spPr>
            <a:xfrm>
              <a:off x="4476480" y="5818616"/>
              <a:ext cx="1569749" cy="461665"/>
            </a:xfrm>
            <a:prstGeom prst="rect">
              <a:avLst/>
            </a:prstGeom>
            <a:solidFill>
              <a:schemeClr val="bg1"/>
            </a:solidFill>
          </p:spPr>
          <p:txBody>
            <a:bodyPr wrap="square" lIns="45720" rIns="45720">
              <a:spAutoFit/>
            </a:bodyPr>
            <a:lstStyle/>
            <a:p>
              <a:pPr algn="ctr"/>
              <a:r>
                <a:rPr lang="en-US" sz="1200" b="1">
                  <a:solidFill>
                    <a:schemeClr val="tx2"/>
                  </a:solidFill>
                </a:rPr>
                <a:t>Data Science and Engineering</a:t>
              </a:r>
              <a:endParaRPr lang="en-US" sz="1200" b="1" dirty="0">
                <a:solidFill>
                  <a:schemeClr val="tx2"/>
                </a:solidFill>
              </a:endParaRPr>
            </a:p>
          </p:txBody>
        </p:sp>
        <p:sp>
          <p:nvSpPr>
            <p:cNvPr id="46" name="Rectangle 45">
              <a:extLst>
                <a:ext uri="{FF2B5EF4-FFF2-40B4-BE49-F238E27FC236}">
                  <a16:creationId xmlns:a16="http://schemas.microsoft.com/office/drawing/2014/main" id="{F200715B-9918-5343-82DC-6846E7EA34D3}"/>
                </a:ext>
              </a:extLst>
            </p:cNvPr>
            <p:cNvSpPr/>
            <p:nvPr/>
          </p:nvSpPr>
          <p:spPr>
            <a:xfrm>
              <a:off x="6300622" y="5818616"/>
              <a:ext cx="1726767" cy="461665"/>
            </a:xfrm>
            <a:prstGeom prst="rect">
              <a:avLst/>
            </a:prstGeom>
            <a:solidFill>
              <a:schemeClr val="bg1"/>
            </a:solidFill>
          </p:spPr>
          <p:txBody>
            <a:bodyPr wrap="square" lIns="45720" rIns="45720">
              <a:spAutoFit/>
            </a:bodyPr>
            <a:lstStyle/>
            <a:p>
              <a:pPr algn="ctr"/>
              <a:r>
                <a:rPr lang="en-US" sz="1200" b="1">
                  <a:solidFill>
                    <a:schemeClr val="tx2"/>
                  </a:solidFill>
                </a:rPr>
                <a:t>Rapid Prototyping and Manufacturing</a:t>
              </a:r>
              <a:endParaRPr lang="en-US" sz="1200" b="1" dirty="0">
                <a:solidFill>
                  <a:schemeClr val="tx2"/>
                </a:solidFill>
              </a:endParaRPr>
            </a:p>
          </p:txBody>
        </p:sp>
      </p:grpSp>
    </p:spTree>
    <p:extLst>
      <p:ext uri="{BB962C8B-B14F-4D97-AF65-F5344CB8AC3E}">
        <p14:creationId xmlns:p14="http://schemas.microsoft.com/office/powerpoint/2010/main" val="346971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6CC258-2F9C-B841-B039-229667E240B7}"/>
              </a:ext>
            </a:extLst>
          </p:cNvPr>
          <p:cNvSpPr>
            <a:spLocks noGrp="1"/>
          </p:cNvSpPr>
          <p:nvPr>
            <p:ph type="sldNum" sz="quarter" idx="12"/>
          </p:nvPr>
        </p:nvSpPr>
        <p:spPr/>
        <p:txBody>
          <a:bodyPr/>
          <a:lstStyle/>
          <a:p>
            <a:fld id="{D0363597-27A7-49D0-B483-1EA2BA7E16AC}" type="slidenum">
              <a:rPr lang="en-US" smtClean="0"/>
              <a:pPr/>
              <a:t>5</a:t>
            </a:fld>
            <a:endParaRPr lang="en-US" dirty="0"/>
          </a:p>
        </p:txBody>
      </p:sp>
      <p:pic>
        <p:nvPicPr>
          <p:cNvPr id="16" name="Picture Placeholder 17"/>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l="11421" r="11421"/>
          <a:stretch/>
        </p:blipFill>
        <p:spPr/>
      </p:pic>
      <p:pic>
        <p:nvPicPr>
          <p:cNvPr id="17" name="Picture Placeholder 68"/>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l="11382" r="11382"/>
          <a:stretch/>
        </p:blipFill>
        <p:spPr/>
      </p:pic>
      <p:pic>
        <p:nvPicPr>
          <p:cNvPr id="19" name="Picture Placeholder 18">
            <a:extLst>
              <a:ext uri="{FF2B5EF4-FFF2-40B4-BE49-F238E27FC236}">
                <a16:creationId xmlns:a16="http://schemas.microsoft.com/office/drawing/2014/main" id="{91132F1C-E1AD-AF40-851E-8D8C91D33450}"/>
              </a:ext>
            </a:extLst>
          </p:cNvPr>
          <p:cNvPicPr>
            <a:picLocks noGrp="1" noChangeAspect="1"/>
          </p:cNvPicPr>
          <p:nvPr>
            <p:ph type="pic" sz="quarter" idx="20"/>
          </p:nvPr>
        </p:nvPicPr>
        <p:blipFill rotWithShape="1">
          <a:blip r:embed="rId5"/>
          <a:srcRect l="8019" r="8019"/>
          <a:stretch/>
        </p:blipFill>
        <p:spPr/>
      </p:pic>
      <p:sp>
        <p:nvSpPr>
          <p:cNvPr id="10" name="Text Placeholder 9"/>
          <p:cNvSpPr>
            <a:spLocks noGrp="1"/>
          </p:cNvSpPr>
          <p:nvPr>
            <p:ph type="body" sz="quarter" idx="21"/>
          </p:nvPr>
        </p:nvSpPr>
        <p:spPr/>
        <p:txBody>
          <a:bodyPr/>
          <a:lstStyle/>
          <a:p>
            <a:r>
              <a:rPr lang="en-US" dirty="0"/>
              <a:t>Airport and Border Security</a:t>
            </a:r>
          </a:p>
          <a:p>
            <a:r>
              <a:rPr lang="en-US" dirty="0"/>
              <a:t>Artificial Intelligence/Machine Learning</a:t>
            </a:r>
          </a:p>
          <a:p>
            <a:r>
              <a:rPr lang="en-US" dirty="0"/>
              <a:t>Aviation Systems  </a:t>
            </a:r>
          </a:p>
          <a:p>
            <a:r>
              <a:rPr lang="en-US" dirty="0"/>
              <a:t>Cloud and Cybersecurity </a:t>
            </a:r>
          </a:p>
          <a:p>
            <a:r>
              <a:rPr lang="en-US" dirty="0"/>
              <a:t>Critical Infrastructure Security </a:t>
            </a:r>
          </a:p>
          <a:p>
            <a:r>
              <a:rPr lang="en-US" dirty="0"/>
              <a:t>Energy Efficiency </a:t>
            </a:r>
          </a:p>
          <a:p>
            <a:r>
              <a:rPr lang="en-US" dirty="0"/>
              <a:t>Enterprise IT Modernization</a:t>
            </a:r>
          </a:p>
          <a:p>
            <a:r>
              <a:rPr lang="en-US" dirty="0"/>
              <a:t>Environment and Infrastructure</a:t>
            </a:r>
          </a:p>
          <a:p>
            <a:r>
              <a:rPr lang="en-US" dirty="0"/>
              <a:t>Mission Operations and Logistics </a:t>
            </a:r>
          </a:p>
          <a:p>
            <a:r>
              <a:rPr lang="en-US" dirty="0"/>
              <a:t>Power Delivery </a:t>
            </a:r>
          </a:p>
        </p:txBody>
      </p:sp>
      <p:sp>
        <p:nvSpPr>
          <p:cNvPr id="6" name="Title 5"/>
          <p:cNvSpPr>
            <a:spLocks noGrp="1"/>
          </p:cNvSpPr>
          <p:nvPr>
            <p:ph type="title"/>
          </p:nvPr>
        </p:nvSpPr>
        <p:spPr/>
        <p:txBody>
          <a:bodyPr/>
          <a:lstStyle/>
          <a:p>
            <a:r>
              <a:rPr lang="en-US" dirty="0"/>
              <a:t>Civil</a:t>
            </a:r>
          </a:p>
        </p:txBody>
      </p:sp>
      <p:sp>
        <p:nvSpPr>
          <p:cNvPr id="11" name="Text Placeholder 10"/>
          <p:cNvSpPr>
            <a:spLocks noGrp="1"/>
          </p:cNvSpPr>
          <p:nvPr>
            <p:ph type="body" sz="quarter" idx="22"/>
          </p:nvPr>
        </p:nvSpPr>
        <p:spPr/>
        <p:txBody>
          <a:bodyPr/>
          <a:lstStyle/>
          <a:p>
            <a:r>
              <a:rPr lang="en-US" dirty="0"/>
              <a:t>NASA End User Services Technologies </a:t>
            </a:r>
          </a:p>
          <a:p>
            <a:r>
              <a:rPr lang="en-US" dirty="0"/>
              <a:t>DOE Hanford Site Mission Essential Services</a:t>
            </a:r>
          </a:p>
          <a:p>
            <a:r>
              <a:rPr lang="en-US" dirty="0"/>
              <a:t>NSF Antarctic Support Contract </a:t>
            </a:r>
          </a:p>
          <a:p>
            <a:r>
              <a:rPr lang="en-US" dirty="0"/>
              <a:t>NASA Cargo Mission Contract </a:t>
            </a:r>
          </a:p>
          <a:p>
            <a:r>
              <a:rPr lang="en-US" dirty="0"/>
              <a:t>FAA </a:t>
            </a:r>
            <a:r>
              <a:rPr lang="en-US" dirty="0" err="1"/>
              <a:t>En</a:t>
            </a:r>
            <a:r>
              <a:rPr lang="en-US" dirty="0"/>
              <a:t> Route Automation Modernization</a:t>
            </a:r>
          </a:p>
          <a:p>
            <a:r>
              <a:rPr lang="en-US" dirty="0"/>
              <a:t>FAA Mode S Beacon Replacement System</a:t>
            </a:r>
          </a:p>
          <a:p>
            <a:r>
              <a:rPr lang="en-US" dirty="0" err="1"/>
              <a:t>Schipol</a:t>
            </a:r>
            <a:r>
              <a:rPr lang="en-US" dirty="0"/>
              <a:t> Airport Checkpoint Modernization</a:t>
            </a:r>
          </a:p>
          <a:p>
            <a:r>
              <a:rPr lang="en-US" dirty="0"/>
              <a:t>Entergy Power Delivery and Digital Utility</a:t>
            </a:r>
          </a:p>
        </p:txBody>
      </p:sp>
      <p:sp>
        <p:nvSpPr>
          <p:cNvPr id="29" name="Text Placeholder 28"/>
          <p:cNvSpPr>
            <a:spLocks noGrp="1"/>
          </p:cNvSpPr>
          <p:nvPr>
            <p:ph type="body" sz="quarter" idx="23"/>
          </p:nvPr>
        </p:nvSpPr>
        <p:spPr/>
        <p:txBody>
          <a:bodyPr/>
          <a:lstStyle/>
          <a:p>
            <a:r>
              <a:rPr lang="en-US" dirty="0" smtClean="0"/>
              <a:t>Department </a:t>
            </a:r>
            <a:r>
              <a:rPr lang="en-US" dirty="0"/>
              <a:t>of Energy</a:t>
            </a:r>
          </a:p>
          <a:p>
            <a:r>
              <a:rPr lang="en-US" dirty="0"/>
              <a:t>Federal Aviation Administration </a:t>
            </a:r>
          </a:p>
          <a:p>
            <a:r>
              <a:rPr lang="en-US" dirty="0"/>
              <a:t>Global Airport Operators </a:t>
            </a:r>
          </a:p>
          <a:p>
            <a:r>
              <a:rPr lang="en-US" dirty="0"/>
              <a:t>Department of Justice</a:t>
            </a:r>
          </a:p>
          <a:p>
            <a:r>
              <a:rPr lang="en-US" dirty="0"/>
              <a:t>NASA</a:t>
            </a:r>
          </a:p>
          <a:p>
            <a:r>
              <a:rPr lang="en-US" dirty="0"/>
              <a:t>National Science Foundation</a:t>
            </a:r>
          </a:p>
          <a:p>
            <a:r>
              <a:rPr lang="en-US" dirty="0"/>
              <a:t>Transportation Security Administration </a:t>
            </a:r>
          </a:p>
          <a:p>
            <a:r>
              <a:rPr lang="en-US" dirty="0"/>
              <a:t>Utilities</a:t>
            </a:r>
          </a:p>
        </p:txBody>
      </p:sp>
      <p:sp>
        <p:nvSpPr>
          <p:cNvPr id="9" name="Text Placeholder 8"/>
          <p:cNvSpPr>
            <a:spLocks noGrp="1"/>
          </p:cNvSpPr>
          <p:nvPr>
            <p:ph type="body" sz="quarter" idx="17"/>
          </p:nvPr>
        </p:nvSpPr>
        <p:spPr/>
        <p:txBody>
          <a:bodyPr/>
          <a:lstStyle/>
          <a:p>
            <a:r>
              <a:rPr lang="en-US" dirty="0"/>
              <a:t>Areas of Expertise</a:t>
            </a:r>
          </a:p>
        </p:txBody>
      </p:sp>
      <p:sp>
        <p:nvSpPr>
          <p:cNvPr id="13" name="Text Placeholder 12"/>
          <p:cNvSpPr>
            <a:spLocks noGrp="1"/>
          </p:cNvSpPr>
          <p:nvPr>
            <p:ph type="body" sz="quarter" idx="24"/>
          </p:nvPr>
        </p:nvSpPr>
        <p:spPr/>
        <p:txBody>
          <a:bodyPr/>
          <a:lstStyle/>
          <a:p>
            <a:r>
              <a:rPr lang="en-US"/>
              <a:t>Primary Customers</a:t>
            </a:r>
            <a:endParaRPr lang="en-US" dirty="0"/>
          </a:p>
        </p:txBody>
      </p:sp>
      <p:sp>
        <p:nvSpPr>
          <p:cNvPr id="35" name="Text Placeholder 34">
            <a:extLst>
              <a:ext uri="{FF2B5EF4-FFF2-40B4-BE49-F238E27FC236}">
                <a16:creationId xmlns:a16="http://schemas.microsoft.com/office/drawing/2014/main" id="{E3E9EE91-F0DE-2048-AE73-550D94422BD0}"/>
              </a:ext>
            </a:extLst>
          </p:cNvPr>
          <p:cNvSpPr>
            <a:spLocks noGrp="1"/>
          </p:cNvSpPr>
          <p:nvPr>
            <p:ph type="body" sz="quarter" idx="25"/>
          </p:nvPr>
        </p:nvSpPr>
        <p:spPr/>
        <p:txBody>
          <a:bodyPr/>
          <a:lstStyle/>
          <a:p>
            <a:r>
              <a:rPr lang="en-US"/>
              <a:t>Marquee Programs</a:t>
            </a:r>
            <a:endParaRPr lang="en-US" dirty="0"/>
          </a:p>
        </p:txBody>
      </p:sp>
    </p:spTree>
    <p:extLst>
      <p:ext uri="{BB962C8B-B14F-4D97-AF65-F5344CB8AC3E}">
        <p14:creationId xmlns:p14="http://schemas.microsoft.com/office/powerpoint/2010/main" val="395886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AAD101-6EA1-4843-AEFA-D45B083DAF9E}"/>
              </a:ext>
            </a:extLst>
          </p:cNvPr>
          <p:cNvSpPr>
            <a:spLocks noGrp="1"/>
          </p:cNvSpPr>
          <p:nvPr>
            <p:ph type="sldNum" sz="quarter" idx="12"/>
          </p:nvPr>
        </p:nvSpPr>
        <p:spPr/>
        <p:txBody>
          <a:bodyPr/>
          <a:lstStyle/>
          <a:p>
            <a:fld id="{D0363597-27A7-49D0-B483-1EA2BA7E16AC}" type="slidenum">
              <a:rPr lang="en-US" smtClean="0"/>
              <a:pPr/>
              <a:t>6</a:t>
            </a:fld>
            <a:endParaRPr lang="en-US" dirty="0"/>
          </a:p>
        </p:txBody>
      </p:sp>
      <p:pic>
        <p:nvPicPr>
          <p:cNvPr id="17" name="Picture Placeholder 34"/>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l="11286" r="11286"/>
          <a:stretch/>
        </p:blipFill>
        <p:spPr/>
      </p:pic>
      <p:pic>
        <p:nvPicPr>
          <p:cNvPr id="15" name="Picture Placeholder 8"/>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l="11286" r="11286"/>
          <a:stretch/>
        </p:blipFill>
        <p:spPr/>
      </p:pic>
      <p:pic>
        <p:nvPicPr>
          <p:cNvPr id="13" name="Picture Placeholder 12"/>
          <p:cNvPicPr>
            <a:picLocks noGrp="1" noChangeAspect="1"/>
          </p:cNvPicPr>
          <p:nvPr>
            <p:ph type="pic" sz="quarter" idx="20"/>
          </p:nvPr>
        </p:nvPicPr>
        <p:blipFill rotWithShape="1">
          <a:blip r:embed="rId5" cstate="screen">
            <a:extLst>
              <a:ext uri="{28A0092B-C50C-407E-A947-70E740481C1C}">
                <a14:useLocalDpi xmlns:a14="http://schemas.microsoft.com/office/drawing/2010/main"/>
              </a:ext>
            </a:extLst>
          </a:blip>
          <a:srcRect l="11633" r="11633"/>
          <a:stretch/>
        </p:blipFill>
        <p:spPr/>
      </p:pic>
      <p:sp>
        <p:nvSpPr>
          <p:cNvPr id="98" name="Text Placeholder 97"/>
          <p:cNvSpPr>
            <a:spLocks noGrp="1"/>
          </p:cNvSpPr>
          <p:nvPr>
            <p:ph type="body" sz="quarter" idx="21"/>
          </p:nvPr>
        </p:nvSpPr>
        <p:spPr/>
        <p:txBody>
          <a:bodyPr/>
          <a:lstStyle/>
          <a:p>
            <a:r>
              <a:rPr lang="en-US" dirty="0"/>
              <a:t>Airborne ISR</a:t>
            </a:r>
          </a:p>
          <a:p>
            <a:r>
              <a:rPr lang="en-US" dirty="0"/>
              <a:t>Artificial Intelligence/Machine Learning</a:t>
            </a:r>
          </a:p>
          <a:p>
            <a:r>
              <a:rPr lang="en-US" dirty="0"/>
              <a:t>C4ISR</a:t>
            </a:r>
          </a:p>
          <a:p>
            <a:r>
              <a:rPr lang="en-US" dirty="0"/>
              <a:t>Cloud</a:t>
            </a:r>
          </a:p>
          <a:p>
            <a:r>
              <a:rPr lang="en-US" dirty="0"/>
              <a:t>Cyber</a:t>
            </a:r>
          </a:p>
          <a:p>
            <a:r>
              <a:rPr lang="en-US" dirty="0"/>
              <a:t>Data Analytics</a:t>
            </a:r>
          </a:p>
          <a:p>
            <a:r>
              <a:rPr lang="en-US" dirty="0"/>
              <a:t>Digital Modernization</a:t>
            </a:r>
          </a:p>
          <a:p>
            <a:r>
              <a:rPr lang="en-US" dirty="0"/>
              <a:t>Maritime Autonomy</a:t>
            </a:r>
          </a:p>
          <a:p>
            <a:r>
              <a:rPr lang="en-US" dirty="0"/>
              <a:t>Modeling, Simulation, and Training</a:t>
            </a:r>
          </a:p>
          <a:p>
            <a:r>
              <a:rPr lang="en-US" dirty="0"/>
              <a:t>Operations and Logistics</a:t>
            </a:r>
          </a:p>
          <a:p>
            <a:r>
              <a:rPr lang="en-US" dirty="0"/>
              <a:t>Secure Development and Operations</a:t>
            </a:r>
          </a:p>
          <a:p>
            <a:r>
              <a:rPr lang="en-US" dirty="0"/>
              <a:t>Sensors and Situational Awareness</a:t>
            </a:r>
          </a:p>
          <a:p>
            <a:r>
              <a:rPr lang="en-US" dirty="0"/>
              <a:t>Undersea Sensors</a:t>
            </a:r>
          </a:p>
          <a:p>
            <a:endParaRPr lang="en-US" dirty="0"/>
          </a:p>
        </p:txBody>
      </p:sp>
      <p:sp>
        <p:nvSpPr>
          <p:cNvPr id="4" name="Title 3"/>
          <p:cNvSpPr>
            <a:spLocks noGrp="1"/>
          </p:cNvSpPr>
          <p:nvPr>
            <p:ph type="title"/>
          </p:nvPr>
        </p:nvSpPr>
        <p:spPr/>
        <p:txBody>
          <a:bodyPr/>
          <a:lstStyle/>
          <a:p>
            <a:r>
              <a:rPr lang="en-US" dirty="0"/>
              <a:t>Defense</a:t>
            </a:r>
          </a:p>
        </p:txBody>
      </p:sp>
      <p:sp>
        <p:nvSpPr>
          <p:cNvPr id="9" name="Text Placeholder 8"/>
          <p:cNvSpPr>
            <a:spLocks noGrp="1"/>
          </p:cNvSpPr>
          <p:nvPr>
            <p:ph type="body" sz="quarter" idx="22"/>
          </p:nvPr>
        </p:nvSpPr>
        <p:spPr/>
        <p:txBody>
          <a:bodyPr/>
          <a:lstStyle/>
          <a:p>
            <a:r>
              <a:rPr lang="en-US" dirty="0"/>
              <a:t>DISA GSM-O</a:t>
            </a:r>
          </a:p>
          <a:p>
            <a:r>
              <a:rPr lang="en-US" dirty="0"/>
              <a:t>Airborne ISR Platforms</a:t>
            </a:r>
          </a:p>
          <a:p>
            <a:r>
              <a:rPr lang="en-US" dirty="0"/>
              <a:t>Air Force ACC ISR</a:t>
            </a:r>
          </a:p>
          <a:p>
            <a:r>
              <a:rPr lang="en-US" dirty="0"/>
              <a:t>AFGHAN CLS</a:t>
            </a:r>
          </a:p>
          <a:p>
            <a:r>
              <a:rPr lang="en-US" dirty="0"/>
              <a:t>GCSS-AF</a:t>
            </a:r>
          </a:p>
          <a:p>
            <a:r>
              <a:rPr lang="en-US" dirty="0"/>
              <a:t>AFNCR Enterprise IT</a:t>
            </a:r>
          </a:p>
          <a:p>
            <a:r>
              <a:rPr lang="en-US" dirty="0"/>
              <a:t>Warfighter Readiness Training</a:t>
            </a:r>
          </a:p>
          <a:p>
            <a:r>
              <a:rPr lang="en-US" dirty="0"/>
              <a:t>High Fidelity Simulation</a:t>
            </a:r>
          </a:p>
          <a:p>
            <a:r>
              <a:rPr lang="en-US" dirty="0"/>
              <a:t>F16 AIS PSI</a:t>
            </a:r>
          </a:p>
          <a:p>
            <a:r>
              <a:rPr lang="en-US" dirty="0"/>
              <a:t>Navy Sea Hunter</a:t>
            </a:r>
          </a:p>
          <a:p>
            <a:r>
              <a:rPr lang="en-US" dirty="0"/>
              <a:t>Army AFATDS</a:t>
            </a:r>
          </a:p>
          <a:p>
            <a:r>
              <a:rPr lang="en-US" dirty="0"/>
              <a:t>VAREC Fuels Management</a:t>
            </a:r>
          </a:p>
        </p:txBody>
      </p:sp>
      <p:sp>
        <p:nvSpPr>
          <p:cNvPr id="10" name="Text Placeholder 9"/>
          <p:cNvSpPr>
            <a:spLocks noGrp="1"/>
          </p:cNvSpPr>
          <p:nvPr>
            <p:ph type="body" sz="quarter" idx="23"/>
          </p:nvPr>
        </p:nvSpPr>
        <p:spPr/>
        <p:txBody>
          <a:bodyPr/>
          <a:lstStyle/>
          <a:p>
            <a:r>
              <a:rPr lang="en-US" dirty="0"/>
              <a:t>U.S. Army</a:t>
            </a:r>
          </a:p>
          <a:p>
            <a:r>
              <a:rPr lang="en-US" dirty="0"/>
              <a:t>U.S. Air Force</a:t>
            </a:r>
          </a:p>
          <a:p>
            <a:r>
              <a:rPr lang="en-US" dirty="0"/>
              <a:t>U.S. Navy</a:t>
            </a:r>
          </a:p>
          <a:p>
            <a:r>
              <a:rPr lang="en-US" dirty="0"/>
              <a:t>DARPA</a:t>
            </a:r>
          </a:p>
          <a:p>
            <a:r>
              <a:rPr lang="en-US" dirty="0"/>
              <a:t>DISA</a:t>
            </a:r>
          </a:p>
          <a:p>
            <a:r>
              <a:rPr lang="en-US" dirty="0"/>
              <a:t>COCOMS</a:t>
            </a:r>
          </a:p>
        </p:txBody>
      </p:sp>
      <p:sp>
        <p:nvSpPr>
          <p:cNvPr id="7" name="Text Placeholder 6"/>
          <p:cNvSpPr>
            <a:spLocks noGrp="1"/>
          </p:cNvSpPr>
          <p:nvPr>
            <p:ph type="body" sz="quarter" idx="17"/>
          </p:nvPr>
        </p:nvSpPr>
        <p:spPr/>
        <p:txBody>
          <a:bodyPr/>
          <a:lstStyle/>
          <a:p>
            <a:r>
              <a:rPr lang="en-US" dirty="0"/>
              <a:t>Areas of Expertise</a:t>
            </a:r>
          </a:p>
        </p:txBody>
      </p:sp>
      <p:sp>
        <p:nvSpPr>
          <p:cNvPr id="11" name="Text Placeholder 10"/>
          <p:cNvSpPr>
            <a:spLocks noGrp="1"/>
          </p:cNvSpPr>
          <p:nvPr>
            <p:ph type="body" sz="quarter" idx="24"/>
          </p:nvPr>
        </p:nvSpPr>
        <p:spPr/>
        <p:txBody>
          <a:bodyPr/>
          <a:lstStyle/>
          <a:p>
            <a:r>
              <a:rPr lang="en-US" dirty="0"/>
              <a:t>Primary Customers</a:t>
            </a:r>
          </a:p>
        </p:txBody>
      </p:sp>
      <p:sp>
        <p:nvSpPr>
          <p:cNvPr id="34" name="Text Placeholder 33">
            <a:extLst>
              <a:ext uri="{FF2B5EF4-FFF2-40B4-BE49-F238E27FC236}">
                <a16:creationId xmlns:a16="http://schemas.microsoft.com/office/drawing/2014/main" id="{45553197-3783-4849-940B-909DA4C4EB20}"/>
              </a:ext>
            </a:extLst>
          </p:cNvPr>
          <p:cNvSpPr>
            <a:spLocks noGrp="1"/>
          </p:cNvSpPr>
          <p:nvPr>
            <p:ph type="body" sz="quarter" idx="25"/>
          </p:nvPr>
        </p:nvSpPr>
        <p:spPr/>
        <p:txBody>
          <a:bodyPr/>
          <a:lstStyle/>
          <a:p>
            <a:r>
              <a:rPr lang="en-US" dirty="0"/>
              <a:t>Marquee Programs</a:t>
            </a:r>
          </a:p>
        </p:txBody>
      </p:sp>
    </p:spTree>
    <p:extLst>
      <p:ext uri="{BB962C8B-B14F-4D97-AF65-F5344CB8AC3E}">
        <p14:creationId xmlns:p14="http://schemas.microsoft.com/office/powerpoint/2010/main" val="96624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00BE57-1F3F-844E-BF14-4C52C4149F5C}"/>
              </a:ext>
            </a:extLst>
          </p:cNvPr>
          <p:cNvSpPr>
            <a:spLocks noGrp="1"/>
          </p:cNvSpPr>
          <p:nvPr>
            <p:ph type="sldNum" sz="quarter" idx="12"/>
          </p:nvPr>
        </p:nvSpPr>
        <p:spPr/>
        <p:txBody>
          <a:bodyPr/>
          <a:lstStyle/>
          <a:p>
            <a:fld id="{D0363597-27A7-49D0-B483-1EA2BA7E16AC}" type="slidenum">
              <a:rPr lang="en-US" smtClean="0"/>
              <a:pPr/>
              <a:t>7</a:t>
            </a:fld>
            <a:endParaRPr lang="en-US" dirty="0"/>
          </a:p>
        </p:txBody>
      </p:sp>
      <p:pic>
        <p:nvPicPr>
          <p:cNvPr id="14" name="Picture Placeholder 13"/>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l="11444" r="11444"/>
          <a:stretch/>
        </p:blipFill>
        <p:spPr/>
      </p:pic>
      <p:pic>
        <p:nvPicPr>
          <p:cNvPr id="15" name="Picture Placeholder 14"/>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l="11444" r="11444"/>
          <a:stretch/>
        </p:blipFill>
        <p:spPr/>
      </p:pic>
      <p:pic>
        <p:nvPicPr>
          <p:cNvPr id="16" name="Picture Placeholder 15"/>
          <p:cNvPicPr>
            <a:picLocks noGrp="1" noChangeAspect="1"/>
          </p:cNvPicPr>
          <p:nvPr>
            <p:ph type="pic" sz="quarter" idx="20"/>
          </p:nvPr>
        </p:nvPicPr>
        <p:blipFill rotWithShape="1">
          <a:blip r:embed="rId5" cstate="print">
            <a:extLst>
              <a:ext uri="{28A0092B-C50C-407E-A947-70E740481C1C}">
                <a14:useLocalDpi xmlns:a14="http://schemas.microsoft.com/office/drawing/2010/main"/>
              </a:ext>
            </a:extLst>
          </a:blip>
          <a:srcRect l="11444" r="11444"/>
          <a:stretch/>
        </p:blipFill>
        <p:spPr/>
      </p:pic>
      <p:sp>
        <p:nvSpPr>
          <p:cNvPr id="23" name="Text Placeholder 22">
            <a:extLst>
              <a:ext uri="{FF2B5EF4-FFF2-40B4-BE49-F238E27FC236}">
                <a16:creationId xmlns:a16="http://schemas.microsoft.com/office/drawing/2014/main" id="{3C34821A-A326-CC47-BFD0-4C23A524BBA3}"/>
              </a:ext>
            </a:extLst>
          </p:cNvPr>
          <p:cNvSpPr>
            <a:spLocks noGrp="1"/>
          </p:cNvSpPr>
          <p:nvPr>
            <p:ph type="body" sz="quarter" idx="21"/>
          </p:nvPr>
        </p:nvSpPr>
        <p:spPr/>
        <p:txBody>
          <a:bodyPr/>
          <a:lstStyle/>
          <a:p>
            <a:r>
              <a:rPr lang="en-US" dirty="0"/>
              <a:t>Artificial Intelligence/Machine Learning</a:t>
            </a:r>
          </a:p>
          <a:p>
            <a:r>
              <a:rPr lang="en-US" dirty="0"/>
              <a:t>Digital Modernization</a:t>
            </a:r>
          </a:p>
          <a:p>
            <a:r>
              <a:rPr lang="en-US" dirty="0"/>
              <a:t>Electronic Health Records</a:t>
            </a:r>
          </a:p>
          <a:p>
            <a:r>
              <a:rPr lang="en-US" dirty="0"/>
              <a:t>Industrialization of Healthcare Operations</a:t>
            </a:r>
          </a:p>
          <a:p>
            <a:r>
              <a:rPr lang="en-US" dirty="0"/>
              <a:t>Life Sciences</a:t>
            </a:r>
          </a:p>
          <a:p>
            <a:r>
              <a:rPr lang="en-US" dirty="0"/>
              <a:t>Medical Exams</a:t>
            </a:r>
          </a:p>
          <a:p>
            <a:r>
              <a:rPr lang="en-US" dirty="0"/>
              <a:t>Secure Agile Development/Operations</a:t>
            </a:r>
          </a:p>
          <a:p>
            <a:endParaRPr lang="en-US" dirty="0"/>
          </a:p>
        </p:txBody>
      </p:sp>
      <p:sp>
        <p:nvSpPr>
          <p:cNvPr id="4" name="Title 3"/>
          <p:cNvSpPr>
            <a:spLocks noGrp="1"/>
          </p:cNvSpPr>
          <p:nvPr>
            <p:ph type="title"/>
          </p:nvPr>
        </p:nvSpPr>
        <p:spPr/>
        <p:txBody>
          <a:bodyPr/>
          <a:lstStyle/>
          <a:p>
            <a:r>
              <a:rPr lang="en-US" dirty="0"/>
              <a:t>Health</a:t>
            </a:r>
          </a:p>
        </p:txBody>
      </p:sp>
      <p:sp>
        <p:nvSpPr>
          <p:cNvPr id="51" name="Text Placeholder 50">
            <a:extLst>
              <a:ext uri="{FF2B5EF4-FFF2-40B4-BE49-F238E27FC236}">
                <a16:creationId xmlns:a16="http://schemas.microsoft.com/office/drawing/2014/main" id="{E95F464C-65B0-0C45-9221-CF0C66727E51}"/>
              </a:ext>
            </a:extLst>
          </p:cNvPr>
          <p:cNvSpPr>
            <a:spLocks noGrp="1"/>
          </p:cNvSpPr>
          <p:nvPr>
            <p:ph type="body" sz="quarter" idx="22"/>
          </p:nvPr>
        </p:nvSpPr>
        <p:spPr/>
        <p:txBody>
          <a:bodyPr/>
          <a:lstStyle/>
          <a:p>
            <a:r>
              <a:rPr lang="en-US" dirty="0"/>
              <a:t>CMS IHCSS</a:t>
            </a:r>
          </a:p>
          <a:p>
            <a:r>
              <a:rPr lang="en-US" dirty="0"/>
              <a:t>DHMSM/MHS Genesis</a:t>
            </a:r>
          </a:p>
          <a:p>
            <a:r>
              <a:rPr lang="en-US" dirty="0"/>
              <a:t>FDA MARCS</a:t>
            </a:r>
          </a:p>
          <a:p>
            <a:r>
              <a:rPr lang="en-US" dirty="0"/>
              <a:t>Frederick National Laboratory for Cancer Research  </a:t>
            </a:r>
          </a:p>
          <a:p>
            <a:r>
              <a:rPr lang="en-US" dirty="0"/>
              <a:t>VBA Medical Disability Exams (MDE)</a:t>
            </a:r>
          </a:p>
        </p:txBody>
      </p:sp>
      <p:sp>
        <p:nvSpPr>
          <p:cNvPr id="52" name="Text Placeholder 51">
            <a:extLst>
              <a:ext uri="{FF2B5EF4-FFF2-40B4-BE49-F238E27FC236}">
                <a16:creationId xmlns:a16="http://schemas.microsoft.com/office/drawing/2014/main" id="{B450D8D5-AEEA-5C45-8312-06F13E0C24F7}"/>
              </a:ext>
            </a:extLst>
          </p:cNvPr>
          <p:cNvSpPr>
            <a:spLocks noGrp="1"/>
          </p:cNvSpPr>
          <p:nvPr>
            <p:ph type="body" sz="quarter" idx="23"/>
          </p:nvPr>
        </p:nvSpPr>
        <p:spPr/>
        <p:txBody>
          <a:bodyPr/>
          <a:lstStyle/>
          <a:p>
            <a:r>
              <a:rPr lang="en-US" dirty="0"/>
              <a:t>CMS</a:t>
            </a:r>
          </a:p>
          <a:p>
            <a:r>
              <a:rPr lang="en-US" dirty="0"/>
              <a:t>Defense Health Agency (DHA)</a:t>
            </a:r>
          </a:p>
          <a:p>
            <a:r>
              <a:rPr lang="en-US" dirty="0"/>
              <a:t>Department of Veterans Affairs</a:t>
            </a:r>
          </a:p>
          <a:p>
            <a:r>
              <a:rPr lang="en-US" dirty="0"/>
              <a:t>Health and Human Services </a:t>
            </a:r>
          </a:p>
          <a:p>
            <a:r>
              <a:rPr lang="en-US" dirty="0"/>
              <a:t>Social Security Administration </a:t>
            </a:r>
          </a:p>
          <a:p>
            <a:r>
              <a:rPr lang="en-US" dirty="0"/>
              <a:t>Commercial Payers &amp; Providers</a:t>
            </a:r>
          </a:p>
        </p:txBody>
      </p:sp>
      <p:sp>
        <p:nvSpPr>
          <p:cNvPr id="77" name="Text Placeholder 76">
            <a:extLst>
              <a:ext uri="{FF2B5EF4-FFF2-40B4-BE49-F238E27FC236}">
                <a16:creationId xmlns:a16="http://schemas.microsoft.com/office/drawing/2014/main" id="{94586368-6B10-A84B-8939-BD25541C502B}"/>
              </a:ext>
            </a:extLst>
          </p:cNvPr>
          <p:cNvSpPr>
            <a:spLocks noGrp="1"/>
          </p:cNvSpPr>
          <p:nvPr>
            <p:ph type="body" sz="quarter" idx="17"/>
          </p:nvPr>
        </p:nvSpPr>
        <p:spPr/>
        <p:txBody>
          <a:bodyPr/>
          <a:lstStyle/>
          <a:p>
            <a:r>
              <a:rPr lang="en-US" dirty="0"/>
              <a:t>Areas of Expertise</a:t>
            </a:r>
          </a:p>
        </p:txBody>
      </p:sp>
      <p:sp>
        <p:nvSpPr>
          <p:cNvPr id="78" name="Text Placeholder 77">
            <a:extLst>
              <a:ext uri="{FF2B5EF4-FFF2-40B4-BE49-F238E27FC236}">
                <a16:creationId xmlns:a16="http://schemas.microsoft.com/office/drawing/2014/main" id="{104AEAC0-5C38-3244-BCC0-4B1C5461C12A}"/>
              </a:ext>
            </a:extLst>
          </p:cNvPr>
          <p:cNvSpPr>
            <a:spLocks noGrp="1"/>
          </p:cNvSpPr>
          <p:nvPr>
            <p:ph type="body" sz="quarter" idx="24"/>
          </p:nvPr>
        </p:nvSpPr>
        <p:spPr/>
        <p:txBody>
          <a:bodyPr/>
          <a:lstStyle/>
          <a:p>
            <a:r>
              <a:rPr lang="en-US" dirty="0"/>
              <a:t>Primary Customers</a:t>
            </a:r>
          </a:p>
        </p:txBody>
      </p:sp>
      <p:sp>
        <p:nvSpPr>
          <p:cNvPr id="79" name="Text Placeholder 78">
            <a:extLst>
              <a:ext uri="{FF2B5EF4-FFF2-40B4-BE49-F238E27FC236}">
                <a16:creationId xmlns:a16="http://schemas.microsoft.com/office/drawing/2014/main" id="{44A31DA0-5477-3444-8350-53D3EF075B5B}"/>
              </a:ext>
            </a:extLst>
          </p:cNvPr>
          <p:cNvSpPr>
            <a:spLocks noGrp="1"/>
          </p:cNvSpPr>
          <p:nvPr>
            <p:ph type="body" sz="quarter" idx="25"/>
          </p:nvPr>
        </p:nvSpPr>
        <p:spPr/>
        <p:txBody>
          <a:bodyPr/>
          <a:lstStyle/>
          <a:p>
            <a:r>
              <a:rPr lang="en-US" dirty="0"/>
              <a:t>Marquee Programs</a:t>
            </a:r>
          </a:p>
        </p:txBody>
      </p:sp>
    </p:spTree>
    <p:extLst>
      <p:ext uri="{BB962C8B-B14F-4D97-AF65-F5344CB8AC3E}">
        <p14:creationId xmlns:p14="http://schemas.microsoft.com/office/powerpoint/2010/main" val="3685262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7FE140-44CE-BE46-A21E-E85358AEEDFB}"/>
              </a:ext>
            </a:extLst>
          </p:cNvPr>
          <p:cNvSpPr>
            <a:spLocks noGrp="1"/>
          </p:cNvSpPr>
          <p:nvPr>
            <p:ph type="sldNum" sz="quarter" idx="12"/>
          </p:nvPr>
        </p:nvSpPr>
        <p:spPr/>
        <p:txBody>
          <a:bodyPr/>
          <a:lstStyle/>
          <a:p>
            <a:fld id="{D0363597-27A7-49D0-B483-1EA2BA7E16AC}" type="slidenum">
              <a:rPr lang="en-US" smtClean="0"/>
              <a:pPr/>
              <a:t>8</a:t>
            </a:fld>
            <a:endParaRPr lang="en-US" dirty="0"/>
          </a:p>
        </p:txBody>
      </p:sp>
      <p:pic>
        <p:nvPicPr>
          <p:cNvPr id="81" name="Picture Placeholder 80">
            <a:extLst>
              <a:ext uri="{FF2B5EF4-FFF2-40B4-BE49-F238E27FC236}">
                <a16:creationId xmlns:a16="http://schemas.microsoft.com/office/drawing/2014/main" id="{91CF0357-2FC6-9C46-B867-A29FD2E3DA7E}"/>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t="2239" b="2239"/>
          <a:stretch/>
        </p:blipFill>
        <p:spPr/>
      </p:pic>
      <p:pic>
        <p:nvPicPr>
          <p:cNvPr id="18" name="Picture Placeholder 17">
            <a:extLst>
              <a:ext uri="{FF2B5EF4-FFF2-40B4-BE49-F238E27FC236}">
                <a16:creationId xmlns:a16="http://schemas.microsoft.com/office/drawing/2014/main" id="{FD52E7A8-7734-D34E-9739-35D2C15ADC26}"/>
              </a:ext>
            </a:extLst>
          </p:cNvPr>
          <p:cNvPicPr>
            <a:picLocks noGrp="1" noChangeAspect="1"/>
          </p:cNvPicPr>
          <p:nvPr>
            <p:ph type="pic" sz="quarter" idx="19"/>
          </p:nvPr>
        </p:nvPicPr>
        <p:blipFill rotWithShape="1">
          <a:blip r:embed="rId4" cstate="screen">
            <a:extLst>
              <a:ext uri="{28A0092B-C50C-407E-A947-70E740481C1C}">
                <a14:useLocalDpi xmlns:a14="http://schemas.microsoft.com/office/drawing/2010/main"/>
              </a:ext>
            </a:extLst>
          </a:blip>
          <a:srcRect t="3343" b="3343"/>
          <a:stretch/>
        </p:blipFill>
        <p:spPr/>
      </p:pic>
      <p:pic>
        <p:nvPicPr>
          <p:cNvPr id="85" name="Picture Placeholder 84">
            <a:extLst>
              <a:ext uri="{FF2B5EF4-FFF2-40B4-BE49-F238E27FC236}">
                <a16:creationId xmlns:a16="http://schemas.microsoft.com/office/drawing/2014/main" id="{DC2ED7E3-CFFD-7E42-8DAE-92689ED56DA6}"/>
              </a:ext>
            </a:extLst>
          </p:cNvPr>
          <p:cNvPicPr>
            <a:picLocks noGrp="1" noChangeAspect="1"/>
          </p:cNvPicPr>
          <p:nvPr>
            <p:ph type="pic" sz="quarter" idx="20"/>
          </p:nvPr>
        </p:nvPicPr>
        <p:blipFill rotWithShape="1">
          <a:blip r:embed="rId5" cstate="screen">
            <a:extLst>
              <a:ext uri="{28A0092B-C50C-407E-A947-70E740481C1C}">
                <a14:useLocalDpi xmlns:a14="http://schemas.microsoft.com/office/drawing/2010/main"/>
              </a:ext>
            </a:extLst>
          </a:blip>
          <a:srcRect t="2641" b="2641"/>
          <a:stretch/>
        </p:blipFill>
        <p:spPr/>
      </p:pic>
      <p:sp>
        <p:nvSpPr>
          <p:cNvPr id="10" name="Text Placeholder 9">
            <a:extLst>
              <a:ext uri="{FF2B5EF4-FFF2-40B4-BE49-F238E27FC236}">
                <a16:creationId xmlns:a16="http://schemas.microsoft.com/office/drawing/2014/main" id="{9CFF1400-6EE2-E24D-BD68-32F9EC4EB6DF}"/>
              </a:ext>
            </a:extLst>
          </p:cNvPr>
          <p:cNvSpPr>
            <a:spLocks noGrp="1"/>
          </p:cNvSpPr>
          <p:nvPr>
            <p:ph type="body" sz="quarter" idx="21"/>
          </p:nvPr>
        </p:nvSpPr>
        <p:spPr/>
        <p:txBody>
          <a:bodyPr/>
          <a:lstStyle/>
          <a:p>
            <a:r>
              <a:rPr lang="en-US" dirty="0"/>
              <a:t>AI/ML and Data Analytics</a:t>
            </a:r>
          </a:p>
          <a:p>
            <a:r>
              <a:rPr lang="en-US" dirty="0"/>
              <a:t>Autonomy</a:t>
            </a:r>
          </a:p>
          <a:p>
            <a:r>
              <a:rPr lang="en-US" dirty="0"/>
              <a:t>Cyber and IT Solutions</a:t>
            </a:r>
          </a:p>
          <a:p>
            <a:r>
              <a:rPr lang="en-US" dirty="0"/>
              <a:t>Directed Energy – Laser and High Power Microwave</a:t>
            </a:r>
          </a:p>
          <a:p>
            <a:r>
              <a:rPr lang="en-US" dirty="0"/>
              <a:t>Distributed Ground Sensing </a:t>
            </a:r>
          </a:p>
          <a:p>
            <a:r>
              <a:rPr lang="en-US" dirty="0"/>
              <a:t>Electronic Warfare</a:t>
            </a:r>
          </a:p>
          <a:p>
            <a:r>
              <a:rPr lang="en-US" dirty="0"/>
              <a:t>Foreign Weapons System Intelligence </a:t>
            </a:r>
          </a:p>
          <a:p>
            <a:r>
              <a:rPr lang="en-US" dirty="0"/>
              <a:t>Hypersonics</a:t>
            </a:r>
          </a:p>
          <a:p>
            <a:r>
              <a:rPr lang="en-US" dirty="0"/>
              <a:t>Space Systems, Sensors, and Platforms </a:t>
            </a:r>
          </a:p>
          <a:p>
            <a:r>
              <a:rPr lang="en-US" dirty="0"/>
              <a:t>Unmanned Systems</a:t>
            </a:r>
          </a:p>
          <a:p>
            <a:r>
              <a:rPr lang="en-US" dirty="0"/>
              <a:t>Weapons Technology</a:t>
            </a:r>
          </a:p>
        </p:txBody>
      </p:sp>
      <p:sp>
        <p:nvSpPr>
          <p:cNvPr id="6" name="Title 5">
            <a:extLst>
              <a:ext uri="{FF2B5EF4-FFF2-40B4-BE49-F238E27FC236}">
                <a16:creationId xmlns:a16="http://schemas.microsoft.com/office/drawing/2014/main" id="{A7204A69-BD08-A64B-AD88-0D9275447C3F}"/>
              </a:ext>
            </a:extLst>
          </p:cNvPr>
          <p:cNvSpPr>
            <a:spLocks noGrp="1"/>
          </p:cNvSpPr>
          <p:nvPr>
            <p:ph type="title"/>
          </p:nvPr>
        </p:nvSpPr>
        <p:spPr/>
        <p:txBody>
          <a:bodyPr/>
          <a:lstStyle/>
          <a:p>
            <a:r>
              <a:rPr lang="en-US" dirty="0"/>
              <a:t>Dynetics-LInC</a:t>
            </a:r>
          </a:p>
        </p:txBody>
      </p:sp>
      <p:sp>
        <p:nvSpPr>
          <p:cNvPr id="11" name="Text Placeholder 10">
            <a:extLst>
              <a:ext uri="{FF2B5EF4-FFF2-40B4-BE49-F238E27FC236}">
                <a16:creationId xmlns:a16="http://schemas.microsoft.com/office/drawing/2014/main" id="{5093F772-A7C1-624E-AD6D-C6E0CB9131F0}"/>
              </a:ext>
            </a:extLst>
          </p:cNvPr>
          <p:cNvSpPr>
            <a:spLocks noGrp="1"/>
          </p:cNvSpPr>
          <p:nvPr>
            <p:ph type="body" sz="quarter" idx="22"/>
          </p:nvPr>
        </p:nvSpPr>
        <p:spPr/>
        <p:txBody>
          <a:bodyPr/>
          <a:lstStyle/>
          <a:p>
            <a:r>
              <a:rPr lang="en-US" dirty="0"/>
              <a:t>Adaptive Radar Countermeasures</a:t>
            </a:r>
          </a:p>
          <a:p>
            <a:pPr lvl="0"/>
            <a:r>
              <a:rPr lang="en-US" dirty="0"/>
              <a:t>Common Hypersonic Glide Body Production</a:t>
            </a:r>
          </a:p>
          <a:p>
            <a:r>
              <a:rPr lang="en-US" dirty="0"/>
              <a:t>Gremlins Recoverable Unmanned Aircraft System</a:t>
            </a:r>
          </a:p>
          <a:p>
            <a:r>
              <a:rPr lang="en-US" dirty="0"/>
              <a:t>HBTSS and Next Gen OPIR</a:t>
            </a:r>
          </a:p>
          <a:p>
            <a:pPr lvl="0"/>
            <a:r>
              <a:rPr lang="en-US" dirty="0"/>
              <a:t>Human Lunar Landing System</a:t>
            </a:r>
          </a:p>
          <a:p>
            <a:pPr lvl="0"/>
            <a:r>
              <a:rPr lang="en-US" dirty="0"/>
              <a:t>Mobile Force Protection</a:t>
            </a:r>
          </a:p>
          <a:p>
            <a:pPr lvl="0"/>
            <a:r>
              <a:rPr lang="en-US" dirty="0"/>
              <a:t>Small Glide Munition</a:t>
            </a:r>
          </a:p>
          <a:p>
            <a:pPr lvl="0"/>
            <a:r>
              <a:rPr lang="en-US" dirty="0"/>
              <a:t>Space Launch System Universal Stage Adapter</a:t>
            </a:r>
          </a:p>
          <a:p>
            <a:r>
              <a:rPr lang="en-US" dirty="0"/>
              <a:t>THOR High Power Microwave</a:t>
            </a:r>
          </a:p>
          <a:p>
            <a:endParaRPr lang="en-US" dirty="0"/>
          </a:p>
        </p:txBody>
      </p:sp>
      <p:sp>
        <p:nvSpPr>
          <p:cNvPr id="12" name="Text Placeholder 11">
            <a:extLst>
              <a:ext uri="{FF2B5EF4-FFF2-40B4-BE49-F238E27FC236}">
                <a16:creationId xmlns:a16="http://schemas.microsoft.com/office/drawing/2014/main" id="{A736C7D0-F610-3D48-9D08-CD3599FC4435}"/>
              </a:ext>
            </a:extLst>
          </p:cNvPr>
          <p:cNvSpPr>
            <a:spLocks noGrp="1"/>
          </p:cNvSpPr>
          <p:nvPr>
            <p:ph type="body" sz="quarter" idx="23"/>
          </p:nvPr>
        </p:nvSpPr>
        <p:spPr/>
        <p:txBody>
          <a:bodyPr/>
          <a:lstStyle/>
          <a:p>
            <a:r>
              <a:rPr lang="en-US" dirty="0"/>
              <a:t>U.S. Air Force</a:t>
            </a:r>
          </a:p>
          <a:p>
            <a:r>
              <a:rPr lang="en-US" dirty="0"/>
              <a:t>U.S. Army</a:t>
            </a:r>
          </a:p>
          <a:p>
            <a:r>
              <a:rPr lang="en-US" dirty="0"/>
              <a:t>U.S. Navy</a:t>
            </a:r>
          </a:p>
          <a:p>
            <a:r>
              <a:rPr lang="en-US" dirty="0"/>
              <a:t>DTRA</a:t>
            </a:r>
          </a:p>
          <a:p>
            <a:r>
              <a:rPr lang="en-US" dirty="0"/>
              <a:t>Intelligence Community</a:t>
            </a:r>
          </a:p>
          <a:p>
            <a:r>
              <a:rPr lang="en-US" dirty="0"/>
              <a:t>NASA </a:t>
            </a:r>
          </a:p>
          <a:p>
            <a:r>
              <a:rPr lang="en-US" dirty="0"/>
              <a:t>OSD (DARPA, MDA)</a:t>
            </a:r>
          </a:p>
        </p:txBody>
      </p:sp>
      <p:sp>
        <p:nvSpPr>
          <p:cNvPr id="9" name="Text Placeholder 8">
            <a:extLst>
              <a:ext uri="{FF2B5EF4-FFF2-40B4-BE49-F238E27FC236}">
                <a16:creationId xmlns:a16="http://schemas.microsoft.com/office/drawing/2014/main" id="{F9A1F6BF-6846-594C-A58C-BB4838EAE3CE}"/>
              </a:ext>
            </a:extLst>
          </p:cNvPr>
          <p:cNvSpPr>
            <a:spLocks noGrp="1"/>
          </p:cNvSpPr>
          <p:nvPr>
            <p:ph type="body" sz="quarter" idx="17"/>
          </p:nvPr>
        </p:nvSpPr>
        <p:spPr/>
        <p:txBody>
          <a:bodyPr/>
          <a:lstStyle/>
          <a:p>
            <a:r>
              <a:rPr lang="en-US" dirty="0"/>
              <a:t>Areas of Expertise</a:t>
            </a:r>
          </a:p>
        </p:txBody>
      </p:sp>
      <p:sp>
        <p:nvSpPr>
          <p:cNvPr id="13" name="Text Placeholder 12">
            <a:extLst>
              <a:ext uri="{FF2B5EF4-FFF2-40B4-BE49-F238E27FC236}">
                <a16:creationId xmlns:a16="http://schemas.microsoft.com/office/drawing/2014/main" id="{6E4891F8-FEEA-3B4B-BE65-22AD913C243C}"/>
              </a:ext>
            </a:extLst>
          </p:cNvPr>
          <p:cNvSpPr>
            <a:spLocks noGrp="1"/>
          </p:cNvSpPr>
          <p:nvPr>
            <p:ph type="body" sz="quarter" idx="24"/>
          </p:nvPr>
        </p:nvSpPr>
        <p:spPr/>
        <p:txBody>
          <a:bodyPr/>
          <a:lstStyle/>
          <a:p>
            <a:r>
              <a:rPr lang="en-US" dirty="0"/>
              <a:t>Primary Customers</a:t>
            </a:r>
          </a:p>
        </p:txBody>
      </p:sp>
      <p:sp>
        <p:nvSpPr>
          <p:cNvPr id="14" name="Text Placeholder 13">
            <a:extLst>
              <a:ext uri="{FF2B5EF4-FFF2-40B4-BE49-F238E27FC236}">
                <a16:creationId xmlns:a16="http://schemas.microsoft.com/office/drawing/2014/main" id="{8184586C-88F2-D649-8EA4-9FA83FB31CBE}"/>
              </a:ext>
            </a:extLst>
          </p:cNvPr>
          <p:cNvSpPr>
            <a:spLocks noGrp="1"/>
          </p:cNvSpPr>
          <p:nvPr>
            <p:ph type="body" sz="quarter" idx="25"/>
          </p:nvPr>
        </p:nvSpPr>
        <p:spPr/>
        <p:txBody>
          <a:bodyPr/>
          <a:lstStyle/>
          <a:p>
            <a:r>
              <a:rPr lang="en-US" dirty="0"/>
              <a:t>Marquee Programs</a:t>
            </a:r>
          </a:p>
        </p:txBody>
      </p:sp>
    </p:spTree>
    <p:extLst>
      <p:ext uri="{BB962C8B-B14F-4D97-AF65-F5344CB8AC3E}">
        <p14:creationId xmlns:p14="http://schemas.microsoft.com/office/powerpoint/2010/main" val="279003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9248A8D-7BC4-AD45-9D13-8F0D62F7C356}"/>
              </a:ext>
            </a:extLst>
          </p:cNvPr>
          <p:cNvSpPr>
            <a:spLocks noGrp="1"/>
          </p:cNvSpPr>
          <p:nvPr>
            <p:ph type="sldNum" sz="quarter" idx="12"/>
          </p:nvPr>
        </p:nvSpPr>
        <p:spPr/>
        <p:txBody>
          <a:bodyPr/>
          <a:lstStyle/>
          <a:p>
            <a:fld id="{D0363597-27A7-49D0-B483-1EA2BA7E16AC}" type="slidenum">
              <a:rPr lang="en-US" smtClean="0"/>
              <a:pPr/>
              <a:t>9</a:t>
            </a:fld>
            <a:endParaRPr lang="en-US" dirty="0"/>
          </a:p>
        </p:txBody>
      </p:sp>
      <p:sp>
        <p:nvSpPr>
          <p:cNvPr id="5" name="Text Placeholder 4"/>
          <p:cNvSpPr>
            <a:spLocks noGrp="1"/>
          </p:cNvSpPr>
          <p:nvPr>
            <p:ph type="body" sz="quarter" idx="13"/>
          </p:nvPr>
        </p:nvSpPr>
        <p:spPr>
          <a:xfrm>
            <a:off x="479640" y="1166501"/>
            <a:ext cx="5616360" cy="3122418"/>
          </a:xfrm>
        </p:spPr>
        <p:txBody>
          <a:bodyPr/>
          <a:lstStyle/>
          <a:p>
            <a:r>
              <a:rPr lang="en-US" dirty="0"/>
              <a:t>Our intelligence capabilities provide seamless transition from strategic to tactical levels, integrating novel methods into current operations and leveraging big data architectures and analytics that enable users to provide critical decision support at revolutionary speed. With expertise in cloud-enabled automation and augmentation and a team adept at harnessing machine learning, we’re applying powerful analytic tools for superior performance and protection despite a staggering breadth of data. We’re focused on ensuring our intelligence customers have the right tools, technologies, and tactics to keep pace with an ever-evolving threat landscape and succeed in their mission to protect people and critical assets around the world.</a:t>
            </a:r>
          </a:p>
        </p:txBody>
      </p:sp>
      <p:sp>
        <p:nvSpPr>
          <p:cNvPr id="4" name="Title 3"/>
          <p:cNvSpPr>
            <a:spLocks noGrp="1"/>
          </p:cNvSpPr>
          <p:nvPr>
            <p:ph type="title"/>
          </p:nvPr>
        </p:nvSpPr>
        <p:spPr/>
        <p:txBody>
          <a:bodyPr/>
          <a:lstStyle/>
          <a:p>
            <a:r>
              <a:rPr lang="en-US" dirty="0"/>
              <a:t>Intelligence</a:t>
            </a:r>
          </a:p>
        </p:txBody>
      </p:sp>
      <p:pic>
        <p:nvPicPr>
          <p:cNvPr id="16" name="Picture Placeholder 15">
            <a:extLst>
              <a:ext uri="{FF2B5EF4-FFF2-40B4-BE49-F238E27FC236}">
                <a16:creationId xmlns:a16="http://schemas.microsoft.com/office/drawing/2014/main" id="{4417F230-283F-5A4E-8503-817BC229D81C}"/>
              </a:ext>
            </a:extLst>
          </p:cNvPr>
          <p:cNvPicPr>
            <a:picLocks noGrp="1" noChangeAspect="1"/>
          </p:cNvPicPr>
          <p:nvPr>
            <p:ph type="pic" sz="quarter" idx="14"/>
          </p:nvPr>
        </p:nvPicPr>
        <p:blipFill>
          <a:blip r:embed="rId3"/>
          <a:srcRect t="8560" b="8560"/>
          <a:stretch>
            <a:fillRect/>
          </a:stretch>
        </p:blipFill>
        <p:spPr/>
      </p:pic>
      <p:graphicFrame>
        <p:nvGraphicFramePr>
          <p:cNvPr id="27" name="Chart 26">
            <a:extLst>
              <a:ext uri="{FF2B5EF4-FFF2-40B4-BE49-F238E27FC236}">
                <a16:creationId xmlns:a16="http://schemas.microsoft.com/office/drawing/2014/main" id="{C3EF3DE6-71CE-1243-ADA6-423340A295CA}"/>
              </a:ext>
            </a:extLst>
          </p:cNvPr>
          <p:cNvGraphicFramePr/>
          <p:nvPr>
            <p:extLst>
              <p:ext uri="{D42A27DB-BD31-4B8C-83A1-F6EECF244321}">
                <p14:modId xmlns:p14="http://schemas.microsoft.com/office/powerpoint/2010/main" val="3348741125"/>
              </p:ext>
            </p:extLst>
          </p:nvPr>
        </p:nvGraphicFramePr>
        <p:xfrm>
          <a:off x="8677818" y="4096693"/>
          <a:ext cx="2342945" cy="2455058"/>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AD7E119B-C43A-0046-850D-3066453D4DF0}"/>
              </a:ext>
            </a:extLst>
          </p:cNvPr>
          <p:cNvSpPr txBox="1"/>
          <p:nvPr/>
        </p:nvSpPr>
        <p:spPr>
          <a:xfrm>
            <a:off x="9261629" y="5078001"/>
            <a:ext cx="1175322" cy="492443"/>
          </a:xfrm>
          <a:prstGeom prst="rect">
            <a:avLst/>
          </a:prstGeom>
          <a:noFill/>
        </p:spPr>
        <p:txBody>
          <a:bodyPr wrap="none" rtlCol="0">
            <a:spAutoFit/>
          </a:bodyPr>
          <a:lstStyle/>
          <a:p>
            <a:pPr algn="ctr"/>
            <a:r>
              <a:rPr lang="en-US" sz="1200" b="1" dirty="0">
                <a:solidFill>
                  <a:schemeClr val="bg1"/>
                </a:solidFill>
                <a:latin typeface="+mj-lt"/>
              </a:rPr>
              <a:t>FY 2019</a:t>
            </a:r>
          </a:p>
          <a:p>
            <a:pPr algn="ctr"/>
            <a:r>
              <a:rPr lang="en-US" sz="1400" b="1" dirty="0">
                <a:solidFill>
                  <a:schemeClr val="bg1"/>
                </a:solidFill>
                <a:latin typeface="+mj-lt"/>
              </a:rPr>
              <a:t>REVENUES</a:t>
            </a:r>
          </a:p>
        </p:txBody>
      </p:sp>
      <p:grpSp>
        <p:nvGrpSpPr>
          <p:cNvPr id="29" name="Group 28">
            <a:extLst>
              <a:ext uri="{FF2B5EF4-FFF2-40B4-BE49-F238E27FC236}">
                <a16:creationId xmlns:a16="http://schemas.microsoft.com/office/drawing/2014/main" id="{3AC7C112-E64F-3C47-B3F5-1EE28C5722CF}"/>
              </a:ext>
            </a:extLst>
          </p:cNvPr>
          <p:cNvGrpSpPr/>
          <p:nvPr/>
        </p:nvGrpSpPr>
        <p:grpSpPr>
          <a:xfrm>
            <a:off x="10948895" y="4983503"/>
            <a:ext cx="1010174" cy="797149"/>
            <a:chOff x="9074674" y="5280186"/>
            <a:chExt cx="1010173" cy="797149"/>
          </a:xfrm>
        </p:grpSpPr>
        <p:sp>
          <p:nvSpPr>
            <p:cNvPr id="30" name="Rectangle 29">
              <a:extLst>
                <a:ext uri="{FF2B5EF4-FFF2-40B4-BE49-F238E27FC236}">
                  <a16:creationId xmlns:a16="http://schemas.microsoft.com/office/drawing/2014/main" id="{82EDBB88-B71A-D948-B6B7-F513F85FA2A3}"/>
                </a:ext>
              </a:extLst>
            </p:cNvPr>
            <p:cNvSpPr/>
            <p:nvPr/>
          </p:nvSpPr>
          <p:spPr>
            <a:xfrm>
              <a:off x="9074674" y="5325937"/>
              <a:ext cx="148576" cy="148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TextBox 30">
              <a:extLst>
                <a:ext uri="{FF2B5EF4-FFF2-40B4-BE49-F238E27FC236}">
                  <a16:creationId xmlns:a16="http://schemas.microsoft.com/office/drawing/2014/main" id="{FFF073DD-C735-3149-8A10-C95A0671365F}"/>
                </a:ext>
              </a:extLst>
            </p:cNvPr>
            <p:cNvSpPr txBox="1"/>
            <p:nvPr/>
          </p:nvSpPr>
          <p:spPr>
            <a:xfrm>
              <a:off x="9223251" y="5280186"/>
              <a:ext cx="861593" cy="400110"/>
            </a:xfrm>
            <a:prstGeom prst="rect">
              <a:avLst/>
            </a:prstGeom>
            <a:noFill/>
          </p:spPr>
          <p:txBody>
            <a:bodyPr wrap="square" rtlCol="0">
              <a:spAutoFit/>
            </a:bodyPr>
            <a:lstStyle/>
            <a:p>
              <a:r>
                <a:rPr lang="en-US" sz="1000" b="1" dirty="0">
                  <a:solidFill>
                    <a:schemeClr val="bg2"/>
                  </a:solidFill>
                </a:rPr>
                <a:t>U.S.</a:t>
              </a:r>
              <a:br>
                <a:rPr lang="en-US" sz="1000" b="1" dirty="0">
                  <a:solidFill>
                    <a:schemeClr val="bg2"/>
                  </a:solidFill>
                </a:rPr>
              </a:br>
              <a:r>
                <a:rPr lang="en-US" sz="1000" b="1" dirty="0">
                  <a:solidFill>
                    <a:schemeClr val="bg2"/>
                  </a:solidFill>
                </a:rPr>
                <a:t>REVENUE</a:t>
              </a:r>
            </a:p>
          </p:txBody>
        </p:sp>
        <p:sp>
          <p:nvSpPr>
            <p:cNvPr id="32" name="Rectangle 31">
              <a:extLst>
                <a:ext uri="{FF2B5EF4-FFF2-40B4-BE49-F238E27FC236}">
                  <a16:creationId xmlns:a16="http://schemas.microsoft.com/office/drawing/2014/main" id="{4BAC3FBB-B8DF-B340-A559-ABB80E7F275B}"/>
                </a:ext>
              </a:extLst>
            </p:cNvPr>
            <p:cNvSpPr/>
            <p:nvPr/>
          </p:nvSpPr>
          <p:spPr>
            <a:xfrm>
              <a:off x="9074674" y="5726047"/>
              <a:ext cx="148576" cy="148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extLst>
                <a:ext uri="{FF2B5EF4-FFF2-40B4-BE49-F238E27FC236}">
                  <a16:creationId xmlns:a16="http://schemas.microsoft.com/office/drawing/2014/main" id="{EC7ACAB2-CB38-6546-B43E-D28BB9086D2C}"/>
                </a:ext>
              </a:extLst>
            </p:cNvPr>
            <p:cNvSpPr txBox="1"/>
            <p:nvPr/>
          </p:nvSpPr>
          <p:spPr>
            <a:xfrm>
              <a:off x="9223249" y="5677225"/>
              <a:ext cx="861598" cy="400110"/>
            </a:xfrm>
            <a:prstGeom prst="rect">
              <a:avLst/>
            </a:prstGeom>
            <a:noFill/>
          </p:spPr>
          <p:txBody>
            <a:bodyPr wrap="square" rtlCol="0">
              <a:spAutoFit/>
            </a:bodyPr>
            <a:lstStyle/>
            <a:p>
              <a:r>
                <a:rPr lang="en-US" sz="1000" b="1" dirty="0">
                  <a:solidFill>
                    <a:schemeClr val="bg1">
                      <a:lumMod val="85000"/>
                    </a:schemeClr>
                  </a:solidFill>
                </a:rPr>
                <a:t>GLOBAL</a:t>
              </a:r>
              <a:br>
                <a:rPr lang="en-US" sz="1000" b="1" dirty="0">
                  <a:solidFill>
                    <a:schemeClr val="bg1">
                      <a:lumMod val="85000"/>
                    </a:schemeClr>
                  </a:solidFill>
                </a:rPr>
              </a:br>
              <a:r>
                <a:rPr lang="en-US" sz="1000" b="1" dirty="0">
                  <a:solidFill>
                    <a:schemeClr val="bg1">
                      <a:lumMod val="85000"/>
                    </a:schemeClr>
                  </a:solidFill>
                </a:rPr>
                <a:t>REVENUE</a:t>
              </a:r>
            </a:p>
          </p:txBody>
        </p:sp>
      </p:grpSp>
      <p:sp>
        <p:nvSpPr>
          <p:cNvPr id="36" name="Text Placeholder 2">
            <a:extLst>
              <a:ext uri="{FF2B5EF4-FFF2-40B4-BE49-F238E27FC236}">
                <a16:creationId xmlns:a16="http://schemas.microsoft.com/office/drawing/2014/main" id="{43B7D09E-01DE-D049-AC8D-B3C0C8C75298}"/>
              </a:ext>
            </a:extLst>
          </p:cNvPr>
          <p:cNvSpPr txBox="1">
            <a:spLocks/>
          </p:cNvSpPr>
          <p:nvPr/>
        </p:nvSpPr>
        <p:spPr>
          <a:xfrm>
            <a:off x="479640" y="4490468"/>
            <a:ext cx="6043080" cy="1024483"/>
          </a:xfrm>
          <a:prstGeom prst="rect">
            <a:avLst/>
          </a:prstGeom>
        </p:spPr>
        <p:txBody>
          <a:bodyPr wrap="square" lIns="0" numCol="3" spcCol="182880">
            <a:noAutofit/>
          </a:bodyPr>
          <a:lstStyle>
            <a:lvl1pPr marL="0" indent="0" algn="l" defTabSz="914400" rtl="0" eaLnBrk="1" latinLnBrk="0" hangingPunct="1">
              <a:spcBef>
                <a:spcPct val="20000"/>
              </a:spcBef>
              <a:buClr>
                <a:schemeClr val="accent1"/>
              </a:buClr>
              <a:buSzPct val="75000"/>
              <a:buFont typeface="Wingdings 3" pitchFamily="18" charset="2"/>
              <a:buNone/>
              <a:defRPr sz="2000" b="0" kern="1200">
                <a:solidFill>
                  <a:schemeClr val="tx1"/>
                </a:solidFill>
                <a:latin typeface="+mj-lt"/>
                <a:ea typeface="+mn-ea"/>
                <a:cs typeface="Arial" pitchFamily="34" charset="0"/>
              </a:defRPr>
            </a:lvl1pPr>
            <a:lvl2pPr marL="457200" indent="0" algn="l" defTabSz="914400" rtl="0" eaLnBrk="1" latinLnBrk="0" hangingPunct="1">
              <a:spcBef>
                <a:spcPct val="20000"/>
              </a:spcBef>
              <a:buClr>
                <a:schemeClr val="accent1"/>
              </a:buClr>
              <a:buFont typeface="Arial" pitchFamily="34" charset="0"/>
              <a:buNone/>
              <a:defRPr sz="1800" b="0" kern="1200" baseline="0">
                <a:solidFill>
                  <a:schemeClr val="tx1"/>
                </a:solidFill>
                <a:latin typeface="+mj-lt"/>
                <a:ea typeface="+mn-ea"/>
                <a:cs typeface="Arial" pitchFamily="34" charset="0"/>
              </a:defRPr>
            </a:lvl2pPr>
            <a:lvl3pPr marL="914400" indent="0" algn="l" defTabSz="914400" rtl="0" eaLnBrk="1" latinLnBrk="0" hangingPunct="1">
              <a:spcBef>
                <a:spcPct val="20000"/>
              </a:spcBef>
              <a:buClr>
                <a:schemeClr val="accent1"/>
              </a:buClr>
              <a:buFont typeface="Arial" pitchFamily="34" charset="0"/>
              <a:buNone/>
              <a:defRPr sz="1600" b="0" kern="1200">
                <a:solidFill>
                  <a:schemeClr val="tx1"/>
                </a:solidFill>
                <a:latin typeface="+mj-lt"/>
                <a:ea typeface="+mn-ea"/>
                <a:cs typeface="Arial" pitchFamily="34" charset="0"/>
              </a:defRPr>
            </a:lvl3pPr>
            <a:lvl4pPr marL="1371600" indent="0" algn="l" defTabSz="914400" rtl="0" eaLnBrk="1" latinLnBrk="0" hangingPunct="1">
              <a:spcBef>
                <a:spcPct val="20000"/>
              </a:spcBef>
              <a:buClr>
                <a:schemeClr val="accent1"/>
              </a:buClr>
              <a:buSzPct val="100000"/>
              <a:buFont typeface="Arial" pitchFamily="34" charset="0"/>
              <a:buNone/>
              <a:defRPr sz="1400" b="0" kern="1200">
                <a:solidFill>
                  <a:schemeClr val="tx1"/>
                </a:solidFill>
                <a:latin typeface="+mj-lt"/>
                <a:ea typeface="+mn-ea"/>
                <a:cs typeface="Arial" pitchFamily="34" charset="0"/>
              </a:defRPr>
            </a:lvl4pPr>
            <a:lvl5pPr marL="1828800" marR="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sz="1200" b="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667" b="1" dirty="0">
                <a:solidFill>
                  <a:schemeClr val="bg2"/>
                </a:solidFill>
              </a:rPr>
              <a:t>$2.2</a:t>
            </a:r>
          </a:p>
          <a:p>
            <a:pPr>
              <a:spcBef>
                <a:spcPts val="0"/>
              </a:spcBef>
            </a:pPr>
            <a:r>
              <a:rPr lang="en-US" sz="1400" b="1" dirty="0">
                <a:solidFill>
                  <a:schemeClr val="tx2"/>
                </a:solidFill>
              </a:rPr>
              <a:t>BILLION REVENUE</a:t>
            </a:r>
            <a:endParaRPr lang="en-US" sz="1400" b="1" dirty="0">
              <a:solidFill>
                <a:schemeClr val="bg2"/>
              </a:solidFill>
            </a:endParaRPr>
          </a:p>
          <a:p>
            <a:pPr>
              <a:spcBef>
                <a:spcPts val="0"/>
              </a:spcBef>
            </a:pPr>
            <a:r>
              <a:rPr lang="en-US" sz="2667" b="1" dirty="0">
                <a:solidFill>
                  <a:schemeClr val="bg2"/>
                </a:solidFill>
              </a:rPr>
              <a:t>85%</a:t>
            </a:r>
          </a:p>
          <a:p>
            <a:pPr>
              <a:spcBef>
                <a:spcPts val="0"/>
              </a:spcBef>
            </a:pPr>
            <a:r>
              <a:rPr lang="en-US" sz="1400" b="1" dirty="0">
                <a:solidFill>
                  <a:schemeClr val="tx2"/>
                </a:solidFill>
              </a:rPr>
              <a:t>FEDERAL</a:t>
            </a:r>
            <a:endParaRPr lang="en-US" sz="1467" b="1" dirty="0">
              <a:solidFill>
                <a:schemeClr val="tx2"/>
              </a:solidFill>
            </a:endParaRPr>
          </a:p>
          <a:p>
            <a:pPr>
              <a:spcBef>
                <a:spcPts val="0"/>
              </a:spcBef>
            </a:pPr>
            <a:endParaRPr lang="en-US" sz="1600" b="1" dirty="0">
              <a:solidFill>
                <a:schemeClr val="bg2"/>
              </a:solidFill>
            </a:endParaRPr>
          </a:p>
          <a:p>
            <a:pPr>
              <a:spcBef>
                <a:spcPts val="0"/>
              </a:spcBef>
            </a:pPr>
            <a:r>
              <a:rPr lang="en-US" sz="2667" b="1" dirty="0">
                <a:solidFill>
                  <a:schemeClr val="bg2"/>
                </a:solidFill>
              </a:rPr>
              <a:t>15%</a:t>
            </a:r>
          </a:p>
          <a:p>
            <a:pPr>
              <a:spcBef>
                <a:spcPts val="0"/>
              </a:spcBef>
            </a:pPr>
            <a:r>
              <a:rPr lang="en-US" sz="1400" b="1" dirty="0">
                <a:solidFill>
                  <a:schemeClr val="tx2"/>
                </a:solidFill>
              </a:rPr>
              <a:t>COMMERCIAL</a:t>
            </a:r>
            <a:endParaRPr lang="en-US" sz="1467" b="1" dirty="0">
              <a:solidFill>
                <a:schemeClr val="tx2"/>
              </a:solidFill>
            </a:endParaRPr>
          </a:p>
        </p:txBody>
      </p:sp>
      <p:sp>
        <p:nvSpPr>
          <p:cNvPr id="37" name="Rectangle 36">
            <a:extLst>
              <a:ext uri="{FF2B5EF4-FFF2-40B4-BE49-F238E27FC236}">
                <a16:creationId xmlns:a16="http://schemas.microsoft.com/office/drawing/2014/main" id="{781C3CE2-FFB2-7044-BF75-0F094FF210D0}"/>
              </a:ext>
            </a:extLst>
          </p:cNvPr>
          <p:cNvSpPr/>
          <p:nvPr/>
        </p:nvSpPr>
        <p:spPr>
          <a:xfrm>
            <a:off x="479640" y="5390830"/>
            <a:ext cx="3678292" cy="307777"/>
          </a:xfrm>
          <a:prstGeom prst="rect">
            <a:avLst/>
          </a:prstGeom>
        </p:spPr>
        <p:txBody>
          <a:bodyPr wrap="square" lIns="0">
            <a:spAutoFit/>
          </a:bodyPr>
          <a:lstStyle/>
          <a:p>
            <a:pPr>
              <a:spcBef>
                <a:spcPts val="533"/>
              </a:spcBef>
              <a:spcAft>
                <a:spcPts val="800"/>
              </a:spcAft>
            </a:pPr>
            <a:r>
              <a:rPr lang="en-US" sz="1400" b="1" dirty="0">
                <a:solidFill>
                  <a:schemeClr val="bg1">
                    <a:lumMod val="65000"/>
                  </a:schemeClr>
                </a:solidFill>
              </a:rPr>
              <a:t>Long Term Customer Relationships</a:t>
            </a:r>
          </a:p>
        </p:txBody>
      </p:sp>
      <p:sp>
        <p:nvSpPr>
          <p:cNvPr id="40" name="Text Placeholder 2">
            <a:extLst>
              <a:ext uri="{FF2B5EF4-FFF2-40B4-BE49-F238E27FC236}">
                <a16:creationId xmlns:a16="http://schemas.microsoft.com/office/drawing/2014/main" id="{003D4F31-FE36-4946-B87B-D48F3D88EDCD}"/>
              </a:ext>
            </a:extLst>
          </p:cNvPr>
          <p:cNvSpPr txBox="1">
            <a:spLocks/>
          </p:cNvSpPr>
          <p:nvPr/>
        </p:nvSpPr>
        <p:spPr>
          <a:xfrm>
            <a:off x="479639" y="5677046"/>
            <a:ext cx="6048289" cy="695897"/>
          </a:xfrm>
          <a:prstGeom prst="rect">
            <a:avLst/>
          </a:prstGeom>
        </p:spPr>
        <p:txBody>
          <a:bodyPr wrap="square" lIns="0" rIns="0" numCol="3" spcCol="91440" anchor="t" anchorCtr="0">
            <a:noAutofit/>
          </a:bodyPr>
          <a:lstStyle>
            <a:lvl1pPr marL="0" indent="0" algn="l" defTabSz="914400" rtl="0" eaLnBrk="1" latinLnBrk="0" hangingPunct="1">
              <a:spcBef>
                <a:spcPct val="20000"/>
              </a:spcBef>
              <a:buClr>
                <a:schemeClr val="accent1"/>
              </a:buClr>
              <a:buSzPct val="75000"/>
              <a:buFont typeface="Wingdings 3" pitchFamily="18" charset="2"/>
              <a:buNone/>
              <a:defRPr sz="2000" b="0" kern="1200">
                <a:solidFill>
                  <a:schemeClr val="tx1"/>
                </a:solidFill>
                <a:latin typeface="+mj-lt"/>
                <a:ea typeface="+mn-ea"/>
                <a:cs typeface="Arial" pitchFamily="34" charset="0"/>
              </a:defRPr>
            </a:lvl1pPr>
            <a:lvl2pPr marL="457200" indent="0" algn="l" defTabSz="914400" rtl="0" eaLnBrk="1" latinLnBrk="0" hangingPunct="1">
              <a:spcBef>
                <a:spcPct val="20000"/>
              </a:spcBef>
              <a:buClr>
                <a:schemeClr val="accent1"/>
              </a:buClr>
              <a:buFont typeface="Arial" pitchFamily="34" charset="0"/>
              <a:buNone/>
              <a:defRPr sz="1800" b="0" kern="1200" baseline="0">
                <a:solidFill>
                  <a:schemeClr val="tx1"/>
                </a:solidFill>
                <a:latin typeface="+mj-lt"/>
                <a:ea typeface="+mn-ea"/>
                <a:cs typeface="Arial" pitchFamily="34" charset="0"/>
              </a:defRPr>
            </a:lvl2pPr>
            <a:lvl3pPr marL="914400" indent="0" algn="l" defTabSz="914400" rtl="0" eaLnBrk="1" latinLnBrk="0" hangingPunct="1">
              <a:spcBef>
                <a:spcPct val="20000"/>
              </a:spcBef>
              <a:buClr>
                <a:schemeClr val="accent1"/>
              </a:buClr>
              <a:buFont typeface="Arial" pitchFamily="34" charset="0"/>
              <a:buNone/>
              <a:defRPr sz="1600" b="0" kern="1200">
                <a:solidFill>
                  <a:schemeClr val="tx1"/>
                </a:solidFill>
                <a:latin typeface="+mj-lt"/>
                <a:ea typeface="+mn-ea"/>
                <a:cs typeface="Arial" pitchFamily="34" charset="0"/>
              </a:defRPr>
            </a:lvl3pPr>
            <a:lvl4pPr marL="1371600" indent="0" algn="l" defTabSz="914400" rtl="0" eaLnBrk="1" latinLnBrk="0" hangingPunct="1">
              <a:spcBef>
                <a:spcPct val="20000"/>
              </a:spcBef>
              <a:buClr>
                <a:schemeClr val="accent1"/>
              </a:buClr>
              <a:buSzPct val="100000"/>
              <a:buFont typeface="Arial" pitchFamily="34" charset="0"/>
              <a:buNone/>
              <a:defRPr sz="1400" b="0" kern="1200">
                <a:solidFill>
                  <a:schemeClr val="tx1"/>
                </a:solidFill>
                <a:latin typeface="+mj-lt"/>
                <a:ea typeface="+mn-ea"/>
                <a:cs typeface="Arial" pitchFamily="34" charset="0"/>
              </a:defRPr>
            </a:lvl4pPr>
            <a:lvl5pPr marL="1828800" marR="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sz="1200" b="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533"/>
              </a:spcBef>
            </a:pPr>
            <a:r>
              <a:rPr lang="en-US" sz="1600" b="1" dirty="0">
                <a:solidFill>
                  <a:schemeClr val="bg2"/>
                </a:solidFill>
              </a:rPr>
              <a:t>ARMY</a:t>
            </a:r>
            <a:br>
              <a:rPr lang="en-US" sz="1600" b="1" dirty="0">
                <a:solidFill>
                  <a:schemeClr val="bg2"/>
                </a:solidFill>
              </a:rPr>
            </a:br>
            <a:r>
              <a:rPr lang="en-US" sz="1600" b="1" dirty="0">
                <a:solidFill>
                  <a:schemeClr val="tx2"/>
                </a:solidFill>
              </a:rPr>
              <a:t>40+ Years</a:t>
            </a:r>
          </a:p>
          <a:p>
            <a:pPr>
              <a:spcBef>
                <a:spcPts val="533"/>
              </a:spcBef>
            </a:pPr>
            <a:endParaRPr lang="en-US" sz="1600" b="1" dirty="0">
              <a:solidFill>
                <a:schemeClr val="bg2"/>
              </a:solidFill>
            </a:endParaRPr>
          </a:p>
          <a:p>
            <a:pPr>
              <a:spcBef>
                <a:spcPts val="533"/>
              </a:spcBef>
            </a:pPr>
            <a:r>
              <a:rPr lang="en-US" sz="1600" b="1" dirty="0">
                <a:solidFill>
                  <a:schemeClr val="bg2"/>
                </a:solidFill>
              </a:rPr>
              <a:t>NAVY</a:t>
            </a:r>
            <a:br>
              <a:rPr lang="en-US" sz="1600" b="1" dirty="0">
                <a:solidFill>
                  <a:schemeClr val="bg2"/>
                </a:solidFill>
              </a:rPr>
            </a:br>
            <a:r>
              <a:rPr lang="en-US" sz="1600" b="1" dirty="0">
                <a:solidFill>
                  <a:schemeClr val="tx2"/>
                </a:solidFill>
              </a:rPr>
              <a:t>40+ Years</a:t>
            </a:r>
          </a:p>
          <a:p>
            <a:pPr>
              <a:spcBef>
                <a:spcPts val="533"/>
              </a:spcBef>
            </a:pPr>
            <a:endParaRPr lang="en-US" sz="1600" b="1" dirty="0">
              <a:solidFill>
                <a:schemeClr val="bg2"/>
              </a:solidFill>
            </a:endParaRPr>
          </a:p>
          <a:p>
            <a:pPr>
              <a:lnSpc>
                <a:spcPts val="1280"/>
              </a:lnSpc>
              <a:spcBef>
                <a:spcPts val="533"/>
              </a:spcBef>
            </a:pPr>
            <a:r>
              <a:rPr lang="en-US" sz="1600" b="1" dirty="0">
                <a:solidFill>
                  <a:schemeClr val="bg2"/>
                </a:solidFill>
              </a:rPr>
              <a:t>CLASSIFIED CUSTOMERS</a:t>
            </a:r>
          </a:p>
          <a:p>
            <a:pPr>
              <a:lnSpc>
                <a:spcPts val="1280"/>
              </a:lnSpc>
              <a:spcBef>
                <a:spcPts val="533"/>
              </a:spcBef>
              <a:spcAft>
                <a:spcPts val="600"/>
              </a:spcAft>
            </a:pPr>
            <a:r>
              <a:rPr lang="en-US" sz="1600" b="1" dirty="0">
                <a:solidFill>
                  <a:schemeClr val="tx2"/>
                </a:solidFill>
              </a:rPr>
              <a:t>30+ Years</a:t>
            </a:r>
          </a:p>
        </p:txBody>
      </p:sp>
    </p:spTree>
    <p:extLst>
      <p:ext uri="{BB962C8B-B14F-4D97-AF65-F5344CB8AC3E}">
        <p14:creationId xmlns:p14="http://schemas.microsoft.com/office/powerpoint/2010/main" val="3443701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4x3">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3E2B030-DD84-154D-B206-41B452BDCBFB}" vid="{51F8EC25-9922-9649-8A43-3472FC2CE3EB}"/>
    </a:ext>
  </a:extLst>
</a:theme>
</file>

<file path=ppt/theme/theme2.xml><?xml version="1.0" encoding="utf-8"?>
<a:theme xmlns:a="http://schemas.openxmlformats.org/drawingml/2006/main" name="Template">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_Template_2019_4x3">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correction" id="{2A707B26-141D-FF47-8301-9DE8358373EC}" vid="{EAC27286-CFA1-EB41-8268-132F4A9450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dhODkzZTBmLTc5Y2UtNDUwOS04OGVhLTlkZmUwNThjNjY5MCIgdmFsdWU9IiIgeG1sbnM9Imh0dHA6Ly93d3cuYm9sZG9uamFtZXMuY29tLzIwMDgvMDEvc2llL2ludGVybmFsL2xhYmVsIiAvPjwvc2lzbD48VXNlck5hbWU+TEVJRE9TLUNPUlBca29za292aWNobTwvVXNlck5hbWU+PERhdGVUaW1lPjQvMjEvMjAyMCA4OjE1OjQ0IFBNPC9EYXRlVGltZT48TGFiZWxTdHJpbmc+TGVpZG9zIFByb3ByaWV0YXJ5PC9MYWJlbFN0cmluZz48L2l0ZW0+PGl0ZW0+PHNpc2wgc2lzbFZlcnNpb249IjAiIHBvbGljeT0iYzhkNTc2MGUtNjM4YS00N2U4LTllMmUtMTIyNmMyY2IyNjhkIiBvcmlnaW49InVzZXJTZWxlY3RlZCI+PGVsZW1lbnQgdWlkPSI0MjgzNGJmYi0xZWMxLTRiZWItYmQ2NC1lYjgzZmIzY2IzZjMiIHZhbHVlPSIiIHhtbG5zPSJodHRwOi8vd3d3LmJvbGRvbmphbWVzLmNvbS8yMDA4LzAxL3NpZS9pbnRlcm5hbC9sYWJlbCIgLz48L3Npc2w+PFVzZXJOYW1lPkxFSURPUy1DT1JQXGtvc2tvdmljaG08L1VzZXJOYW1lPjxEYXRlVGltZT40LzIxLzIwMjAgODoxNjo1NiBQTTwvRGF0ZVRpbWU+PExhYmVsU3RyaW5nPlVucmVzdHJpY3RlZ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85719B86-5C11-4CB5-8B35-48781C507E9A}">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1805E032-FC84-47FC-A46A-03E6A5B424F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Template_4x3</Template>
  <TotalTime>15884</TotalTime>
  <Words>1785</Words>
  <Application>Microsoft Office PowerPoint</Application>
  <PresentationFormat>Widescreen</PresentationFormat>
  <Paragraphs>350</Paragraphs>
  <Slides>16</Slides>
  <Notes>16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6" baseType="lpstr">
      <vt:lpstr>ＭＳ Ｐゴシック</vt:lpstr>
      <vt:lpstr>ＭＳ Ｐゴシック</vt:lpstr>
      <vt:lpstr>Arial</vt:lpstr>
      <vt:lpstr>Avenir LT Std 35 Light</vt:lpstr>
      <vt:lpstr>Wingdings</vt:lpstr>
      <vt:lpstr>Wingdings 3</vt:lpstr>
      <vt:lpstr>Template_4x3</vt:lpstr>
      <vt:lpstr>Template</vt:lpstr>
      <vt:lpstr>Standard_Template_2019_4x3</vt:lpstr>
      <vt:lpstr>think-cell Slide</vt:lpstr>
      <vt:lpstr>PowerPoint Presentation</vt:lpstr>
      <vt:lpstr>The Leidos Team</vt:lpstr>
      <vt:lpstr>Our Markets</vt:lpstr>
      <vt:lpstr>Broad Technical Capabilities</vt:lpstr>
      <vt:lpstr>Civil</vt:lpstr>
      <vt:lpstr>Defense</vt:lpstr>
      <vt:lpstr>Health</vt:lpstr>
      <vt:lpstr>Dynetics-LInC</vt:lpstr>
      <vt:lpstr>Intelligence</vt:lpstr>
      <vt:lpstr>Intelligence</vt:lpstr>
      <vt:lpstr>PowerPoint Presentation</vt:lpstr>
      <vt:lpstr>PowerPoint Presentation</vt:lpstr>
      <vt:lpstr>Resume Parsing</vt:lpstr>
      <vt:lpstr>Resume Writing Tips</vt:lpstr>
      <vt:lpstr>…Resume Writing Tips</vt:lpstr>
      <vt:lpstr>    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Roberts, Amy D. [US-US]</cp:lastModifiedBy>
  <cp:revision>158</cp:revision>
  <cp:lastPrinted>2013-06-03T15:30:52Z</cp:lastPrinted>
  <dcterms:created xsi:type="dcterms:W3CDTF">2020-05-29T14:20:54Z</dcterms:created>
  <dcterms:modified xsi:type="dcterms:W3CDTF">2021-09-09T19:34:51Z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36512857-7718-4db1-a972-d1ef14c92847</vt:lpwstr>
  </property>
  <property fmtid="{D5CDD505-2E9C-101B-9397-08002B2CF9AE}" pid="3" name="bjSaver">
    <vt:lpwstr>RolNBWvIyZBKmwP8VMgnyLeosXHqwKPl</vt:lpwstr>
  </property>
  <property fmtid="{D5CDD505-2E9C-101B-9397-08002B2CF9AE}" pid="4" name="bjDocumentSecurityLabel">
    <vt:lpwstr>Unrestricted</vt:lpwstr>
  </property>
  <property fmtid="{D5CDD505-2E9C-101B-9397-08002B2CF9AE}" pid="5" name="bjLabelHistoryID">
    <vt:lpwstr>{85719B86-5C11-4CB5-8B35-48781C507E9A}</vt:lpwstr>
  </property>
  <property fmtid="{D5CDD505-2E9C-101B-9397-08002B2CF9AE}" pid="6"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ies>
</file>