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8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386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748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678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153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329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2455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9534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732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190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629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924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2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4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006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444FFE-4BDB-4301-83D8-FE8B25E7CF5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0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1000">
              <a:srgbClr val="F6AE82"/>
            </a:gs>
            <a:gs pos="3000">
              <a:srgbClr val="FB5757"/>
            </a:gs>
            <a:gs pos="100000">
              <a:srgbClr val="F7D37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088" y="237744"/>
            <a:ext cx="108264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University of Maryland, Baltimore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Chemistry and Biochemistry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296" y="977301"/>
            <a:ext cx="71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SPRING 2019 SEMINAR SERIES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5616" y="1447217"/>
            <a:ext cx="4046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Friday, April 12, 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12:00 noon,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Meyerhoff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Chemistry Building Room 120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Host: Dr. Katherine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Seley-Radtke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0719" y="2259315"/>
            <a:ext cx="34946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G. Thomas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Caltagirone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APTAGEN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506" y="3470114"/>
            <a:ext cx="1147791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(also known as a synthetic antibody) is a stable DNA, RNA, or peptide ligand that binds with high affinity and specificity to targets such as small molecules, peptides, proteins, biomarkers, cells, and tissues. Typical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affinities are in the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nanomolar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picomolar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range for several target types.  However, unlike the traditional antibody,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aptamers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have impressive specificities against target antigens, thereby eliminating cross-reactivity with closely related targets and avoiding false-positive results.  A classic example is an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that exhibits greater than 10,000-fold binding affinity for theophylline over caffeine, which differ from one another in structure by only a single methyl group.  Additional benefits of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aptamers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include: manufacturing costs and time are all lower compared to that of monoclonal antibody production. Once the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(nucleic acid) sequence is known, the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can be easily synthesized using a DNA (oligo) synthesizer.  These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oligos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are easy to label with reporters, enzymes, or fluorescent tags.  In addition,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aptamers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can be engineered into molecular switches or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-switches for signal generation in a drug discovery-based assay or to produce an output in a diagnostic test.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4568" y="3130696"/>
            <a:ext cx="1021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Synthetic Antibodies- The Emerging Field of “</a:t>
            </a:r>
            <a:r>
              <a:rPr kumimoji="0" lang="en-US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Aptamers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” in Diagnostics and Drug Discovery</a:t>
            </a:r>
          </a:p>
        </p:txBody>
      </p:sp>
    </p:spTree>
    <p:extLst>
      <p:ext uri="{BB962C8B-B14F-4D97-AF65-F5344CB8AC3E}">
        <p14:creationId xmlns:p14="http://schemas.microsoft.com/office/powerpoint/2010/main" val="278195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Droplet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franklin</dc:creator>
  <cp:lastModifiedBy>Ramona Patel</cp:lastModifiedBy>
  <cp:revision>1</cp:revision>
  <dcterms:created xsi:type="dcterms:W3CDTF">2019-01-22T14:16:16Z</dcterms:created>
  <dcterms:modified xsi:type="dcterms:W3CDTF">2019-01-22T16:53:23Z</dcterms:modified>
</cp:coreProperties>
</file>