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25" autoAdjust="0"/>
    <p:restoredTop sz="94660"/>
  </p:normalViewPr>
  <p:slideViewPr>
    <p:cSldViewPr snapToGrid="0">
      <p:cViewPr varScale="1">
        <p:scale>
          <a:sx n="49" d="100"/>
          <a:sy n="49" d="100"/>
        </p:scale>
        <p:origin x="264" y="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4212" y="685799"/>
            <a:ext cx="8001000" cy="2971801"/>
          </a:xfrm>
        </p:spPr>
        <p:txBody>
          <a:bodyPr anchor="b">
            <a:normAutofit/>
          </a:bodyPr>
          <a:lstStyle>
            <a:lvl1pPr algn="l">
              <a:defRPr sz="4800">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684212" y="3843867"/>
            <a:ext cx="6400800" cy="1947333"/>
          </a:xfrm>
        </p:spPr>
        <p:txBody>
          <a:bodyPr anchor="t">
            <a:normAutofit/>
          </a:bodyPr>
          <a:lstStyle>
            <a:lvl1pPr marL="0" indent="0" algn="l">
              <a:buNone/>
              <a:defRPr sz="21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1/23/2019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cxnSp>
        <p:nvCxnSpPr>
          <p:cNvPr id="16" name="Straight Connector 15"/>
          <p:cNvCxnSpPr/>
          <p:nvPr/>
        </p:nvCxnSpPr>
        <p:spPr>
          <a:xfrm flipH="1">
            <a:off x="8228012" y="8467"/>
            <a:ext cx="3810000" cy="3810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7" name="Straight Connector 16"/>
          <p:cNvCxnSpPr/>
          <p:nvPr/>
        </p:nvCxnSpPr>
        <p:spPr>
          <a:xfrm flipH="1">
            <a:off x="6108170" y="91545"/>
            <a:ext cx="6080655" cy="608065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7235825" y="228600"/>
            <a:ext cx="4953000" cy="4953000"/>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335837" y="32278"/>
            <a:ext cx="4852989" cy="485298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7845426" y="609601"/>
            <a:ext cx="4343399" cy="4343399"/>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155287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17" name="Picture Placeholder 2"/>
          <p:cNvSpPr>
            <a:spLocks noGrp="1" noChangeAspect="1"/>
          </p:cNvSpPr>
          <p:nvPr>
            <p:ph type="pic" idx="13"/>
          </p:nvPr>
        </p:nvSpPr>
        <p:spPr>
          <a:xfrm>
            <a:off x="685800" y="533400"/>
            <a:ext cx="10818812"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16" name="Text Placeholder 9"/>
          <p:cNvSpPr>
            <a:spLocks noGrp="1"/>
          </p:cNvSpPr>
          <p:nvPr>
            <p:ph type="body" sz="quarter" idx="14"/>
          </p:nvPr>
        </p:nvSpPr>
        <p:spPr>
          <a:xfrm>
            <a:off x="914402" y="3843867"/>
            <a:ext cx="8304210"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Date Placeholder 2"/>
          <p:cNvSpPr>
            <a:spLocks noGrp="1"/>
          </p:cNvSpPr>
          <p:nvPr>
            <p:ph type="dt" sz="half" idx="10"/>
          </p:nvPr>
        </p:nvSpPr>
        <p:spPr/>
        <p:txBody>
          <a:bodyPr/>
          <a:lstStyle/>
          <a:p>
            <a:fld id="{CC444FFE-4BDB-4301-83D8-FE8B25E7CF5A}" type="datetime1">
              <a:rPr lang="en-US" smtClean="0"/>
              <a:t>1/23/2019</a:t>
            </a:fld>
            <a:endParaRPr lang="en-US" dirty="0"/>
          </a:p>
        </p:txBody>
      </p:sp>
      <p:sp>
        <p:nvSpPr>
          <p:cNvPr id="4" name="Footer Placeholder 3"/>
          <p:cNvSpPr>
            <a:spLocks noGrp="1"/>
          </p:cNvSpPr>
          <p:nvPr>
            <p:ph type="ftr" sz="quarter" idx="11"/>
          </p:nvPr>
        </p:nvSpPr>
        <p:spPr/>
        <p:txBody>
          <a:bodyPr/>
          <a:lstStyle/>
          <a:p>
            <a:r>
              <a:rPr lang="en-US" smtClean="0"/>
              <a:t>Add a footer</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2340903061"/>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anchor="ctr">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2" y="4114800"/>
            <a:ext cx="8535988" cy="187960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444FFE-4BDB-4301-83D8-FE8B25E7CF5A}" type="datetime1">
              <a:rPr lang="en-US" smtClean="0"/>
              <a:t>1/23/2019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1217803755"/>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41411" y="685800"/>
            <a:ext cx="9144001"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1446212" y="3429000"/>
            <a:ext cx="8534400"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84213" y="4301067"/>
            <a:ext cx="8534400" cy="1684865"/>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444FFE-4BDB-4301-83D8-FE8B25E7CF5A}" type="datetime1">
              <a:rPr lang="en-US" smtClean="0"/>
              <a:t>1/23/2019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14" name="TextBox 13"/>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1661567974"/>
      </p:ext>
    </p:extLst>
  </p:cSld>
  <p:clrMapOvr>
    <a:masterClrMapping/>
  </p:clrMapOvr>
  <p:hf sldNum="0"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84212" y="3429000"/>
            <a:ext cx="8534400" cy="1697400"/>
          </a:xfrm>
        </p:spPr>
        <p:txBody>
          <a:bodyPr anchor="b">
            <a:normAutofit/>
          </a:bodyPr>
          <a:lstStyle>
            <a:lvl1pPr algn="l">
              <a:defRPr sz="32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1" y="5132981"/>
            <a:ext cx="8535990" cy="860400"/>
          </a:xfrm>
        </p:spPr>
        <p:txBody>
          <a:bodyPr anchor="t">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444FFE-4BDB-4301-83D8-FE8B25E7CF5A}" type="datetime1">
              <a:rPr lang="en-US" smtClean="0"/>
              <a:t>1/23/2019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62678848"/>
      </p:ext>
    </p:extLst>
  </p:cSld>
  <p:clrMapOvr>
    <a:masterClrMapping/>
  </p:clrMapOvr>
  <p:hf sldNum="0"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1141413" y="685800"/>
            <a:ext cx="9144000" cy="2743200"/>
          </a:xfrm>
        </p:spPr>
        <p:txBody>
          <a:bodyPr anchor="ctr">
            <a:normAutofit/>
          </a:bodyPr>
          <a:lstStyle>
            <a:lvl1pPr algn="l">
              <a:defRPr sz="3200" b="0" cap="all">
                <a:solidFill>
                  <a:schemeClr val="tx1"/>
                </a:solidFill>
              </a:defRPr>
            </a:lvl1pPr>
          </a:lstStyle>
          <a:p>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1" cy="1049866"/>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978400"/>
            <a:ext cx="8534401" cy="10160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444FFE-4BDB-4301-83D8-FE8B25E7CF5A}" type="datetime1">
              <a:rPr lang="en-US" smtClean="0"/>
              <a:t>1/23/2019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
        <p:nvSpPr>
          <p:cNvPr id="11" name="TextBox 10"/>
          <p:cNvSpPr txBox="1"/>
          <p:nvPr/>
        </p:nvSpPr>
        <p:spPr>
          <a:xfrm>
            <a:off x="531812" y="812222"/>
            <a:ext cx="609600"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2" name="TextBox 11"/>
          <p:cNvSpPr txBox="1"/>
          <p:nvPr/>
        </p:nvSpPr>
        <p:spPr>
          <a:xfrm>
            <a:off x="10285412" y="2768601"/>
            <a:ext cx="609600"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217752530"/>
      </p:ext>
    </p:extLst>
  </p:cSld>
  <p:clrMapOvr>
    <a:masterClrMapping/>
  </p:clrMapOvr>
  <p:hf sldNum="0"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4213" y="685800"/>
            <a:ext cx="10058400" cy="2743200"/>
          </a:xfrm>
        </p:spPr>
        <p:txBody>
          <a:bodyPr vert="horz" lIns="91440" tIns="45720" rIns="91440" bIns="45720" rtlCol="0" anchor="ctr">
            <a:normAutofit/>
          </a:bodyPr>
          <a:lstStyle>
            <a:lvl1pPr>
              <a:defRPr lang="en-US" b="0" dirty="0"/>
            </a:lvl1pPr>
          </a:lstStyle>
          <a:p>
            <a:pPr marL="0" lvl="0"/>
            <a:r>
              <a:rPr lang="en-US" smtClean="0"/>
              <a:t>Click to edit Master title style</a:t>
            </a:r>
            <a:endParaRPr lang="en-US" dirty="0"/>
          </a:p>
        </p:txBody>
      </p:sp>
      <p:sp>
        <p:nvSpPr>
          <p:cNvPr id="10" name="Text Placeholder 9"/>
          <p:cNvSpPr>
            <a:spLocks noGrp="1"/>
          </p:cNvSpPr>
          <p:nvPr>
            <p:ph type="body" sz="quarter" idx="13"/>
          </p:nvPr>
        </p:nvSpPr>
        <p:spPr>
          <a:xfrm>
            <a:off x="684212" y="3928534"/>
            <a:ext cx="8534400" cy="838200"/>
          </a:xfrm>
        </p:spPr>
        <p:txBody>
          <a:bodyPr vert="horz" lIns="91440" tIns="45720" rIns="91440" bIns="45720" rtlCol="0" anchor="b">
            <a:normAutofit/>
          </a:bodyPr>
          <a:lstStyle>
            <a:lvl1pPr>
              <a:buNone/>
              <a:defRPr lang="en-US" sz="2400" b="0" cap="all" dirty="0">
                <a:ln w="3175" cmpd="sng">
                  <a:noFill/>
                </a:ln>
                <a:solidFill>
                  <a:schemeClr val="tx1"/>
                </a:solidFill>
                <a:effectLst/>
              </a:defRPr>
            </a:lvl1pPr>
          </a:lstStyle>
          <a:p>
            <a:pPr marL="0" lvl="0">
              <a:spcBef>
                <a:spcPct val="0"/>
              </a:spcBef>
              <a:buNone/>
            </a:pPr>
            <a:r>
              <a:rPr lang="en-US" smtClean="0"/>
              <a:t>Edit Master text styles</a:t>
            </a:r>
          </a:p>
        </p:txBody>
      </p:sp>
      <p:sp>
        <p:nvSpPr>
          <p:cNvPr id="3" name="Text Placeholder 2"/>
          <p:cNvSpPr>
            <a:spLocks noGrp="1"/>
          </p:cNvSpPr>
          <p:nvPr>
            <p:ph type="body" idx="1"/>
          </p:nvPr>
        </p:nvSpPr>
        <p:spPr>
          <a:xfrm>
            <a:off x="684211" y="4766732"/>
            <a:ext cx="8534401" cy="12276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C444FFE-4BDB-4301-83D8-FE8B25E7CF5A}" type="datetime1">
              <a:rPr lang="en-US" smtClean="0"/>
              <a:t>1/23/2019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3672869378"/>
      </p:ext>
    </p:extLst>
  </p:cSld>
  <p:clrMapOvr>
    <a:masterClrMapping/>
  </p:clrMapOvr>
  <p:hf sldNum="0"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444FFE-4BDB-4301-83D8-FE8B25E7CF5A}" type="datetime1">
              <a:rPr lang="en-US" smtClean="0"/>
              <a:t>1/23/2019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4221650205"/>
      </p:ext>
    </p:extLst>
  </p:cSld>
  <p:clrMapOvr>
    <a:masterClrMapping/>
  </p:clrMapOvr>
  <p:hf sldNum="0"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5212" y="685800"/>
            <a:ext cx="2057400" cy="4572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5800" y="685800"/>
            <a:ext cx="7823200" cy="530860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444FFE-4BDB-4301-83D8-FE8B25E7CF5A}" type="datetime1">
              <a:rPr lang="en-US" smtClean="0"/>
              <a:t>1/23/2019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2898870956"/>
      </p:ext>
    </p:extLst>
  </p:cSld>
  <p:clrMapOvr>
    <a:masterClrMapping/>
  </p:clrMapOvr>
  <p:hf sldNum="0"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C444FFE-4BDB-4301-83D8-FE8B25E7CF5A}" type="datetime1">
              <a:rPr lang="en-US" smtClean="0"/>
              <a:t>1/23/2019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679801916"/>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4211" y="2006600"/>
            <a:ext cx="8534401" cy="2281600"/>
          </a:xfrm>
        </p:spPr>
        <p:txBody>
          <a:bodyPr anchor="b">
            <a:normAutofit/>
          </a:bodyPr>
          <a:lstStyle>
            <a:lvl1pPr algn="l">
              <a:defRPr sz="36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684213" y="4495800"/>
            <a:ext cx="8534400" cy="14986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3DA471FE-0FCC-47A4-B218-06AF00AFA70F}" type="datetime1">
              <a:rPr lang="en-US" smtClean="0"/>
              <a:t>1/23/2019</a:t>
            </a:fld>
            <a:endParaRPr lang="en-US" dirty="0"/>
          </a:p>
        </p:txBody>
      </p:sp>
      <p:sp>
        <p:nvSpPr>
          <p:cNvPr id="5" name="Footer Placeholder 4"/>
          <p:cNvSpPr>
            <a:spLocks noGrp="1"/>
          </p:cNvSpPr>
          <p:nvPr>
            <p:ph type="ftr" sz="quarter" idx="11"/>
          </p:nvPr>
        </p:nvSpPr>
        <p:spPr/>
        <p:txBody>
          <a:bodyPr/>
          <a:lstStyle/>
          <a:p>
            <a:r>
              <a:rPr lang="en-US" smtClean="0"/>
              <a:t>Add a footer</a:t>
            </a:r>
            <a:endParaRPr lang="en-US" dirty="0"/>
          </a:p>
        </p:txBody>
      </p:sp>
      <p:sp>
        <p:nvSpPr>
          <p:cNvPr id="6" name="Slide Number Placeholder 5"/>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23470833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84211" y="685800"/>
            <a:ext cx="4937655" cy="361526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808133" y="685801"/>
            <a:ext cx="4934479" cy="3615266"/>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C444FFE-4BDB-4301-83D8-FE8B25E7CF5A}" type="datetime1">
              <a:rPr lang="en-US" smtClean="0"/>
              <a:t>1/23/2019</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3777833411"/>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972080" y="685800"/>
            <a:ext cx="4649787"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84211" y="1270529"/>
            <a:ext cx="4937655"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079066" y="685800"/>
            <a:ext cx="4665134" cy="576262"/>
          </a:xfrm>
        </p:spPr>
        <p:txBody>
          <a:bodyPr anchor="b">
            <a:no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806545" y="1262062"/>
            <a:ext cx="4929188" cy="3030538"/>
          </a:xfrm>
        </p:spPr>
        <p:txBody>
          <a:bodyPr anchor="t">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C444FFE-4BDB-4301-83D8-FE8B25E7CF5A}" type="datetime1">
              <a:rPr lang="en-US" smtClean="0"/>
              <a:t>1/23/2019</a:t>
            </a:fld>
            <a:endParaRPr lang="en-US" dirty="0"/>
          </a:p>
        </p:txBody>
      </p:sp>
      <p:sp>
        <p:nvSpPr>
          <p:cNvPr id="8" name="Footer Placeholder 7"/>
          <p:cNvSpPr>
            <a:spLocks noGrp="1"/>
          </p:cNvSpPr>
          <p:nvPr>
            <p:ph type="ftr" sz="quarter" idx="11"/>
          </p:nvPr>
        </p:nvSpPr>
        <p:spPr/>
        <p:txBody>
          <a:bodyPr/>
          <a:lstStyle/>
          <a:p>
            <a:r>
              <a:rPr lang="en-US" smtClean="0"/>
              <a:t>Add a footer</a:t>
            </a:r>
            <a:endParaRPr lang="en-US" dirty="0"/>
          </a:p>
        </p:txBody>
      </p:sp>
      <p:sp>
        <p:nvSpPr>
          <p:cNvPr id="9" name="Slide Number Placeholder 8"/>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3406912314"/>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8882D6B-0F0F-41E5-8A0F-FC2D7E2110E0}" type="datetime1">
              <a:rPr lang="en-US" smtClean="0"/>
              <a:t>1/23/2019</a:t>
            </a:fld>
            <a:endParaRPr lang="en-US" dirty="0"/>
          </a:p>
        </p:txBody>
      </p:sp>
      <p:sp>
        <p:nvSpPr>
          <p:cNvPr id="4" name="Footer Placeholder 3"/>
          <p:cNvSpPr>
            <a:spLocks noGrp="1"/>
          </p:cNvSpPr>
          <p:nvPr>
            <p:ph type="ftr" sz="quarter" idx="11"/>
          </p:nvPr>
        </p:nvSpPr>
        <p:spPr/>
        <p:txBody>
          <a:bodyPr/>
          <a:lstStyle/>
          <a:p>
            <a:r>
              <a:rPr lang="en-US" smtClean="0"/>
              <a:t>Add a footer</a:t>
            </a:r>
            <a:endParaRPr lang="en-US" dirty="0"/>
          </a:p>
        </p:txBody>
      </p:sp>
      <p:sp>
        <p:nvSpPr>
          <p:cNvPr id="5" name="Slide Number Placeholder 4"/>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40767644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9C1A38-D70F-41CF-857C-945C6FF6B07D}" type="datetime1">
              <a:rPr lang="en-US" smtClean="0"/>
              <a:t>1/23/2019</a:t>
            </a:fld>
            <a:endParaRPr lang="en-US" dirty="0"/>
          </a:p>
        </p:txBody>
      </p:sp>
      <p:sp>
        <p:nvSpPr>
          <p:cNvPr id="3" name="Footer Placeholder 2"/>
          <p:cNvSpPr>
            <a:spLocks noGrp="1"/>
          </p:cNvSpPr>
          <p:nvPr>
            <p:ph type="ftr" sz="quarter" idx="11"/>
          </p:nvPr>
        </p:nvSpPr>
        <p:spPr/>
        <p:txBody>
          <a:bodyPr/>
          <a:lstStyle/>
          <a:p>
            <a:r>
              <a:rPr lang="en-US" smtClean="0"/>
              <a:t>Add a footer</a:t>
            </a:r>
            <a:endParaRPr lang="en-US" dirty="0"/>
          </a:p>
        </p:txBody>
      </p:sp>
      <p:sp>
        <p:nvSpPr>
          <p:cNvPr id="4" name="Slide Number Placeholder 3"/>
          <p:cNvSpPr>
            <a:spLocks noGrp="1"/>
          </p:cNvSpPr>
          <p:nvPr>
            <p:ph type="sldNum" sz="quarter" idx="12"/>
          </p:nvPr>
        </p:nvSpPr>
        <p:spPr/>
        <p:txBody>
          <a:bodyPr/>
          <a:lstStyle/>
          <a:p>
            <a:fld id="{E31375A4-56A4-47D6-9801-1991572033F7}" type="slidenum">
              <a:rPr lang="en-US" smtClean="0"/>
              <a:t>‹#›</a:t>
            </a:fld>
            <a:endParaRPr lang="en-US" dirty="0"/>
          </a:p>
        </p:txBody>
      </p:sp>
    </p:spTree>
    <p:extLst>
      <p:ext uri="{BB962C8B-B14F-4D97-AF65-F5344CB8AC3E}">
        <p14:creationId xmlns:p14="http://schemas.microsoft.com/office/powerpoint/2010/main" val="417842574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085012" y="685800"/>
            <a:ext cx="3657600" cy="1371600"/>
          </a:xfrm>
        </p:spPr>
        <p:txBody>
          <a:bodyPr anchor="b">
            <a:normAutofit/>
          </a:bodyPr>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684212" y="685800"/>
            <a:ext cx="5943601" cy="53086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85012" y="2209799"/>
            <a:ext cx="36576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CC444FFE-4BDB-4301-83D8-FE8B25E7CF5A}" type="datetime1">
              <a:rPr lang="en-US" smtClean="0"/>
              <a:t>1/23/2019</a:t>
            </a:fld>
            <a:endParaRPr lang="en-US" dirty="0"/>
          </a:p>
        </p:txBody>
      </p:sp>
      <p:sp>
        <p:nvSpPr>
          <p:cNvPr id="6" name="Footer Placeholder 5"/>
          <p:cNvSpPr>
            <a:spLocks noGrp="1"/>
          </p:cNvSpPr>
          <p:nvPr>
            <p:ph type="ftr" sz="quarter" idx="11"/>
          </p:nvPr>
        </p:nvSpPr>
        <p:spPr/>
        <p:txBody>
          <a:bodyPr/>
          <a:lstStyle/>
          <a:p>
            <a:r>
              <a:rPr lang="en-US" smtClean="0"/>
              <a:t>Add a footer</a:t>
            </a:r>
            <a:endParaRPr lang="en-US" dirty="0"/>
          </a:p>
        </p:txBody>
      </p:sp>
      <p:sp>
        <p:nvSpPr>
          <p:cNvPr id="7" name="Slide Number Placeholder 6"/>
          <p:cNvSpPr>
            <a:spLocks noGrp="1"/>
          </p:cNvSpPr>
          <p:nvPr>
            <p:ph type="sldNum" sz="quarter" idx="12"/>
          </p:nvPr>
        </p:nvSpPr>
        <p:spPr/>
        <p:txBody>
          <a:body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2359281381"/>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2812" y="1447800"/>
            <a:ext cx="6019800" cy="1143000"/>
          </a:xfrm>
        </p:spPr>
        <p:txBody>
          <a:bodyPr anchor="b">
            <a:normAutofit/>
          </a:bodyPr>
          <a:lstStyle>
            <a:lvl1pPr algn="l">
              <a:defRPr sz="2800" b="0"/>
            </a:lvl1pPr>
          </a:lstStyle>
          <a:p>
            <a:r>
              <a:rPr lang="en-US" smtClean="0"/>
              <a:t>Click to edit Master title style</a:t>
            </a:r>
            <a:endParaRPr lang="en-US" dirty="0"/>
          </a:p>
        </p:txBody>
      </p:sp>
      <p:sp>
        <p:nvSpPr>
          <p:cNvPr id="14" name="Picture Placeholder 2"/>
          <p:cNvSpPr>
            <a:spLocks noGrp="1" noChangeAspect="1"/>
          </p:cNvSpPr>
          <p:nvPr>
            <p:ph type="pic" idx="1"/>
          </p:nvPr>
        </p:nvSpPr>
        <p:spPr>
          <a:xfrm>
            <a:off x="989012" y="914400"/>
            <a:ext cx="3280974" cy="45720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4722812" y="2777066"/>
            <a:ext cx="6021388" cy="2048933"/>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8A87A34-81AB-432B-8DAE-1953F412C126}" type="datetimeFigureOut">
              <a:rPr lang="en-US" smtClean="0"/>
              <a:t>1/23/2019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220866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9206969" y="2963333"/>
            <a:ext cx="2981858" cy="3208867"/>
            <a:chOff x="9206969" y="2963333"/>
            <a:chExt cx="2981858" cy="3208867"/>
          </a:xfrm>
        </p:grpSpPr>
        <p:cxnSp>
          <p:nvCxnSpPr>
            <p:cNvPr id="8" name="Straight Connector 7"/>
            <p:cNvCxnSpPr/>
            <p:nvPr/>
          </p:nvCxnSpPr>
          <p:spPr>
            <a:xfrm flipH="1">
              <a:off x="11276012" y="2963333"/>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9206969" y="3190344"/>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10292292" y="3285067"/>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10443103" y="3131080"/>
              <a:ext cx="1745722" cy="174572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10918826" y="3683001"/>
              <a:ext cx="1270001" cy="1269999"/>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684212" y="4487332"/>
            <a:ext cx="8534400" cy="1507067"/>
          </a:xfrm>
          <a:prstGeom prst="rect">
            <a:avLst/>
          </a:prstGeom>
          <a:effectLst/>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84212" y="685800"/>
            <a:ext cx="8534400" cy="3615267"/>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9904412" y="6172200"/>
            <a:ext cx="1600200"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CC444FFE-4BDB-4301-83D8-FE8B25E7CF5A}" type="datetime1">
              <a:rPr lang="en-US" smtClean="0"/>
              <a:t>1/23/2019</a:t>
            </a:fld>
            <a:endParaRPr lang="en-US" dirty="0"/>
          </a:p>
        </p:txBody>
      </p:sp>
      <p:sp>
        <p:nvSpPr>
          <p:cNvPr id="5" name="Footer Placeholder 4"/>
          <p:cNvSpPr>
            <a:spLocks noGrp="1"/>
          </p:cNvSpPr>
          <p:nvPr>
            <p:ph type="ftr" sz="quarter" idx="3"/>
          </p:nvPr>
        </p:nvSpPr>
        <p:spPr>
          <a:xfrm>
            <a:off x="684212" y="6172200"/>
            <a:ext cx="7543800"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r>
              <a:rPr lang="en-US" smtClean="0"/>
              <a:t>Add a footer</a:t>
            </a:r>
            <a:endParaRPr lang="en-US" dirty="0"/>
          </a:p>
        </p:txBody>
      </p:sp>
      <p:sp>
        <p:nvSpPr>
          <p:cNvPr id="6" name="Slide Number Placeholder 5"/>
          <p:cNvSpPr>
            <a:spLocks noGrp="1"/>
          </p:cNvSpPr>
          <p:nvPr>
            <p:ph type="sldNum" sz="quarter" idx="4"/>
          </p:nvPr>
        </p:nvSpPr>
        <p:spPr>
          <a:xfrm>
            <a:off x="10363200" y="5578475"/>
            <a:ext cx="1142245" cy="669925"/>
          </a:xfrm>
          <a:prstGeom prst="rect">
            <a:avLst/>
          </a:prstGeom>
        </p:spPr>
        <p:txBody>
          <a:bodyPr vert="horz" lIns="91440" tIns="45720" rIns="91440" bIns="45720" rtlCol="0" anchor="b"/>
          <a:lstStyle>
            <a:lvl1pPr algn="r">
              <a:defRPr sz="3200" b="0" i="0">
                <a:solidFill>
                  <a:schemeClr val="bg2">
                    <a:lumMod val="50000"/>
                  </a:schemeClr>
                </a:solidFill>
                <a:effectLst/>
                <a:latin typeface="+mn-lt"/>
              </a:defRPr>
            </a:lvl1pPr>
          </a:lstStyle>
          <a:p>
            <a:fld id="{E31375A4-56A4-47D6-9801-1991572033F7}" type="slidenum">
              <a:rPr lang="en-US" smtClean="0"/>
              <a:pPr/>
              <a:t>‹#›</a:t>
            </a:fld>
            <a:endParaRPr lang="en-US" dirty="0"/>
          </a:p>
        </p:txBody>
      </p:sp>
    </p:spTree>
    <p:extLst>
      <p:ext uri="{BB962C8B-B14F-4D97-AF65-F5344CB8AC3E}">
        <p14:creationId xmlns:p14="http://schemas.microsoft.com/office/powerpoint/2010/main" val="3878739937"/>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sldNum="0" hdr="0" ftr="0" dt="0"/>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flip="none" rotWithShape="1">
          <a:gsLst>
            <a:gs pos="18000">
              <a:schemeClr val="accent1">
                <a:lumMod val="60000"/>
                <a:lumOff val="40000"/>
              </a:schemeClr>
            </a:gs>
            <a:gs pos="0">
              <a:schemeClr val="accent2">
                <a:lumMod val="50000"/>
              </a:schemeClr>
            </a:gs>
            <a:gs pos="65000">
              <a:schemeClr val="accent2">
                <a:lumMod val="20000"/>
                <a:lumOff val="80000"/>
              </a:schemeClr>
            </a:gs>
          </a:gsLst>
          <a:lin ang="2700000" scaled="1"/>
          <a:tileRect/>
        </a:gradFill>
        <a:effectLst/>
      </p:bgPr>
    </p:bg>
    <p:spTree>
      <p:nvGrpSpPr>
        <p:cNvPr id="1" name=""/>
        <p:cNvGrpSpPr/>
        <p:nvPr/>
      </p:nvGrpSpPr>
      <p:grpSpPr>
        <a:xfrm>
          <a:off x="0" y="0"/>
          <a:ext cx="0" cy="0"/>
          <a:chOff x="0" y="0"/>
          <a:chExt cx="0" cy="0"/>
        </a:xfrm>
      </p:grpSpPr>
      <p:sp>
        <p:nvSpPr>
          <p:cNvPr id="2" name="TextBox 1"/>
          <p:cNvSpPr txBox="1"/>
          <p:nvPr/>
        </p:nvSpPr>
        <p:spPr>
          <a:xfrm>
            <a:off x="704088" y="237744"/>
            <a:ext cx="10826496" cy="89255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smtClean="0">
                <a:ln>
                  <a:noFill/>
                </a:ln>
                <a:solidFill>
                  <a:prstClr val="black">
                    <a:lumMod val="95000"/>
                    <a:lumOff val="5000"/>
                  </a:prstClr>
                </a:solidFill>
                <a:effectLst/>
                <a:uLnTx/>
                <a:uFillTx/>
                <a:latin typeface="Calibri" panose="020F0502020204030204" pitchFamily="34" charset="0"/>
                <a:ea typeface="+mn-ea"/>
                <a:cs typeface="+mn-cs"/>
              </a:rPr>
              <a:t>University of Maryland, Baltimore County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600" b="1" i="0" u="none" strike="noStrike" kern="1200" cap="none" spc="0" normalizeH="0" baseline="0" noProof="0" dirty="0" smtClean="0">
                <a:ln>
                  <a:noFill/>
                </a:ln>
                <a:solidFill>
                  <a:prstClr val="black">
                    <a:lumMod val="95000"/>
                    <a:lumOff val="5000"/>
                  </a:prstClr>
                </a:solidFill>
                <a:effectLst/>
                <a:uLnTx/>
                <a:uFillTx/>
                <a:latin typeface="Calibri" panose="020F0502020204030204" pitchFamily="34" charset="0"/>
                <a:ea typeface="+mn-ea"/>
                <a:cs typeface="+mn-cs"/>
              </a:rPr>
              <a:t>Department of Chemistry and Biochemistry</a:t>
            </a:r>
            <a:endParaRPr kumimoji="0" lang="en-US" sz="2600" b="1" i="0" u="none" strike="noStrike" kern="120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mn-cs"/>
            </a:endParaRPr>
          </a:p>
        </p:txBody>
      </p:sp>
      <p:sp>
        <p:nvSpPr>
          <p:cNvPr id="3" name="TextBox 2"/>
          <p:cNvSpPr txBox="1"/>
          <p:nvPr/>
        </p:nvSpPr>
        <p:spPr>
          <a:xfrm>
            <a:off x="2368296" y="977301"/>
            <a:ext cx="7123176" cy="369332"/>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800" b="0" i="0" u="none" strike="noStrike" kern="1200" cap="none" spc="0" normalizeH="0" baseline="0" noProof="0" dirty="0" smtClean="0">
                <a:ln>
                  <a:noFill/>
                </a:ln>
                <a:solidFill>
                  <a:prstClr val="black">
                    <a:lumMod val="95000"/>
                    <a:lumOff val="5000"/>
                  </a:prstClr>
                </a:solidFill>
                <a:effectLst/>
                <a:uLnTx/>
                <a:uFillTx/>
                <a:latin typeface="Calibri" panose="020F0502020204030204" pitchFamily="34" charset="0"/>
                <a:ea typeface="+mn-ea"/>
                <a:cs typeface="+mn-cs"/>
              </a:rPr>
              <a:t>SPRING 2019 SEMINAR SERIES</a:t>
            </a:r>
            <a:endParaRPr kumimoji="0" lang="en-US" sz="1800" b="0" i="0" u="none" strike="noStrike" kern="120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mn-cs"/>
            </a:endParaRPr>
          </a:p>
        </p:txBody>
      </p:sp>
      <p:sp>
        <p:nvSpPr>
          <p:cNvPr id="4" name="TextBox 3"/>
          <p:cNvSpPr txBox="1"/>
          <p:nvPr/>
        </p:nvSpPr>
        <p:spPr>
          <a:xfrm>
            <a:off x="3785616" y="1447217"/>
            <a:ext cx="4046220" cy="738664"/>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lumMod val="95000"/>
                    <a:lumOff val="5000"/>
                  </a:prstClr>
                </a:solidFill>
                <a:effectLst/>
                <a:uLnTx/>
                <a:uFillTx/>
                <a:latin typeface="Calibri" panose="020F0502020204030204" pitchFamily="34" charset="0"/>
                <a:ea typeface="+mn-ea"/>
                <a:cs typeface="+mn-cs"/>
              </a:rPr>
              <a:t>Friday, April 19, 2019</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lumMod val="95000"/>
                    <a:lumOff val="5000"/>
                  </a:prstClr>
                </a:solidFill>
                <a:effectLst/>
                <a:uLnTx/>
                <a:uFillTx/>
                <a:latin typeface="Calibri" panose="020F0502020204030204" pitchFamily="34" charset="0"/>
                <a:ea typeface="+mn-ea"/>
                <a:cs typeface="+mn-cs"/>
              </a:rPr>
              <a:t>12:00 noon, </a:t>
            </a:r>
            <a:r>
              <a:rPr kumimoji="0" lang="en-US" sz="1400" b="0" i="0" u="none" strike="noStrike" kern="1200" cap="none" spc="0" normalizeH="0" baseline="0" noProof="0" dirty="0" err="1" smtClean="0">
                <a:ln>
                  <a:noFill/>
                </a:ln>
                <a:solidFill>
                  <a:prstClr val="black">
                    <a:lumMod val="95000"/>
                    <a:lumOff val="5000"/>
                  </a:prstClr>
                </a:solidFill>
                <a:effectLst/>
                <a:uLnTx/>
                <a:uFillTx/>
                <a:latin typeface="Calibri" panose="020F0502020204030204" pitchFamily="34" charset="0"/>
                <a:ea typeface="+mn-ea"/>
                <a:cs typeface="+mn-cs"/>
              </a:rPr>
              <a:t>Meyerhoff</a:t>
            </a:r>
            <a:r>
              <a:rPr kumimoji="0" lang="en-US" sz="1400" b="0" i="0" u="none" strike="noStrike" kern="1200" cap="none" spc="0" normalizeH="0" baseline="0" noProof="0" dirty="0" smtClean="0">
                <a:ln>
                  <a:noFill/>
                </a:ln>
                <a:solidFill>
                  <a:prstClr val="black">
                    <a:lumMod val="95000"/>
                    <a:lumOff val="5000"/>
                  </a:prstClr>
                </a:solidFill>
                <a:effectLst/>
                <a:uLnTx/>
                <a:uFillTx/>
                <a:latin typeface="Calibri" panose="020F0502020204030204" pitchFamily="34" charset="0"/>
                <a:ea typeface="+mn-ea"/>
                <a:cs typeface="+mn-cs"/>
              </a:rPr>
              <a:t> Chemistry Building Room 120</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lumMod val="95000"/>
                    <a:lumOff val="5000"/>
                  </a:prstClr>
                </a:solidFill>
                <a:effectLst/>
                <a:uLnTx/>
                <a:uFillTx/>
                <a:latin typeface="Calibri" panose="020F0502020204030204" pitchFamily="34" charset="0"/>
                <a:ea typeface="+mn-ea"/>
                <a:cs typeface="+mn-cs"/>
              </a:rPr>
              <a:t>Host: Dr. Aaron Smith</a:t>
            </a:r>
            <a:endParaRPr kumimoji="0" lang="en-US" sz="1400" b="0" i="0" u="none" strike="noStrike" kern="120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mn-cs"/>
            </a:endParaRPr>
          </a:p>
        </p:txBody>
      </p:sp>
      <p:sp>
        <p:nvSpPr>
          <p:cNvPr id="6" name="Rectangle 5"/>
          <p:cNvSpPr/>
          <p:nvPr/>
        </p:nvSpPr>
        <p:spPr>
          <a:xfrm>
            <a:off x="4571625" y="2259315"/>
            <a:ext cx="2232855" cy="1046440"/>
          </a:xfrm>
          <a:prstGeom prst="rect">
            <a:avLst/>
          </a:prstGeom>
        </p:spPr>
        <p:txBody>
          <a:bodyPr wrap="none">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rPr>
              <a:t>Dr. Kelly </a:t>
            </a:r>
            <a:r>
              <a:rPr kumimoji="0" lang="en-US" sz="2400" b="1" i="0" u="none" strike="noStrike" kern="1200" cap="none" spc="0" normalizeH="0" baseline="0" noProof="0" dirty="0" err="1" smtClean="0">
                <a:ln>
                  <a:noFill/>
                </a:ln>
                <a:solidFill>
                  <a:prstClr val="white"/>
                </a:solidFill>
                <a:effectLst/>
                <a:uLnTx/>
                <a:uFillTx/>
                <a:latin typeface="Calibri" panose="020F0502020204030204" pitchFamily="34" charset="0"/>
                <a:ea typeface="+mn-ea"/>
                <a:cs typeface="+mn-cs"/>
              </a:rPr>
              <a:t>Chacón</a:t>
            </a:r>
            <a:endParaRPr kumimoji="0" lang="en-US" sz="2400" b="1" i="0" u="none" strike="noStrike" kern="1200" cap="none" spc="0" normalizeH="0" baseline="0" noProof="0" dirty="0" smtClean="0">
              <a:ln>
                <a:noFill/>
              </a:ln>
              <a:solidFill>
                <a:prstClr val="white"/>
              </a:solidFill>
              <a:effectLst/>
              <a:uLnTx/>
              <a:uFillTx/>
              <a:latin typeface="Calibri" panose="020F0502020204030204" pitchFamily="34" charset="0"/>
              <a:ea typeface="+mn-ea"/>
              <a:cs typeface="+mn-cs"/>
            </a:endParaRP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1400" b="1" i="0" u="none" strike="noStrike" kern="1200" cap="none" spc="0" normalizeH="0" baseline="0" noProof="0" dirty="0" smtClean="0">
                <a:ln>
                  <a:noFill/>
                </a:ln>
                <a:solidFill>
                  <a:prstClr val="white"/>
                </a:solidFill>
                <a:effectLst/>
                <a:uLnTx/>
                <a:uFillTx/>
                <a:latin typeface="Calibri" panose="020F0502020204030204" pitchFamily="34" charset="0"/>
                <a:ea typeface="+mn-ea"/>
                <a:cs typeface="+mn-cs"/>
              </a:rPr>
              <a:t>Department of Chemistry</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400" b="1" i="0" u="none" strike="noStrike" kern="1200" cap="none" spc="0" normalizeH="0" baseline="0" noProof="0" dirty="0" smtClean="0">
                <a:ln>
                  <a:noFill/>
                </a:ln>
                <a:solidFill>
                  <a:prstClr val="white"/>
                </a:solidFill>
                <a:effectLst/>
                <a:uLnTx/>
                <a:uFillTx/>
                <a:latin typeface="Calibri" panose="020F0502020204030204" pitchFamily="34" charset="0"/>
                <a:ea typeface="+mn-ea"/>
                <a:cs typeface="+mn-cs"/>
              </a:rPr>
              <a:t>Reed University</a:t>
            </a:r>
            <a:endParaRPr kumimoji="0" lang="en-US" sz="2400" b="1" i="0" u="none" strike="noStrike" kern="1200" cap="none" spc="0" normalizeH="0" baseline="0" noProof="0" dirty="0">
              <a:ln>
                <a:noFill/>
              </a:ln>
              <a:solidFill>
                <a:prstClr val="white"/>
              </a:solidFill>
              <a:effectLst/>
              <a:uLnTx/>
              <a:uFillTx/>
              <a:latin typeface="Calibri" panose="020F0502020204030204" pitchFamily="34" charset="0"/>
              <a:ea typeface="+mn-ea"/>
              <a:cs typeface="+mn-cs"/>
            </a:endParaRPr>
          </a:p>
        </p:txBody>
      </p:sp>
      <p:sp>
        <p:nvSpPr>
          <p:cNvPr id="8" name="TextBox 7"/>
          <p:cNvSpPr txBox="1"/>
          <p:nvPr/>
        </p:nvSpPr>
        <p:spPr>
          <a:xfrm>
            <a:off x="457200" y="3537243"/>
            <a:ext cx="11553444" cy="3046988"/>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2400" b="0" i="0" u="none" strike="noStrike" kern="120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mn-cs"/>
              </a:rPr>
              <a:t>Transition metal ions are responsible for a vast number of crucial cell processes, but we still have so much to understand about the fundamental chemical ways that they are shuttled to their final cellular destinations. We also have much to learn about the tasks they perform within proteins and enzymes. My work involves finding spectroscopic ways to catch proteins in the act as they bind and move metal ions like Zn, Cu, and Fe – and in particular, I will discuss my applications of stopped flow spectrometry and rapid freeze quench x-ray absorption spectroscopy to monitor the secret handshakes of </a:t>
            </a:r>
            <a:r>
              <a:rPr kumimoji="0" lang="en-US" sz="2400" b="0" i="0" u="none" strike="noStrike" kern="1200" cap="none" spc="0" normalizeH="0" baseline="0" noProof="0" dirty="0" err="1">
                <a:ln>
                  <a:noFill/>
                </a:ln>
                <a:solidFill>
                  <a:prstClr val="black">
                    <a:lumMod val="95000"/>
                    <a:lumOff val="5000"/>
                  </a:prstClr>
                </a:solidFill>
                <a:effectLst/>
                <a:uLnTx/>
                <a:uFillTx/>
                <a:latin typeface="Calibri" panose="020F0502020204030204" pitchFamily="34" charset="0"/>
                <a:ea typeface="+mn-ea"/>
                <a:cs typeface="+mn-cs"/>
              </a:rPr>
              <a:t>metalloproteins</a:t>
            </a:r>
            <a:r>
              <a:rPr kumimoji="0" lang="en-US" sz="2400" b="0" i="0" u="none" strike="noStrike" kern="1200" cap="none" spc="0" normalizeH="0" baseline="0" noProof="0" dirty="0">
                <a:ln>
                  <a:noFill/>
                </a:ln>
                <a:solidFill>
                  <a:prstClr val="black">
                    <a:lumMod val="95000"/>
                    <a:lumOff val="5000"/>
                  </a:prstClr>
                </a:solidFill>
                <a:effectLst/>
                <a:uLnTx/>
                <a:uFillTx/>
                <a:latin typeface="Calibri" panose="020F0502020204030204" pitchFamily="34" charset="0"/>
                <a:ea typeface="+mn-ea"/>
                <a:cs typeface="+mn-cs"/>
              </a:rPr>
              <a:t>. </a:t>
            </a:r>
          </a:p>
        </p:txBody>
      </p:sp>
      <p:sp>
        <p:nvSpPr>
          <p:cNvPr id="9" name="TextBox 8"/>
          <p:cNvSpPr txBox="1"/>
          <p:nvPr/>
        </p:nvSpPr>
        <p:spPr>
          <a:xfrm>
            <a:off x="2300738" y="3305755"/>
            <a:ext cx="10213848" cy="40011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000" b="0" i="1" u="sng" strike="noStrike" kern="1200" cap="none" spc="0" normalizeH="0" baseline="0" noProof="0" dirty="0">
                <a:ln>
                  <a:noFill/>
                </a:ln>
                <a:solidFill>
                  <a:prstClr val="white"/>
                </a:solidFill>
                <a:effectLst/>
                <a:uLnTx/>
                <a:uFillTx/>
                <a:latin typeface="Calibri" panose="020F0502020204030204" pitchFamily="34" charset="0"/>
                <a:ea typeface="+mn-ea"/>
                <a:cs typeface="+mn-cs"/>
              </a:rPr>
              <a:t>"Trapping Intermediates in </a:t>
            </a:r>
            <a:r>
              <a:rPr kumimoji="0" lang="en-US" sz="2000" b="0" i="1" u="sng" strike="noStrike" kern="1200" cap="none" spc="0" normalizeH="0" baseline="0" noProof="0" dirty="0" err="1">
                <a:ln>
                  <a:noFill/>
                </a:ln>
                <a:solidFill>
                  <a:prstClr val="white"/>
                </a:solidFill>
                <a:effectLst/>
                <a:uLnTx/>
                <a:uFillTx/>
                <a:latin typeface="Calibri" panose="020F0502020204030204" pitchFamily="34" charset="0"/>
                <a:ea typeface="+mn-ea"/>
                <a:cs typeface="+mn-cs"/>
              </a:rPr>
              <a:t>Metalloprotein</a:t>
            </a:r>
            <a:r>
              <a:rPr kumimoji="0" lang="en-US" sz="2000" b="0" i="1" u="sng" strike="noStrike" kern="1200" cap="none" spc="0" normalizeH="0" baseline="0" noProof="0" dirty="0">
                <a:ln>
                  <a:noFill/>
                </a:ln>
                <a:solidFill>
                  <a:prstClr val="white"/>
                </a:solidFill>
                <a:effectLst/>
                <a:uLnTx/>
                <a:uFillTx/>
                <a:latin typeface="Calibri" panose="020F0502020204030204" pitchFamily="34" charset="0"/>
                <a:ea typeface="+mn-ea"/>
                <a:cs typeface="+mn-cs"/>
              </a:rPr>
              <a:t> Transfer Reactions”</a:t>
            </a:r>
          </a:p>
        </p:txBody>
      </p:sp>
    </p:spTree>
    <p:extLst>
      <p:ext uri="{BB962C8B-B14F-4D97-AF65-F5344CB8AC3E}">
        <p14:creationId xmlns:p14="http://schemas.microsoft.com/office/powerpoint/2010/main" val="2049207284"/>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theme/theme1.xml><?xml version="1.0" encoding="utf-8"?>
<a:theme xmlns:a="http://schemas.openxmlformats.org/drawingml/2006/main" name="Slice">
  <a:themeElements>
    <a:clrScheme name="Slice">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Slice">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Slice">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2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5875"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docProps/app.xml><?xml version="1.0" encoding="utf-8"?>
<Properties xmlns="http://schemas.openxmlformats.org/officeDocument/2006/extended-properties" xmlns:vt="http://schemas.openxmlformats.org/officeDocument/2006/docPropsVTypes">
  <TotalTime>0</TotalTime>
  <Words>160</Words>
  <Application>Microsoft Office PowerPoint</Application>
  <PresentationFormat>Widescreen</PresentationFormat>
  <Paragraphs>12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Century Gothic</vt:lpstr>
      <vt:lpstr>Wingdings 3</vt:lpstr>
      <vt:lpstr>Slice</vt:lpstr>
      <vt:lpstr>PowerPoint Presentation</vt:lpstr>
    </vt:vector>
  </TitlesOfParts>
  <Company>UMBC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leah franklin</dc:creator>
  <cp:lastModifiedBy>Ramona Patel</cp:lastModifiedBy>
  <cp:revision>1</cp:revision>
  <dcterms:created xsi:type="dcterms:W3CDTF">2019-01-23T13:55:42Z</dcterms:created>
  <dcterms:modified xsi:type="dcterms:W3CDTF">2019-01-23T16:55:05Z</dcterms:modified>
</cp:coreProperties>
</file>