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210" y="-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FB864-F636-4D21-B62C-E739ABD289F8}" type="datetimeFigureOut">
              <a:rPr lang="en-US" smtClean="0"/>
              <a:t>10/24/2014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CE96A-F5B2-4B14-BF80-5B58E01909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731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FB864-F636-4D21-B62C-E739ABD289F8}" type="datetimeFigureOut">
              <a:rPr lang="en-US" smtClean="0"/>
              <a:t>10/24/2014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CE96A-F5B2-4B14-BF80-5B58E01909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559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FB864-F636-4D21-B62C-E739ABD289F8}" type="datetimeFigureOut">
              <a:rPr lang="en-US" smtClean="0"/>
              <a:t>10/24/2014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CE96A-F5B2-4B14-BF80-5B58E01909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292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FB864-F636-4D21-B62C-E739ABD289F8}" type="datetimeFigureOut">
              <a:rPr lang="en-US" smtClean="0"/>
              <a:t>10/24/2014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CE96A-F5B2-4B14-BF80-5B58E01909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877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FB864-F636-4D21-B62C-E739ABD289F8}" type="datetimeFigureOut">
              <a:rPr lang="en-US" smtClean="0"/>
              <a:t>10/24/2014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CE96A-F5B2-4B14-BF80-5B58E01909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999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FB864-F636-4D21-B62C-E739ABD289F8}" type="datetimeFigureOut">
              <a:rPr lang="en-US" smtClean="0"/>
              <a:t>10/24/2014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CE96A-F5B2-4B14-BF80-5B58E01909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540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FB864-F636-4D21-B62C-E739ABD289F8}" type="datetimeFigureOut">
              <a:rPr lang="en-US" smtClean="0"/>
              <a:t>10/24/2014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CE96A-F5B2-4B14-BF80-5B58E01909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576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FB864-F636-4D21-B62C-E739ABD289F8}" type="datetimeFigureOut">
              <a:rPr lang="en-US" smtClean="0"/>
              <a:t>10/24/2014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CE96A-F5B2-4B14-BF80-5B58E01909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433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FB864-F636-4D21-B62C-E739ABD289F8}" type="datetimeFigureOut">
              <a:rPr lang="en-US" smtClean="0"/>
              <a:t>10/24/2014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CE96A-F5B2-4B14-BF80-5B58E01909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063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FB864-F636-4D21-B62C-E739ABD289F8}" type="datetimeFigureOut">
              <a:rPr lang="en-US" smtClean="0"/>
              <a:t>10/24/2014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CE96A-F5B2-4B14-BF80-5B58E01909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639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FB864-F636-4D21-B62C-E739ABD289F8}" type="datetimeFigureOut">
              <a:rPr lang="en-US" smtClean="0"/>
              <a:t>10/24/2014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CE96A-F5B2-4B14-BF80-5B58E01909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631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FB864-F636-4D21-B62C-E739ABD289F8}" type="datetimeFigureOut">
              <a:rPr lang="en-US" smtClean="0"/>
              <a:t>10/24/2014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DCE96A-F5B2-4B14-BF80-5B58E01909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923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53975" cy="717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5189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Displaying 20141017_18281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Displaying 20141017_182810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53975" cy="717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0378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53975" cy="717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7842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53975" cy="717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93290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On-screen Show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1</cp:revision>
  <dcterms:created xsi:type="dcterms:W3CDTF">2014-10-24T19:43:30Z</dcterms:created>
  <dcterms:modified xsi:type="dcterms:W3CDTF">2014-10-24T19:46:59Z</dcterms:modified>
</cp:coreProperties>
</file>