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2216-AC6C-456D-9A0F-7CD1428B6924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3697-68EE-4286-AFA1-C6D10F179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16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2216-AC6C-456D-9A0F-7CD1428B6924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3697-68EE-4286-AFA1-C6D10F179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92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2216-AC6C-456D-9A0F-7CD1428B6924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3697-68EE-4286-AFA1-C6D10F179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58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2216-AC6C-456D-9A0F-7CD1428B6924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3697-68EE-4286-AFA1-C6D10F179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81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2216-AC6C-456D-9A0F-7CD1428B6924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3697-68EE-4286-AFA1-C6D10F179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5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2216-AC6C-456D-9A0F-7CD1428B6924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3697-68EE-4286-AFA1-C6D10F179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25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2216-AC6C-456D-9A0F-7CD1428B6924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3697-68EE-4286-AFA1-C6D10F179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99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2216-AC6C-456D-9A0F-7CD1428B6924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3697-68EE-4286-AFA1-C6D10F179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15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2216-AC6C-456D-9A0F-7CD1428B6924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3697-68EE-4286-AFA1-C6D10F179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2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2216-AC6C-456D-9A0F-7CD1428B6924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3697-68EE-4286-AFA1-C6D10F179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77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2216-AC6C-456D-9A0F-7CD1428B6924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3697-68EE-4286-AFA1-C6D10F179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1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42216-AC6C-456D-9A0F-7CD1428B6924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13697-68EE-4286-AFA1-C6D10F179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5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05069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ain Office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4" b="27774"/>
          <a:stretch>
            <a:fillRect/>
          </a:stretch>
        </p:blipFill>
        <p:spPr>
          <a:xfrm>
            <a:off x="4935894" y="457201"/>
            <a:ext cx="6538994" cy="540385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Supply and return lines for Room 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040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Northside Hallway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4" b="2777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sz="2400" dirty="0" smtClean="0"/>
              <a:t>Lower lighting to allow ductwork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572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Kitchenette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4" b="2777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sz="2400" dirty="0" smtClean="0"/>
              <a:t>Cabinets are installed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849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LED Lighting in the back 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4" b="2777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sz="2400" dirty="0" smtClean="0"/>
              <a:t>Sunlight like spectrum of Light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7475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21094"/>
          </a:xfrm>
        </p:spPr>
        <p:txBody>
          <a:bodyPr/>
          <a:lstStyle/>
          <a:p>
            <a:r>
              <a:rPr lang="en-US" dirty="0" smtClean="0"/>
              <a:t>Back Office Area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4" b="27774"/>
          <a:stretch>
            <a:fillRect/>
          </a:stretch>
        </p:blipFill>
        <p:spPr>
          <a:xfrm>
            <a:off x="5183187" y="363895"/>
            <a:ext cx="6411621" cy="549715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Back Office HVAC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380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Office Kitchenette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4" b="27774"/>
          <a:stretch>
            <a:fillRect/>
          </a:stretch>
        </p:blipFill>
        <p:spPr>
          <a:xfrm>
            <a:off x="5183188" y="457201"/>
            <a:ext cx="6172200" cy="54038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Roughing in Water, electric and drain lines.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614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86408"/>
          </a:xfrm>
        </p:spPr>
        <p:txBody>
          <a:bodyPr/>
          <a:lstStyle/>
          <a:p>
            <a:r>
              <a:rPr lang="en-US" dirty="0" smtClean="0"/>
              <a:t>North Hallway HVAC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4" b="27774"/>
          <a:stretch>
            <a:fillRect/>
          </a:stretch>
        </p:blipFill>
        <p:spPr>
          <a:xfrm>
            <a:off x="5183188" y="457201"/>
            <a:ext cx="6172200" cy="54038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Tempering water tie in and HVAC supply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616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23731"/>
          </a:xfrm>
        </p:spPr>
        <p:txBody>
          <a:bodyPr/>
          <a:lstStyle/>
          <a:p>
            <a:r>
              <a:rPr lang="en-US" dirty="0" smtClean="0"/>
              <a:t>South Wing HVAC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Tempering water tie in and both supply and return lines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4" b="277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9879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Basement work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4" b="27774"/>
          <a:stretch>
            <a:fillRect/>
          </a:stretch>
        </p:blipFill>
        <p:spPr>
          <a:xfrm>
            <a:off x="5183188" y="457200"/>
            <a:ext cx="6172200" cy="540385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Still a lot of plumbing and electrical work </a:t>
            </a:r>
            <a:r>
              <a:rPr lang="en-US" smtClean="0"/>
              <a:t>to complete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46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week later 4/1/2016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4" b="27774"/>
          <a:stretch>
            <a:fillRect/>
          </a:stretch>
        </p:blipFill>
        <p:spPr>
          <a:xfrm>
            <a:off x="5183188" y="531845"/>
            <a:ext cx="6172200" cy="532920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3144" y="3270380"/>
            <a:ext cx="4118882" cy="189877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New thermostats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14954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Ceiling grids being reinstalled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sz="2400" dirty="0" smtClean="0"/>
              <a:t>Back office area</a:t>
            </a:r>
            <a:endParaRPr lang="en-US" sz="24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4" b="27774"/>
          <a:stretch>
            <a:fillRect/>
          </a:stretch>
        </p:blipFill>
        <p:spPr>
          <a:xfrm>
            <a:off x="4877659" y="205275"/>
            <a:ext cx="6459068" cy="6307492"/>
          </a:xfrm>
        </p:spPr>
      </p:pic>
    </p:spTree>
    <p:extLst>
      <p:ext uri="{BB962C8B-B14F-4D97-AF65-F5344CB8AC3E}">
        <p14:creationId xmlns:p14="http://schemas.microsoft.com/office/powerpoint/2010/main" val="1361031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Hallway </a:t>
            </a:r>
            <a:r>
              <a:rPr lang="en-US" dirty="0" err="1" smtClean="0"/>
              <a:t>gridwork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4" b="2777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sz="2400" dirty="0" smtClean="0"/>
              <a:t>Lower Lights are improving lighting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6032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105</Words>
  <Application>Microsoft Office PowerPoint</Application>
  <PresentationFormat>Widescreen</PresentationFormat>
  <Paragraphs>37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Main Office</vt:lpstr>
      <vt:lpstr>Back Office Area</vt:lpstr>
      <vt:lpstr>Back Office Kitchenette</vt:lpstr>
      <vt:lpstr>North Hallway HVAC</vt:lpstr>
      <vt:lpstr>South Wing HVAC</vt:lpstr>
      <vt:lpstr>Basement work</vt:lpstr>
      <vt:lpstr>One week later 4/1/2016</vt:lpstr>
      <vt:lpstr>Ceiling grids being reinstalled</vt:lpstr>
      <vt:lpstr>Hallway gridwork</vt:lpstr>
      <vt:lpstr>Northside Hallway</vt:lpstr>
      <vt:lpstr>Kitchenette</vt:lpstr>
      <vt:lpstr>New LED Lighting in the back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Office</dc:title>
  <dc:creator>Dennis Cuddy</dc:creator>
  <cp:lastModifiedBy>Dennis Cuddy</cp:lastModifiedBy>
  <cp:revision>4</cp:revision>
  <dcterms:created xsi:type="dcterms:W3CDTF">2016-03-25T17:28:31Z</dcterms:created>
  <dcterms:modified xsi:type="dcterms:W3CDTF">2016-04-05T19:41:22Z</dcterms:modified>
</cp:coreProperties>
</file>