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595" autoAdjust="0"/>
  </p:normalViewPr>
  <p:slideViewPr>
    <p:cSldViewPr snapToGrid="0" snapToObjects="1">
      <p:cViewPr>
        <p:scale>
          <a:sx n="150" d="100"/>
          <a:sy n="150" d="100"/>
        </p:scale>
        <p:origin x="-784" y="68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9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41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7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3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6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5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6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3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2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7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7D963-C725-4B48-AB9E-A8114D4F7DCA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165A0-EAFA-1041-8D66-A087149F5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6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my.umbc.edu/groups/doit/events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78934"/>
            <a:ext cx="6857999" cy="1960033"/>
          </a:xfrm>
        </p:spPr>
        <p:txBody>
          <a:bodyPr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Join Us!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Turning Technologies:</a:t>
            </a:r>
            <a:b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 Clickers </a:t>
            </a:r>
            <a:b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Lunch-and-Learn</a:t>
            </a:r>
            <a:b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Session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5655735"/>
            <a:ext cx="6857999" cy="3200398"/>
          </a:xfrm>
        </p:spPr>
        <p:txBody>
          <a:bodyPr>
            <a:normAutofit fontScale="92500"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2400" b="1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Who: 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Wesley Best, Turning Technologies Rep </a:t>
            </a:r>
          </a:p>
          <a:p>
            <a:r>
              <a:rPr lang="en-US" sz="2400" b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What: 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Turning Technologies Lunch-and-Learn Session</a:t>
            </a:r>
          </a:p>
          <a:p>
            <a:r>
              <a:rPr lang="en-US" sz="2400" b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Where: 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Engineering Building, Room 025</a:t>
            </a:r>
          </a:p>
          <a:p>
            <a:r>
              <a:rPr lang="en-US" sz="2400" b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When: 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Thursday, October 2, 2014, 11am-2pm</a:t>
            </a:r>
          </a:p>
          <a:p>
            <a:r>
              <a:rPr lang="en-US" sz="2400" b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RSVP:  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Visit the </a:t>
            </a:r>
            <a:r>
              <a:rPr lang="en-US" sz="22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DoIT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Group Page at 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hlinkClick r:id="rId2"/>
              </a:rPr>
              <a:t>my.umbc.edu/groups/doit/events 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and click on the </a:t>
            </a:r>
            <a:r>
              <a:rPr lang="en-US" sz="22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event. </a:t>
            </a:r>
            <a:endParaRPr lang="en-US" sz="2200" b="1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en-US" sz="2200" b="1" i="1" dirty="0" smtClean="0">
              <a:ln>
                <a:prstDash val="solid"/>
              </a:ln>
              <a:solidFill>
                <a:srgbClr val="00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en-US" sz="2200" b="1" i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*Lunch will be </a:t>
            </a:r>
            <a:r>
              <a:rPr lang="en-US" sz="2200" b="1" i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provided*</a:t>
            </a:r>
          </a:p>
          <a:p>
            <a:r>
              <a:rPr lang="en-US" sz="2200" i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(session is limited to</a:t>
            </a:r>
            <a:r>
              <a:rPr lang="en-US" sz="2200" b="1" i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25 </a:t>
            </a:r>
            <a:r>
              <a:rPr lang="en-US" sz="2200" i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participants) </a:t>
            </a:r>
          </a:p>
          <a:p>
            <a:endParaRPr lang="en-US" sz="2200" b="1" i="1" dirty="0" smtClean="0">
              <a:ln>
                <a:prstDash val="solid"/>
              </a:ln>
              <a:solidFill>
                <a:srgbClr val="00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en-US" sz="2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6770" b="22396"/>
          <a:stretch/>
        </p:blipFill>
        <p:spPr>
          <a:xfrm>
            <a:off x="1949824" y="3365500"/>
            <a:ext cx="2958352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64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75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Join Us!  Turning Technologies: A Clickers  Lunch-and-Learn Session </vt:lpstr>
    </vt:vector>
  </TitlesOfParts>
  <Company>University of Maryland, Baltimore County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TurningTechnologies Lunch-and-Learn </dc:title>
  <dc:creator>Holly Bielak</dc:creator>
  <cp:lastModifiedBy>Holly Bielak</cp:lastModifiedBy>
  <cp:revision>8</cp:revision>
  <dcterms:created xsi:type="dcterms:W3CDTF">2014-09-23T15:05:05Z</dcterms:created>
  <dcterms:modified xsi:type="dcterms:W3CDTF">2014-09-24T16:07:04Z</dcterms:modified>
</cp:coreProperties>
</file>