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67" r:id="rId1"/>
  </p:sldMasterIdLst>
  <p:notesMasterIdLst>
    <p:notesMasterId r:id="rId18"/>
  </p:notesMasterIdLst>
  <p:sldIdLst>
    <p:sldId id="256" r:id="rId2"/>
    <p:sldId id="257" r:id="rId3"/>
    <p:sldId id="259" r:id="rId4"/>
    <p:sldId id="263" r:id="rId5"/>
    <p:sldId id="264" r:id="rId6"/>
    <p:sldId id="260" r:id="rId7"/>
    <p:sldId id="261" r:id="rId8"/>
    <p:sldId id="265" r:id="rId9"/>
    <p:sldId id="266" r:id="rId10"/>
    <p:sldId id="267" r:id="rId11"/>
    <p:sldId id="268" r:id="rId12"/>
    <p:sldId id="269" r:id="rId13"/>
    <p:sldId id="270" r:id="rId14"/>
    <p:sldId id="272" r:id="rId15"/>
    <p:sldId id="271" r:id="rId16"/>
    <p:sldId id="273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20"/>
  </p:normalViewPr>
  <p:slideViewPr>
    <p:cSldViewPr snapToGrid="0" snapToObjects="1">
      <p:cViewPr varScale="1">
        <p:scale>
          <a:sx n="87" d="100"/>
          <a:sy n="87" d="100"/>
        </p:scale>
        <p:origin x="10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3C636D-C9A4-014D-87E6-95DFB24C1F26}" type="datetimeFigureOut">
              <a:rPr lang="en-US" smtClean="0"/>
              <a:t>9/16/19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5D2C97-C76E-D54F-8191-22F980DAB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855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D2C97-C76E-D54F-8191-22F980DAB7B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998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D2C97-C76E-D54F-8191-22F980DAB7B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0060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D2C97-C76E-D54F-8191-22F980DAB7B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2524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D2C97-C76E-D54F-8191-22F980DAB7B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79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677A35C0-3FA9-E14A-BCAB-C78B673D6FBB}" type="datetimeFigureOut">
              <a:rPr lang="en-US" smtClean="0"/>
              <a:t>9/16/19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E736DDCE-8DDF-0140-9B20-13BB4243D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6630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35C0-3FA9-E14A-BCAB-C78B673D6FBB}" type="datetimeFigureOut">
              <a:rPr lang="en-US" smtClean="0"/>
              <a:t>9/16/19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6DDCE-8DDF-0140-9B20-13BB4243D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571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35C0-3FA9-E14A-BCAB-C78B673D6FBB}" type="datetimeFigureOut">
              <a:rPr lang="en-US" smtClean="0"/>
              <a:t>9/16/19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6DDCE-8DDF-0140-9B20-13BB4243D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5675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35C0-3FA9-E14A-BCAB-C78B673D6FBB}" type="datetimeFigureOut">
              <a:rPr lang="en-US" smtClean="0"/>
              <a:t>9/16/19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6DDCE-8DDF-0140-9B20-13BB4243D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2231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35C0-3FA9-E14A-BCAB-C78B673D6FBB}" type="datetimeFigureOut">
              <a:rPr lang="en-US" smtClean="0"/>
              <a:t>9/16/19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6DDCE-8DDF-0140-9B20-13BB4243D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6759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35C0-3FA9-E14A-BCAB-C78B673D6FBB}" type="datetimeFigureOut">
              <a:rPr lang="en-US" smtClean="0"/>
              <a:t>9/16/19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6DDCE-8DDF-0140-9B20-13BB4243D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1378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35C0-3FA9-E14A-BCAB-C78B673D6FBB}" type="datetimeFigureOut">
              <a:rPr lang="en-US" smtClean="0"/>
              <a:t>9/16/19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6DDCE-8DDF-0140-9B20-13BB4243D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5964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35C0-3FA9-E14A-BCAB-C78B673D6FBB}" type="datetimeFigureOut">
              <a:rPr lang="en-US" smtClean="0"/>
              <a:t>9/16/19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6DDCE-8DDF-0140-9B20-13BB4243D0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78426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35C0-3FA9-E14A-BCAB-C78B673D6FBB}" type="datetimeFigureOut">
              <a:rPr lang="en-US" smtClean="0"/>
              <a:t>9/16/19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6DDCE-8DDF-0140-9B20-13BB4243D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0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35C0-3FA9-E14A-BCAB-C78B673D6FBB}" type="datetimeFigureOut">
              <a:rPr lang="en-US" smtClean="0"/>
              <a:t>9/16/19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6DDCE-8DDF-0140-9B20-13BB4243D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126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35C0-3FA9-E14A-BCAB-C78B673D6FBB}" type="datetimeFigureOut">
              <a:rPr lang="en-US" smtClean="0"/>
              <a:t>9/16/19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6DDCE-8DDF-0140-9B20-13BB4243D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593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35C0-3FA9-E14A-BCAB-C78B673D6FBB}" type="datetimeFigureOut">
              <a:rPr lang="en-US" smtClean="0"/>
              <a:t>9/16/19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6DDCE-8DDF-0140-9B20-13BB4243D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5342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35C0-3FA9-E14A-BCAB-C78B673D6FBB}" type="datetimeFigureOut">
              <a:rPr lang="en-US" smtClean="0"/>
              <a:t>9/16/19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6DDCE-8DDF-0140-9B20-13BB4243D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534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35C0-3FA9-E14A-BCAB-C78B673D6FBB}" type="datetimeFigureOut">
              <a:rPr lang="en-US" smtClean="0"/>
              <a:t>9/16/19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6DDCE-8DDF-0140-9B20-13BB4243D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25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35C0-3FA9-E14A-BCAB-C78B673D6FBB}" type="datetimeFigureOut">
              <a:rPr lang="en-US" smtClean="0"/>
              <a:t>9/16/19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6DDCE-8DDF-0140-9B20-13BB4243D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284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35C0-3FA9-E14A-BCAB-C78B673D6FBB}" type="datetimeFigureOut">
              <a:rPr lang="en-US" smtClean="0"/>
              <a:t>9/16/19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6DDCE-8DDF-0140-9B20-13BB4243D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1537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35C0-3FA9-E14A-BCAB-C78B673D6FBB}" type="datetimeFigureOut">
              <a:rPr lang="en-US" smtClean="0"/>
              <a:t>9/16/19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6DDCE-8DDF-0140-9B20-13BB4243D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694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77A35C0-3FA9-E14A-BCAB-C78B673D6FBB}" type="datetimeFigureOut">
              <a:rPr lang="en-US" smtClean="0"/>
              <a:t>9/16/19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736DDCE-8DDF-0140-9B20-13BB4243D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8783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  <p:sldLayoutId id="2147483879" r:id="rId12"/>
    <p:sldLayoutId id="2147483880" r:id="rId13"/>
    <p:sldLayoutId id="2147483881" r:id="rId14"/>
    <p:sldLayoutId id="2147483882" r:id="rId15"/>
    <p:sldLayoutId id="2147483883" r:id="rId16"/>
    <p:sldLayoutId id="214748388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youtu.be/wlOxzNsA1WY?t=1005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forms.gle/usRMkCmKAQuHkt9u7" TargetMode="External"/><Relationship Id="rId4" Type="http://schemas.openxmlformats.org/officeDocument/2006/relationships/hyperlink" Target="https://my3.my.umbc.edu/groups/entrepreneurs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A2E84-247D-3049-B5AB-984E53158D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Entrepreneurs at UMBC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DD0C82-50E8-7D40-BC7C-D9B7AF9014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Interest Meeting</a:t>
            </a:r>
          </a:p>
        </p:txBody>
      </p:sp>
    </p:spTree>
    <p:extLst>
      <p:ext uri="{BB962C8B-B14F-4D97-AF65-F5344CB8AC3E}">
        <p14:creationId xmlns:p14="http://schemas.microsoft.com/office/powerpoint/2010/main" val="8853770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231452C0-B905-9945-B9A5-6ED6511F5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1188"/>
            <a:ext cx="12192000" cy="563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62810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D794B47D-9152-304F-8D4E-FF157A8DEB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275" y="0"/>
            <a:ext cx="57594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56142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Picture 70">
            <a:extLst>
              <a:ext uri="{FF2B5EF4-FFF2-40B4-BE49-F238E27FC236}">
                <a16:creationId xmlns:a16="http://schemas.microsoft.com/office/drawing/2014/main" id="{5C819037-A607-4A7B-ADF1-B04516199C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B80FF8A4-81B1-474E-820E-05F233C511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bg1"/>
          </a:solidFill>
          <a:ln w="19050" cap="sq" cmpd="sng">
            <a:solidFill>
              <a:srgbClr val="3D6F60"/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0A5493D8-C14E-C74D-A8E0-1E493D069A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51372" y="800007"/>
            <a:ext cx="7474901" cy="5251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51760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Picture 70">
            <a:extLst>
              <a:ext uri="{FF2B5EF4-FFF2-40B4-BE49-F238E27FC236}">
                <a16:creationId xmlns:a16="http://schemas.microsoft.com/office/drawing/2014/main" id="{5C819037-A607-4A7B-ADF1-B04516199C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B80FF8A4-81B1-474E-820E-05F233C511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bg1"/>
          </a:solidFill>
          <a:ln w="19050" cap="sq" cmpd="sng">
            <a:solidFill>
              <a:srgbClr val="4D7166"/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24F77DBC-8CB2-F04D-A982-650979F779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64625" y="800007"/>
            <a:ext cx="7448395" cy="5251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10999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417CC-D592-6A4B-A3C9-0EFC9B79B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0287" y="1604433"/>
            <a:ext cx="10131425" cy="364913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8000" dirty="0"/>
              <a:t>WHAT HAPPENS WHEN WE LACK PEOPLE WITH THESE TRAITS IN OUR TEAM OR BUSINESS?</a:t>
            </a:r>
          </a:p>
        </p:txBody>
      </p:sp>
    </p:spTree>
    <p:extLst>
      <p:ext uri="{BB962C8B-B14F-4D97-AF65-F5344CB8AC3E}">
        <p14:creationId xmlns:p14="http://schemas.microsoft.com/office/powerpoint/2010/main" val="36082916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hlinkClick r:id="rId2"/>
            <a:extLst>
              <a:ext uri="{FF2B5EF4-FFF2-40B4-BE49-F238E27FC236}">
                <a16:creationId xmlns:a16="http://schemas.microsoft.com/office/drawing/2014/main" id="{9E40D386-8E44-3B44-8216-626CD18280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0580" y="438150"/>
            <a:ext cx="7924800" cy="598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58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D9D700-38A1-AD4E-9C2D-5B238DFFE0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758" y="1604433"/>
            <a:ext cx="10131425" cy="364913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23900" dirty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9130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1A762E-0A95-BB44-AEB7-690AB994A7B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-40000"/>
                    </a14:imgEffect>
                  </a14:imgLayer>
                </a14:imgProps>
              </a:ext>
            </a:extLst>
          </a:blip>
          <a:srcRect t="13490" b="303"/>
          <a:stretch/>
        </p:blipFill>
        <p:spPr>
          <a:xfrm>
            <a:off x="20" y="29511"/>
            <a:ext cx="12191980" cy="685799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C8B7D16-051E-4562-B872-ABF369C457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1" name="Freeform 5">
            <a:extLst>
              <a:ext uri="{FF2B5EF4-FFF2-40B4-BE49-F238E27FC236}">
                <a16:creationId xmlns:a16="http://schemas.microsoft.com/office/drawing/2014/main" id="{ED10CF64-F588-4794-80E9-12CBA17849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16466" y="-18309"/>
            <a:ext cx="11159068" cy="6894618"/>
          </a:xfrm>
          <a:custGeom>
            <a:avLst/>
            <a:gdLst>
              <a:gd name="T0" fmla="*/ 2331 w 2331"/>
              <a:gd name="T1" fmla="*/ 721 h 1440"/>
              <a:gd name="T2" fmla="*/ 2082 w 2331"/>
              <a:gd name="T3" fmla="*/ 0 h 1440"/>
              <a:gd name="T4" fmla="*/ 249 w 2331"/>
              <a:gd name="T5" fmla="*/ 0 h 1440"/>
              <a:gd name="T6" fmla="*/ 0 w 2331"/>
              <a:gd name="T7" fmla="*/ 721 h 1440"/>
              <a:gd name="T8" fmla="*/ 248 w 2331"/>
              <a:gd name="T9" fmla="*/ 1440 h 1440"/>
              <a:gd name="T10" fmla="*/ 2083 w 2331"/>
              <a:gd name="T11" fmla="*/ 1440 h 1440"/>
              <a:gd name="T12" fmla="*/ 2331 w 2331"/>
              <a:gd name="T13" fmla="*/ 721 h 1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331" h="1440">
                <a:moveTo>
                  <a:pt x="2331" y="721"/>
                </a:moveTo>
                <a:cubicBezTo>
                  <a:pt x="2331" y="449"/>
                  <a:pt x="2238" y="198"/>
                  <a:pt x="2082" y="0"/>
                </a:cubicBezTo>
                <a:cubicBezTo>
                  <a:pt x="249" y="0"/>
                  <a:pt x="249" y="0"/>
                  <a:pt x="249" y="0"/>
                </a:cubicBezTo>
                <a:cubicBezTo>
                  <a:pt x="93" y="198"/>
                  <a:pt x="0" y="449"/>
                  <a:pt x="0" y="721"/>
                </a:cubicBezTo>
                <a:cubicBezTo>
                  <a:pt x="0" y="992"/>
                  <a:pt x="92" y="1242"/>
                  <a:pt x="248" y="1440"/>
                </a:cubicBezTo>
                <a:cubicBezTo>
                  <a:pt x="2083" y="1440"/>
                  <a:pt x="2083" y="1440"/>
                  <a:pt x="2083" y="1440"/>
                </a:cubicBezTo>
                <a:cubicBezTo>
                  <a:pt x="2239" y="1242"/>
                  <a:pt x="2331" y="992"/>
                  <a:pt x="2331" y="721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882428-FF19-C149-8D00-0B58179E6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0067" y="838200"/>
            <a:ext cx="9437159" cy="1227667"/>
          </a:xfrm>
        </p:spPr>
        <p:txBody>
          <a:bodyPr>
            <a:normAutofit/>
          </a:bodyPr>
          <a:lstStyle/>
          <a:p>
            <a:r>
              <a:rPr lang="en-US" dirty="0"/>
              <a:t>Who are we?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ABEFF1-8DDF-5049-8379-108198A11C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0067" y="2006601"/>
            <a:ext cx="9437159" cy="3784600"/>
          </a:xfrm>
        </p:spPr>
        <p:txBody>
          <a:bodyPr>
            <a:normAutofit/>
          </a:bodyPr>
          <a:lstStyle/>
          <a:p>
            <a:r>
              <a:rPr lang="en-US" sz="2400" dirty="0"/>
              <a:t>UMBC Entrepreneurs is a student organization dedicated to creating an ecosystem of collaboration and entrepreneurial ventures. </a:t>
            </a:r>
          </a:p>
          <a:p>
            <a:r>
              <a:rPr lang="en-US" sz="2400" dirty="0"/>
              <a:t>We help YOU turn your ideas into real student-led ventures</a:t>
            </a:r>
          </a:p>
          <a:p>
            <a:r>
              <a:rPr lang="en-US" sz="2400" dirty="0"/>
              <a:t>Meet other ambitious and like-minded students</a:t>
            </a:r>
          </a:p>
          <a:p>
            <a:r>
              <a:rPr lang="en-US" sz="2400" dirty="0"/>
              <a:t>Create real products and services and earn real money</a:t>
            </a:r>
          </a:p>
          <a:p>
            <a:r>
              <a:rPr lang="en-US" sz="2400" dirty="0"/>
              <a:t>Surround yourself with students that support your goals and ambitions today</a:t>
            </a:r>
          </a:p>
        </p:txBody>
      </p:sp>
    </p:spTree>
    <p:extLst>
      <p:ext uri="{BB962C8B-B14F-4D97-AF65-F5344CB8AC3E}">
        <p14:creationId xmlns:p14="http://schemas.microsoft.com/office/powerpoint/2010/main" val="723845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C772583-AB1C-7243-97B8-AFA1DBF9FF2D}"/>
              </a:ext>
            </a:extLst>
          </p:cNvPr>
          <p:cNvSpPr/>
          <p:nvPr/>
        </p:nvSpPr>
        <p:spPr>
          <a:xfrm>
            <a:off x="0" y="0"/>
            <a:ext cx="5299364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6FC995-D77C-4344-A000-832E6BCD0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4802" y="639097"/>
            <a:ext cx="6593075" cy="1612490"/>
          </a:xfrm>
        </p:spPr>
        <p:txBody>
          <a:bodyPr>
            <a:normAutofit/>
          </a:bodyPr>
          <a:lstStyle/>
          <a:p>
            <a:r>
              <a:rPr lang="en-US" dirty="0"/>
              <a:t>Meetings &amp; Idea lab</a:t>
            </a:r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92EC88E1-A131-4849-8AED-DC6E6780CB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4802" y="1853385"/>
            <a:ext cx="6593075" cy="3972232"/>
          </a:xfrm>
        </p:spPr>
        <p:txBody>
          <a:bodyPr>
            <a:normAutofit/>
          </a:bodyPr>
          <a:lstStyle/>
          <a:p>
            <a:r>
              <a:rPr lang="en-US" sz="3200" dirty="0"/>
              <a:t>Meetings on Monday’s from 12:00 – 1:00 PM, Locations announced via </a:t>
            </a:r>
            <a:r>
              <a:rPr lang="en-US" sz="3200" dirty="0" err="1"/>
              <a:t>myUMBC</a:t>
            </a:r>
            <a:endParaRPr lang="en-US" sz="3200" dirty="0"/>
          </a:p>
          <a:p>
            <a:r>
              <a:rPr lang="en-US" sz="3200" dirty="0"/>
              <a:t>Idea Lab on Friday’s from 12:00 – 1:00 PM, Location TBA</a:t>
            </a:r>
          </a:p>
          <a:p>
            <a:endParaRPr lang="en-US" sz="3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2524FB5-16BC-C741-B430-DE9AC079ED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2846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756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E651E-4621-2549-BB6B-9355660C1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5806" y="643463"/>
            <a:ext cx="3706762" cy="160812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How to submit OR JOIN A venture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D65986-F375-1547-8E02-71F3CF3192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715" r="20610"/>
          <a:stretch/>
        </p:blipFill>
        <p:spPr>
          <a:xfrm>
            <a:off x="897658" y="588023"/>
            <a:ext cx="6145867" cy="558035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B20930-1C64-1448-8DD0-E9B5B45E25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5806" y="2251587"/>
            <a:ext cx="3706762" cy="3972232"/>
          </a:xfrm>
        </p:spPr>
        <p:txBody>
          <a:bodyPr>
            <a:normAutofit/>
          </a:bodyPr>
          <a:lstStyle/>
          <a:p>
            <a:pPr marL="342900" indent="-342900">
              <a:buAutoNum type="arabicPeriod"/>
            </a:pPr>
            <a:r>
              <a:rPr lang="en-US" dirty="0"/>
              <a:t>Go to our </a:t>
            </a:r>
            <a:r>
              <a:rPr lang="en-US" dirty="0" err="1"/>
              <a:t>myUMBC</a:t>
            </a:r>
            <a:r>
              <a:rPr lang="en-US" dirty="0"/>
              <a:t> group (</a:t>
            </a:r>
            <a:r>
              <a:rPr lang="en-US" dirty="0">
                <a:hlinkClick r:id="rId4"/>
              </a:rPr>
              <a:t>https://my3.my.umbc.edu/groups/entrepreneurs</a:t>
            </a:r>
            <a:r>
              <a:rPr lang="en-US" dirty="0"/>
              <a:t>)</a:t>
            </a:r>
          </a:p>
          <a:p>
            <a:pPr marL="342900" indent="-342900">
              <a:buAutoNum type="arabicPeriod"/>
            </a:pPr>
            <a:r>
              <a:rPr lang="en-US" dirty="0"/>
              <a:t>Fill out our Google Form (</a:t>
            </a:r>
            <a:r>
              <a:rPr lang="en-US" dirty="0">
                <a:hlinkClick r:id="rId5"/>
              </a:rPr>
              <a:t>https://forms.gle/usRMkCmKAQuHkt9u7</a:t>
            </a:r>
            <a:r>
              <a:rPr lang="en-US" dirty="0"/>
              <a:t>)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To view existing ventures, go to Files </a:t>
            </a:r>
            <a:r>
              <a:rPr lang="en-US" dirty="0">
                <a:sym typeface="Wingdings" pitchFamily="2" charset="2"/>
              </a:rPr>
              <a:t> Student-led Ventures Looking for Cofounders</a:t>
            </a: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49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6AF6706C-CF07-43A1-BCC4-CBA5D3382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1F94DC1C-47D1-41D7-8B1B-9A036D6140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11383CE-CE86-4E1C-B289-798EB9E6E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622"/>
          <a:stretch/>
        </p:blipFill>
        <p:spPr>
          <a:xfrm>
            <a:off x="1" y="0"/>
            <a:ext cx="5896768" cy="68562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C086610-9B9A-034D-B5D5-1C9AD5050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876" y="2032000"/>
            <a:ext cx="4513792" cy="281939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>
                <a:solidFill>
                  <a:srgbClr val="FFFFFF"/>
                </a:solidFill>
              </a:rPr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4C2A9C-68D6-E74E-95F6-FBD2B78E11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876" y="4851399"/>
            <a:ext cx="4513792" cy="91440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r">
              <a:buNone/>
            </a:pPr>
            <a:r>
              <a:rPr lang="en-US" cap="all" dirty="0">
                <a:solidFill>
                  <a:srgbClr val="FFFFFF"/>
                </a:solidFill>
              </a:rPr>
              <a:t>Find resources and other information under </a:t>
            </a:r>
            <a:r>
              <a:rPr lang="en-US" b="1" cap="all" dirty="0">
                <a:solidFill>
                  <a:srgbClr val="FF0000"/>
                </a:solidFill>
              </a:rPr>
              <a:t>Files</a:t>
            </a:r>
            <a:r>
              <a:rPr lang="en-US" b="1" cap="all" dirty="0">
                <a:solidFill>
                  <a:srgbClr val="FFFFFF"/>
                </a:solidFill>
                <a:sym typeface="Wingdings" pitchFamily="2" charset="2"/>
              </a:rPr>
              <a:t> </a:t>
            </a:r>
            <a:endParaRPr lang="en-US" b="1" cap="all" dirty="0">
              <a:solidFill>
                <a:srgbClr val="FFFFFF"/>
              </a:solidFill>
            </a:endParaRPr>
          </a:p>
        </p:txBody>
      </p:sp>
      <p:sp useBgFill="1">
        <p:nvSpPr>
          <p:cNvPr id="23" name="Freeform 5">
            <a:extLst>
              <a:ext uri="{FF2B5EF4-FFF2-40B4-BE49-F238E27FC236}">
                <a16:creationId xmlns:a16="http://schemas.microsoft.com/office/drawing/2014/main" id="{AC12A592-C02D-46EF-8E1F-9335DB8D71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5" name="Freeform 14">
            <a:extLst>
              <a:ext uri="{FF2B5EF4-FFF2-40B4-BE49-F238E27FC236}">
                <a16:creationId xmlns:a16="http://schemas.microsoft.com/office/drawing/2014/main" id="{24005816-5BCA-4665-8A58-5580F8E9C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F07F359-8CA3-4854-91E7-EE60040205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8A7FCE86-4904-4337-8D0A-3ABA73F609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BA32C234-504D-411A-A62B-C1CFD8CE74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881593A9-FD94-454C-9225-478E907061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A3524A1-6DED-4D15-ADE5-F797DBCEC7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A8491CF-856E-4A54-84A5-45C558D41A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AD63A388-BF18-4ABD-96E0-5946B1ABB1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9CF6D779-BD20-4058-AC29-AF4E2510C2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4189C0F2-FCB0-4636-9B05-F9FCBB2020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74CB59A-0AC3-4235-A93D-73EE124669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B6E97A3-E95A-4D79-A8F8-1945EA2634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9F4ABF86-0905-4DE8-8F0B-D10D3D6F9C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4FAAFEF7-DFA1-48C7-9E4E-FF7B1453C7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ED828735-DFD9-4894-8461-77A2FB0C92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7A6C2585-E93E-489D-8819-FCEE3CFF11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E57C1F25-FC5C-4082-B4F6-888F8E467E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F5DF4BDB-CA1D-4DA1-8D26-6BAEE0A21A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3315D2A0-DDA4-4A25-9CC7-7F90CCF0C4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75312B72-7E7D-4B0B-960E-7D7C9540EB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C48B42BB-3C0E-4546-957B-AB593E308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437809D5-5F69-4BC6-A661-44B2A8A682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B269CB4C-8BB5-4F63-8961-7EB8FE56D4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D5E7B60C-3F52-49EA-99F5-BE42AF88DD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1C5E885C-0F0D-4E11-8B78-4CE951E269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4BFA6E20-F564-4CA4-9150-FDD50B02CD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C3C02C6B-B913-486F-ACAE-432DE1F770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B6B5EE64-D401-45A4-82D4-85D4BF5C8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5F622D05-678C-405E-A74F-8D92A9C644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D8E01EF1-6517-49CC-9891-1BD6D0F49D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EC93E79A-63A6-4782-9D2C-BC50CD3B94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46C4B4DB-9B57-4C69-96EB-3E1910CEF4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9BBDCDA7-4ECB-42B1-8524-3D30023D6B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C7483057-DCDA-4BC6-8E99-7EAD94E878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E5C35A56-0BFD-443F-8C2B-CA73A3BFE9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214A0AE5-3A88-4D5D-845C-5E906888C8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44D7BF13-EDB8-4740-A3C5-87E2E7C676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6DAB64F-4B49-434F-BFB6-0BEB41AFB6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93B5AD9A-BDA6-42CE-A1C0-C072103072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5FD67DCC-475F-4BED-A634-FCDD63176B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ED276E23-C86D-408D-821A-1E9A44CAEA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A879A029-D911-41C4-B218-E41871762F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E9C7C9F5-65FB-4EF9-9AAD-F7E1FC14B8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6115B885-5742-431C-BA48-96FC1F6D22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6ACE37A6-0062-4B86-B4E6-18088040CD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0A8679B4-56BA-43AB-A0A2-E2DA3E2053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0DE24D2-627B-4C47-A858-A572BCDBAC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B612A33E-5DE0-4E4D-9469-0BD0B3E0E7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91673515-5E42-490F-85A0-45658D81C6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6B048C17-3768-4DAF-A7AE-B2E7174970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BAA4E6AA-9D65-4EED-91CB-87A5762ED0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DB48B9EB-BBF2-48D7-A1D7-720D94506B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21492B79-7338-4309-8667-BB29A7BC7B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0352FD87-EC9C-4EB5-9ACC-A152F78FC8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FF2CEA1F-EFA8-4353-B5F8-CCE27955A1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63E2723F-2530-4636-9A19-8F11B15662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4A9EE901-51C9-4292-BB45-5EDB8568A0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555407C2-7321-48CD-811F-92C71F701C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E5298A8A-2787-4153-BDA2-E939BFD514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C45057B3-3FAB-42ED-AF52-F00BB07FA5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DA3F09E9-F476-4352-90E3-6A15C74268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128F7C5C-CECC-45A8-8A1F-D679534D4C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FFFDFE9C-2017-4831-9F1B-6A03B58B10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01BC942F-09CF-4A51-85A5-E23E2D71C8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1456B520-137F-484D-A1B1-7DA5C3F82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9ECA29F0-381E-4770-97BF-54C4E52201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D43CCF9F-8F11-4676-82F3-DEE8A48C8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6FA620FD-6A45-4754-BF42-A9FA44966D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DC4D38F3-F3A2-42F4-8B57-DE978EC4A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3C26D30E-A91E-4A5B-A419-0B9D79D57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ADAB3EBC-722A-462E-AAAE-506E50038E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CBAABC17-832F-48CF-B0D7-0F7DE54607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E1FCA513-75D7-414B-BE8F-D780746A1A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F2EDEC73-B6F5-473F-934A-CEF57604A8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5B987884-C452-4492-A9F8-2770D3373B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9D978AF2-B7BB-4E05-81F1-1A5DBD1CB4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D7AD4D45-C3AB-458E-B826-0FACBD0DF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A6E15555-6738-463C-B7DF-86429F2F96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AE487172-B4C3-4D13-A562-EF0BA3DD96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08E66297-1295-432A-AA84-7BB2341C1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6B809CCF-8E77-AC4C-816C-8E01109838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0045" y="2454162"/>
            <a:ext cx="5682958" cy="335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2305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90FB4-E3C0-AD4A-9817-27E2A621C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4384" y="220140"/>
            <a:ext cx="6282266" cy="1456267"/>
          </a:xfrm>
        </p:spPr>
        <p:txBody>
          <a:bodyPr>
            <a:normAutofit/>
          </a:bodyPr>
          <a:lstStyle/>
          <a:p>
            <a:r>
              <a:rPr lang="en-US" b="1" dirty="0"/>
              <a:t>Alex brown center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AE13C1-325B-FA48-B14B-D8BC75E0A1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4383" y="1219201"/>
            <a:ext cx="6912683" cy="54186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u="sng" dirty="0"/>
              <a:t>Idea Competition </a:t>
            </a:r>
          </a:p>
          <a:p>
            <a:r>
              <a:rPr lang="en-US" sz="2400" dirty="0"/>
              <a:t>Cash prize of $750</a:t>
            </a:r>
          </a:p>
          <a:p>
            <a:r>
              <a:rPr lang="en-US" sz="2400" dirty="0"/>
              <a:t>Deadline for submittals is </a:t>
            </a:r>
            <a:r>
              <a:rPr lang="en-US" sz="2400" b="1" dirty="0"/>
              <a:t>October 10</a:t>
            </a:r>
            <a:r>
              <a:rPr lang="en-US" sz="2400" b="1" baseline="30000" dirty="0"/>
              <a:t>th</a:t>
            </a:r>
            <a:r>
              <a:rPr lang="en-US" sz="2400" dirty="0"/>
              <a:t> at </a:t>
            </a:r>
            <a:r>
              <a:rPr lang="en-US" sz="2400" b="1" dirty="0"/>
              <a:t>1:00 PM</a:t>
            </a:r>
          </a:p>
          <a:p>
            <a:r>
              <a:rPr lang="en-US" sz="2400" dirty="0"/>
              <a:t>Event will be held </a:t>
            </a:r>
            <a:r>
              <a:rPr lang="en-US" sz="2400" b="1" dirty="0"/>
              <a:t>November 14, 2019,</a:t>
            </a:r>
            <a:r>
              <a:rPr lang="en-US" sz="2400" dirty="0"/>
              <a:t> in the </a:t>
            </a:r>
            <a:r>
              <a:rPr lang="en-US" sz="2400" b="1" dirty="0"/>
              <a:t>Sports Zone</a:t>
            </a:r>
            <a:r>
              <a:rPr lang="en-US" sz="2400" dirty="0"/>
              <a:t> in </a:t>
            </a:r>
            <a:r>
              <a:rPr lang="en-US" sz="2400" b="1" dirty="0"/>
              <a:t>The Commons</a:t>
            </a:r>
          </a:p>
          <a:p>
            <a:r>
              <a:rPr lang="en-US" sz="2400" dirty="0"/>
              <a:t>To enter the competition, complete the UMBC Idea Competition Entry Form (which can be found on the Alex Brown Center website), which asks you to </a:t>
            </a:r>
          </a:p>
          <a:p>
            <a:pPr marL="0" indent="0">
              <a:buNone/>
            </a:pPr>
            <a:r>
              <a:rPr lang="en-US" sz="2400" dirty="0"/>
              <a:t>         1. Describe a problem or opportunity  </a:t>
            </a:r>
          </a:p>
          <a:p>
            <a:pPr marL="0" indent="0">
              <a:buNone/>
            </a:pPr>
            <a:r>
              <a:rPr lang="en-US" sz="2400" dirty="0"/>
              <a:t>         2. Describe your idea for addressing it. </a:t>
            </a:r>
          </a:p>
          <a:p>
            <a:pPr marL="0" indent="0">
              <a:buNone/>
            </a:pPr>
            <a:r>
              <a:rPr lang="en-US" sz="2400" dirty="0"/>
              <a:t>Any Questions? Contact Vivian Armor at </a:t>
            </a:r>
            <a:r>
              <a:rPr lang="en-US" sz="2400" dirty="0" err="1"/>
              <a:t>armor@umbc.edu</a:t>
            </a:r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5EAEFB-33AF-DE41-AF44-14A2FD41E3A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56" r="-4" b="-4"/>
          <a:stretch/>
        </p:blipFill>
        <p:spPr>
          <a:xfrm>
            <a:off x="299178" y="541867"/>
            <a:ext cx="4217507" cy="5875867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7931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0096-7E3F-9F40-A441-FDF6C25A4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2084" y="1471701"/>
            <a:ext cx="10131425" cy="36491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600" dirty="0"/>
              <a:t>Activity!</a:t>
            </a:r>
          </a:p>
        </p:txBody>
      </p:sp>
    </p:spTree>
    <p:extLst>
      <p:ext uri="{BB962C8B-B14F-4D97-AF65-F5344CB8AC3E}">
        <p14:creationId xmlns:p14="http://schemas.microsoft.com/office/powerpoint/2010/main" val="3371289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8D30DD-861E-2346-81CB-0A90467C90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0D4BF35-F2AD-8341-89C3-CFEA8D3DE2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15975"/>
            <a:ext cx="12192000" cy="5224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6083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C64DEFDD-C5E0-154E-A63C-2E62C9FC2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2775"/>
            <a:ext cx="12192000" cy="5630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57848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256</Words>
  <Application>Microsoft Macintosh PowerPoint</Application>
  <PresentationFormat>Widescreen</PresentationFormat>
  <Paragraphs>32</Paragraphs>
  <Slides>16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Celestial</vt:lpstr>
      <vt:lpstr>Entrepreneurs at UMBC</vt:lpstr>
      <vt:lpstr>Who are we?</vt:lpstr>
      <vt:lpstr>Meetings &amp; Idea lab</vt:lpstr>
      <vt:lpstr>How to submit OR JOIN A venture</vt:lpstr>
      <vt:lpstr>Resources</vt:lpstr>
      <vt:lpstr>Alex brown center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Entrepreneurs at UMBC</dc:title>
  <dc:creator>Naina Thangada</dc:creator>
  <cp:lastModifiedBy>Naina Thangada</cp:lastModifiedBy>
  <cp:revision>3</cp:revision>
  <dcterms:created xsi:type="dcterms:W3CDTF">2019-09-16T12:55:40Z</dcterms:created>
  <dcterms:modified xsi:type="dcterms:W3CDTF">2019-09-16T13:39:29Z</dcterms:modified>
</cp:coreProperties>
</file>