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534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1E353-98CA-434D-B460-55BBCB0A1BBE}" type="datetimeFigureOut">
              <a:rPr lang="en-US" smtClean="0"/>
              <a:t>11/15/2012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5D816-C58F-4543-B5F0-ABE85B86D92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90600" y="457200"/>
            <a:ext cx="7125113" cy="924475"/>
          </a:xfrm>
        </p:spPr>
        <p:txBody>
          <a:bodyPr/>
          <a:lstStyle/>
          <a:p>
            <a:r>
              <a:rPr lang="en-US" sz="4800" dirty="0" smtClean="0">
                <a:latin typeface="Algerian" pitchFamily="82" charset="0"/>
              </a:rPr>
              <a:t>Stress Buster Event</a:t>
            </a:r>
            <a:endParaRPr lang="en-US" sz="4800" dirty="0">
              <a:latin typeface="Algerian" pitchFamily="82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8200" y="1600200"/>
            <a:ext cx="7772400" cy="4572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Feeling Stressed???                       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62000" y="1371600"/>
            <a:ext cx="7924800" cy="472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10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Take a break from the end of the semester and general winter mayhem and come join us for a free massage or acupuncture! </a:t>
            </a:r>
          </a:p>
          <a:p>
            <a:pPr marL="0" indent="0">
              <a:buNone/>
            </a:pPr>
            <a:r>
              <a:rPr lang="en-US" sz="2600" dirty="0">
                <a:solidFill>
                  <a:schemeClr val="bg1"/>
                </a:solidFill>
              </a:rPr>
              <a:t> </a:t>
            </a:r>
            <a:r>
              <a:rPr lang="en-US" sz="2600" dirty="0" smtClean="0">
                <a:solidFill>
                  <a:schemeClr val="bg1"/>
                </a:solidFill>
              </a:rPr>
              <a:t>                           Where: Flat Tuesdays </a:t>
            </a:r>
          </a:p>
          <a:p>
            <a:pPr marL="0" indent="0" algn="r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When: December 13, 2012</a:t>
            </a:r>
          </a:p>
          <a:p>
            <a:pPr marL="0" indent="0" algn="r">
              <a:buNone/>
            </a:pPr>
            <a:r>
              <a:rPr lang="en-US" sz="2600" dirty="0" smtClean="0">
                <a:solidFill>
                  <a:schemeClr val="bg1"/>
                </a:solidFill>
              </a:rPr>
              <a:t>          11:00 am – 2:00pm</a:t>
            </a:r>
          </a:p>
          <a:p>
            <a:pPr marL="0" indent="0" algn="r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*Light refreshments will be </a:t>
            </a:r>
            <a:r>
              <a:rPr lang="en-US" sz="2000" dirty="0" smtClean="0">
                <a:solidFill>
                  <a:schemeClr val="bg1"/>
                </a:solidFill>
              </a:rPr>
              <a:t>served</a:t>
            </a:r>
          </a:p>
          <a:p>
            <a:pPr marL="0" indent="0" algn="ctr">
              <a:buNone/>
            </a:pPr>
            <a:endParaRPr lang="en-US" sz="120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200" smtClean="0">
                <a:solidFill>
                  <a:schemeClr val="bg1"/>
                </a:solidFill>
              </a:rPr>
              <a:t>RSVP </a:t>
            </a:r>
            <a:r>
              <a:rPr lang="en-US" sz="1200" dirty="0">
                <a:solidFill>
                  <a:schemeClr val="bg1"/>
                </a:solidFill>
              </a:rPr>
              <a:t>at http://my.umbc.edu/groups/pss/events/15052</a:t>
            </a:r>
            <a:endParaRPr lang="en-US" sz="12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3" name="Content Placeholder 12" descr="H:\CorporateMassage_medium.jpeg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429000"/>
            <a:ext cx="2362200" cy="1981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13"/>
          <p:cNvSpPr/>
          <p:nvPr/>
        </p:nvSpPr>
        <p:spPr>
          <a:xfrm>
            <a:off x="381000" y="6324600"/>
            <a:ext cx="8686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Professional Staff Senate Outreach Sponsored Event</a:t>
            </a:r>
          </a:p>
        </p:txBody>
      </p:sp>
    </p:spTree>
    <p:extLst>
      <p:ext uri="{BB962C8B-B14F-4D97-AF65-F5344CB8AC3E}">
        <p14:creationId xmlns:p14="http://schemas.microsoft.com/office/powerpoint/2010/main" val="276733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Winter</Template>
  <TotalTime>103</TotalTime>
  <Words>63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Winter</vt:lpstr>
      <vt:lpstr>Stress Buster Event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 Buster Event</dc:title>
  <dc:creator>Keisha Campbell</dc:creator>
  <cp:lastModifiedBy>Keisha Campbell</cp:lastModifiedBy>
  <cp:revision>9</cp:revision>
  <dcterms:created xsi:type="dcterms:W3CDTF">2011-12-08T19:07:50Z</dcterms:created>
  <dcterms:modified xsi:type="dcterms:W3CDTF">2012-11-15T16:12:40Z</dcterms:modified>
</cp:coreProperties>
</file>