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8" r:id="rId5"/>
    <p:sldId id="265" r:id="rId6"/>
    <p:sldId id="268" r:id="rId7"/>
    <p:sldId id="303" r:id="rId8"/>
    <p:sldId id="287" r:id="rId9"/>
    <p:sldId id="300" r:id="rId10"/>
    <p:sldId id="301" r:id="rId11"/>
    <p:sldId id="304" r:id="rId12"/>
    <p:sldId id="305" r:id="rId13"/>
    <p:sldId id="302" r:id="rId14"/>
    <p:sldId id="272" r:id="rId15"/>
    <p:sldId id="292" r:id="rId16"/>
    <p:sldId id="306" r:id="rId17"/>
    <p:sldId id="299" r:id="rId18"/>
  </p:sldIdLst>
  <p:sldSz cx="12192000" cy="6858000"/>
  <p:notesSz cx="6858000" cy="9144000"/>
  <p:embeddedFontLst>
    <p:embeddedFont>
      <p:font typeface="Avenir Next LT Pro" panose="020B060402020202020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Speak Pro" panose="020B060402020202020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316" autoAdjust="0"/>
  </p:normalViewPr>
  <p:slideViewPr>
    <p:cSldViewPr snapToGrid="0">
      <p:cViewPr varScale="1">
        <p:scale>
          <a:sx n="56" d="100"/>
          <a:sy n="56" d="100"/>
        </p:scale>
        <p:origin x="1068" y="56"/>
      </p:cViewPr>
      <p:guideLst/>
    </p:cSldViewPr>
  </p:slideViewPr>
  <p:outlineViewPr>
    <p:cViewPr>
      <p:scale>
        <a:sx n="33" d="100"/>
        <a:sy n="33" d="100"/>
      </p:scale>
      <p:origin x="0" y="-3354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4FA9168-1AA0-4330-93C8-8A2BC786DA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5761D6-F269-4E92-99D5-40AC843D86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C0DD2-AAFF-40FB-B1D5-B76D6B9F63F5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2D8426-202C-4385-BEF1-8D0C15BC74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F91F5F-CE2D-4C59-9BE8-D5C9660BC8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2E420-31C0-4FAB-9C47-370244A3A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93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AA7A3-4278-43C6-8774-F62FA0274339}" type="datetimeFigureOut">
              <a:rPr lang="en-US" smtClean="0"/>
              <a:t>4/5/2022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DF500-FE05-4D50-AB42-37EDEB80A6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920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DF500-FE05-4D50-AB42-37EDEB80A66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533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</a:t>
            </a:r>
            <a:r>
              <a:rPr lang="en-US" dirty="0" smtClean="0"/>
              <a:t>://www.youtube.com/watch?v=tlE7Pwx5Ehg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DF500-FE05-4D50-AB42-37EDEB80A66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660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DF500-FE05-4D50-AB42-37EDEB80A66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401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DF500-FE05-4D50-AB42-37EDEB80A66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477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DF500-FE05-4D50-AB42-37EDEB80A66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361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DF500-FE05-4D50-AB42-37EDEB80A66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296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DF500-FE05-4D50-AB42-37EDEB80A66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073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DF500-FE05-4D50-AB42-37EDEB80A66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895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DF500-FE05-4D50-AB42-37EDEB80A66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835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DF500-FE05-4D50-AB42-37EDEB80A66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129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5A1ED5E-125E-4828-9BC6-A73A2C8B88E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318288"/>
            <a:ext cx="8807116" cy="2387600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3052756"/>
            <a:ext cx="9144000" cy="1397991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FB3C-F5CB-4FF4-9626-146326B1E467}" type="datetime1">
              <a:rPr lang="en-US" smtClean="0"/>
              <a:t>4/5/2022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0"/>
            <a:ext cx="144000" cy="248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2897709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172200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5396630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2678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1700327"/>
            <a:ext cx="4143555" cy="1536580"/>
          </a:xfr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defRPr>
            </a:lvl1pPr>
          </a:lstStyle>
          <a:p>
            <a:r>
              <a:rPr lang="en-US" dirty="0"/>
              <a:t>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4145" y="2138878"/>
            <a:ext cx="4361941" cy="31229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865D4-BE98-46E3-A6B7-4F34A5E5D254}" type="datetime1">
              <a:rPr lang="en-US" smtClean="0"/>
              <a:t>4/5/2022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1941196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1" y="313915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19" y="3279799"/>
            <a:ext cx="4143555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056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2864D1B-05AA-49BC-BA1A-52FAC02DA9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4F6DA-C141-44B8-A3D2-B717A87A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2316701"/>
            <a:ext cx="10515600" cy="150018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DD7E2-5C7F-4027-B814-C7CC0E8D95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8800" y="4083026"/>
            <a:ext cx="10515600" cy="77032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02D73-8A0A-45AB-A4F6-F8D00BF2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060C0-AC53-4D64-ABD7-4A55C0A77859}" type="datetime1">
              <a:rPr lang="en-US" smtClean="0"/>
              <a:t>4/5/2022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BD5BA-639F-449E-A055-BE79772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626F1-D33A-4FC7-A75F-B53331D9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900A71E-3FCF-4E9F-9CE1-574118517636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ACAE552-11D7-45BF-8B66-071AE054F7B4}"/>
              </a:ext>
            </a:extLst>
          </p:cNvPr>
          <p:cNvSpPr/>
          <p:nvPr userDrawn="1"/>
        </p:nvSpPr>
        <p:spPr>
          <a:xfrm>
            <a:off x="687289" y="0"/>
            <a:ext cx="72000" cy="36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4F7723-8043-4A0B-B2AB-BCF5A44ED246}"/>
              </a:ext>
            </a:extLst>
          </p:cNvPr>
          <p:cNvCxnSpPr/>
          <p:nvPr userDrawn="1"/>
        </p:nvCxnSpPr>
        <p:spPr>
          <a:xfrm>
            <a:off x="1068863" y="3940727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E0C289-2BC1-4B83-96F5-C1B9E010D027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5F65E082-5015-4DA2-9655-AE200511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B5B0FB-5693-42A3-BD99-CA01387F8DF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654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2864D1B-05AA-49BC-BA1A-52FAC02DA9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4F6DA-C141-44B8-A3D2-B717A87A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2781919"/>
            <a:ext cx="10515600" cy="150018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DD7E2-5C7F-4027-B814-C7CC0E8D95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8800" y="4548244"/>
            <a:ext cx="10515600" cy="77032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02D73-8A0A-45AB-A4F6-F8D00BF2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BC66F-F4C2-4254-902A-540C5FFDD766}" type="datetime1">
              <a:rPr lang="en-US" smtClean="0"/>
              <a:t>4/5/2022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BD5BA-639F-449E-A055-BE79772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8800" y="6159402"/>
            <a:ext cx="2919886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626F1-D33A-4FC7-A75F-B53331D9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CAE552-11D7-45BF-8B66-071AE054F7B4}"/>
              </a:ext>
            </a:extLst>
          </p:cNvPr>
          <p:cNvSpPr/>
          <p:nvPr userDrawn="1"/>
        </p:nvSpPr>
        <p:spPr>
          <a:xfrm>
            <a:off x="687289" y="3186000"/>
            <a:ext cx="72000" cy="36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4F7723-8043-4A0B-B2AB-BCF5A44ED246}"/>
              </a:ext>
            </a:extLst>
          </p:cNvPr>
          <p:cNvCxnSpPr/>
          <p:nvPr userDrawn="1"/>
        </p:nvCxnSpPr>
        <p:spPr>
          <a:xfrm>
            <a:off x="1068863" y="4405945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E0C289-2BC1-4B83-96F5-C1B9E010D027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5F65E082-5015-4DA2-9655-AE200511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B5B0FB-5693-42A3-BD99-CA01387F8DF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956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4F6DA-C141-44B8-A3D2-B717A87A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98820" y="4537309"/>
            <a:ext cx="9384760" cy="915873"/>
          </a:xfrm>
        </p:spPr>
        <p:txBody>
          <a:bodyPr anchor="b">
            <a:normAutofit/>
          </a:bodyPr>
          <a:lstStyle>
            <a:lvl1pPr>
              <a:defRPr sz="4000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SECTION DIVIDER SLIDE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BAA4CC-3D2B-49F9-B077-001CA4738B89}"/>
              </a:ext>
            </a:extLst>
          </p:cNvPr>
          <p:cNvSpPr/>
          <p:nvPr userDrawn="1"/>
        </p:nvSpPr>
        <p:spPr>
          <a:xfrm>
            <a:off x="0" y="0"/>
            <a:ext cx="12192000" cy="4446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02D73-8A0A-45AB-A4F6-F8D00BF2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53F6-9CD2-44E4-BBC5-2899F0ED8F61}" type="datetime1">
              <a:rPr lang="en-US" smtClean="0"/>
              <a:t>4/5/2022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BD5BA-639F-449E-A055-BE79772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8819" y="6159402"/>
            <a:ext cx="2616158" cy="38420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626F1-D33A-4FC7-A75F-B53331D9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5CBEC59-7FF9-4688-98DF-89832A0C902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E0C289-2BC1-4B83-96F5-C1B9E010D027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5F65E082-5015-4DA2-9655-AE200511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B5B0FB-5693-42A3-BD99-CA01387F8DF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2523DB2-F162-4E92-B6E1-B5E87D5D8ACF}"/>
              </a:ext>
            </a:extLst>
          </p:cNvPr>
          <p:cNvSpPr/>
          <p:nvPr userDrawn="1"/>
        </p:nvSpPr>
        <p:spPr>
          <a:xfrm>
            <a:off x="1283369" y="4914000"/>
            <a:ext cx="72000" cy="194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316CC9B7-E806-4C95-96A5-EEEEBB4E99A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98820" y="5702936"/>
            <a:ext cx="9384760" cy="526936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95F7760-B839-4F89-B618-3371C8B08414}"/>
              </a:ext>
            </a:extLst>
          </p:cNvPr>
          <p:cNvCxnSpPr/>
          <p:nvPr userDrawn="1"/>
        </p:nvCxnSpPr>
        <p:spPr>
          <a:xfrm>
            <a:off x="1838883" y="5560637"/>
            <a:ext cx="6309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207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37245BE-F984-498B-9CBB-C4DDD775060D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4F6DA-C141-44B8-A3D2-B717A87A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20" y="2316701"/>
            <a:ext cx="9556063" cy="150018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DD7E2-5C7F-4027-B814-C7CC0E8D95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27520" y="4083026"/>
            <a:ext cx="9556064" cy="77032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02D73-8A0A-45AB-A4F6-F8D00BF2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9AD0-5F22-4AC8-A079-4E7FF62CE0BA}" type="datetime1">
              <a:rPr lang="en-US" smtClean="0"/>
              <a:t>4/5/2022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BD5BA-639F-449E-A055-BE79772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626F1-D33A-4FC7-A75F-B53331D9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CAE552-11D7-45BF-8B66-071AE054F7B4}"/>
              </a:ext>
            </a:extLst>
          </p:cNvPr>
          <p:cNvSpPr/>
          <p:nvPr userDrawn="1"/>
        </p:nvSpPr>
        <p:spPr>
          <a:xfrm>
            <a:off x="1285167" y="255684"/>
            <a:ext cx="72000" cy="3411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4F7723-8043-4A0B-B2AB-BCF5A44ED246}"/>
              </a:ext>
            </a:extLst>
          </p:cNvPr>
          <p:cNvCxnSpPr/>
          <p:nvPr userDrawn="1"/>
        </p:nvCxnSpPr>
        <p:spPr>
          <a:xfrm>
            <a:off x="1666742" y="3940727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E0C289-2BC1-4B83-96F5-C1B9E010D027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5F65E082-5015-4DA2-9655-AE200511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32539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760C4-08C1-4929-A6AE-568F6788388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69AE345-7CB6-4F86-99E6-C8B881714A2B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740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1443655"/>
            <a:ext cx="4143555" cy="15365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DIVIDER 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FA05-2726-422B-A595-CD6EE4C03A22}" type="datetime1">
              <a:rPr lang="en-US" smtClean="0"/>
              <a:t>4/5/2022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1684524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1" y="2882481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19" y="3023127"/>
            <a:ext cx="4143555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990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1700327"/>
            <a:ext cx="4143555" cy="1536580"/>
          </a:xfr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defRPr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DIVIDER 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C830-91D4-4D76-B486-41F29E6EE30C}" type="datetime1">
              <a:rPr lang="en-US" smtClean="0"/>
              <a:t>4/5/2022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1941196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1" y="313915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19" y="3279799"/>
            <a:ext cx="4143555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929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7A75830-97F6-4D74-A47F-8CD50EFD373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195AFA-7DE7-4BBC-AE6C-B5FAE8A37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72419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TWO 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AFDAC-3A23-4F5B-B2BE-CDF8D1AFC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2272009"/>
            <a:ext cx="5157787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BD9244-253B-4F61-9F15-81C783E03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386142"/>
            <a:ext cx="5157787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65450-4B24-4A6B-9987-1F3CF67B4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4744" y="2272009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3D5824-9ACF-4E5F-AC80-9ACD7B67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55260-6F71-4500-AA56-E197C8A5E92E}" type="datetime1">
              <a:rPr lang="en-US" smtClean="0"/>
              <a:t>4/5/2022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F28EAD-9FFC-4EDD-96C6-CDAF179BA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D156D5-5DCA-446B-8C31-2251F7EC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4CE474-0060-44FE-B47E-DA6AF06C369C}"/>
              </a:ext>
            </a:extLst>
          </p:cNvPr>
          <p:cNvSpPr/>
          <p:nvPr userDrawn="1"/>
        </p:nvSpPr>
        <p:spPr>
          <a:xfrm>
            <a:off x="687289" y="0"/>
            <a:ext cx="72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0FF488-85D0-4162-BF82-7F9DAA427094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726B73F3-1DAC-413E-B204-D9A6E14725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8574EA-1B80-4D53-A1C5-929097CBD6A1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DDB37A-C70A-4701-A519-6A882408133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EED813-3D7D-4166-A729-7E883823CD5E}"/>
              </a:ext>
            </a:extLst>
          </p:cNvPr>
          <p:cNvCxnSpPr/>
          <p:nvPr userDrawn="1"/>
        </p:nvCxnSpPr>
        <p:spPr>
          <a:xfrm>
            <a:off x="1068863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CC230C-5438-4284-8FAA-05E533A44A5C}"/>
              </a:ext>
            </a:extLst>
          </p:cNvPr>
          <p:cNvCxnSpPr/>
          <p:nvPr userDrawn="1"/>
        </p:nvCxnSpPr>
        <p:spPr>
          <a:xfrm>
            <a:off x="6412241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ED988384-E3A4-482D-94EF-A8F8894AA50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10145" y="3386142"/>
            <a:ext cx="5157787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0590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A30FC14-A5B3-4B00-8DE8-B6E28CF32743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195AFA-7DE7-4BBC-AE6C-B5FAE8A37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724195"/>
            <a:ext cx="10515600" cy="1325563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TWO 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AFDAC-3A23-4F5B-B2BE-CDF8D1AFC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2272009"/>
            <a:ext cx="5157787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BD9244-253B-4F61-9F15-81C783E03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386142"/>
            <a:ext cx="5157787" cy="2015247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65450-4B24-4A6B-9987-1F3CF67B4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4744" y="2272009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9DAC08-B52B-4DCC-9D22-E4E54E7116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4744" y="3386142"/>
            <a:ext cx="5183188" cy="2015247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</a:pPr>
            <a:r>
              <a:rPr lang="en-US" smtClean="0"/>
              <a:t>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3D5824-9ACF-4E5F-AC80-9ACD7B67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01007-55FE-4B9E-99B0-5FCA5C63BEEE}" type="datetime1">
              <a:rPr lang="en-US" smtClean="0"/>
              <a:t>4/5/2022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F28EAD-9FFC-4EDD-96C6-CDAF179BA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D156D5-5DCA-446B-8C31-2251F7EC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4CE474-0060-44FE-B47E-DA6AF06C369C}"/>
              </a:ext>
            </a:extLst>
          </p:cNvPr>
          <p:cNvSpPr/>
          <p:nvPr userDrawn="1"/>
        </p:nvSpPr>
        <p:spPr>
          <a:xfrm>
            <a:off x="687289" y="0"/>
            <a:ext cx="720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0FF488-85D0-4162-BF82-7F9DAA427094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726B73F3-1DAC-413E-B204-D9A6E14725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8574EA-1B80-4D53-A1C5-929097CBD6A1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DDB37A-C70A-4701-A519-6A882408133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EED813-3D7D-4166-A729-7E883823CD5E}"/>
              </a:ext>
            </a:extLst>
          </p:cNvPr>
          <p:cNvCxnSpPr/>
          <p:nvPr userDrawn="1"/>
        </p:nvCxnSpPr>
        <p:spPr>
          <a:xfrm>
            <a:off x="1068863" y="322696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CC230C-5438-4284-8FAA-05E533A44A5C}"/>
              </a:ext>
            </a:extLst>
          </p:cNvPr>
          <p:cNvCxnSpPr/>
          <p:nvPr userDrawn="1"/>
        </p:nvCxnSpPr>
        <p:spPr>
          <a:xfrm>
            <a:off x="6412241" y="3226963"/>
            <a:ext cx="6309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277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BBFDD45-3FE7-46CA-9142-8DBABF181C24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195AFA-7DE7-4BBC-AE6C-B5FAE8A37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72419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TWO 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AFDAC-3A23-4F5B-B2BE-CDF8D1AFC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2272009"/>
            <a:ext cx="5157787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65450-4B24-4A6B-9987-1F3CF67B4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4744" y="2272009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3D5824-9ACF-4E5F-AC80-9ACD7B67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1A2B-ADE3-40A2-A02A-09FC8B80F731}" type="datetime1">
              <a:rPr lang="en-US" smtClean="0"/>
              <a:t>4/5/2022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F28EAD-9FFC-4EDD-96C6-CDAF179BA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D156D5-5DCA-446B-8C31-2251F7EC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4CE474-0060-44FE-B47E-DA6AF06C369C}"/>
              </a:ext>
            </a:extLst>
          </p:cNvPr>
          <p:cNvSpPr/>
          <p:nvPr userDrawn="1"/>
        </p:nvSpPr>
        <p:spPr>
          <a:xfrm>
            <a:off x="687288" y="255684"/>
            <a:ext cx="72000" cy="1573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EED813-3D7D-4166-A729-7E883823CD5E}"/>
              </a:ext>
            </a:extLst>
          </p:cNvPr>
          <p:cNvCxnSpPr/>
          <p:nvPr userDrawn="1"/>
        </p:nvCxnSpPr>
        <p:spPr>
          <a:xfrm>
            <a:off x="1068863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CC230C-5438-4284-8FAA-05E533A44A5C}"/>
              </a:ext>
            </a:extLst>
          </p:cNvPr>
          <p:cNvCxnSpPr/>
          <p:nvPr userDrawn="1"/>
        </p:nvCxnSpPr>
        <p:spPr>
          <a:xfrm>
            <a:off x="6412241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28791ED-1F60-48B9-B73C-7835714E670D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F968FAF7-548C-4383-BE8C-5A194EC21F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32539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BEDEE03-9903-44CE-8EB8-22B19F5E8DD7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FE8DF3E-FD5B-4215-B847-DFFB761C21A4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C2B73E5D-AD65-4FEE-89DE-2E2643A345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386142"/>
            <a:ext cx="5157787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E10D0906-57D4-410E-823B-3BAD416949E1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10145" y="3386142"/>
            <a:ext cx="5157787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7393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2522758"/>
            <a:ext cx="8807116" cy="2387600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5257226"/>
            <a:ext cx="9144000" cy="1397991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74AC-6E10-46E9-BC4A-4E3A595D534E}" type="datetime1">
              <a:rPr lang="en-US" smtClean="0"/>
              <a:t>4/5/2022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3438000"/>
            <a:ext cx="144000" cy="34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102179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85801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1015979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687446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5328" y="2272009"/>
            <a:ext cx="4759643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TWO 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3913D-DE21-4303-8F9D-A21ACDBC3B69}" type="datetime1">
              <a:rPr lang="en-US" smtClean="0"/>
              <a:t>4/5/2022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11272" y="2272009"/>
            <a:ext cx="4783083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695391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7038769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757A12BA-9C40-44B2-BB42-FE7A1F89A090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527519" y="3386142"/>
            <a:ext cx="4783074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16A390F6-1520-488F-97A9-78F0B211900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911271" y="3386142"/>
            <a:ext cx="4783075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0267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5329" y="2272009"/>
            <a:ext cx="4540672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TWO 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E45D-B5D1-4EF4-9967-78E83BC898CC}" type="datetime1">
              <a:rPr lang="en-US" smtClean="0"/>
              <a:t>4/5/2022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11272" y="2272009"/>
            <a:ext cx="4783083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695391" y="322696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7038769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80E9747C-D5E4-4606-9D3D-103BF578726B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527519" y="3386142"/>
            <a:ext cx="4559068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C45F91F2-CC9B-43AA-A5DF-A0BCEB342754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911271" y="3386142"/>
            <a:ext cx="4783069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1792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7FDF157-A493-4A5F-9B08-356A30F203C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B0ED56-F1B1-4DBE-9DF3-13C23A2BE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2822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PICTURE SLIDE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93C86-ABD2-4554-A6DC-88EB2556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AB17F-C031-4630-8FA3-EE6012C20DEF}" type="datetime1">
              <a:rPr lang="en-US" smtClean="0"/>
              <a:t>4/5/2022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45015-FD92-48FC-8C28-ACCBC8BAB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C07E4C-515F-4DA3-9B83-5C6CE5B98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1F59C3-73BF-4D90-B580-4014C2B27C2C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91E214-8AE6-4CA6-B994-7A8BDD0B394C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C95F487E-1B8C-4FBA-95B3-043C11DA1E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B912DCD-5EAD-419F-BF95-02B45172EDB0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570BBF0-DF30-4898-89DD-8E929C0AD0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659525"/>
            <a:ext cx="12192000" cy="4517136"/>
          </a:xfrm>
          <a:solidFill>
            <a:schemeClr val="bg1">
              <a:alpha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327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an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0DB8CD8-F2C6-48F5-8A73-E5FB643BC475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B0ED56-F1B1-4DBE-9DF3-13C23A2BE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2822"/>
            <a:ext cx="10515600" cy="1325563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PICTURE SLIDE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93C86-ABD2-4554-A6DC-88EB2556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CC0F-AE50-44ED-8007-5467636E4C42}" type="datetime1">
              <a:rPr lang="en-US" smtClean="0"/>
              <a:t>4/5/2022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45015-FD92-48FC-8C28-ACCBC8BAB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C07E4C-515F-4DA3-9B83-5C6CE5B98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1F59C3-73BF-4D90-B580-4014C2B27C2C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91E214-8AE6-4CA6-B994-7A8BDD0B394C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C95F487E-1B8C-4FBA-95B3-043C11DA1E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B912DCD-5EAD-419F-BF95-02B45172EDB0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570BBF0-DF30-4898-89DD-8E929C0AD0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659525"/>
            <a:ext cx="12192000" cy="3872910"/>
          </a:xfrm>
          <a:solidFill>
            <a:schemeClr val="bg1">
              <a:alpha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25C7F29-6151-4F91-80D1-C96C51C06795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4107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and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50F2065-1E46-45F4-8B82-40AFF3B380E4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B0ED56-F1B1-4DBE-9DF3-13C23A2BE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2822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PICTURE SLIDE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93C86-ABD2-4554-A6DC-88EB2556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CE4A-56A6-49EC-A673-D7F2D2D770DB}" type="datetime1">
              <a:rPr lang="en-US" smtClean="0"/>
              <a:t>4/5/2022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45015-FD92-48FC-8C28-ACCBC8BAB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C07E4C-515F-4DA3-9B83-5C6CE5B98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1F59C3-73BF-4D90-B580-4014C2B27C2C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570BBF0-DF30-4898-89DD-8E929C0AD0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46000" y="1659525"/>
            <a:ext cx="11700000" cy="4517136"/>
          </a:xfrm>
          <a:solidFill>
            <a:schemeClr val="bg1">
              <a:alpha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58BD2B-1B9B-49E6-8C1A-77F7A60420D7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A17DA84B-7C7B-413F-9A4E-88B7975E1C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32539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53C73EB-9DF5-425B-B9EA-BADEC346708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0991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and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Picture Placeholder 19">
            <a:extLst>
              <a:ext uri="{FF2B5EF4-FFF2-40B4-BE49-F238E27FC236}">
                <a16:creationId xmlns:a16="http://schemas.microsoft.com/office/drawing/2014/main" id="{90DA0444-D1E1-48F5-9158-243679F7B63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167439"/>
            <a:ext cx="12192000" cy="4009222"/>
          </a:xfrm>
          <a:solidFill>
            <a:schemeClr val="bg1">
              <a:alpha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PICTURE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F2B0D-49A2-441C-B800-8DA3FF9758CE}" type="datetime1">
              <a:rPr lang="en-US" smtClean="0"/>
              <a:t>4/5/2022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1391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an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FC6DCA8-CFF5-4F20-A410-C3EA0873D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9" cy="4251153"/>
          </a:xfrm>
          <a:custGeom>
            <a:avLst/>
            <a:gdLst>
              <a:gd name="connsiteX0" fmla="*/ 0 w 12191999"/>
              <a:gd name="connsiteY0" fmla="*/ 0 h 4251153"/>
              <a:gd name="connsiteX1" fmla="*/ 12191999 w 12191999"/>
              <a:gd name="connsiteY1" fmla="*/ 0 h 4251153"/>
              <a:gd name="connsiteX2" fmla="*/ 12191999 w 12191999"/>
              <a:gd name="connsiteY2" fmla="*/ 795243 h 4251153"/>
              <a:gd name="connsiteX3" fmla="*/ 11190767 w 12191999"/>
              <a:gd name="connsiteY3" fmla="*/ 795243 h 4251153"/>
              <a:gd name="connsiteX4" fmla="*/ 11190767 w 12191999"/>
              <a:gd name="connsiteY4" fmla="*/ 802443 h 4251153"/>
              <a:gd name="connsiteX5" fmla="*/ 12191999 w 12191999"/>
              <a:gd name="connsiteY5" fmla="*/ 802443 h 4251153"/>
              <a:gd name="connsiteX6" fmla="*/ 12191999 w 12191999"/>
              <a:gd name="connsiteY6" fmla="*/ 4251153 h 4251153"/>
              <a:gd name="connsiteX7" fmla="*/ 0 w 12191999"/>
              <a:gd name="connsiteY7" fmla="*/ 4251153 h 425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4251153">
                <a:moveTo>
                  <a:pt x="0" y="0"/>
                </a:moveTo>
                <a:lnTo>
                  <a:pt x="12191999" y="0"/>
                </a:lnTo>
                <a:lnTo>
                  <a:pt x="12191999" y="795243"/>
                </a:lnTo>
                <a:lnTo>
                  <a:pt x="11190767" y="795243"/>
                </a:lnTo>
                <a:lnTo>
                  <a:pt x="11190767" y="802443"/>
                </a:lnTo>
                <a:lnTo>
                  <a:pt x="12191999" y="802443"/>
                </a:lnTo>
                <a:lnTo>
                  <a:pt x="12191999" y="4251153"/>
                </a:lnTo>
                <a:lnTo>
                  <a:pt x="0" y="425115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4251158"/>
            <a:ext cx="12192000" cy="260684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4227" y="4435638"/>
            <a:ext cx="8807116" cy="1571359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D5FDB-2FE7-44AD-B9BD-8BEF95F41952}" type="datetime1">
              <a:rPr lang="en-US" smtClean="0"/>
              <a:t>4/5/2022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4226" y="6159402"/>
            <a:ext cx="215446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E6B4C8-5DC5-48CB-A4AB-540F064C26C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CBA6E06C-D6DA-4EDA-9A87-02C42E3144CB}"/>
              </a:ext>
            </a:extLst>
          </p:cNvPr>
          <p:cNvSpPr/>
          <p:nvPr userDrawn="1"/>
        </p:nvSpPr>
        <p:spPr>
          <a:xfrm>
            <a:off x="1283369" y="4914000"/>
            <a:ext cx="72000" cy="19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D9DE605B-C51B-41B7-9FCB-86CE13FFB5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2311598-88E6-4CCA-AFD4-E5D87D3AAF1D}"/>
              </a:ext>
            </a:extLst>
          </p:cNvPr>
          <p:cNvCxnSpPr>
            <a:cxnSpLocks/>
          </p:cNvCxnSpPr>
          <p:nvPr userDrawn="1"/>
        </p:nvCxnSpPr>
        <p:spPr>
          <a:xfrm>
            <a:off x="11184000" y="805368"/>
            <a:ext cx="1008000" cy="0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6897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9B2A5FC-034D-4F4C-833F-A3DDC66E3E6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2C5870-C68D-4A7D-82BB-410BAD394D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005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CHART SLIDE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36F3ED-82D9-4642-A435-86170B891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3FB07-8F96-4A12-BC7E-21F8E0954886}" type="datetime1">
              <a:rPr lang="en-US" smtClean="0"/>
              <a:t>4/5/2022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72C020-7618-45BB-AF25-CD2F3A57D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AFB5F8-C1DD-4F45-9C62-6669B348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28A3A2-B6A3-4735-BBC9-E721BA710C9B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ADDF5A7-229B-4731-9A6F-9DE095F66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2316979"/>
            <a:ext cx="5157787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31A72C0-870A-4F64-AE16-6B1FA2C61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431112"/>
            <a:ext cx="5157787" cy="277325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962AFC0-1C35-4CF7-B15A-469738360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24784" y="1402584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2A1EF39B-44B4-41E9-B813-11A664255B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24784" y="2516716"/>
            <a:ext cx="5183188" cy="3687653"/>
          </a:xfrm>
        </p:spPr>
        <p:txBody>
          <a:bodyPr>
            <a:normAutofit/>
          </a:bodyPr>
          <a:lstStyle>
            <a:lvl1pPr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E13CA67-E267-486C-8B01-B07C27F7D30A}"/>
              </a:ext>
            </a:extLst>
          </p:cNvPr>
          <p:cNvCxnSpPr/>
          <p:nvPr userDrawn="1"/>
        </p:nvCxnSpPr>
        <p:spPr>
          <a:xfrm>
            <a:off x="1068863" y="327193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51A0EC-216D-492E-A209-7CD61B5343CC}"/>
              </a:ext>
            </a:extLst>
          </p:cNvPr>
          <p:cNvCxnSpPr/>
          <p:nvPr userDrawn="1"/>
        </p:nvCxnSpPr>
        <p:spPr>
          <a:xfrm>
            <a:off x="6352281" y="2357538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BE7B492-C944-422B-9779-A95207B000CF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7A18CA1-13F1-4B77-BA9C-71FAF3AEE4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66915A3-52A7-4C8C-B8EC-41071CB1A90B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48B84D4-EC6A-481E-87B5-0AA6E59A5C12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7409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DA48C424-A3E8-45D9-A344-780A64F65F99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2C5870-C68D-4A7D-82BB-410BAD394D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0055"/>
            <a:ext cx="10515600" cy="1325563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CHART SLIDE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36F3ED-82D9-4642-A435-86170B891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0E14-8D81-41DD-8E4A-1160D6D337E4}" type="datetime1">
              <a:rPr lang="en-US" smtClean="0"/>
              <a:t>4/5/2022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72C020-7618-45BB-AF25-CD2F3A57D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AFB5F8-C1DD-4F45-9C62-6669B348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28A3A2-B6A3-4735-BBC9-E721BA710C9B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ADDF5A7-229B-4731-9A6F-9DE095F66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2316979"/>
            <a:ext cx="5157787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31A72C0-870A-4F64-AE16-6B1FA2C61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431112"/>
            <a:ext cx="5157787" cy="2017154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962AFC0-1C35-4CF7-B15A-469738360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24784" y="1402584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2A1EF39B-44B4-41E9-B813-11A664255B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24784" y="2516716"/>
            <a:ext cx="5183188" cy="2931545"/>
          </a:xfrm>
        </p:spPr>
        <p:txBody>
          <a:bodyPr>
            <a:normAutofit/>
          </a:bodyPr>
          <a:lstStyle>
            <a:lvl1pPr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E13CA67-E267-486C-8B01-B07C27F7D30A}"/>
              </a:ext>
            </a:extLst>
          </p:cNvPr>
          <p:cNvCxnSpPr/>
          <p:nvPr userDrawn="1"/>
        </p:nvCxnSpPr>
        <p:spPr>
          <a:xfrm>
            <a:off x="1068863" y="327193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51A0EC-216D-492E-A209-7CD61B5343CC}"/>
              </a:ext>
            </a:extLst>
          </p:cNvPr>
          <p:cNvCxnSpPr/>
          <p:nvPr userDrawn="1"/>
        </p:nvCxnSpPr>
        <p:spPr>
          <a:xfrm>
            <a:off x="6352281" y="2357538"/>
            <a:ext cx="6309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BE7B492-C944-422B-9779-A95207B000CF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7A18CA1-13F1-4B77-BA9C-71FAF3AEE4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66915A3-52A7-4C8C-B8EC-41071CB1A90B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48B84D4-EC6A-481E-87B5-0AA6E59A5C12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561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10540321-6794-45E5-A403-F840A499D670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A226BC7-E49E-4871-8B90-93766E659C8E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7FD1F1BF-3901-435E-A225-44921D7097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32539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A349A95-A047-4A05-83FB-F32C3818143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A2C5870-C68D-4A7D-82BB-410BAD394D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005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CHART SLIDE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36F3ED-82D9-4642-A435-86170B891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25738-C96E-44D6-94FE-78EC73B11312}" type="datetime1">
              <a:rPr lang="en-US" smtClean="0"/>
              <a:t>4/5/2022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72C020-7618-45BB-AF25-CD2F3A57D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AFB5F8-C1DD-4F45-9C62-6669B348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28A3A2-B6A3-4735-BBC9-E721BA710C9B}"/>
              </a:ext>
            </a:extLst>
          </p:cNvPr>
          <p:cNvSpPr/>
          <p:nvPr userDrawn="1"/>
        </p:nvSpPr>
        <p:spPr>
          <a:xfrm>
            <a:off x="687288" y="255842"/>
            <a:ext cx="72000" cy="1033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ADDF5A7-229B-4731-9A6F-9DE095F66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2316979"/>
            <a:ext cx="5157787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31A72C0-870A-4F64-AE16-6B1FA2C61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431112"/>
            <a:ext cx="5157787" cy="277325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962AFC0-1C35-4CF7-B15A-469738360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24784" y="1402584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2A1EF39B-44B4-41E9-B813-11A664255B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24784" y="2516716"/>
            <a:ext cx="5183188" cy="3687653"/>
          </a:xfrm>
        </p:spPr>
        <p:txBody>
          <a:bodyPr>
            <a:normAutofit/>
          </a:bodyPr>
          <a:lstStyle>
            <a:lvl1pPr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E13CA67-E267-486C-8B01-B07C27F7D30A}"/>
              </a:ext>
            </a:extLst>
          </p:cNvPr>
          <p:cNvCxnSpPr/>
          <p:nvPr userDrawn="1"/>
        </p:nvCxnSpPr>
        <p:spPr>
          <a:xfrm>
            <a:off x="1068863" y="327193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51A0EC-216D-492E-A209-7CD61B5343CC}"/>
              </a:ext>
            </a:extLst>
          </p:cNvPr>
          <p:cNvCxnSpPr/>
          <p:nvPr userDrawn="1"/>
        </p:nvCxnSpPr>
        <p:spPr>
          <a:xfrm>
            <a:off x="6352281" y="2357538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F95BF2-B52F-4059-BC20-4B61F5F92FC3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985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4251158"/>
            <a:ext cx="12192000" cy="260684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4700582"/>
            <a:ext cx="8807116" cy="915873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5949257"/>
            <a:ext cx="9144000" cy="601840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Lorem Ipsum 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3798-9F8A-4555-A128-691FDFB38DA9}" type="datetime1">
              <a:rPr lang="en-US" noProof="0" smtClean="0"/>
              <a:t>4/5/2022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4878000"/>
            <a:ext cx="144000" cy="19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794209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F632EEF-732A-4DE7-BC5A-A86C31DB6F5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85801"/>
            <a:ext cx="13716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C54CE062-7CDB-4AB7-B86E-461B22E7F4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16048" y="1013969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20124478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5328" y="2272009"/>
            <a:ext cx="4759643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9398F-A7F5-4300-AD8D-F2211496F365}" type="datetime1">
              <a:rPr lang="en-US" smtClean="0"/>
              <a:t>4/5/2022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3B530EAF-CF53-49F1-B6C8-C2B60A5F63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55328" y="3386142"/>
            <a:ext cx="4759643" cy="277325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11272" y="1414759"/>
            <a:ext cx="4783083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17E62B55-2C81-4D0C-82F0-D765EFB745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11272" y="2528891"/>
            <a:ext cx="4783083" cy="3630507"/>
          </a:xfrm>
        </p:spPr>
        <p:txBody>
          <a:bodyPr>
            <a:normAutofit/>
          </a:bodyPr>
          <a:lstStyle>
            <a:lvl1pPr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695391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7038769" y="236971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0670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0CD2376-834B-4EE0-BA14-A9AEA2135615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5329" y="2272009"/>
            <a:ext cx="4540672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CHART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D69A2-DE74-4722-929F-847049DD6A45}" type="datetime1">
              <a:rPr lang="en-US" smtClean="0"/>
              <a:t>4/5/2022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3B530EAF-CF53-49F1-B6C8-C2B60A5F63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55329" y="3386142"/>
            <a:ext cx="4540672" cy="277325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11272" y="1414759"/>
            <a:ext cx="4783083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17E62B55-2C81-4D0C-82F0-D765EFB745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11272" y="2528891"/>
            <a:ext cx="4783083" cy="3630507"/>
          </a:xfrm>
        </p:spPr>
        <p:txBody>
          <a:bodyPr>
            <a:normAutofit/>
          </a:bodyPr>
          <a:lstStyle>
            <a:lvl1pPr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695391" y="322696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7038769" y="236971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3516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FC33DF7-D0A2-49E4-BF1D-6DC097E62D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52069"/>
            <a:ext cx="3932237" cy="2390931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PICTURE</a:t>
            </a:r>
            <a:br>
              <a:rPr lang="en-US" dirty="0"/>
            </a:br>
            <a:r>
              <a:rPr lang="en-US" dirty="0"/>
              <a:t>WITH</a:t>
            </a:r>
            <a:br>
              <a:rPr lang="en-US" dirty="0"/>
            </a:br>
            <a:r>
              <a:rPr lang="en-US" dirty="0"/>
              <a:t>CAPTION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1566" y="0"/>
            <a:ext cx="5231567" cy="6857999"/>
          </a:xfrm>
          <a:solidFill>
            <a:schemeClr val="bg1">
              <a:alpha val="3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8800" y="3283710"/>
            <a:ext cx="3932237" cy="2439988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DD192-6800-47D0-90F1-7D91FE57976D}" type="datetime1">
              <a:rPr lang="en-US" smtClean="0"/>
              <a:t>4/5/2022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687289" y="0"/>
            <a:ext cx="72000" cy="28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7F503C-8741-4170-AB97-2F028D895E60}"/>
              </a:ext>
            </a:extLst>
          </p:cNvPr>
          <p:cNvCxnSpPr/>
          <p:nvPr userDrawn="1"/>
        </p:nvCxnSpPr>
        <p:spPr>
          <a:xfrm>
            <a:off x="1068863" y="3169769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339F42-187E-423E-888A-A223C1B2E02E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156C8BB-DCB4-4A6F-9463-81442ECFAE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3ED311-FC15-4C06-8B1C-5C57F3F9A786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46941A3-2F65-4CFA-8EEF-AB50FBB6660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895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ED1F5F9-2E42-493E-906D-AA9F7D5F0880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47703"/>
            <a:ext cx="6291150" cy="1328497"/>
          </a:xfrm>
        </p:spPr>
        <p:txBody>
          <a:bodyPr anchor="b">
            <a:noAutofit/>
          </a:bodyPr>
          <a:lstStyle>
            <a:lvl1pPr>
              <a:defRPr sz="4000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PICTURE WITH</a:t>
            </a:r>
            <a:br>
              <a:rPr lang="en-US" dirty="0"/>
            </a:br>
            <a:r>
              <a:rPr lang="en-US" dirty="0"/>
              <a:t>CAPTION SLIDE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950934"/>
            <a:ext cx="12192000" cy="2581498"/>
          </a:xfrm>
          <a:solidFill>
            <a:schemeClr val="bg1">
              <a:alpha val="3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8800" y="2216910"/>
            <a:ext cx="6291150" cy="654726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C1E2-BCC4-44B2-A3D7-036C18CBFA1C}" type="datetime1">
              <a:rPr lang="en-US" smtClean="0"/>
              <a:t>4/5/2022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687289" y="0"/>
            <a:ext cx="71723" cy="1813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7F503C-8741-4170-AB97-2F028D895E60}"/>
              </a:ext>
            </a:extLst>
          </p:cNvPr>
          <p:cNvCxnSpPr/>
          <p:nvPr userDrawn="1"/>
        </p:nvCxnSpPr>
        <p:spPr>
          <a:xfrm>
            <a:off x="1068863" y="2102969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339F42-187E-423E-888A-A223C1B2E02E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156C8BB-DCB4-4A6F-9463-81442ECFAE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46941A3-2F65-4CFA-8EEF-AB50FBB6660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8707FDA-D4BE-43FA-91CD-CBA55EB8CA17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7538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01289E2-E0FB-4100-99AE-FC48AB519EE0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52069"/>
            <a:ext cx="3932237" cy="2390931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PICTURE</a:t>
            </a:r>
            <a:br>
              <a:rPr lang="en-US" dirty="0"/>
            </a:br>
            <a:r>
              <a:rPr lang="en-US" dirty="0"/>
              <a:t>WITH</a:t>
            </a:r>
            <a:br>
              <a:rPr lang="en-US" dirty="0"/>
            </a:br>
            <a:r>
              <a:rPr lang="en-US" dirty="0"/>
              <a:t>CAPTION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1566" y="255600"/>
            <a:ext cx="5231567" cy="6346800"/>
          </a:xfrm>
          <a:solidFill>
            <a:schemeClr val="bg1">
              <a:alpha val="3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8800" y="3283710"/>
            <a:ext cx="3932237" cy="2439988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9723-4BF4-48A4-B5CD-B482435A8942}" type="datetime1">
              <a:rPr lang="en-US" smtClean="0"/>
              <a:t>4/5/2022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687289" y="0"/>
            <a:ext cx="72000" cy="28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7F503C-8741-4170-AB97-2F028D895E60}"/>
              </a:ext>
            </a:extLst>
          </p:cNvPr>
          <p:cNvCxnSpPr/>
          <p:nvPr userDrawn="1"/>
        </p:nvCxnSpPr>
        <p:spPr>
          <a:xfrm>
            <a:off x="1068863" y="3169769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BF50E9D-E2D8-41FB-816D-829494C06AD8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0C17ED7B-D5EA-4FB8-8E1B-F04BFE982E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32539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A992C28-7C5F-479C-A649-564EFD0EEABF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D1F0C21-A9B5-47E2-93F8-6226D37312FC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4376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FC33DF7-D0A2-49E4-BF1D-6DC097E62D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9351" y="652069"/>
            <a:ext cx="3490800" cy="2390931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PICTURE</a:t>
            </a:r>
            <a:br>
              <a:rPr lang="en-US" dirty="0"/>
            </a:br>
            <a:r>
              <a:rPr lang="en-US" dirty="0"/>
              <a:t>WITH</a:t>
            </a:r>
            <a:br>
              <a:rPr lang="en-US" dirty="0"/>
            </a:br>
            <a:r>
              <a:rPr lang="en-US" dirty="0"/>
              <a:t>CAPTION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1566" y="0"/>
            <a:ext cx="5231567" cy="6857999"/>
          </a:xfrm>
          <a:solidFill>
            <a:schemeClr val="bg1">
              <a:alpha val="3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9351" y="3283710"/>
            <a:ext cx="3490800" cy="2439988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F4EC-7DDE-4C95-9956-59513BFBB065}" type="datetime1">
              <a:rPr lang="en-US" smtClean="0"/>
              <a:t>4/5/2022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1277838" y="837332"/>
            <a:ext cx="72843" cy="2042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7F503C-8741-4170-AB97-2F028D895E60}"/>
              </a:ext>
            </a:extLst>
          </p:cNvPr>
          <p:cNvCxnSpPr/>
          <p:nvPr userDrawn="1"/>
        </p:nvCxnSpPr>
        <p:spPr>
          <a:xfrm>
            <a:off x="1659413" y="3169769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339F42-187E-423E-888A-A223C1B2E02E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156C8BB-DCB4-4A6F-9463-81442ECFAE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3ED311-FC15-4C06-8B1C-5C57F3F9A786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46941A3-2F65-4CFA-8EEF-AB50FBB6660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0207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FC6DCA8-CFF5-4F20-A410-C3EA0873D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9" cy="4251153"/>
          </a:xfrm>
          <a:custGeom>
            <a:avLst/>
            <a:gdLst>
              <a:gd name="connsiteX0" fmla="*/ 0 w 12191999"/>
              <a:gd name="connsiteY0" fmla="*/ 0 h 4251153"/>
              <a:gd name="connsiteX1" fmla="*/ 12191999 w 12191999"/>
              <a:gd name="connsiteY1" fmla="*/ 0 h 4251153"/>
              <a:gd name="connsiteX2" fmla="*/ 12191999 w 12191999"/>
              <a:gd name="connsiteY2" fmla="*/ 795243 h 4251153"/>
              <a:gd name="connsiteX3" fmla="*/ 11190767 w 12191999"/>
              <a:gd name="connsiteY3" fmla="*/ 795243 h 4251153"/>
              <a:gd name="connsiteX4" fmla="*/ 11190767 w 12191999"/>
              <a:gd name="connsiteY4" fmla="*/ 802443 h 4251153"/>
              <a:gd name="connsiteX5" fmla="*/ 12191999 w 12191999"/>
              <a:gd name="connsiteY5" fmla="*/ 802443 h 4251153"/>
              <a:gd name="connsiteX6" fmla="*/ 12191999 w 12191999"/>
              <a:gd name="connsiteY6" fmla="*/ 4251153 h 4251153"/>
              <a:gd name="connsiteX7" fmla="*/ 0 w 12191999"/>
              <a:gd name="connsiteY7" fmla="*/ 4251153 h 425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4251153">
                <a:moveTo>
                  <a:pt x="0" y="0"/>
                </a:moveTo>
                <a:lnTo>
                  <a:pt x="12191999" y="0"/>
                </a:lnTo>
                <a:lnTo>
                  <a:pt x="12191999" y="795243"/>
                </a:lnTo>
                <a:lnTo>
                  <a:pt x="11190767" y="795243"/>
                </a:lnTo>
                <a:lnTo>
                  <a:pt x="11190767" y="802443"/>
                </a:lnTo>
                <a:lnTo>
                  <a:pt x="12191999" y="802443"/>
                </a:lnTo>
                <a:lnTo>
                  <a:pt x="12191999" y="4251153"/>
                </a:lnTo>
                <a:lnTo>
                  <a:pt x="0" y="425115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4251158"/>
            <a:ext cx="12192000" cy="260684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20892" y="5027253"/>
            <a:ext cx="5373461" cy="1132143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Lorem Ipsum Dolor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6A7686-9AC4-4F00-9096-A661393BEBDC}"/>
              </a:ext>
            </a:extLst>
          </p:cNvPr>
          <p:cNvCxnSpPr/>
          <p:nvPr userDrawn="1"/>
        </p:nvCxnSpPr>
        <p:spPr>
          <a:xfrm>
            <a:off x="1838883" y="6072701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4226" y="4626870"/>
            <a:ext cx="4626665" cy="1389106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PICTURE</a:t>
            </a:r>
            <a:br>
              <a:rPr lang="en-US" noProof="0"/>
            </a:br>
            <a:r>
              <a:rPr lang="en-US" noProof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7C77-DBB5-4D0F-9120-27BDB5B99C32}" type="datetime1">
              <a:rPr lang="en-US" noProof="0" smtClean="0"/>
              <a:t>4/5/2022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4226" y="6159402"/>
            <a:ext cx="2154460" cy="365125"/>
          </a:xfrm>
        </p:spPr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noProof="0" smtClean="0"/>
              <a:t>‹#›</a:t>
            </a:fld>
            <a:endParaRPr lang="en-US" noProof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E6B4C8-5DC5-48CB-A4AB-540F064C26C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CBA6E06C-D6DA-4EDA-9A87-02C42E3144CB}"/>
              </a:ext>
            </a:extLst>
          </p:cNvPr>
          <p:cNvSpPr/>
          <p:nvPr userDrawn="1"/>
        </p:nvSpPr>
        <p:spPr>
          <a:xfrm>
            <a:off x="1283369" y="4914000"/>
            <a:ext cx="72000" cy="19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088D115-EF5A-444B-AD3E-D2EE18401B4A}"/>
              </a:ext>
            </a:extLst>
          </p:cNvPr>
          <p:cNvCxnSpPr>
            <a:cxnSpLocks/>
          </p:cNvCxnSpPr>
          <p:nvPr userDrawn="1"/>
        </p:nvCxnSpPr>
        <p:spPr>
          <a:xfrm>
            <a:off x="11184000" y="805368"/>
            <a:ext cx="1008000" cy="0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D9DE605B-C51B-41B7-9FCB-86CE13FFB5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4624940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8D5CEF0-7838-4E94-B0E2-6286757235D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07100"/>
            <a:ext cx="4737482" cy="697044"/>
          </a:xfrm>
        </p:spPr>
        <p:txBody>
          <a:bodyPr anchor="b">
            <a:noAutofit/>
          </a:bodyPr>
          <a:lstStyle>
            <a:lvl1pPr>
              <a:def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OVERVIEW 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8801" y="26355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1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57DDE-1A3D-4921-8DA7-F028633C78C6}" type="datetime1">
              <a:rPr lang="en-US" smtClean="0"/>
              <a:t>4/5/2022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3C2BC3-19D8-497A-B742-E2E5155DEA2E}"/>
              </a:ext>
            </a:extLst>
          </p:cNvPr>
          <p:cNvSpPr/>
          <p:nvPr userDrawn="1"/>
        </p:nvSpPr>
        <p:spPr>
          <a:xfrm>
            <a:off x="687289" y="0"/>
            <a:ext cx="72000" cy="11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AD1AF6-056E-449E-ABB4-F42FCFF2154D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B49EFE94-C72E-4FA8-9AE2-70BFB09FB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7F17BC-9B89-4B33-A693-1583A7EAEED0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2FBCB0-43B1-4129-B190-2F32EAB36A7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AF92140-8242-4A51-9463-35E60CF48BE9}"/>
              </a:ext>
            </a:extLst>
          </p:cNvPr>
          <p:cNvCxnSpPr>
            <a:cxnSpLocks/>
          </p:cNvCxnSpPr>
          <p:nvPr userDrawn="1"/>
        </p:nvCxnSpPr>
        <p:spPr>
          <a:xfrm>
            <a:off x="11192400" y="802800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8D84BA3-D783-472E-AB10-C96A8DE8D0DD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3200" y="6580800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467663" y="26355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2 Title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006525" y="26355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3 Title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928801" y="47467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4 Title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467663" y="47467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5 Title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006525" y="47467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6 Title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928801" y="3059153"/>
            <a:ext cx="3256674" cy="4994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467663" y="3059153"/>
            <a:ext cx="3256674" cy="4994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8006525" y="3059153"/>
            <a:ext cx="3256674" cy="4994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928801" y="5170358"/>
            <a:ext cx="3256674" cy="4994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4467663" y="5170358"/>
            <a:ext cx="3256674" cy="4994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8006525" y="5170358"/>
            <a:ext cx="3256674" cy="4994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77066" y="1757980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512376" y="1757980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047686" y="1757980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77066" y="3890091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512376" y="3890091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2" name="Picture Placeholder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047686" y="3890091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6014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7427B840-CC27-4923-A00E-7899AF7A4460}"/>
              </a:ext>
            </a:extLst>
          </p:cNvPr>
          <p:cNvSpPr/>
          <p:nvPr userDrawn="1"/>
        </p:nvSpPr>
        <p:spPr>
          <a:xfrm>
            <a:off x="0" y="5764039"/>
            <a:ext cx="12192000" cy="109396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07100"/>
            <a:ext cx="4737482" cy="697044"/>
          </a:xfrm>
        </p:spPr>
        <p:txBody>
          <a:bodyPr anchor="b">
            <a:noAutofit/>
          </a:bodyPr>
          <a:lstStyle>
            <a:lvl1pPr>
              <a:defRPr lang="en-US" sz="4000" b="1" kern="1200" dirty="0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OVERVIEW 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8801" y="245270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1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6B8C-51E0-4512-9EB9-DD1BB2387348}" type="datetime1">
              <a:rPr lang="en-US" smtClean="0"/>
              <a:t>4/5/2022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3C2BC3-19D8-497A-B742-E2E5155DEA2E}"/>
              </a:ext>
            </a:extLst>
          </p:cNvPr>
          <p:cNvSpPr/>
          <p:nvPr userDrawn="1"/>
        </p:nvSpPr>
        <p:spPr>
          <a:xfrm>
            <a:off x="687289" y="0"/>
            <a:ext cx="72000" cy="115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AD1AF6-056E-449E-ABB4-F42FCFF2154D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B49EFE94-C72E-4FA8-9AE2-70BFB09FB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7F17BC-9B89-4B33-A693-1583A7EAEED0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2FBCB0-43B1-4129-B190-2F32EAB36A7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AF92140-8242-4A51-9463-35E60CF48BE9}"/>
              </a:ext>
            </a:extLst>
          </p:cNvPr>
          <p:cNvCxnSpPr>
            <a:cxnSpLocks/>
          </p:cNvCxnSpPr>
          <p:nvPr userDrawn="1"/>
        </p:nvCxnSpPr>
        <p:spPr>
          <a:xfrm>
            <a:off x="11192400" y="802800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8D84BA3-D783-472E-AB10-C96A8DE8D0DD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3200" y="6580800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467663" y="245270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2 Title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006525" y="245270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3 Title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928801" y="456391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4 Title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467663" y="456391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5 Title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006525" y="456391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6 Title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928801" y="287627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467663" y="287627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8006525" y="287627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928801" y="498747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4467663" y="498747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8006525" y="498747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41234" y="1575100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576544" y="1575100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111854" y="1575100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41234" y="3707211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576544" y="3707211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2" name="Picture Placeholder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111854" y="3707211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961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70994831-EE46-4DEA-9077-4FEBBCD60EB3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07100"/>
            <a:ext cx="4737482" cy="697044"/>
          </a:xfrm>
        </p:spPr>
        <p:txBody>
          <a:bodyPr anchor="b">
            <a:noAutofit/>
          </a:bodyPr>
          <a:lstStyle>
            <a:lvl1pPr>
              <a:def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OVERVIEW 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8801" y="26355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1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065FF-3A74-4B0F-9624-362545A943D5}" type="datetime1">
              <a:rPr lang="en-US" smtClean="0"/>
              <a:t>4/5/2022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3C2BC3-19D8-497A-B742-E2E5155DEA2E}"/>
              </a:ext>
            </a:extLst>
          </p:cNvPr>
          <p:cNvSpPr/>
          <p:nvPr userDrawn="1"/>
        </p:nvSpPr>
        <p:spPr>
          <a:xfrm>
            <a:off x="687289" y="244444"/>
            <a:ext cx="72000" cy="907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467663" y="26355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2 Title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006525" y="26355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3 Title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928801" y="47467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4 Title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467663" y="47467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5 Title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006525" y="47467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6 Title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928801" y="30591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467663" y="30591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8006525" y="30591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928801" y="51703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4467663" y="51703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8006525" y="51703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41234" y="17579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576544" y="17579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111854" y="17579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41234" y="38900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576544" y="38900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2" name="Picture Placeholder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111854" y="38900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EC8F712-6C02-43F3-8A0A-5DCA975E7C38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8B62D71-4318-4C96-828A-D19FFBFA7BDA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12E8DD1E-B3CA-4756-A792-B476AFA9AE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32539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603F760-AD2F-4611-99B6-58C4666AEBA1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218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2413986"/>
            <a:ext cx="7107331" cy="1838643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4599498"/>
            <a:ext cx="7107331" cy="966857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Lorem Ipsum</a:t>
            </a:r>
            <a:br>
              <a:rPr lang="en-US" noProof="0"/>
            </a:br>
            <a:r>
              <a:rPr lang="en-US" noProof="0"/>
              <a:t>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C6A1-E569-4FC9-9D93-90A846C9C5BB}" type="datetime1">
              <a:rPr lang="en-US" noProof="0" smtClean="0"/>
              <a:t>4/5/2022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2740862"/>
            <a:ext cx="144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4444451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6E88EDA-C5A5-4C22-8CE4-5C7FDCF2E859}"/>
              </a:ext>
            </a:extLst>
          </p:cNvPr>
          <p:cNvCxnSpPr>
            <a:cxnSpLocks/>
          </p:cNvCxnSpPr>
          <p:nvPr userDrawn="1"/>
        </p:nvCxnSpPr>
        <p:spPr>
          <a:xfrm flipV="1">
            <a:off x="11077074" y="5622756"/>
            <a:ext cx="0" cy="984222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B98974C-AC7A-4E66-AE1A-DBA5F1A1D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5532986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6251742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8D5CEF0-7838-4E94-B0E2-6286757235D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9350" y="645199"/>
            <a:ext cx="4737482" cy="1338841"/>
          </a:xfrm>
        </p:spPr>
        <p:txBody>
          <a:bodyPr anchor="b">
            <a:noAutofit/>
          </a:bodyPr>
          <a:lstStyle>
            <a:lvl1pPr>
              <a:def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OVERVIEW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386001" y="30927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1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B35B-55DE-4D82-AAED-127142AD1F9F}" type="datetime1">
              <a:rPr lang="en-US" smtClean="0"/>
              <a:t>4/5/2022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AD1AF6-056E-449E-ABB4-F42FCFF2154D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B49EFE94-C72E-4FA8-9AE2-70BFB09FB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7F17BC-9B89-4B33-A693-1583A7EAEED0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2FBCB0-43B1-4129-B190-2F32EAB36A7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AF92140-8242-4A51-9463-35E60CF48BE9}"/>
              </a:ext>
            </a:extLst>
          </p:cNvPr>
          <p:cNvCxnSpPr>
            <a:cxnSpLocks/>
          </p:cNvCxnSpPr>
          <p:nvPr userDrawn="1"/>
        </p:nvCxnSpPr>
        <p:spPr>
          <a:xfrm>
            <a:off x="11192400" y="802800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AC031692-3E92-4C7E-A067-5F49BD1267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84400" y="838800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8D84BA3-D783-472E-AB10-C96A8DE8D0DD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3200" y="6580800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924863" y="30927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2 Title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463725" y="30927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3 Title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1386001" y="52039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4 Title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924863" y="52039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5 Title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463725" y="52039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6 Title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1386001" y="35163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924863" y="35163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8463725" y="35163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1386001" y="56275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4924863" y="56275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8463725" y="56275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49843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3374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56905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49843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03374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2" name="Picture Placeholder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56905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C2768A5-0309-41B3-94FB-AA3A2FCB638E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5452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8D5CEF0-7838-4E94-B0E2-6286757235DA}"/>
              </a:ext>
            </a:extLst>
          </p:cNvPr>
          <p:cNvSpPr/>
          <p:nvPr userDrawn="1"/>
        </p:nvSpPr>
        <p:spPr>
          <a:xfrm>
            <a:off x="4724400" y="0"/>
            <a:ext cx="74676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9350" y="645199"/>
            <a:ext cx="4737482" cy="1338841"/>
          </a:xfrm>
        </p:spPr>
        <p:txBody>
          <a:bodyPr anchor="b">
            <a:noAutofit/>
          </a:bodyPr>
          <a:lstStyle>
            <a:lvl1pPr>
              <a:defRPr lang="en-US" sz="4000" b="1" kern="1200" dirty="0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OVERVIEW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386001" y="30927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1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41BB-2CCE-42E8-8A4D-47586555D345}" type="datetime1">
              <a:rPr lang="en-US" smtClean="0"/>
              <a:t>4/5/2022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AD1AF6-056E-449E-ABB4-F42FCFF2154D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B49EFE94-C72E-4FA8-9AE2-70BFB09FB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7F17BC-9B89-4B33-A693-1583A7EAEED0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2FBCB0-43B1-4129-B190-2F32EAB36A7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AF92140-8242-4A51-9463-35E60CF48BE9}"/>
              </a:ext>
            </a:extLst>
          </p:cNvPr>
          <p:cNvCxnSpPr>
            <a:cxnSpLocks/>
          </p:cNvCxnSpPr>
          <p:nvPr userDrawn="1"/>
        </p:nvCxnSpPr>
        <p:spPr>
          <a:xfrm>
            <a:off x="11192400" y="802800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8D84BA3-D783-472E-AB10-C96A8DE8D0DD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3200" y="6580800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924863" y="30927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2 Title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463725" y="30927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3 Title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1386001" y="52039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4 Title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924863" y="52039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5 Title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463725" y="52039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6 Title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1386001" y="35163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924863" y="35163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8463725" y="35163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1386001" y="56275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4924863" y="56275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8463725" y="56275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498434" y="2215180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3374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56905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498434" y="4347291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03374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2" name="Picture Placeholder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56905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C2768A5-0309-41B3-94FB-AA3A2FCB638E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0621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85FB182-4CCC-45D7-A2A4-A593CA00EB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8E2AFE-9147-47F3-ADFE-AD251E989D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14400" y="1144587"/>
            <a:ext cx="9395400" cy="1483413"/>
          </a:xfrm>
        </p:spPr>
        <p:txBody>
          <a:bodyPr>
            <a:noAutofit/>
          </a:bodyPr>
          <a:lstStyle>
            <a:lvl1pPr>
              <a:defRPr sz="5500"/>
            </a:lvl1pPr>
          </a:lstStyle>
          <a:p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YOU!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46BDE-7853-435A-80A6-D25940D17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0F1A0-84E6-4AA0-9183-7CA10A278BD9}" type="datetime1">
              <a:rPr lang="en-US" smtClean="0"/>
              <a:t>4/5/2022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83E82-A916-403C-8BE8-252132A94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F2326-238E-4FE6-8842-680DE4A04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9D0891-2A9E-4F35-82BE-7966AECBB0F1}"/>
              </a:ext>
            </a:extLst>
          </p:cNvPr>
          <p:cNvSpPr/>
          <p:nvPr userDrawn="1"/>
        </p:nvSpPr>
        <p:spPr>
          <a:xfrm>
            <a:off x="1379621" y="0"/>
            <a:ext cx="144000" cy="248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52F6420-3AFC-4D7F-A45D-56EA5EFC0D1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812758" y="3038688"/>
            <a:ext cx="9144000" cy="1397991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C78E93-F6DF-44C7-A9BB-D035C397BFD5}"/>
              </a:ext>
            </a:extLst>
          </p:cNvPr>
          <p:cNvCxnSpPr/>
          <p:nvPr userDrawn="1"/>
        </p:nvCxnSpPr>
        <p:spPr>
          <a:xfrm>
            <a:off x="1957137" y="2883641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7BFFD5-4519-4811-BDD2-3B0318780ACC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172200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A4E36001-6B54-4F6D-9532-965904F3C3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16048" y="5377580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058583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-1" y="0"/>
            <a:ext cx="12191989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2522758"/>
            <a:ext cx="8807116" cy="2387600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5257226"/>
            <a:ext cx="9144000" cy="1397991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F772-C659-4F6E-A95D-21349475745A}" type="datetime1">
              <a:rPr lang="en-US" smtClean="0"/>
              <a:t>4/5/2022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3438000"/>
            <a:ext cx="144000" cy="34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102179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85801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1006893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5349505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4251158"/>
            <a:ext cx="12192000" cy="260684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4700332"/>
            <a:ext cx="8807116" cy="915873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5963075"/>
            <a:ext cx="9144000" cy="601840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Lorem Ipsum 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389B-1365-4D57-8640-FE32C76A82BF}" type="datetime1">
              <a:rPr lang="en-US" noProof="0" smtClean="0"/>
              <a:t>4/5/2022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4878000"/>
            <a:ext cx="144000" cy="19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808027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F632EEF-732A-4DE7-BC5A-A86C31DB6F5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85801"/>
            <a:ext cx="13716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C54CE062-7CDB-4AB7-B86E-461B22E7F4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16048" y="1006893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0836357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1D61DF5-2BE6-40B6-97DF-A161EF9520AA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2413986"/>
            <a:ext cx="7107331" cy="1838643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4599498"/>
            <a:ext cx="7107331" cy="966857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B306-77B6-40D8-8A71-1A24515FE48B}" type="datetime1">
              <a:rPr lang="en-US" smtClean="0"/>
              <a:t>4/5/2022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2740862"/>
            <a:ext cx="144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4444451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6E88EDA-C5A5-4C22-8CE4-5C7FDCF2E859}"/>
              </a:ext>
            </a:extLst>
          </p:cNvPr>
          <p:cNvCxnSpPr>
            <a:cxnSpLocks/>
          </p:cNvCxnSpPr>
          <p:nvPr userDrawn="1"/>
        </p:nvCxnSpPr>
        <p:spPr>
          <a:xfrm flipV="1">
            <a:off x="11077074" y="5622756"/>
            <a:ext cx="0" cy="984222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B98974C-AC7A-4E66-AE1A-DBA5F1A1D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5513936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2027339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0"/>
            <a:ext cx="12192000" cy="4446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4764500"/>
            <a:ext cx="8807116" cy="915873"/>
          </a:xfrm>
        </p:spPr>
        <p:txBody>
          <a:bodyPr anchor="b">
            <a:normAutofit/>
          </a:bodyPr>
          <a:lstStyle>
            <a:lvl1pPr algn="l">
              <a:defRPr sz="5500" b="1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noProof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6043285"/>
            <a:ext cx="9144000" cy="601840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Lorem Ipsum 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D3CFD-4D7A-41AC-A46D-B09F422513E8}" type="datetime1">
              <a:rPr lang="en-US" noProof="0" smtClean="0"/>
              <a:t>4/5/2022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5CBEC59-7FF9-4688-98DF-89832A0C902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4950000"/>
            <a:ext cx="144000" cy="19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10820400" y="870003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68000" y="1005185"/>
            <a:ext cx="1460500" cy="481013"/>
          </a:xfrm>
        </p:spPr>
        <p:txBody>
          <a:bodyPr/>
          <a:lstStyle>
            <a:lvl1pPr marL="0" indent="0" algn="l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475710E-5533-4BB2-A66B-352BB2B1F9CB}"/>
              </a:ext>
            </a:extLst>
          </p:cNvPr>
          <p:cNvCxnSpPr/>
          <p:nvPr userDrawn="1"/>
        </p:nvCxnSpPr>
        <p:spPr>
          <a:xfrm>
            <a:off x="1957137" y="5823067"/>
            <a:ext cx="93044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180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-1"/>
            <a:ext cx="12192000" cy="446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4785756"/>
            <a:ext cx="8807116" cy="915873"/>
          </a:xfrm>
        </p:spPr>
        <p:txBody>
          <a:bodyPr anchor="b">
            <a:normAutofit/>
          </a:bodyPr>
          <a:lstStyle>
            <a:lvl1pPr algn="l">
              <a:defRPr sz="5500" b="1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6050473"/>
            <a:ext cx="9144000" cy="601840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Lorem Ipsum 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FBC92-456B-42A9-BBF5-ADCA2050DDCF}" type="datetime1">
              <a:rPr lang="en-US" noProof="0" smtClean="0"/>
              <a:t>4/5/2022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4950000"/>
            <a:ext cx="144000" cy="19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882423"/>
            <a:ext cx="93044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10820400" y="870003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68000" y="1005185"/>
            <a:ext cx="1460500" cy="481013"/>
          </a:xfrm>
        </p:spPr>
        <p:txBody>
          <a:bodyPr/>
          <a:lstStyle>
            <a:lvl1pPr marL="0" indent="0" algn="l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986155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1" y="458919"/>
            <a:ext cx="9971159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641" y="3775165"/>
            <a:ext cx="9971158" cy="2427923"/>
          </a:xfrm>
        </p:spPr>
        <p:txBody>
          <a:bodyPr>
            <a:normAutofit/>
          </a:bodyPr>
          <a:lstStyle>
            <a:lvl1pPr marL="0" indent="0"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99D1-A115-46CA-B10A-279193A83BBC}" type="datetime1">
              <a:rPr lang="en-US" smtClean="0"/>
              <a:t>4/5/2022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687289" y="0"/>
            <a:ext cx="72000" cy="1271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068863" y="1528464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29641" y="1669110"/>
            <a:ext cx="9971158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810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1" y="458919"/>
            <a:ext cx="9971159" cy="1325563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641" y="3133484"/>
            <a:ext cx="10515600" cy="242792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 sz="14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 sz="14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1783-EEF8-44D1-A300-8D20A32BB2D3}" type="datetime1">
              <a:rPr lang="en-US" smtClean="0"/>
              <a:t>4/5/2022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687289" y="0"/>
            <a:ext cx="72000" cy="12710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068863" y="1528464"/>
            <a:ext cx="6309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29641" y="1669110"/>
            <a:ext cx="9971158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333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CF94AF4-4F78-4DA5-8571-FD66FFA6313D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21" y="546844"/>
            <a:ext cx="8997738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520" y="3581731"/>
            <a:ext cx="8997737" cy="223046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C37E-76B3-4A0D-BCD1-C5A52A858D66}" type="datetime1">
              <a:rPr lang="en-US" smtClean="0"/>
              <a:t>4/5/2022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0400" y="6159402"/>
            <a:ext cx="2788169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8" y="244717"/>
            <a:ext cx="7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2" y="1616389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20" y="1757035"/>
            <a:ext cx="8997737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0938200" y="1341281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31016" y="1377655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80265F1-E793-484F-ADC9-31450ADF8B0E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688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1443655"/>
            <a:ext cx="4143555" cy="15365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409" y="2588054"/>
            <a:ext cx="5228216" cy="31229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2C234-967A-4CF5-82BF-1AF9EBDCBA35}" type="datetime1">
              <a:rPr lang="en-US" smtClean="0"/>
              <a:t>4/5/2022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1684524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1" y="2882481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19" y="3023127"/>
            <a:ext cx="4143555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38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E1EAD-812A-4236-9F79-679D72C2B8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4873" y="6187538"/>
            <a:ext cx="3256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A38A25-0817-41BC-96A5-5012FE15C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A28A22-3D06-43EE-BD32-97F90FEA1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AC635-0473-40DB-A82D-46D5F635BC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1875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2"/>
                </a:solidFill>
              </a:defRPr>
            </a:lvl1pPr>
          </a:lstStyle>
          <a:p>
            <a:fld id="{7E5F88F2-B164-4B6F-A4D1-FF377EA65B7F}" type="datetime1">
              <a:rPr lang="en-US" smtClean="0"/>
              <a:t>4/5/2022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D12B9-96FA-4883-88FA-2071321A43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49751" y="61875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tx2"/>
                </a:solidFill>
              </a:defRPr>
            </a:lvl1pPr>
          </a:lstStyle>
          <a:p>
            <a:fld id="{95CBEC59-7FF9-4688-98DF-89832A0C90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97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61" r:id="rId4"/>
    <p:sldLayoutId id="2147483662" r:id="rId5"/>
    <p:sldLayoutId id="2147483650" r:id="rId6"/>
    <p:sldLayoutId id="2147483663" r:id="rId7"/>
    <p:sldLayoutId id="2147483664" r:id="rId8"/>
    <p:sldLayoutId id="2147483665" r:id="rId9"/>
    <p:sldLayoutId id="2147483666" r:id="rId10"/>
    <p:sldLayoutId id="2147483651" r:id="rId11"/>
    <p:sldLayoutId id="2147483670" r:id="rId12"/>
    <p:sldLayoutId id="2147483667" r:id="rId13"/>
    <p:sldLayoutId id="2147483668" r:id="rId14"/>
    <p:sldLayoutId id="2147483671" r:id="rId15"/>
    <p:sldLayoutId id="2147483669" r:id="rId16"/>
    <p:sldLayoutId id="2147483653" r:id="rId17"/>
    <p:sldLayoutId id="2147483672" r:id="rId18"/>
    <p:sldLayoutId id="2147483673" r:id="rId19"/>
    <p:sldLayoutId id="2147483674" r:id="rId20"/>
    <p:sldLayoutId id="2147483676" r:id="rId21"/>
    <p:sldLayoutId id="2147483652" r:id="rId22"/>
    <p:sldLayoutId id="2147483677" r:id="rId23"/>
    <p:sldLayoutId id="2147483678" r:id="rId24"/>
    <p:sldLayoutId id="2147483679" r:id="rId25"/>
    <p:sldLayoutId id="2147483681" r:id="rId26"/>
    <p:sldLayoutId id="2147483654" r:id="rId27"/>
    <p:sldLayoutId id="2147483682" r:id="rId28"/>
    <p:sldLayoutId id="2147483683" r:id="rId29"/>
    <p:sldLayoutId id="2147483684" r:id="rId30"/>
    <p:sldLayoutId id="2147483685" r:id="rId31"/>
    <p:sldLayoutId id="2147483657" r:id="rId32"/>
    <p:sldLayoutId id="2147483686" r:id="rId33"/>
    <p:sldLayoutId id="2147483687" r:id="rId34"/>
    <p:sldLayoutId id="2147483688" r:id="rId35"/>
    <p:sldLayoutId id="2147483689" r:id="rId36"/>
    <p:sldLayoutId id="2147483656" r:id="rId37"/>
    <p:sldLayoutId id="2147483690" r:id="rId38"/>
    <p:sldLayoutId id="2147483691" r:id="rId39"/>
    <p:sldLayoutId id="2147483692" r:id="rId40"/>
    <p:sldLayoutId id="2147483697" r:id="rId41"/>
    <p:sldLayoutId id="2147483658" r:id="rId42"/>
    <p:sldLayoutId id="2147483693" r:id="rId43"/>
    <p:sldLayoutId id="2147483694" r:id="rId44"/>
    <p:sldLayoutId id="2147483695" r:id="rId45"/>
    <p:sldLayoutId id="2147483696" r:id="rId4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lE7Pwx5Eh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2.sv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2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2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rdwallet.com/article/finance/best-budget-apps" TargetMode="External"/><Relationship Id="rId2" Type="http://schemas.openxmlformats.org/officeDocument/2006/relationships/hyperlink" Target="https://financialsmarts.umbc.edu/" TargetMode="Externa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FA173-4917-43E5-B91C-3914C1A8D2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2758" y="4700582"/>
            <a:ext cx="9881402" cy="91587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SAVINGS…YES IT IS POSSIBLE!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99D82B-F86A-4C04-9207-B25F53939F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Presenter:  Martina Buckley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06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555329" y="2388554"/>
            <a:ext cx="4540672" cy="177752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Needs - A “need” is something that is necessary for basic </a:t>
            </a:r>
            <a:r>
              <a:rPr lang="en-US" dirty="0" smtClean="0"/>
              <a:t>living</a:t>
            </a:r>
          </a:p>
          <a:p>
            <a:endParaRPr lang="en-US" dirty="0" smtClean="0"/>
          </a:p>
          <a:p>
            <a:r>
              <a:rPr lang="en-US" dirty="0" smtClean="0"/>
              <a:t>Wants </a:t>
            </a:r>
            <a:r>
              <a:rPr lang="en-US" dirty="0"/>
              <a:t>- A “want” is something that makes life more comfortable or </a:t>
            </a:r>
            <a:r>
              <a:rPr lang="en-US" dirty="0" smtClean="0"/>
              <a:t>enjoyable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Distinguish between needs and wants!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Question #3</a:t>
            </a:r>
          </a:p>
          <a:p>
            <a:r>
              <a:rPr lang="en-US" dirty="0" smtClean="0"/>
              <a:t>NEED or WANT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7"/>
          </p:nvPr>
        </p:nvSpPr>
        <p:spPr>
          <a:xfrm>
            <a:off x="1555329" y="4264146"/>
            <a:ext cx="3509730" cy="1947858"/>
          </a:xfrm>
        </p:spPr>
        <p:txBody>
          <a:bodyPr>
            <a:normAutofit/>
          </a:bodyPr>
          <a:lstStyle/>
          <a:p>
            <a:r>
              <a:rPr lang="en-US" i="1" dirty="0" smtClean="0"/>
              <a:t>Remember, whatever your lifestyle, a “need” is something that is necessary for basic living, like housing, food, and safety. A “want” is something that makes life more comfortable or enjoyable. 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r>
              <a:rPr lang="en-US" dirty="0"/>
              <a:t>A prepaid phone for emergencies</a:t>
            </a:r>
          </a:p>
          <a:p>
            <a:r>
              <a:rPr lang="en-US" dirty="0"/>
              <a:t>Rent or mortgage</a:t>
            </a:r>
          </a:p>
          <a:p>
            <a:r>
              <a:rPr lang="en-US" dirty="0"/>
              <a:t>Groceries</a:t>
            </a:r>
          </a:p>
          <a:p>
            <a:r>
              <a:rPr lang="en-US" dirty="0"/>
              <a:t>Electricity</a:t>
            </a:r>
          </a:p>
          <a:p>
            <a:r>
              <a:rPr lang="en-US" dirty="0"/>
              <a:t>Your dream car</a:t>
            </a:r>
          </a:p>
          <a:p>
            <a:r>
              <a:rPr lang="en-US" dirty="0"/>
              <a:t>The latest smartphone</a:t>
            </a:r>
          </a:p>
          <a:p>
            <a:r>
              <a:rPr lang="en-US" dirty="0"/>
              <a:t>Cable television</a:t>
            </a:r>
          </a:p>
          <a:p>
            <a:r>
              <a:rPr lang="en-US" dirty="0"/>
              <a:t>Eating out</a:t>
            </a:r>
          </a:p>
        </p:txBody>
      </p:sp>
    </p:spTree>
    <p:extLst>
      <p:ext uri="{BB962C8B-B14F-4D97-AF65-F5344CB8AC3E}">
        <p14:creationId xmlns:p14="http://schemas.microsoft.com/office/powerpoint/2010/main" val="404097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071DD-D1ED-4494-BAB0-E44D84460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get started?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D046CD-889C-4A2E-8DC3-BED5C7901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1" y="2272009"/>
            <a:ext cx="2648118" cy="82391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How much should you save each month?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8E0C3E-549F-4B12-BC1D-70D49FDEE3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386142"/>
            <a:ext cx="2755153" cy="2773258"/>
          </a:xfrm>
        </p:spPr>
        <p:txBody>
          <a:bodyPr/>
          <a:lstStyle/>
          <a:p>
            <a:pPr fontAlgn="base"/>
            <a:r>
              <a:rPr lang="en-US" dirty="0"/>
              <a:t>A common method of figuring out how to budget for savings is the 50-30-20 rule, which recommends that you spend 50% of income on needs, 30% on wants, and </a:t>
            </a:r>
            <a:r>
              <a:rPr lang="en-US" b="1" dirty="0"/>
              <a:t>20% on savings or debts</a:t>
            </a: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FD046CD-889C-4A2E-8DC3-BED5C7901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7153" y="2313573"/>
            <a:ext cx="2840859" cy="823912"/>
          </a:xfrm>
        </p:spPr>
        <p:txBody>
          <a:bodyPr>
            <a:normAutofit/>
          </a:bodyPr>
          <a:lstStyle/>
          <a:p>
            <a:r>
              <a:rPr lang="en-US" sz="2100" dirty="0" smtClean="0"/>
              <a:t>Emergency Fund and Other Savings</a:t>
            </a:r>
            <a:endParaRPr lang="en-US" sz="2100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D8E0C3E-549F-4B12-BC1D-70D49FDEE3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87153" y="3370130"/>
            <a:ext cx="3105318" cy="2773258"/>
          </a:xfrm>
        </p:spPr>
        <p:txBody>
          <a:bodyPr/>
          <a:lstStyle/>
          <a:p>
            <a:r>
              <a:rPr lang="en-US" b="1" dirty="0"/>
              <a:t>3 Things You Need to Know About an Emergency Fund </a:t>
            </a:r>
          </a:p>
          <a:p>
            <a:pPr marL="0" indent="0">
              <a:buNone/>
            </a:pPr>
            <a:r>
              <a:rPr lang="en-US" b="1" dirty="0">
                <a:hlinkClick r:id="rId3"/>
              </a:rPr>
              <a:t>Video</a:t>
            </a:r>
            <a:endParaRPr lang="en-US" b="1" dirty="0"/>
          </a:p>
          <a:p>
            <a:r>
              <a:rPr lang="en-US" b="1" dirty="0" smtClean="0"/>
              <a:t>General</a:t>
            </a:r>
          </a:p>
          <a:p>
            <a:r>
              <a:rPr lang="en-US" b="1" dirty="0" smtClean="0"/>
              <a:t>Travel</a:t>
            </a:r>
          </a:p>
          <a:p>
            <a:r>
              <a:rPr lang="en-US" b="1" dirty="0" smtClean="0"/>
              <a:t>Vehicle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FD046CD-889C-4A2E-8DC3-BED5C7901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9482" y="2323761"/>
            <a:ext cx="2840859" cy="823912"/>
          </a:xfrm>
        </p:spPr>
        <p:txBody>
          <a:bodyPr>
            <a:normAutofit/>
          </a:bodyPr>
          <a:lstStyle/>
          <a:p>
            <a:pPr fontAlgn="base"/>
            <a:r>
              <a:rPr lang="en-US" sz="2100" dirty="0"/>
              <a:t>5 steps to opening a savings account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7D8E0C3E-549F-4B12-BC1D-70D49FDEE3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59482" y="3370130"/>
            <a:ext cx="3559530" cy="27732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Procedures may vary by individual financial institution, but as a guideline, use this checklist to help you prepare to open </a:t>
            </a:r>
            <a:r>
              <a:rPr lang="en-US" dirty="0" smtClean="0"/>
              <a:t>a </a:t>
            </a:r>
            <a:r>
              <a:rPr lang="en-US" dirty="0"/>
              <a:t>savings </a:t>
            </a:r>
            <a:r>
              <a:rPr lang="en-US" dirty="0" smtClean="0"/>
              <a:t>account</a:t>
            </a:r>
            <a:endParaRPr lang="en-US" b="1" dirty="0"/>
          </a:p>
          <a:p>
            <a:pPr fontAlgn="base"/>
            <a:r>
              <a:rPr lang="en-US" dirty="0"/>
              <a:t>Do your research</a:t>
            </a:r>
            <a:r>
              <a:rPr lang="en-US" dirty="0" smtClean="0"/>
              <a:t>.</a:t>
            </a:r>
            <a:endParaRPr lang="en-US" dirty="0"/>
          </a:p>
          <a:p>
            <a:pPr fontAlgn="base"/>
            <a:r>
              <a:rPr lang="en-US" dirty="0"/>
              <a:t>Visit your financial </a:t>
            </a:r>
            <a:r>
              <a:rPr lang="en-US" dirty="0" smtClean="0"/>
              <a:t>institution.</a:t>
            </a:r>
            <a:endParaRPr lang="en-US" dirty="0"/>
          </a:p>
          <a:p>
            <a:pPr fontAlgn="base"/>
            <a:r>
              <a:rPr lang="en-US" dirty="0"/>
              <a:t>Bring two forms of </a:t>
            </a:r>
            <a:r>
              <a:rPr lang="en-US" dirty="0" smtClean="0"/>
              <a:t>identification.</a:t>
            </a:r>
            <a:endParaRPr lang="en-US" dirty="0"/>
          </a:p>
          <a:p>
            <a:pPr fontAlgn="base"/>
            <a:r>
              <a:rPr lang="en-US" dirty="0"/>
              <a:t>Provide personal </a:t>
            </a:r>
            <a:r>
              <a:rPr lang="en-US" dirty="0" smtClean="0"/>
              <a:t>details.</a:t>
            </a:r>
            <a:endParaRPr lang="en-US" dirty="0"/>
          </a:p>
          <a:p>
            <a:pPr fontAlgn="base"/>
            <a:r>
              <a:rPr lang="en-US" dirty="0"/>
              <a:t>Bring money to make your first </a:t>
            </a:r>
            <a:r>
              <a:rPr lang="en-US" dirty="0" smtClean="0"/>
              <a:t>deposit.</a:t>
            </a: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95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CD96C-ADDF-4D9F-B790-CF6E3E55A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9BBFAA-ECE3-46DC-A227-38CCA1EED110}"/>
              </a:ext>
            </a:extLst>
          </p:cNvPr>
          <p:cNvSpPr>
            <a:spLocks noGrp="1"/>
          </p:cNvSpPr>
          <p:nvPr>
            <p:ph type="body" sz="quarter" idx="2"/>
          </p:nvPr>
        </p:nvSpPr>
        <p:spPr/>
        <p:txBody>
          <a:bodyPr/>
          <a:lstStyle/>
          <a:p>
            <a:r>
              <a:rPr lang="en-US" dirty="0" smtClean="0"/>
              <a:t>Establish savings goals</a:t>
            </a:r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AC0E371-764C-41CA-9680-267350C7EE1C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en-US" dirty="0" smtClean="0"/>
              <a:t>Live w/</a:t>
            </a:r>
            <a:r>
              <a:rPr lang="en-US" dirty="0" err="1" smtClean="0"/>
              <a:t>i</a:t>
            </a:r>
            <a:r>
              <a:rPr lang="en-US" dirty="0" smtClean="0"/>
              <a:t> your means</a:t>
            </a:r>
            <a:endParaRPr lang="en-US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95712C8D-157C-4EF1-B565-889F5684F1BA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8006525" y="2635589"/>
            <a:ext cx="3695618" cy="49949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Distinguish b/t needs and wants</a:t>
            </a:r>
            <a:endParaRPr lang="en-US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188B3941-E817-44DE-8D5A-DCA0DAB61823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US" dirty="0" smtClean="0"/>
              <a:t>Emergency fund</a:t>
            </a:r>
            <a:endParaRPr lang="en-US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20613223-43E0-4B37-AFB8-C0C5F47750A5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dirty="0" smtClean="0"/>
              <a:t>Monthly savings</a:t>
            </a:r>
            <a:endParaRPr lang="en-US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3C4E060E-0CFB-411A-B226-CDA349703288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 smtClean="0"/>
              <a:t>Open a savings account</a:t>
            </a:r>
            <a:endParaRPr lang="en-US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736BA5EA-18C4-4263-BDB0-C57CB168D0AF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Short-term and/or Long-term</a:t>
            </a:r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69F05205-BC24-4284-BB47-960282D011ED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not spend </a:t>
            </a:r>
            <a:r>
              <a:rPr lang="en-US" dirty="0"/>
              <a:t>more than you make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D78092F6-F4AA-40B6-B5DE-CEA37AB1A9D2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8006525" y="3059153"/>
            <a:ext cx="3256674" cy="63110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Need – Rent</a:t>
            </a:r>
          </a:p>
          <a:p>
            <a:r>
              <a:rPr lang="en-US" dirty="0" smtClean="0"/>
              <a:t>Want – Eating out</a:t>
            </a:r>
            <a:endParaRPr lang="en-US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4EC928A2-6A4A-452E-8823-81F26EA40C9C}"/>
              </a:ext>
            </a:extLst>
          </p:cNvPr>
          <p:cNvSpPr>
            <a:spLocks noGrp="1"/>
          </p:cNvSpPr>
          <p:nvPr>
            <p:ph type="body" sz="half" idx="2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3-6 months of expenses</a:t>
            </a:r>
            <a:endParaRPr lang="en-US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0388AEE0-2630-4EEB-80E0-53D74792BE97}"/>
              </a:ext>
            </a:extLst>
          </p:cNvPr>
          <p:cNvSpPr>
            <a:spLocks noGrp="1"/>
          </p:cNvSpPr>
          <p:nvPr>
            <p:ph type="body" sz="half" idx="25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20% of income</a:t>
            </a:r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F5F658D4-342A-4944-98F5-EC1761CC401B}"/>
              </a:ext>
            </a:extLst>
          </p:cNvPr>
          <p:cNvSpPr>
            <a:spLocks noGrp="1"/>
          </p:cNvSpPr>
          <p:nvPr>
            <p:ph type="body" sz="half" idx="26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your research</a:t>
            </a:r>
            <a:endParaRPr lang="en-US" dirty="0"/>
          </a:p>
        </p:txBody>
      </p:sp>
      <p:pic>
        <p:nvPicPr>
          <p:cNvPr id="51" name="Picture Placeholder 50" descr="Paper">
            <a:extLst>
              <a:ext uri="{FF2B5EF4-FFF2-40B4-BE49-F238E27FC236}">
                <a16:creationId xmlns:a16="http://schemas.microsoft.com/office/drawing/2014/main" id="{FFC09231-9C4D-4246-A535-C36907194980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28940" y="1757980"/>
            <a:ext cx="862926" cy="864000"/>
          </a:xfrm>
        </p:spPr>
      </p:pic>
      <p:pic>
        <p:nvPicPr>
          <p:cNvPr id="59" name="Picture Placeholder 58" descr="Stopwatch">
            <a:extLst>
              <a:ext uri="{FF2B5EF4-FFF2-40B4-BE49-F238E27FC236}">
                <a16:creationId xmlns:a16="http://schemas.microsoft.com/office/drawing/2014/main" id="{254CDD44-0160-47AE-934F-2D936D20C7FF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18102" y="3878114"/>
            <a:ext cx="867600" cy="868680"/>
          </a:xfrm>
        </p:spPr>
      </p:pic>
      <p:pic>
        <p:nvPicPr>
          <p:cNvPr id="61" name="Picture Placeholder 60" descr="Target">
            <a:extLst>
              <a:ext uri="{FF2B5EF4-FFF2-40B4-BE49-F238E27FC236}">
                <a16:creationId xmlns:a16="http://schemas.microsoft.com/office/drawing/2014/main" id="{ED39021A-AD0E-4A23-A73D-402E0578804C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/>
      </p:pic>
      <p:pic>
        <p:nvPicPr>
          <p:cNvPr id="71" name="Picture Placeholder 70" descr="Checklist RTL">
            <a:extLst>
              <a:ext uri="{FF2B5EF4-FFF2-40B4-BE49-F238E27FC236}">
                <a16:creationId xmlns:a16="http://schemas.microsoft.com/office/drawing/2014/main" id="{76E10F36-72C7-48D2-92C9-EB0F25D8477E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432166" y="1757980"/>
            <a:ext cx="867600" cy="868680"/>
          </a:xfrm>
        </p:spPr>
      </p:pic>
      <p:pic>
        <p:nvPicPr>
          <p:cNvPr id="73" name="Picture Placeholder 72" descr="List">
            <a:extLst>
              <a:ext uri="{FF2B5EF4-FFF2-40B4-BE49-F238E27FC236}">
                <a16:creationId xmlns:a16="http://schemas.microsoft.com/office/drawing/2014/main" id="{840D31A1-AED1-47FF-A23F-DF37F6745DEF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7967476" y="1757980"/>
            <a:ext cx="867600" cy="868680"/>
          </a:xfrm>
        </p:spPr>
      </p:pic>
      <p:pic>
        <p:nvPicPr>
          <p:cNvPr id="77" name="Picture Placeholder 76" descr="Bullseye">
            <a:extLst>
              <a:ext uri="{FF2B5EF4-FFF2-40B4-BE49-F238E27FC236}">
                <a16:creationId xmlns:a16="http://schemas.microsoft.com/office/drawing/2014/main" id="{97C0FBD8-CC2C-4B3C-BEA4-C0AF2C3DED1B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4508824" y="3878114"/>
            <a:ext cx="867600" cy="868680"/>
          </a:xfrm>
        </p:spPr>
      </p:pic>
    </p:spTree>
    <p:extLst>
      <p:ext uri="{BB962C8B-B14F-4D97-AF65-F5344CB8AC3E}">
        <p14:creationId xmlns:p14="http://schemas.microsoft.com/office/powerpoint/2010/main" val="64380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3"/>
          </p:nvPr>
        </p:nvSpPr>
        <p:spPr>
          <a:xfrm>
            <a:off x="1527521" y="2779011"/>
            <a:ext cx="8997737" cy="29942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UMBC Financial Smarts - </a:t>
            </a:r>
            <a:r>
              <a:rPr lang="en-US" b="0" dirty="0" smtClean="0">
                <a:hlinkClick r:id="rId2"/>
              </a:rPr>
              <a:t>https</a:t>
            </a:r>
            <a:r>
              <a:rPr lang="en-US" b="0" dirty="0">
                <a:hlinkClick r:id="rId2"/>
              </a:rPr>
              <a:t>://financialsmarts.umbc.edu</a:t>
            </a:r>
            <a:r>
              <a:rPr lang="en-US" b="0" dirty="0" smtClean="0">
                <a:hlinkClick r:id="rId2"/>
              </a:rPr>
              <a:t>/</a:t>
            </a:r>
            <a:endParaRPr lang="en-US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err="1" smtClean="0"/>
              <a:t>nerdwallet</a:t>
            </a:r>
            <a:r>
              <a:rPr lang="en-US" b="0" dirty="0" smtClean="0"/>
              <a:t> </a:t>
            </a:r>
            <a:r>
              <a:rPr lang="en-US" b="0" dirty="0"/>
              <a:t>- </a:t>
            </a:r>
            <a:r>
              <a:rPr lang="en-US" b="0" dirty="0">
                <a:hlinkClick r:id="rId3"/>
              </a:rPr>
              <a:t>https://www.nerdwallet.com/article/finance/best-budget-apps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03388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5BCE0-C492-45D1-B14B-D698228DC0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6301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C75E2-C7E9-4CDE-A3E7-DB7E770B9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Martina Buckley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2D16A-183F-4A38-8872-766FA01EA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0227" y="1700326"/>
            <a:ext cx="5060141" cy="312268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Certified Public Accountant (CPA)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Work in the Provost 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Responsible for day-to-day oversight of financial/budget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20+ years of accounting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IHU instructor – Fall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9278663-6DFB-48C5-B58E-9F7560421BA7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Associate Provost for Financial Management and Chief of Staff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92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33C2E-1977-40BD-8194-FFAA92F59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8820" y="4679549"/>
            <a:ext cx="9384760" cy="674771"/>
          </a:xfrm>
        </p:spPr>
        <p:txBody>
          <a:bodyPr>
            <a:normAutofit/>
          </a:bodyPr>
          <a:lstStyle/>
          <a:p>
            <a:r>
              <a:rPr lang="en-US" dirty="0" smtClean="0"/>
              <a:t>Question #1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1A82EA-6DCE-481E-A52B-94F31EADA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98820" y="5702936"/>
            <a:ext cx="9384760" cy="67754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Have you started saving money?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2049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0481" y="1543665"/>
            <a:ext cx="5228216" cy="3122935"/>
          </a:xfrm>
        </p:spPr>
        <p:txBody>
          <a:bodyPr>
            <a:normAutofit/>
          </a:bodyPr>
          <a:lstStyle/>
          <a:p>
            <a:r>
              <a:rPr lang="en-US" sz="2400" dirty="0"/>
              <a:t>Savings is money that you put aside for safekeeping. You may be saving for a specific purpose, or you could be building up an emergency fund. </a:t>
            </a:r>
            <a:r>
              <a:rPr lang="en-US" sz="2400" dirty="0" smtClean="0"/>
              <a:t>Let’s </a:t>
            </a:r>
            <a:r>
              <a:rPr lang="en-US" sz="2400" dirty="0"/>
              <a:t>explore how you can make savings work for you.</a:t>
            </a:r>
          </a:p>
        </p:txBody>
      </p:sp>
    </p:spTree>
    <p:extLst>
      <p:ext uri="{BB962C8B-B14F-4D97-AF65-F5344CB8AC3E}">
        <p14:creationId xmlns:p14="http://schemas.microsoft.com/office/powerpoint/2010/main" val="253736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D2EC5-0A20-4D63-B00B-DEB39889D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800" y="306629"/>
            <a:ext cx="3932237" cy="2731211"/>
          </a:xfrm>
        </p:spPr>
        <p:txBody>
          <a:bodyPr/>
          <a:lstStyle/>
          <a:p>
            <a:r>
              <a:rPr lang="en-US" dirty="0" smtClean="0"/>
              <a:t>Why do you think so many people struggle with saving money?</a:t>
            </a:r>
            <a:endParaRPr lang="en-US" dirty="0"/>
          </a:p>
        </p:txBody>
      </p:sp>
      <p:pic>
        <p:nvPicPr>
          <p:cNvPr id="13" name="Picture Placeholder 12" descr="A group of people discuss something">
            <a:extLst>
              <a:ext uri="{FF2B5EF4-FFF2-40B4-BE49-F238E27FC236}">
                <a16:creationId xmlns:a16="http://schemas.microsoft.com/office/drawing/2014/main" id="{594ACC6B-B2AA-4E37-97D4-0F8CC4C8462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9877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33C2E-1977-40BD-8194-FFAA92F59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8820" y="4679549"/>
            <a:ext cx="9384760" cy="674771"/>
          </a:xfrm>
        </p:spPr>
        <p:txBody>
          <a:bodyPr>
            <a:normAutofit/>
          </a:bodyPr>
          <a:lstStyle/>
          <a:p>
            <a:r>
              <a:rPr lang="en-US" dirty="0" smtClean="0"/>
              <a:t>Questions #2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1A82EA-6DCE-481E-A52B-94F31EADA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98819" y="5660571"/>
            <a:ext cx="10416981" cy="1197429"/>
          </a:xfrm>
        </p:spPr>
        <p:txBody>
          <a:bodyPr>
            <a:normAutofit fontScale="70000" lnSpcReduction="20000"/>
          </a:bodyPr>
          <a:lstStyle/>
          <a:p>
            <a:r>
              <a:rPr lang="en-US" sz="6000" b="0" dirty="0" smtClean="0"/>
              <a:t>An </a:t>
            </a:r>
            <a:r>
              <a:rPr lang="en-US" sz="6000" b="0" dirty="0"/>
              <a:t>emergency savings account should have a minimum of  </a:t>
            </a:r>
            <a:r>
              <a:rPr lang="en-US" sz="6000" b="0" dirty="0" smtClean="0"/>
              <a:t>__________.</a:t>
            </a:r>
            <a:r>
              <a:rPr lang="en-US" dirty="0"/>
              <a:t/>
            </a:r>
            <a:br>
              <a:rPr lang="en-US" dirty="0"/>
            </a:br>
            <a:endParaRPr lang="en-US" b="0" dirty="0" smtClean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2653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072236" y="380602"/>
            <a:ext cx="6583623" cy="823912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+mj-lt"/>
              </a:rPr>
              <a:t>Why should you save?</a:t>
            </a:r>
            <a:endParaRPr lang="en-US" sz="4400" dirty="0">
              <a:latin typeface="+mj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843201" y="2516712"/>
            <a:ext cx="9005680" cy="1992535"/>
          </a:xfrm>
        </p:spPr>
        <p:txBody>
          <a:bodyPr>
            <a:norm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b="1" dirty="0" smtClean="0"/>
              <a:t>It will help you avoid unnecessary debt for emergency expenses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b="1" dirty="0" smtClean="0"/>
              <a:t>It makes your short-term and long-term goals achievable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b="1" dirty="0" smtClean="0"/>
              <a:t>It allows you to plan for your ideal retirement </a:t>
            </a:r>
          </a:p>
          <a:p>
            <a:pPr fontAlgn="base"/>
            <a:endParaRPr lang="en-US" b="1" dirty="0" smtClean="0"/>
          </a:p>
          <a:p>
            <a:pPr fontAlgn="base"/>
            <a:endParaRPr lang="en-US" b="1" dirty="0"/>
          </a:p>
          <a:p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idx="1"/>
          </p:nvPr>
        </p:nvSpPr>
        <p:spPr>
          <a:xfrm>
            <a:off x="1565295" y="1512722"/>
            <a:ext cx="9909529" cy="823912"/>
          </a:xfrm>
        </p:spPr>
        <p:txBody>
          <a:bodyPr>
            <a:noAutofit/>
          </a:bodyPr>
          <a:lstStyle/>
          <a:p>
            <a:pPr fontAlgn="base">
              <a:spcBef>
                <a:spcPct val="0"/>
              </a:spcBef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If you are among those who are struggling to build savings, it may be helpful to review why savings, even in small amounts, is important.</a:t>
            </a:r>
          </a:p>
        </p:txBody>
      </p:sp>
    </p:spTree>
    <p:extLst>
      <p:ext uri="{BB962C8B-B14F-4D97-AF65-F5344CB8AC3E}">
        <p14:creationId xmlns:p14="http://schemas.microsoft.com/office/powerpoint/2010/main" val="428021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555328" y="2304676"/>
            <a:ext cx="4759643" cy="906620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first step to achieving savings goals is to set some for </a:t>
            </a:r>
            <a:r>
              <a:rPr lang="en-US" sz="2400" dirty="0" smtClean="0"/>
              <a:t>yourself.  </a:t>
            </a:r>
            <a:r>
              <a:rPr lang="en-US" sz="2400" dirty="0"/>
              <a:t>I</a:t>
            </a:r>
            <a:r>
              <a:rPr lang="en-US" sz="2400" dirty="0" smtClean="0"/>
              <a:t>t’s </a:t>
            </a:r>
            <a:r>
              <a:rPr lang="en-US" sz="2400" dirty="0"/>
              <a:t>a good idea to set both </a:t>
            </a:r>
            <a:r>
              <a:rPr lang="en-US" sz="2400" dirty="0" smtClean="0"/>
              <a:t>short and long term </a:t>
            </a:r>
            <a:r>
              <a:rPr lang="en-US" sz="2400" dirty="0"/>
              <a:t>goals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7519" y="979198"/>
            <a:ext cx="9118710" cy="860492"/>
          </a:xfrm>
        </p:spPr>
        <p:txBody>
          <a:bodyPr>
            <a:normAutofit/>
          </a:bodyPr>
          <a:lstStyle/>
          <a:p>
            <a:r>
              <a:rPr lang="en-US" dirty="0" smtClean="0"/>
              <a:t>WHAT ARE YOUR SAVINGS GOALS?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867730" y="2106187"/>
            <a:ext cx="4783083" cy="823912"/>
          </a:xfrm>
        </p:spPr>
        <p:txBody>
          <a:bodyPr>
            <a:noAutofit/>
          </a:bodyPr>
          <a:lstStyle/>
          <a:p>
            <a:r>
              <a:rPr lang="en-US" sz="2400" dirty="0"/>
              <a:t>Knowing that you have a specific purchase in mind is a great step toward setting a savings goal.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5"/>
          </p:nvPr>
        </p:nvSpPr>
        <p:spPr>
          <a:xfrm>
            <a:off x="1527519" y="3407903"/>
            <a:ext cx="4783074" cy="2611887"/>
          </a:xfrm>
        </p:spPr>
        <p:txBody>
          <a:bodyPr>
            <a:normAutofit/>
          </a:bodyPr>
          <a:lstStyle/>
          <a:p>
            <a:r>
              <a:rPr lang="en-US" sz="1800" dirty="0"/>
              <a:t>I regularly set aside savings after I pay my monthly </a:t>
            </a:r>
            <a:r>
              <a:rPr lang="en-US" sz="1800" dirty="0" smtClean="0"/>
              <a:t>expenses.</a:t>
            </a:r>
          </a:p>
          <a:p>
            <a:r>
              <a:rPr lang="en-US" sz="1800" dirty="0" smtClean="0"/>
              <a:t>One </a:t>
            </a:r>
            <a:r>
              <a:rPr lang="en-US" sz="1800" dirty="0"/>
              <a:t>of my long-term savings goals is to purchase a </a:t>
            </a:r>
            <a:r>
              <a:rPr lang="en-US" sz="1800" dirty="0" smtClean="0"/>
              <a:t>car.</a:t>
            </a:r>
          </a:p>
          <a:p>
            <a:r>
              <a:rPr lang="en-US" sz="1800" dirty="0" smtClean="0"/>
              <a:t>One </a:t>
            </a:r>
            <a:r>
              <a:rPr lang="en-US" sz="1800" dirty="0"/>
              <a:t>of my long-term savings goals is to pay for </a:t>
            </a:r>
            <a:r>
              <a:rPr lang="en-US" sz="1800" dirty="0" smtClean="0"/>
              <a:t>education.</a:t>
            </a:r>
          </a:p>
          <a:p>
            <a:r>
              <a:rPr lang="en-US" sz="1800" dirty="0" smtClean="0"/>
              <a:t>I </a:t>
            </a:r>
            <a:r>
              <a:rPr lang="en-US" sz="1800" dirty="0"/>
              <a:t>have short-term savings goals, such as </a:t>
            </a:r>
            <a:r>
              <a:rPr lang="en-US" sz="1800" dirty="0" smtClean="0"/>
              <a:t>travel, special event, or other </a:t>
            </a:r>
            <a:r>
              <a:rPr lang="en-US" sz="1800" dirty="0"/>
              <a:t>specific purchases.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6"/>
          </p:nvPr>
        </p:nvSpPr>
        <p:spPr>
          <a:xfrm>
            <a:off x="6867730" y="3425198"/>
            <a:ext cx="4783075" cy="8155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Saving </a:t>
            </a:r>
            <a:r>
              <a:rPr lang="en-US" sz="1800" dirty="0"/>
              <a:t>money is important whether or not you have a specific </a:t>
            </a:r>
            <a:r>
              <a:rPr lang="en-US" sz="1800" dirty="0" smtClean="0"/>
              <a:t>short-term or long-term </a:t>
            </a:r>
            <a:r>
              <a:rPr lang="en-US" sz="1800" dirty="0"/>
              <a:t>goal in </a:t>
            </a:r>
            <a:r>
              <a:rPr lang="en-US" sz="1800" dirty="0" smtClean="0"/>
              <a:t>mind!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8120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7153" y="746545"/>
            <a:ext cx="10748682" cy="8402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Are you living within your means?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55341" y="2278363"/>
            <a:ext cx="5271247" cy="390917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Living </a:t>
            </a:r>
            <a:r>
              <a:rPr lang="en-US" i="1" dirty="0"/>
              <a:t>paycheck to paycheck</a:t>
            </a:r>
            <a:r>
              <a:rPr lang="en-US" dirty="0"/>
              <a:t> means that you need every bit of your paycheck to meet your expenses which drains your balance back down to near $0 before your next paycheck arrives...and then you start the cycle again. As a result, you don’t have savings to fall back on, every dollar counts, and you’re faced with tough decisions on a daily basis. </a:t>
            </a:r>
          </a:p>
          <a:p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622613" y="2278364"/>
            <a:ext cx="3836893" cy="197090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Not spending more than you make and avoiding using more credit than you can pay off monthly.</a:t>
            </a:r>
          </a:p>
        </p:txBody>
      </p:sp>
    </p:spTree>
    <p:extLst>
      <p:ext uri="{BB962C8B-B14F-4D97-AF65-F5344CB8AC3E}">
        <p14:creationId xmlns:p14="http://schemas.microsoft.com/office/powerpoint/2010/main" val="221089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LT">
      <a:dk1>
        <a:sysClr val="windowText" lastClr="000000"/>
      </a:dk1>
      <a:lt1>
        <a:sysClr val="window" lastClr="FFFFFF"/>
      </a:lt1>
      <a:dk2>
        <a:srgbClr val="FFCD6B"/>
      </a:dk2>
      <a:lt2>
        <a:srgbClr val="BE005A"/>
      </a:lt2>
      <a:accent1>
        <a:srgbClr val="3B2CAC"/>
      </a:accent1>
      <a:accent2>
        <a:srgbClr val="0062FF"/>
      </a:accent2>
      <a:accent3>
        <a:srgbClr val="007A00"/>
      </a:accent3>
      <a:accent4>
        <a:srgbClr val="DE6600"/>
      </a:accent4>
      <a:accent5>
        <a:srgbClr val="AC0037"/>
      </a:accent5>
      <a:accent6>
        <a:srgbClr val="FFFF00"/>
      </a:accent6>
      <a:hlink>
        <a:srgbClr val="FFFFFF"/>
      </a:hlink>
      <a:folHlink>
        <a:srgbClr val="FFFFFF"/>
      </a:folHlink>
    </a:clrScheme>
    <a:fontScheme name="Custom 2">
      <a:majorFont>
        <a:latin typeface="Avenir Next LT Pro"/>
        <a:ea typeface=""/>
        <a:cs typeface=""/>
      </a:majorFont>
      <a:minorFont>
        <a:latin typeface="Speak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bg2">
                <a:alpha val="85000"/>
              </a:schemeClr>
            </a:gs>
            <a:gs pos="100000">
              <a:schemeClr val="accent1">
                <a:alpha val="85000"/>
              </a:schemeClr>
            </a:gs>
          </a:gsLst>
          <a:lin ang="0" scaled="1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LT_Template_ModernBoldSophisticated_MO -v5" id="{DF46818F-9661-49C4-BAE8-F3223317B502}" vid="{463BCE77-CCA7-43EE-ABCB-1B1D536A66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9fc9171bb41dc08635275f351de8590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29387215989a890c06011de04edfe97d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4F5DC0-7B0F-411B-A0C5-A1B1D5EB33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242AFFF-C96F-4C05-9045-3240A5329ECA}">
  <ds:schemaRefs>
    <ds:schemaRef ds:uri="http://schemas.openxmlformats.org/package/2006/metadata/core-properties"/>
    <ds:schemaRef ds:uri="http://purl.org/dc/elements/1.1/"/>
    <ds:schemaRef ds:uri="16c05727-aa75-4e4a-9b5f-8a80a1165891"/>
    <ds:schemaRef ds:uri="http://purl.org/dc/dcmitype/"/>
    <ds:schemaRef ds:uri="71af3243-3dd4-4a8d-8c0d-dd76da1f02a5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17F9CC6-F7CA-41EA-81DA-97EFF19429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Modern bold sophisticated presentation</Template>
  <TotalTime>0</TotalTime>
  <Words>722</Words>
  <Application>Microsoft Office PowerPoint</Application>
  <PresentationFormat>Widescreen</PresentationFormat>
  <Paragraphs>100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Avenir Next LT Pro</vt:lpstr>
      <vt:lpstr>Calibri</vt:lpstr>
      <vt:lpstr>Speak Pro</vt:lpstr>
      <vt:lpstr>Office Theme</vt:lpstr>
      <vt:lpstr>SAVINGS…YES IT IS POSSIBLE!</vt:lpstr>
      <vt:lpstr>Martina Buckley</vt:lpstr>
      <vt:lpstr>Question #1</vt:lpstr>
      <vt:lpstr>SAVINGS</vt:lpstr>
      <vt:lpstr>Why do you think so many people struggle with saving money?</vt:lpstr>
      <vt:lpstr>Questions #2</vt:lpstr>
      <vt:lpstr>PowerPoint Presentation</vt:lpstr>
      <vt:lpstr>WHAT ARE YOUR SAVINGS GOALS?</vt:lpstr>
      <vt:lpstr>Are you living within your means?</vt:lpstr>
      <vt:lpstr>Distinguish between needs and wants!</vt:lpstr>
      <vt:lpstr>How do I get started?</vt:lpstr>
      <vt:lpstr>OVERVIEW SLIDE</vt:lpstr>
      <vt:lpstr>Resources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2021-03-24T16:09:16Z</dcterms:created>
  <dcterms:modified xsi:type="dcterms:W3CDTF">2022-04-05T18:09:43Z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