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74" r:id="rId3"/>
    <p:sldId id="258" r:id="rId4"/>
    <p:sldId id="275" r:id="rId5"/>
    <p:sldId id="259" r:id="rId6"/>
    <p:sldId id="284" r:id="rId7"/>
    <p:sldId id="276" r:id="rId8"/>
    <p:sldId id="277" r:id="rId9"/>
    <p:sldId id="278" r:id="rId10"/>
    <p:sldId id="260" r:id="rId11"/>
    <p:sldId id="279" r:id="rId12"/>
    <p:sldId id="280" r:id="rId13"/>
    <p:sldId id="281" r:id="rId14"/>
    <p:sldId id="261" r:id="rId15"/>
    <p:sldId id="282" r:id="rId16"/>
    <p:sldId id="283" r:id="rId17"/>
    <p:sldId id="270" r:id="rId18"/>
    <p:sldId id="257" r:id="rId19"/>
    <p:sldId id="273" r:id="rId20"/>
  </p:sldIdLst>
  <p:sldSz cx="9144000" cy="5143500" type="screen16x9"/>
  <p:notesSz cx="6858000" cy="9144000"/>
  <p:embeddedFontLst>
    <p:embeddedFont>
      <p:font typeface="Red Hat Display" panose="020B0604020202020204"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02">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3y7IqSOjJy+GPVJiPOD5y1OGb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guide orient="horz" pos="1620"/>
        <p:guide pos="2880"/>
        <p:guide pos="4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43"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dd14346d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dd14346d2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1"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p:nvPr/>
        </p:nvSpPr>
        <p:spPr>
          <a:xfrm>
            <a:off x="761975" y="3423775"/>
            <a:ext cx="3807600" cy="845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chemeClr val="lt1"/>
              </a:solidFill>
              <a:latin typeface="Source Sans Pro"/>
              <a:ea typeface="Source Sans Pro"/>
              <a:cs typeface="Source Sans Pro"/>
              <a:sym typeface="Source Sans Pro"/>
            </a:endParaRPr>
          </a:p>
        </p:txBody>
      </p:sp>
      <p:sp>
        <p:nvSpPr>
          <p:cNvPr id="11" name="Google Shape;11;p19"/>
          <p:cNvSpPr txBox="1">
            <a:spLocks noGrp="1"/>
          </p:cNvSpPr>
          <p:nvPr>
            <p:ph type="subTitle" idx="1"/>
          </p:nvPr>
        </p:nvSpPr>
        <p:spPr>
          <a:xfrm>
            <a:off x="759275" y="3438025"/>
            <a:ext cx="3807600" cy="84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300"/>
              <a:buNone/>
              <a:defRPr sz="1300" i="1">
                <a:solidFill>
                  <a:srgbClr val="FFFFFF"/>
                </a:solidFill>
              </a:defRPr>
            </a:lvl1pPr>
            <a:lvl2pPr lvl="1" algn="l">
              <a:lnSpc>
                <a:spcPct val="100000"/>
              </a:lnSpc>
              <a:spcBef>
                <a:spcPts val="0"/>
              </a:spcBef>
              <a:spcAft>
                <a:spcPts val="0"/>
              </a:spcAft>
              <a:buClr>
                <a:srgbClr val="FFFFFF"/>
              </a:buClr>
              <a:buSzPts val="2800"/>
              <a:buNone/>
              <a:defRPr sz="2800" i="1">
                <a:solidFill>
                  <a:srgbClr val="FFFFFF"/>
                </a:solidFill>
              </a:defRPr>
            </a:lvl2pPr>
            <a:lvl3pPr lvl="2" algn="l">
              <a:lnSpc>
                <a:spcPct val="100000"/>
              </a:lnSpc>
              <a:spcBef>
                <a:spcPts val="0"/>
              </a:spcBef>
              <a:spcAft>
                <a:spcPts val="0"/>
              </a:spcAft>
              <a:buClr>
                <a:srgbClr val="FFFFFF"/>
              </a:buClr>
              <a:buSzPts val="2800"/>
              <a:buNone/>
              <a:defRPr sz="2800" i="1">
                <a:solidFill>
                  <a:srgbClr val="FFFFFF"/>
                </a:solidFill>
              </a:defRPr>
            </a:lvl3pPr>
            <a:lvl4pPr lvl="3" algn="l">
              <a:lnSpc>
                <a:spcPct val="100000"/>
              </a:lnSpc>
              <a:spcBef>
                <a:spcPts val="0"/>
              </a:spcBef>
              <a:spcAft>
                <a:spcPts val="0"/>
              </a:spcAft>
              <a:buClr>
                <a:srgbClr val="FFFFFF"/>
              </a:buClr>
              <a:buSzPts val="2800"/>
              <a:buNone/>
              <a:defRPr sz="2800" i="1">
                <a:solidFill>
                  <a:srgbClr val="FFFFFF"/>
                </a:solidFill>
              </a:defRPr>
            </a:lvl4pPr>
            <a:lvl5pPr lvl="4" algn="l">
              <a:lnSpc>
                <a:spcPct val="100000"/>
              </a:lnSpc>
              <a:spcBef>
                <a:spcPts val="0"/>
              </a:spcBef>
              <a:spcAft>
                <a:spcPts val="0"/>
              </a:spcAft>
              <a:buClr>
                <a:srgbClr val="FFFFFF"/>
              </a:buClr>
              <a:buSzPts val="2800"/>
              <a:buNone/>
              <a:defRPr sz="2800" i="1">
                <a:solidFill>
                  <a:srgbClr val="FFFFFF"/>
                </a:solidFill>
              </a:defRPr>
            </a:lvl5pPr>
            <a:lvl6pPr lvl="5" algn="l">
              <a:lnSpc>
                <a:spcPct val="100000"/>
              </a:lnSpc>
              <a:spcBef>
                <a:spcPts val="0"/>
              </a:spcBef>
              <a:spcAft>
                <a:spcPts val="0"/>
              </a:spcAft>
              <a:buClr>
                <a:srgbClr val="FFFFFF"/>
              </a:buClr>
              <a:buSzPts val="2800"/>
              <a:buNone/>
              <a:defRPr sz="2800" i="1">
                <a:solidFill>
                  <a:srgbClr val="FFFFFF"/>
                </a:solidFill>
              </a:defRPr>
            </a:lvl6pPr>
            <a:lvl7pPr lvl="6" algn="l">
              <a:lnSpc>
                <a:spcPct val="100000"/>
              </a:lnSpc>
              <a:spcBef>
                <a:spcPts val="0"/>
              </a:spcBef>
              <a:spcAft>
                <a:spcPts val="0"/>
              </a:spcAft>
              <a:buClr>
                <a:srgbClr val="FFFFFF"/>
              </a:buClr>
              <a:buSzPts val="2800"/>
              <a:buNone/>
              <a:defRPr sz="2800" i="1">
                <a:solidFill>
                  <a:srgbClr val="FFFFFF"/>
                </a:solidFill>
              </a:defRPr>
            </a:lvl7pPr>
            <a:lvl8pPr lvl="7" algn="l">
              <a:lnSpc>
                <a:spcPct val="100000"/>
              </a:lnSpc>
              <a:spcBef>
                <a:spcPts val="0"/>
              </a:spcBef>
              <a:spcAft>
                <a:spcPts val="0"/>
              </a:spcAft>
              <a:buClr>
                <a:srgbClr val="FFFFFF"/>
              </a:buClr>
              <a:buSzPts val="2800"/>
              <a:buNone/>
              <a:defRPr sz="2800" i="1">
                <a:solidFill>
                  <a:srgbClr val="FFFFFF"/>
                </a:solidFill>
              </a:defRPr>
            </a:lvl8pPr>
            <a:lvl9pPr lvl="8" algn="l">
              <a:lnSpc>
                <a:spcPct val="100000"/>
              </a:lnSpc>
              <a:spcBef>
                <a:spcPts val="0"/>
              </a:spcBef>
              <a:spcAft>
                <a:spcPts val="0"/>
              </a:spcAft>
              <a:buClr>
                <a:srgbClr val="FFFFFF"/>
              </a:buClr>
              <a:buSzPts val="2800"/>
              <a:buNone/>
              <a:defRPr sz="2800" i="1">
                <a:solidFill>
                  <a:srgbClr val="FFFFFF"/>
                </a:solidFill>
              </a:defRPr>
            </a:lvl9pPr>
          </a:lstStyle>
          <a:p>
            <a:endParaRPr/>
          </a:p>
        </p:txBody>
      </p:sp>
      <p:sp>
        <p:nvSpPr>
          <p:cNvPr id="12" name="Google Shape;12;p19"/>
          <p:cNvSpPr txBox="1">
            <a:spLocks noGrp="1"/>
          </p:cNvSpPr>
          <p:nvPr>
            <p:ph type="ctrTitle"/>
          </p:nvPr>
        </p:nvSpPr>
        <p:spPr>
          <a:xfrm>
            <a:off x="413075" y="992400"/>
            <a:ext cx="5682900" cy="21306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SzPts val="5500"/>
              <a:buNone/>
              <a:defRPr sz="5500"/>
            </a:lvl1pPr>
            <a:lvl2pPr lvl="1" algn="l">
              <a:lnSpc>
                <a:spcPct val="100000"/>
              </a:lnSpc>
              <a:spcBef>
                <a:spcPts val="0"/>
              </a:spcBef>
              <a:spcAft>
                <a:spcPts val="0"/>
              </a:spcAft>
              <a:buClr>
                <a:srgbClr val="E42524"/>
              </a:buClr>
              <a:buSzPts val="5200"/>
              <a:buNone/>
              <a:defRPr sz="5200">
                <a:solidFill>
                  <a:srgbClr val="E42524"/>
                </a:solidFill>
              </a:defRPr>
            </a:lvl2pPr>
            <a:lvl3pPr lvl="2" algn="l">
              <a:lnSpc>
                <a:spcPct val="100000"/>
              </a:lnSpc>
              <a:spcBef>
                <a:spcPts val="0"/>
              </a:spcBef>
              <a:spcAft>
                <a:spcPts val="0"/>
              </a:spcAft>
              <a:buClr>
                <a:srgbClr val="E42524"/>
              </a:buClr>
              <a:buSzPts val="5200"/>
              <a:buNone/>
              <a:defRPr sz="5200">
                <a:solidFill>
                  <a:srgbClr val="E42524"/>
                </a:solidFill>
              </a:defRPr>
            </a:lvl3pPr>
            <a:lvl4pPr lvl="3" algn="l">
              <a:lnSpc>
                <a:spcPct val="100000"/>
              </a:lnSpc>
              <a:spcBef>
                <a:spcPts val="0"/>
              </a:spcBef>
              <a:spcAft>
                <a:spcPts val="0"/>
              </a:spcAft>
              <a:buClr>
                <a:srgbClr val="E42524"/>
              </a:buClr>
              <a:buSzPts val="5200"/>
              <a:buNone/>
              <a:defRPr sz="5200">
                <a:solidFill>
                  <a:srgbClr val="E42524"/>
                </a:solidFill>
              </a:defRPr>
            </a:lvl4pPr>
            <a:lvl5pPr lvl="4" algn="l">
              <a:lnSpc>
                <a:spcPct val="100000"/>
              </a:lnSpc>
              <a:spcBef>
                <a:spcPts val="0"/>
              </a:spcBef>
              <a:spcAft>
                <a:spcPts val="0"/>
              </a:spcAft>
              <a:buClr>
                <a:srgbClr val="E42524"/>
              </a:buClr>
              <a:buSzPts val="5200"/>
              <a:buNone/>
              <a:defRPr sz="5200">
                <a:solidFill>
                  <a:srgbClr val="E42524"/>
                </a:solidFill>
              </a:defRPr>
            </a:lvl5pPr>
            <a:lvl6pPr lvl="5" algn="l">
              <a:lnSpc>
                <a:spcPct val="100000"/>
              </a:lnSpc>
              <a:spcBef>
                <a:spcPts val="0"/>
              </a:spcBef>
              <a:spcAft>
                <a:spcPts val="0"/>
              </a:spcAft>
              <a:buClr>
                <a:srgbClr val="E42524"/>
              </a:buClr>
              <a:buSzPts val="5200"/>
              <a:buNone/>
              <a:defRPr sz="5200">
                <a:solidFill>
                  <a:srgbClr val="E42524"/>
                </a:solidFill>
              </a:defRPr>
            </a:lvl6pPr>
            <a:lvl7pPr lvl="6" algn="l">
              <a:lnSpc>
                <a:spcPct val="100000"/>
              </a:lnSpc>
              <a:spcBef>
                <a:spcPts val="0"/>
              </a:spcBef>
              <a:spcAft>
                <a:spcPts val="0"/>
              </a:spcAft>
              <a:buClr>
                <a:srgbClr val="E42524"/>
              </a:buClr>
              <a:buSzPts val="5200"/>
              <a:buNone/>
              <a:defRPr sz="5200">
                <a:solidFill>
                  <a:srgbClr val="E42524"/>
                </a:solidFill>
              </a:defRPr>
            </a:lvl7pPr>
            <a:lvl8pPr lvl="7" algn="l">
              <a:lnSpc>
                <a:spcPct val="100000"/>
              </a:lnSpc>
              <a:spcBef>
                <a:spcPts val="0"/>
              </a:spcBef>
              <a:spcAft>
                <a:spcPts val="0"/>
              </a:spcAft>
              <a:buClr>
                <a:srgbClr val="E42524"/>
              </a:buClr>
              <a:buSzPts val="5200"/>
              <a:buNone/>
              <a:defRPr sz="5200">
                <a:solidFill>
                  <a:srgbClr val="E42524"/>
                </a:solidFill>
              </a:defRPr>
            </a:lvl8pPr>
            <a:lvl9pPr lvl="8" algn="l">
              <a:lnSpc>
                <a:spcPct val="100000"/>
              </a:lnSpc>
              <a:spcBef>
                <a:spcPts val="0"/>
              </a:spcBef>
              <a:spcAft>
                <a:spcPts val="0"/>
              </a:spcAft>
              <a:buClr>
                <a:srgbClr val="E42524"/>
              </a:buClr>
              <a:buSzPts val="5200"/>
              <a:buNone/>
              <a:defRPr sz="5200">
                <a:solidFill>
                  <a:srgbClr val="E42524"/>
                </a:solidFill>
              </a:defRPr>
            </a:lvl9pPr>
          </a:lstStyle>
          <a:p>
            <a:endParaRPr/>
          </a:p>
        </p:txBody>
      </p:sp>
      <p:sp>
        <p:nvSpPr>
          <p:cNvPr id="13" name="Google Shape;13;p19"/>
          <p:cNvSpPr txBox="1">
            <a:spLocks noGrp="1"/>
          </p:cNvSpPr>
          <p:nvPr>
            <p:ph type="subTitle" idx="2"/>
          </p:nvPr>
        </p:nvSpPr>
        <p:spPr>
          <a:xfrm>
            <a:off x="447725" y="3020700"/>
            <a:ext cx="7233600" cy="84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4" name="Google Shape;14;p19"/>
          <p:cNvPicPr preferRelativeResize="0"/>
          <p:nvPr/>
        </p:nvPicPr>
        <p:blipFill rotWithShape="1">
          <a:blip r:embed="rId2">
            <a:alphaModFix/>
          </a:blip>
          <a:srcRect/>
          <a:stretch/>
        </p:blipFill>
        <p:spPr>
          <a:xfrm>
            <a:off x="5895600" y="152400"/>
            <a:ext cx="2715887" cy="2715887"/>
          </a:xfrm>
          <a:prstGeom prst="rect">
            <a:avLst/>
          </a:prstGeom>
          <a:noFill/>
          <a:ln>
            <a:noFill/>
          </a:ln>
        </p:spPr>
      </p:pic>
      <p:pic>
        <p:nvPicPr>
          <p:cNvPr id="15" name="Google Shape;15;p19"/>
          <p:cNvPicPr preferRelativeResize="0"/>
          <p:nvPr/>
        </p:nvPicPr>
        <p:blipFill rotWithShape="1">
          <a:blip r:embed="rId3">
            <a:alphaModFix/>
          </a:blip>
          <a:srcRect/>
          <a:stretch/>
        </p:blipFill>
        <p:spPr>
          <a:xfrm>
            <a:off x="3822200" y="866400"/>
            <a:ext cx="5143501" cy="5143501"/>
          </a:xfrm>
          <a:prstGeom prst="rect">
            <a:avLst/>
          </a:prstGeom>
          <a:noFill/>
          <a:ln>
            <a:noFill/>
          </a:ln>
        </p:spPr>
      </p:pic>
      <p:pic>
        <p:nvPicPr>
          <p:cNvPr id="16" name="Google Shape;16;p19"/>
          <p:cNvPicPr preferRelativeResize="0"/>
          <p:nvPr/>
        </p:nvPicPr>
        <p:blipFill rotWithShape="1">
          <a:blip r:embed="rId4">
            <a:alphaModFix/>
          </a:blip>
          <a:srcRect/>
          <a:stretch/>
        </p:blipFill>
        <p:spPr>
          <a:xfrm>
            <a:off x="6910625" y="3678151"/>
            <a:ext cx="2130598" cy="2130598"/>
          </a:xfrm>
          <a:prstGeom prst="rect">
            <a:avLst/>
          </a:prstGeom>
          <a:noFill/>
          <a:ln>
            <a:noFill/>
          </a:ln>
        </p:spPr>
      </p:pic>
      <p:pic>
        <p:nvPicPr>
          <p:cNvPr id="17" name="Google Shape;17;p19"/>
          <p:cNvPicPr preferRelativeResize="0"/>
          <p:nvPr/>
        </p:nvPicPr>
        <p:blipFill rotWithShape="1">
          <a:blip r:embed="rId5">
            <a:alphaModFix/>
          </a:blip>
          <a:srcRect/>
          <a:stretch/>
        </p:blipFill>
        <p:spPr>
          <a:xfrm>
            <a:off x="447724" y="4556824"/>
            <a:ext cx="2512000" cy="29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2">
  <p:cSld name="CUSTOM_3">
    <p:spTree>
      <p:nvGrpSpPr>
        <p:cNvPr id="1" name="Shape 95"/>
        <p:cNvGrpSpPr/>
        <p:nvPr/>
      </p:nvGrpSpPr>
      <p:grpSpPr>
        <a:xfrm>
          <a:off x="0" y="0"/>
          <a:ext cx="0" cy="0"/>
          <a:chOff x="0" y="0"/>
          <a:chExt cx="0" cy="0"/>
        </a:xfrm>
      </p:grpSpPr>
      <p:sp>
        <p:nvSpPr>
          <p:cNvPr id="96" name="Google Shape;96;p34"/>
          <p:cNvSpPr/>
          <p:nvPr/>
        </p:nvSpPr>
        <p:spPr>
          <a:xfrm>
            <a:off x="165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4"/>
          <p:cNvSpPr txBox="1">
            <a:spLocks noGrp="1"/>
          </p:cNvSpPr>
          <p:nvPr>
            <p:ph type="title"/>
          </p:nvPr>
        </p:nvSpPr>
        <p:spPr>
          <a:xfrm>
            <a:off x="761975" y="0"/>
            <a:ext cx="7623000" cy="51435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FFFFFF"/>
              </a:buClr>
              <a:buSzPts val="6800"/>
              <a:buNone/>
              <a:defRPr sz="6800">
                <a:solidFill>
                  <a:srgbClr val="FFFFFF"/>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sic Boxes">
  <p:cSld name="TITLE_ONLY_1_1">
    <p:spTree>
      <p:nvGrpSpPr>
        <p:cNvPr id="1" name="Shape 98"/>
        <p:cNvGrpSpPr/>
        <p:nvPr/>
      </p:nvGrpSpPr>
      <p:grpSpPr>
        <a:xfrm>
          <a:off x="0" y="0"/>
          <a:ext cx="0" cy="0"/>
          <a:chOff x="0" y="0"/>
          <a:chExt cx="0" cy="0"/>
        </a:xfrm>
      </p:grpSpPr>
      <p:sp>
        <p:nvSpPr>
          <p:cNvPr id="99" name="Google Shape;99;p35"/>
          <p:cNvSpPr/>
          <p:nvPr/>
        </p:nvSpPr>
        <p:spPr>
          <a:xfrm>
            <a:off x="654225" y="1297000"/>
            <a:ext cx="2418300" cy="2397600"/>
          </a:xfrm>
          <a:prstGeom prst="rect">
            <a:avLst/>
          </a:pr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5"/>
          <p:cNvSpPr/>
          <p:nvPr/>
        </p:nvSpPr>
        <p:spPr>
          <a:xfrm>
            <a:off x="3362892" y="1297000"/>
            <a:ext cx="2418300" cy="239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5"/>
          <p:cNvSpPr/>
          <p:nvPr/>
        </p:nvSpPr>
        <p:spPr>
          <a:xfrm>
            <a:off x="6071559" y="1297000"/>
            <a:ext cx="2418300" cy="239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5"/>
          <p:cNvSpPr txBox="1">
            <a:spLocks noGrp="1"/>
          </p:cNvSpPr>
          <p:nvPr>
            <p:ph type="title"/>
          </p:nvPr>
        </p:nvSpPr>
        <p:spPr>
          <a:xfrm>
            <a:off x="654225" y="231425"/>
            <a:ext cx="8489700" cy="729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35"/>
          <p:cNvSpPr txBox="1">
            <a:spLocks noGrp="1"/>
          </p:cNvSpPr>
          <p:nvPr>
            <p:ph type="subTitle" idx="1"/>
          </p:nvPr>
        </p:nvSpPr>
        <p:spPr>
          <a:xfrm>
            <a:off x="654251" y="2311525"/>
            <a:ext cx="2418300" cy="792600"/>
          </a:xfrm>
          <a:prstGeom prst="rect">
            <a:avLst/>
          </a:prstGeom>
          <a:noFill/>
          <a:ln>
            <a:noFill/>
          </a:ln>
        </p:spPr>
        <p:txBody>
          <a:bodyPr spcFirstLastPara="1" wrap="square" lIns="45700" tIns="45700" rIns="45700" bIns="45700"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104" name="Google Shape;104;p35"/>
          <p:cNvSpPr txBox="1">
            <a:spLocks noGrp="1"/>
          </p:cNvSpPr>
          <p:nvPr>
            <p:ph type="subTitle" idx="2"/>
          </p:nvPr>
        </p:nvSpPr>
        <p:spPr>
          <a:xfrm>
            <a:off x="3362905" y="2311525"/>
            <a:ext cx="2418300" cy="792600"/>
          </a:xfrm>
          <a:prstGeom prst="rect">
            <a:avLst/>
          </a:prstGeom>
          <a:noFill/>
          <a:ln>
            <a:noFill/>
          </a:ln>
        </p:spPr>
        <p:txBody>
          <a:bodyPr spcFirstLastPara="1" wrap="square" lIns="45700" tIns="45700" rIns="45700" bIns="45700"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105" name="Google Shape;105;p35"/>
          <p:cNvSpPr txBox="1">
            <a:spLocks noGrp="1"/>
          </p:cNvSpPr>
          <p:nvPr>
            <p:ph type="subTitle" idx="3"/>
          </p:nvPr>
        </p:nvSpPr>
        <p:spPr>
          <a:xfrm>
            <a:off x="6071572" y="2311525"/>
            <a:ext cx="2418300" cy="792600"/>
          </a:xfrm>
          <a:prstGeom prst="rect">
            <a:avLst/>
          </a:prstGeom>
          <a:noFill/>
          <a:ln>
            <a:noFill/>
          </a:ln>
        </p:spPr>
        <p:txBody>
          <a:bodyPr spcFirstLastPara="1" wrap="square" lIns="45700" tIns="45700" rIns="45700" bIns="45700"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106" name="Google Shape;106;p35"/>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107" name="Google Shape;107;p35"/>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108" name="Google Shape;108;p35"/>
          <p:cNvSpPr txBox="1">
            <a:spLocks noGrp="1"/>
          </p:cNvSpPr>
          <p:nvPr>
            <p:ph type="subTitle" idx="4"/>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pic>
        <p:nvPicPr>
          <p:cNvPr id="109" name="Google Shape;109;p35"/>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110" name="Google Shape;110;p35"/>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111" name="Google Shape;111;p35"/>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extLst>
    <p:ext uri="{DCECCB84-F9BA-43D5-87BE-67443E8EF086}">
      <p15:sldGuideLst xmlns:p15="http://schemas.microsoft.com/office/powerpoint/2012/main">
        <p15:guide id="1" pos="41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ramatic Text and Photo">
  <p:cSld name="MAIN_POINT_2_2">
    <p:bg>
      <p:bgPr>
        <a:solidFill>
          <a:schemeClr val="lt1"/>
        </a:solidFill>
        <a:effectLst/>
      </p:bgPr>
    </p:bg>
    <p:spTree>
      <p:nvGrpSpPr>
        <p:cNvPr id="1" name="Shape 112"/>
        <p:cNvGrpSpPr/>
        <p:nvPr/>
      </p:nvGrpSpPr>
      <p:grpSpPr>
        <a:xfrm>
          <a:off x="0" y="0"/>
          <a:ext cx="0" cy="0"/>
          <a:chOff x="0" y="0"/>
          <a:chExt cx="0" cy="0"/>
        </a:xfrm>
      </p:grpSpPr>
      <p:sp>
        <p:nvSpPr>
          <p:cNvPr id="113" name="Google Shape;113;p36"/>
          <p:cNvSpPr txBox="1">
            <a:spLocks noGrp="1"/>
          </p:cNvSpPr>
          <p:nvPr>
            <p:ph type="title"/>
          </p:nvPr>
        </p:nvSpPr>
        <p:spPr>
          <a:xfrm>
            <a:off x="397925" y="0"/>
            <a:ext cx="3344400" cy="51435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SzPts val="5100"/>
              <a:buNone/>
              <a:defRPr sz="5100"/>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114" name="Google Shape;114;p36"/>
          <p:cNvSpPr>
            <a:spLocks noGrp="1"/>
          </p:cNvSpPr>
          <p:nvPr>
            <p:ph type="pic" idx="2"/>
          </p:nvPr>
        </p:nvSpPr>
        <p:spPr>
          <a:xfrm>
            <a:off x="2633150" y="-127000"/>
            <a:ext cx="7450800" cy="5397600"/>
          </a:xfrm>
          <a:prstGeom prst="chevron">
            <a:avLst>
              <a:gd name="adj" fmla="val 50000"/>
            </a:avLst>
          </a:prstGeom>
          <a:noFill/>
          <a:ln>
            <a:noFill/>
          </a:ln>
          <a:effectLst>
            <a:outerShdw blurRad="171450" dist="19050" dir="5400000" algn="bl" rotWithShape="0">
              <a:srgbClr val="000000">
                <a:alpha val="7843"/>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ramatic Text and Photo 3">
  <p:cSld name="MAIN_POINT_2_2_1_1">
    <p:bg>
      <p:bgPr>
        <a:solidFill>
          <a:srgbClr val="000000"/>
        </a:solidFill>
        <a:effectLst/>
      </p:bgPr>
    </p:bg>
    <p:spTree>
      <p:nvGrpSpPr>
        <p:cNvPr id="1" name="Shape 115"/>
        <p:cNvGrpSpPr/>
        <p:nvPr/>
      </p:nvGrpSpPr>
      <p:grpSpPr>
        <a:xfrm>
          <a:off x="0" y="0"/>
          <a:ext cx="0" cy="0"/>
          <a:chOff x="0" y="0"/>
          <a:chExt cx="0" cy="0"/>
        </a:xfrm>
      </p:grpSpPr>
      <p:sp>
        <p:nvSpPr>
          <p:cNvPr id="116" name="Google Shape;116;p37"/>
          <p:cNvSpPr txBox="1">
            <a:spLocks noGrp="1"/>
          </p:cNvSpPr>
          <p:nvPr>
            <p:ph type="title"/>
          </p:nvPr>
        </p:nvSpPr>
        <p:spPr>
          <a:xfrm>
            <a:off x="397925" y="0"/>
            <a:ext cx="3344400" cy="51435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117" name="Google Shape;117;p37"/>
          <p:cNvSpPr>
            <a:spLocks noGrp="1"/>
          </p:cNvSpPr>
          <p:nvPr>
            <p:ph type="pic" idx="2"/>
          </p:nvPr>
        </p:nvSpPr>
        <p:spPr>
          <a:xfrm>
            <a:off x="2582350" y="-118525"/>
            <a:ext cx="7450800" cy="5380500"/>
          </a:xfrm>
          <a:prstGeom prst="chevron">
            <a:avLst>
              <a:gd name="adj" fmla="val 50000"/>
            </a:avLst>
          </a:prstGeom>
          <a:noFill/>
          <a:ln>
            <a:noFill/>
          </a:ln>
          <a:effectLst>
            <a:outerShdw blurRad="200025" dist="19050" dir="5400000" algn="bl" rotWithShape="0">
              <a:srgbClr val="000000">
                <a:alpha val="20000"/>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2">
  <p:cSld name="CUSTOM_1">
    <p:spTree>
      <p:nvGrpSpPr>
        <p:cNvPr id="1" name="Shape 18"/>
        <p:cNvGrpSpPr/>
        <p:nvPr/>
      </p:nvGrpSpPr>
      <p:grpSpPr>
        <a:xfrm>
          <a:off x="0" y="0"/>
          <a:ext cx="0" cy="0"/>
          <a:chOff x="0" y="0"/>
          <a:chExt cx="0" cy="0"/>
        </a:xfrm>
      </p:grpSpPr>
      <p:pic>
        <p:nvPicPr>
          <p:cNvPr id="19" name="Google Shape;19;p20"/>
          <p:cNvPicPr preferRelativeResize="0"/>
          <p:nvPr/>
        </p:nvPicPr>
        <p:blipFill rotWithShape="1">
          <a:blip r:embed="rId2">
            <a:alphaModFix/>
          </a:blip>
          <a:srcRect/>
          <a:stretch/>
        </p:blipFill>
        <p:spPr>
          <a:xfrm>
            <a:off x="-1953725" y="-15775"/>
            <a:ext cx="5143501" cy="5175052"/>
          </a:xfrm>
          <a:prstGeom prst="rect">
            <a:avLst/>
          </a:prstGeom>
          <a:noFill/>
          <a:ln>
            <a:noFill/>
          </a:ln>
        </p:spPr>
      </p:pic>
      <p:sp>
        <p:nvSpPr>
          <p:cNvPr id="20" name="Google Shape;20;p20"/>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a:endParaRPr/>
          </a:p>
        </p:txBody>
      </p:sp>
      <p:sp>
        <p:nvSpPr>
          <p:cNvPr id="21" name="Google Shape;21;p20"/>
          <p:cNvSpPr txBox="1">
            <a:spLocks noGrp="1"/>
          </p:cNvSpPr>
          <p:nvPr>
            <p:ph type="subTitle" idx="1"/>
          </p:nvPr>
        </p:nvSpPr>
        <p:spPr>
          <a:xfrm>
            <a:off x="3822200" y="2669950"/>
            <a:ext cx="4830300" cy="8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1">
  <p:cSld name="CUSTOM">
    <p:spTree>
      <p:nvGrpSpPr>
        <p:cNvPr id="1" name="Shape 22"/>
        <p:cNvGrpSpPr/>
        <p:nvPr/>
      </p:nvGrpSpPr>
      <p:grpSpPr>
        <a:xfrm>
          <a:off x="0" y="0"/>
          <a:ext cx="0" cy="0"/>
          <a:chOff x="0" y="0"/>
          <a:chExt cx="0" cy="0"/>
        </a:xfrm>
      </p:grpSpPr>
      <p:pic>
        <p:nvPicPr>
          <p:cNvPr id="23" name="Google Shape;23;p21"/>
          <p:cNvPicPr preferRelativeResize="0"/>
          <p:nvPr/>
        </p:nvPicPr>
        <p:blipFill rotWithShape="1">
          <a:blip r:embed="rId2">
            <a:alphaModFix/>
          </a:blip>
          <a:srcRect/>
          <a:stretch/>
        </p:blipFill>
        <p:spPr>
          <a:xfrm>
            <a:off x="-1961000" y="-15775"/>
            <a:ext cx="5175052" cy="5175052"/>
          </a:xfrm>
          <a:prstGeom prst="rect">
            <a:avLst/>
          </a:prstGeom>
          <a:noFill/>
          <a:ln>
            <a:noFill/>
          </a:ln>
        </p:spPr>
      </p:pic>
      <p:sp>
        <p:nvSpPr>
          <p:cNvPr id="24" name="Google Shape;24;p21"/>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a:endParaRPr/>
          </a:p>
        </p:txBody>
      </p:sp>
      <p:sp>
        <p:nvSpPr>
          <p:cNvPr id="25" name="Google Shape;25;p21"/>
          <p:cNvSpPr txBox="1">
            <a:spLocks noGrp="1"/>
          </p:cNvSpPr>
          <p:nvPr>
            <p:ph type="subTitle" idx="1"/>
          </p:nvPr>
        </p:nvSpPr>
        <p:spPr>
          <a:xfrm>
            <a:off x="3822200" y="2669950"/>
            <a:ext cx="4830300" cy="8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3">
  <p:cSld name="CUSTOM_2">
    <p:spTree>
      <p:nvGrpSpPr>
        <p:cNvPr id="1" name="Shape 26"/>
        <p:cNvGrpSpPr/>
        <p:nvPr/>
      </p:nvGrpSpPr>
      <p:grpSpPr>
        <a:xfrm>
          <a:off x="0" y="0"/>
          <a:ext cx="0" cy="0"/>
          <a:chOff x="0" y="0"/>
          <a:chExt cx="0" cy="0"/>
        </a:xfrm>
      </p:grpSpPr>
      <p:pic>
        <p:nvPicPr>
          <p:cNvPr id="27" name="Google Shape;27;p22"/>
          <p:cNvPicPr preferRelativeResize="0"/>
          <p:nvPr/>
        </p:nvPicPr>
        <p:blipFill rotWithShape="1">
          <a:blip r:embed="rId2">
            <a:alphaModFix/>
          </a:blip>
          <a:srcRect l="308" r="298"/>
          <a:stretch/>
        </p:blipFill>
        <p:spPr>
          <a:xfrm>
            <a:off x="-1962175" y="-15775"/>
            <a:ext cx="5143501" cy="5175052"/>
          </a:xfrm>
          <a:prstGeom prst="rect">
            <a:avLst/>
          </a:prstGeom>
          <a:noFill/>
          <a:ln>
            <a:noFill/>
          </a:ln>
        </p:spPr>
      </p:pic>
      <p:sp>
        <p:nvSpPr>
          <p:cNvPr id="28" name="Google Shape;28;p22"/>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a:endParaRPr/>
          </a:p>
        </p:txBody>
      </p:sp>
      <p:sp>
        <p:nvSpPr>
          <p:cNvPr id="29" name="Google Shape;29;p22"/>
          <p:cNvSpPr txBox="1">
            <a:spLocks noGrp="1"/>
          </p:cNvSpPr>
          <p:nvPr>
            <p:ph type="subTitle" idx="1"/>
          </p:nvPr>
        </p:nvSpPr>
        <p:spPr>
          <a:xfrm>
            <a:off x="3822200" y="2669950"/>
            <a:ext cx="4830300" cy="84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TITLE_4_1">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06225" y="385025"/>
            <a:ext cx="8382000" cy="626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23"/>
          <p:cNvSpPr txBox="1">
            <a:spLocks noGrp="1"/>
          </p:cNvSpPr>
          <p:nvPr>
            <p:ph type="body" idx="1"/>
          </p:nvPr>
        </p:nvSpPr>
        <p:spPr>
          <a:xfrm>
            <a:off x="638675" y="1089250"/>
            <a:ext cx="5790900" cy="31149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30200" algn="l">
              <a:lnSpc>
                <a:spcPct val="115000"/>
              </a:lnSpc>
              <a:spcBef>
                <a:spcPts val="1600"/>
              </a:spcBef>
              <a:spcAft>
                <a:spcPts val="0"/>
              </a:spcAft>
              <a:buSzPts val="1600"/>
              <a:buChar char="■"/>
              <a:defRPr/>
            </a:lvl3pPr>
            <a:lvl4pPr marL="1828800" lvl="3" indent="-311150" algn="l">
              <a:lnSpc>
                <a:spcPct val="115000"/>
              </a:lnSpc>
              <a:spcBef>
                <a:spcPts val="1600"/>
              </a:spcBef>
              <a:spcAft>
                <a:spcPts val="0"/>
              </a:spcAft>
              <a:buSzPts val="1300"/>
              <a:buChar char="●"/>
              <a:defRPr/>
            </a:lvl4pPr>
            <a:lvl5pPr marL="2286000" lvl="4" indent="-292100" algn="l">
              <a:lnSpc>
                <a:spcPct val="115000"/>
              </a:lnSpc>
              <a:spcBef>
                <a:spcPts val="1600"/>
              </a:spcBef>
              <a:spcAft>
                <a:spcPts val="0"/>
              </a:spcAft>
              <a:buSzPts val="1000"/>
              <a:buChar char="○"/>
              <a:defRPr/>
            </a:lvl5pPr>
            <a:lvl6pPr marL="2743200" lvl="5" indent="-279400" algn="l">
              <a:lnSpc>
                <a:spcPct val="115000"/>
              </a:lnSpc>
              <a:spcBef>
                <a:spcPts val="1600"/>
              </a:spcBef>
              <a:spcAft>
                <a:spcPts val="0"/>
              </a:spcAft>
              <a:buSzPts val="800"/>
              <a:buChar char="■"/>
              <a:defRPr/>
            </a:lvl6pPr>
            <a:lvl7pPr marL="3200400" lvl="6" indent="-279400" algn="l">
              <a:lnSpc>
                <a:spcPct val="115000"/>
              </a:lnSpc>
              <a:spcBef>
                <a:spcPts val="1600"/>
              </a:spcBef>
              <a:spcAft>
                <a:spcPts val="0"/>
              </a:spcAft>
              <a:buSzPts val="800"/>
              <a:buChar char="●"/>
              <a:defRPr/>
            </a:lvl7pPr>
            <a:lvl8pPr marL="3657600" lvl="7" indent="-279400" algn="l">
              <a:lnSpc>
                <a:spcPct val="115000"/>
              </a:lnSpc>
              <a:spcBef>
                <a:spcPts val="1600"/>
              </a:spcBef>
              <a:spcAft>
                <a:spcPts val="0"/>
              </a:spcAft>
              <a:buSzPts val="800"/>
              <a:buChar char="○"/>
              <a:defRPr/>
            </a:lvl8pPr>
            <a:lvl9pPr marL="4114800" lvl="8" indent="-279400" algn="l">
              <a:lnSpc>
                <a:spcPct val="115000"/>
              </a:lnSpc>
              <a:spcBef>
                <a:spcPts val="1600"/>
              </a:spcBef>
              <a:spcAft>
                <a:spcPts val="1600"/>
              </a:spcAft>
              <a:buSzPts val="800"/>
              <a:buChar char="■"/>
              <a:defRPr/>
            </a:lvl9pPr>
          </a:lstStyle>
          <a:p>
            <a:endParaRPr/>
          </a:p>
        </p:txBody>
      </p:sp>
      <p:sp>
        <p:nvSpPr>
          <p:cNvPr id="33" name="Google Shape;33;p23"/>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34" name="Google Shape;34;p23"/>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35" name="Google Shape;35;p23"/>
          <p:cNvSpPr txBox="1">
            <a:spLocks noGrp="1"/>
          </p:cNvSpPr>
          <p:nvPr>
            <p:ph type="subTitle" idx="2"/>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pic>
        <p:nvPicPr>
          <p:cNvPr id="36" name="Google Shape;36;p23"/>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37" name="Google Shape;37;p23"/>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38" name="Google Shape;38;p23"/>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extLst>
    <p:ext uri="{DCECCB84-F9BA-43D5-87BE-67443E8EF086}">
      <p15:sldGuideLst xmlns:p15="http://schemas.microsoft.com/office/powerpoint/2012/main">
        <p15:guide id="1" pos="5358">
          <p15:clr>
            <a:srgbClr val="FA7B17"/>
          </p15:clr>
        </p15:guide>
        <p15:guide id="2" pos="40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sic Blank" type="titleOnly">
  <p:cSld name="TITLE_ONLY">
    <p:spTree>
      <p:nvGrpSpPr>
        <p:cNvPr id="1" name="Shape 74"/>
        <p:cNvGrpSpPr/>
        <p:nvPr/>
      </p:nvGrpSpPr>
      <p:grpSpPr>
        <a:xfrm>
          <a:off x="0" y="0"/>
          <a:ext cx="0" cy="0"/>
          <a:chOff x="0" y="0"/>
          <a:chExt cx="0" cy="0"/>
        </a:xfrm>
      </p:grpSpPr>
      <p:sp>
        <p:nvSpPr>
          <p:cNvPr id="75" name="Google Shape;75;p29"/>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76" name="Google Shape;76;p29"/>
          <p:cNvPicPr preferRelativeResize="0"/>
          <p:nvPr/>
        </p:nvPicPr>
        <p:blipFill rotWithShape="1">
          <a:blip r:embed="rId2">
            <a:alphaModFix/>
          </a:blip>
          <a:srcRect/>
          <a:stretch/>
        </p:blipFill>
        <p:spPr>
          <a:xfrm>
            <a:off x="8508125" y="4405475"/>
            <a:ext cx="414509" cy="414514"/>
          </a:xfrm>
          <a:prstGeom prst="rect">
            <a:avLst/>
          </a:prstGeom>
          <a:noFill/>
          <a:ln>
            <a:noFill/>
          </a:ln>
        </p:spPr>
      </p:pic>
      <p:pic>
        <p:nvPicPr>
          <p:cNvPr id="77" name="Google Shape;77;p29"/>
          <p:cNvPicPr preferRelativeResize="0"/>
          <p:nvPr/>
        </p:nvPicPr>
        <p:blipFill rotWithShape="1">
          <a:blip r:embed="rId3">
            <a:alphaModFix/>
          </a:blip>
          <a:srcRect/>
          <a:stretch/>
        </p:blipFill>
        <p:spPr>
          <a:xfrm>
            <a:off x="8191675" y="4514449"/>
            <a:ext cx="785021" cy="785026"/>
          </a:xfrm>
          <a:prstGeom prst="rect">
            <a:avLst/>
          </a:prstGeom>
          <a:noFill/>
          <a:ln>
            <a:noFill/>
          </a:ln>
        </p:spPr>
      </p:pic>
      <p:pic>
        <p:nvPicPr>
          <p:cNvPr id="78" name="Google Shape;78;p29"/>
          <p:cNvPicPr preferRelativeResize="0"/>
          <p:nvPr/>
        </p:nvPicPr>
        <p:blipFill rotWithShape="1">
          <a:blip r:embed="rId4">
            <a:alphaModFix/>
          </a:blip>
          <a:srcRect/>
          <a:stretch/>
        </p:blipFill>
        <p:spPr>
          <a:xfrm>
            <a:off x="8663041" y="4943591"/>
            <a:ext cx="325186" cy="3251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ramatic Text and Photo 2">
  <p:cSld name="MAIN_POINT_2_2_1">
    <p:bg>
      <p:bgPr>
        <a:solidFill>
          <a:schemeClr val="accent1"/>
        </a:solidFill>
        <a:effectLst/>
      </p:bgPr>
    </p:bg>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397925" y="0"/>
            <a:ext cx="3344400" cy="51435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81" name="Google Shape;81;p30"/>
          <p:cNvSpPr>
            <a:spLocks noGrp="1"/>
          </p:cNvSpPr>
          <p:nvPr>
            <p:ph type="pic" idx="2"/>
          </p:nvPr>
        </p:nvSpPr>
        <p:spPr>
          <a:xfrm>
            <a:off x="2582350" y="-118525"/>
            <a:ext cx="7450800" cy="5380500"/>
          </a:xfrm>
          <a:prstGeom prst="chevron">
            <a:avLst>
              <a:gd name="adj" fmla="val 50000"/>
            </a:avLst>
          </a:prstGeom>
          <a:noFill/>
          <a:ln>
            <a:noFill/>
          </a:ln>
          <a:effectLst>
            <a:outerShdw blurRad="200025" dist="19050" dir="5400000" algn="bl" rotWithShape="0">
              <a:srgbClr val="000000">
                <a:alpha val="20000"/>
              </a:srgbClr>
            </a:outerShdw>
          </a:effectLst>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p:cSld name="TITLE_2">
    <p:spTree>
      <p:nvGrpSpPr>
        <p:cNvPr id="1" name="Shape 85"/>
        <p:cNvGrpSpPr/>
        <p:nvPr/>
      </p:nvGrpSpPr>
      <p:grpSpPr>
        <a:xfrm>
          <a:off x="0" y="0"/>
          <a:ext cx="0" cy="0"/>
          <a:chOff x="0" y="0"/>
          <a:chExt cx="0" cy="0"/>
        </a:xfrm>
      </p:grpSpPr>
      <p:sp>
        <p:nvSpPr>
          <p:cNvPr id="86" name="Google Shape;86;p32"/>
          <p:cNvSpPr txBox="1">
            <a:spLocks noGrp="1"/>
          </p:cNvSpPr>
          <p:nvPr>
            <p:ph type="ctrTitle"/>
          </p:nvPr>
        </p:nvSpPr>
        <p:spPr>
          <a:xfrm>
            <a:off x="2093850" y="859575"/>
            <a:ext cx="4956300" cy="1719000"/>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87" name="Google Shape;87;p32"/>
          <p:cNvSpPr txBox="1"/>
          <p:nvPr/>
        </p:nvSpPr>
        <p:spPr>
          <a:xfrm>
            <a:off x="761975" y="3423775"/>
            <a:ext cx="3807600" cy="845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chemeClr val="lt1"/>
              </a:solidFill>
              <a:latin typeface="Source Sans Pro"/>
              <a:ea typeface="Source Sans Pro"/>
              <a:cs typeface="Source Sans Pro"/>
              <a:sym typeface="Source Sans Pro"/>
            </a:endParaRPr>
          </a:p>
        </p:txBody>
      </p:sp>
      <p:pic>
        <p:nvPicPr>
          <p:cNvPr id="88" name="Google Shape;88;p32"/>
          <p:cNvPicPr preferRelativeResize="0"/>
          <p:nvPr/>
        </p:nvPicPr>
        <p:blipFill rotWithShape="1">
          <a:blip r:embed="rId2">
            <a:alphaModFix/>
          </a:blip>
          <a:srcRect/>
          <a:stretch/>
        </p:blipFill>
        <p:spPr>
          <a:xfrm>
            <a:off x="3157188" y="4400095"/>
            <a:ext cx="2829624" cy="332975"/>
          </a:xfrm>
          <a:prstGeom prst="rect">
            <a:avLst/>
          </a:prstGeom>
          <a:noFill/>
          <a:ln>
            <a:noFill/>
          </a:ln>
        </p:spPr>
      </p:pic>
      <p:pic>
        <p:nvPicPr>
          <p:cNvPr id="89" name="Google Shape;89;p32"/>
          <p:cNvPicPr preferRelativeResize="0"/>
          <p:nvPr/>
        </p:nvPicPr>
        <p:blipFill rotWithShape="1">
          <a:blip r:embed="rId3">
            <a:alphaModFix/>
          </a:blip>
          <a:srcRect t="19112"/>
          <a:stretch/>
        </p:blipFill>
        <p:spPr>
          <a:xfrm>
            <a:off x="-1530325" y="3251200"/>
            <a:ext cx="12103050" cy="683575"/>
          </a:xfrm>
          <a:prstGeom prst="rect">
            <a:avLst/>
          </a:prstGeom>
          <a:noFill/>
          <a:ln>
            <a:noFill/>
          </a:ln>
        </p:spPr>
      </p:pic>
      <p:sp>
        <p:nvSpPr>
          <p:cNvPr id="90" name="Google Shape;90;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SECTION_HEADER_1_1_1">
    <p:bg>
      <p:bgPr>
        <a:solidFill>
          <a:schemeClr val="lt1"/>
        </a:solidFill>
        <a:effectLst/>
      </p:bgPr>
    </p:bg>
    <p:spTree>
      <p:nvGrpSpPr>
        <p:cNvPr id="1" name="Shape 91"/>
        <p:cNvGrpSpPr/>
        <p:nvPr/>
      </p:nvGrpSpPr>
      <p:grpSpPr>
        <a:xfrm>
          <a:off x="0" y="0"/>
          <a:ext cx="0" cy="0"/>
          <a:chOff x="0" y="0"/>
          <a:chExt cx="0" cy="0"/>
        </a:xfrm>
      </p:grpSpPr>
      <p:sp>
        <p:nvSpPr>
          <p:cNvPr id="92" name="Google Shape;92;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33"/>
          <p:cNvSpPr/>
          <p:nvPr/>
        </p:nvSpPr>
        <p:spPr>
          <a:xfrm>
            <a:off x="1650" y="0"/>
            <a:ext cx="9144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3"/>
          <p:cNvSpPr txBox="1">
            <a:spLocks noGrp="1"/>
          </p:cNvSpPr>
          <p:nvPr>
            <p:ph type="title"/>
          </p:nvPr>
        </p:nvSpPr>
        <p:spPr>
          <a:xfrm>
            <a:off x="761975" y="0"/>
            <a:ext cx="7623000" cy="51435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000000"/>
              </a:buClr>
              <a:buSzPts val="6800"/>
              <a:buNone/>
              <a:defRPr sz="6800">
                <a:solidFill>
                  <a:srgbClr val="000000"/>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761975" y="0"/>
            <a:ext cx="7623000" cy="859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endParaRPr/>
          </a:p>
        </p:txBody>
      </p:sp>
      <p:sp>
        <p:nvSpPr>
          <p:cNvPr id="7" name="Google Shape;7;p18"/>
          <p:cNvSpPr txBox="1">
            <a:spLocks noGrp="1"/>
          </p:cNvSpPr>
          <p:nvPr>
            <p:ph type="body" idx="1"/>
          </p:nvPr>
        </p:nvSpPr>
        <p:spPr>
          <a:xfrm>
            <a:off x="761975" y="1719075"/>
            <a:ext cx="7623000" cy="25785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1pPr>
            <a:lvl2pPr marL="914400" marR="0" lvl="1" indent="-342900" algn="l" rtl="0">
              <a:lnSpc>
                <a:spcPct val="115000"/>
              </a:lnSpc>
              <a:spcBef>
                <a:spcPts val="16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11150" algn="l" rtl="0">
              <a:lnSpc>
                <a:spcPct val="115000"/>
              </a:lnSpc>
              <a:spcBef>
                <a:spcPts val="1600"/>
              </a:spcBef>
              <a:spcAft>
                <a:spcPts val="0"/>
              </a:spcAft>
              <a:buClr>
                <a:schemeClr val="dk2"/>
              </a:buClr>
              <a:buSzPts val="1300"/>
              <a:buFont typeface="Source Sans Pro"/>
              <a:buChar char="●"/>
              <a:defRPr sz="1300" b="0" i="0" u="none" strike="noStrike" cap="none">
                <a:solidFill>
                  <a:schemeClr val="dk2"/>
                </a:solidFill>
                <a:latin typeface="Source Sans Pro"/>
                <a:ea typeface="Source Sans Pro"/>
                <a:cs typeface="Source Sans Pro"/>
                <a:sym typeface="Source Sans Pro"/>
              </a:defRPr>
            </a:lvl4pPr>
            <a:lvl5pPr marL="2286000" marR="0" lvl="4" indent="-292100" algn="l" rtl="0">
              <a:lnSpc>
                <a:spcPct val="115000"/>
              </a:lnSpc>
              <a:spcBef>
                <a:spcPts val="1600"/>
              </a:spcBef>
              <a:spcAft>
                <a:spcPts val="0"/>
              </a:spcAft>
              <a:buClr>
                <a:schemeClr val="dk2"/>
              </a:buClr>
              <a:buSzPts val="1000"/>
              <a:buFont typeface="Source Sans Pro"/>
              <a:buChar char="○"/>
              <a:defRPr sz="1000" b="0" i="0" u="none" strike="noStrike" cap="none">
                <a:solidFill>
                  <a:schemeClr val="dk2"/>
                </a:solidFill>
                <a:latin typeface="Source Sans Pro"/>
                <a:ea typeface="Source Sans Pro"/>
                <a:cs typeface="Source Sans Pro"/>
                <a:sym typeface="Source Sans Pro"/>
              </a:defRPr>
            </a:lvl5pPr>
            <a:lvl6pPr marL="2743200" marR="0" lvl="5" indent="-279400" algn="l" rtl="0">
              <a:lnSpc>
                <a:spcPct val="115000"/>
              </a:lnSpc>
              <a:spcBef>
                <a:spcPts val="1600"/>
              </a:spcBef>
              <a:spcAft>
                <a:spcPts val="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6pPr>
            <a:lvl7pPr marL="3200400" marR="0" lvl="6" indent="-279400" algn="l" rtl="0">
              <a:lnSpc>
                <a:spcPct val="115000"/>
              </a:lnSpc>
              <a:spcBef>
                <a:spcPts val="1600"/>
              </a:spcBef>
              <a:spcAft>
                <a:spcPts val="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7pPr>
            <a:lvl8pPr marL="3657600" marR="0" lvl="7" indent="-279400" algn="l" rtl="0">
              <a:lnSpc>
                <a:spcPct val="115000"/>
              </a:lnSpc>
              <a:spcBef>
                <a:spcPts val="1600"/>
              </a:spcBef>
              <a:spcAft>
                <a:spcPts val="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8pPr>
            <a:lvl9pPr marL="4114800" marR="0" lvl="8" indent="-279400" algn="l" rtl="0">
              <a:lnSpc>
                <a:spcPct val="115000"/>
              </a:lnSpc>
              <a:spcBef>
                <a:spcPts val="1600"/>
              </a:spcBef>
              <a:spcAft>
                <a:spcPts val="160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9pPr>
          </a:lstStyle>
          <a:p>
            <a:endParaRPr/>
          </a:p>
        </p:txBody>
      </p:sp>
      <p:sp>
        <p:nvSpPr>
          <p:cNvPr id="8" name="Google Shape;8;p18"/>
          <p:cNvSpPr txBox="1">
            <a:spLocks noGrp="1"/>
          </p:cNvSpPr>
          <p:nvPr>
            <p:ph type="sldNum" idx="12"/>
          </p:nvPr>
        </p:nvSpPr>
        <p:spPr>
          <a:xfrm>
            <a:off x="7619997" y="4297674"/>
            <a:ext cx="765000" cy="8595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60" r:id="rId7"/>
    <p:sldLayoutId id="2147483662" r:id="rId8"/>
    <p:sldLayoutId id="2147483663" r:id="rId9"/>
    <p:sldLayoutId id="2147483664" r:id="rId10"/>
    <p:sldLayoutId id="2147483665" r:id="rId11"/>
    <p:sldLayoutId id="2147483666" r:id="rId12"/>
    <p:sldLayoutId id="2147483667" r:id="rId13"/>
  </p:sldLayoutIdLst>
  <mc:AlternateContent xmlns:mc="http://schemas.openxmlformats.org/markup-compatibility/2006" xmlns:p14="http://schemas.microsoft.com/office/powerpoint/2010/main">
    <mc:Choice Requires="p14">
      <p:transition spd="slow" p14:dur="11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960">
          <p15:clr>
            <a:srgbClr val="EA4335"/>
          </p15:clr>
        </p15:guide>
        <p15:guide id="3" pos="1920">
          <p15:clr>
            <a:srgbClr val="EA4335"/>
          </p15:clr>
        </p15:guide>
        <p15:guide id="4" pos="3840">
          <p15:clr>
            <a:srgbClr val="EA4335"/>
          </p15:clr>
        </p15:guide>
        <p15:guide id="5" pos="4800">
          <p15:clr>
            <a:srgbClr val="EA4335"/>
          </p15:clr>
        </p15:guide>
        <p15:guide id="6" orient="horz" pos="541">
          <p15:clr>
            <a:srgbClr val="EA4335"/>
          </p15:clr>
        </p15:guide>
        <p15:guide id="7" orient="horz" pos="1083">
          <p15:clr>
            <a:srgbClr val="EA4335"/>
          </p15:clr>
        </p15:guide>
        <p15:guide id="8" orient="horz" pos="1624">
          <p15:clr>
            <a:srgbClr val="EA4335"/>
          </p15:clr>
        </p15:guide>
        <p15:guide id="9" orient="horz" pos="2166">
          <p15:clr>
            <a:srgbClr val="EA4335"/>
          </p15:clr>
        </p15:guide>
        <p15:guide id="10" orient="horz" pos="2707">
          <p15:clr>
            <a:srgbClr val="EA4335"/>
          </p15:clr>
        </p15:guide>
        <p15:guide id="11" pos="480">
          <p15:clr>
            <a:srgbClr val="EA4335"/>
          </p15:clr>
        </p15:guide>
        <p15:guide id="12" pos="1440">
          <p15:clr>
            <a:srgbClr val="EA4335"/>
          </p15:clr>
        </p15:guide>
        <p15:guide id="13" pos="2408">
          <p15:clr>
            <a:srgbClr val="EA4335"/>
          </p15:clr>
        </p15:guide>
        <p15:guide id="14" pos="4320">
          <p15:clr>
            <a:srgbClr val="EA4335"/>
          </p15:clr>
        </p15:guide>
        <p15:guide id="15" pos="3358">
          <p15:clr>
            <a:srgbClr val="EA4335"/>
          </p15:clr>
        </p15:guide>
        <p15:guide id="16" pos="528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extension.usu.edu/powerpay/"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sumerfinance.gov/consumer-tools/auto-loan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nerdwallet.com/l/first-time-car-buyer" TargetMode="External"/><Relationship Id="rId4" Type="http://schemas.openxmlformats.org/officeDocument/2006/relationships/hyperlink" Target="https://www.npr.org/2020/02/14/806073375/how-to-buy-a-car-without-being-taken-for-a-ri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nn.com/2023/04/15/cars/car-loan-interest-rates-2023-dg/index.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ctrTitle"/>
          </p:nvPr>
        </p:nvSpPr>
        <p:spPr>
          <a:xfrm>
            <a:off x="413075" y="316570"/>
            <a:ext cx="5682900" cy="22404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500"/>
              <a:buNone/>
            </a:pPr>
            <a:r>
              <a:rPr lang="en-US" dirty="0">
                <a:solidFill>
                  <a:srgbClr val="282828"/>
                </a:solidFill>
              </a:rPr>
              <a:t>Car Buying Basics</a:t>
            </a:r>
            <a:endParaRPr dirty="0">
              <a:solidFill>
                <a:srgbClr val="282828"/>
              </a:solidFill>
            </a:endParaRPr>
          </a:p>
        </p:txBody>
      </p:sp>
      <p:sp>
        <p:nvSpPr>
          <p:cNvPr id="124" name="Google Shape;124;p1"/>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pic>
        <p:nvPicPr>
          <p:cNvPr id="125" name="Google Shape;125;p1"/>
          <p:cNvPicPr preferRelativeResize="0"/>
          <p:nvPr/>
        </p:nvPicPr>
        <p:blipFill rotWithShape="1">
          <a:blip r:embed="rId3">
            <a:alphaModFix/>
          </a:blip>
          <a:srcRect/>
          <a:stretch/>
        </p:blipFill>
        <p:spPr>
          <a:xfrm>
            <a:off x="160815" y="4426265"/>
            <a:ext cx="2052297" cy="588391"/>
          </a:xfrm>
          <a:prstGeom prst="rect">
            <a:avLst/>
          </a:prstGeom>
          <a:noFill/>
          <a:ln>
            <a:noFill/>
          </a:ln>
        </p:spPr>
      </p:pic>
      <p:pic>
        <p:nvPicPr>
          <p:cNvPr id="126" name="Google Shape;126;p1"/>
          <p:cNvPicPr preferRelativeResize="0"/>
          <p:nvPr/>
        </p:nvPicPr>
        <p:blipFill>
          <a:blip r:embed="rId4">
            <a:alphaModFix/>
          </a:blip>
          <a:stretch>
            <a:fillRect/>
          </a:stretch>
        </p:blipFill>
        <p:spPr>
          <a:xfrm>
            <a:off x="160825" y="4375525"/>
            <a:ext cx="1967526" cy="63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ctrTitle"/>
          </p:nvPr>
        </p:nvSpPr>
        <p:spPr>
          <a:xfrm>
            <a:off x="3822200" y="629999"/>
            <a:ext cx="4830300" cy="217461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700"/>
              <a:buNone/>
            </a:pPr>
            <a:r>
              <a:rPr lang="en-US" dirty="0"/>
              <a:t>You’re ready to buy, what now?</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Be ready for a (potentially) long search</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a:xfrm>
            <a:off x="638674" y="1089250"/>
            <a:ext cx="5969033" cy="3114900"/>
          </a:xfrm>
        </p:spPr>
        <p:txBody>
          <a:bodyPr/>
          <a:lstStyle/>
          <a:p>
            <a:r>
              <a:rPr lang="en-US" dirty="0"/>
              <a:t>If you can, wait for what you really want</a:t>
            </a:r>
          </a:p>
          <a:p>
            <a:r>
              <a:rPr lang="en-US" dirty="0"/>
              <a:t>Being able to travel to purchase can open your options</a:t>
            </a:r>
          </a:p>
          <a:p>
            <a:r>
              <a:rPr lang="en-US" dirty="0"/>
              <a:t>Write down exactly what you are looking for and how much you can spend (it’s a great way to help you stick to your budget)</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426663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Shop around for a loan</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p:txBody>
          <a:bodyPr/>
          <a:lstStyle/>
          <a:p>
            <a:r>
              <a:rPr lang="en-US" dirty="0"/>
              <a:t>Applying for credit can lower your credit score for a bit</a:t>
            </a:r>
          </a:p>
          <a:p>
            <a:r>
              <a:rPr lang="en-US" dirty="0"/>
              <a:t>Not each time, you get 2 weeks to shop around (take advantage of this time!)</a:t>
            </a:r>
          </a:p>
          <a:p>
            <a:r>
              <a:rPr lang="en-US" dirty="0"/>
              <a:t>Review the interest rate and loan terms </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181504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Be prepared for the buying process</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p:txBody>
          <a:bodyPr/>
          <a:lstStyle/>
          <a:p>
            <a:r>
              <a:rPr lang="en-US" dirty="0"/>
              <a:t>Dealerships can be fairly aggressive in their sales tactics</a:t>
            </a:r>
          </a:p>
          <a:p>
            <a:r>
              <a:rPr lang="en-US" dirty="0"/>
              <a:t>Be prepared to say no (a lot) and stick to your guns on your budget</a:t>
            </a:r>
          </a:p>
          <a:p>
            <a:r>
              <a:rPr lang="en-US" dirty="0"/>
              <a:t>Beware of add </a:t>
            </a:r>
            <a:r>
              <a:rPr lang="en-US" dirty="0" err="1"/>
              <a:t>ons</a:t>
            </a:r>
            <a:r>
              <a:rPr lang="en-US" dirty="0"/>
              <a:t> (like maintenance packages and other costs being incorporated into your loan amount)</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332963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ctr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600"/>
              <a:buNone/>
            </a:pPr>
            <a:r>
              <a:rPr lang="en-US" dirty="0"/>
              <a:t>What about after you buy?</a:t>
            </a:r>
            <a:endParaRPr dirty="0"/>
          </a:p>
        </p:txBody>
      </p:sp>
      <p:sp>
        <p:nvSpPr>
          <p:cNvPr id="161" name="Google Shape;161;p5"/>
          <p:cNvSpPr txBox="1">
            <a:spLocks noGrp="1"/>
          </p:cNvSpPr>
          <p:nvPr>
            <p:ph type="sldNum" idx="4294967295"/>
          </p:nvPr>
        </p:nvSpPr>
        <p:spPr>
          <a:xfrm>
            <a:off x="8594725" y="4478338"/>
            <a:ext cx="549275" cy="393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Keep up on Maintenance </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p:txBody>
          <a:bodyPr/>
          <a:lstStyle/>
          <a:p>
            <a:r>
              <a:rPr lang="en-US" dirty="0"/>
              <a:t>Routine maintenance keeps your car running as long as possible</a:t>
            </a:r>
          </a:p>
          <a:p>
            <a:r>
              <a:rPr lang="en-US" dirty="0"/>
              <a:t>It also helps keep trade in value higher (just in case)</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184244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Consider Power Paying your Debt!</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a:xfrm>
            <a:off x="638675" y="1089250"/>
            <a:ext cx="7110364" cy="3114900"/>
          </a:xfrm>
        </p:spPr>
        <p:txBody>
          <a:bodyPr/>
          <a:lstStyle/>
          <a:p>
            <a:r>
              <a:rPr lang="en-US" dirty="0"/>
              <a:t>Cars can decrease in value more quickly than the loan balance</a:t>
            </a:r>
          </a:p>
          <a:p>
            <a:r>
              <a:rPr lang="en-US" dirty="0"/>
              <a:t>This is called being “under water” on your car loan</a:t>
            </a:r>
          </a:p>
          <a:p>
            <a:r>
              <a:rPr lang="en-US" dirty="0"/>
              <a:t>You can pay your loan more quickly than planned (be careful of pre-payment penalties)</a:t>
            </a:r>
          </a:p>
          <a:p>
            <a:r>
              <a:rPr lang="en-US" dirty="0"/>
              <a:t>Helps you take advantage of amortization! </a:t>
            </a:r>
          </a:p>
          <a:p>
            <a:r>
              <a:rPr lang="en-US" dirty="0">
                <a:hlinkClick r:id="rId2"/>
              </a:rPr>
              <a:t>https://extension.usu.edu/powerpay/</a:t>
            </a:r>
            <a:endParaRPr lang="en-US" dirty="0"/>
          </a:p>
          <a:p>
            <a:endParaRPr lang="en-US" dirty="0"/>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195210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 name="Title 1">
            <a:extLst>
              <a:ext uri="{FF2B5EF4-FFF2-40B4-BE49-F238E27FC236}">
                <a16:creationId xmlns:a16="http://schemas.microsoft.com/office/drawing/2014/main" id="{FE36A411-BA12-4638-ABE2-B2AB39D6C15B}"/>
              </a:ext>
            </a:extLst>
          </p:cNvPr>
          <p:cNvSpPr>
            <a:spLocks noGrp="1"/>
          </p:cNvSpPr>
          <p:nvPr>
            <p:ph type="title"/>
          </p:nvPr>
        </p:nvSpPr>
        <p:spPr/>
        <p:txBody>
          <a:bodyPr/>
          <a:lstStyle/>
          <a:p>
            <a:r>
              <a:rPr lang="en-US" dirty="0"/>
              <a:t>Other resources </a:t>
            </a:r>
          </a:p>
        </p:txBody>
      </p:sp>
      <p:sp>
        <p:nvSpPr>
          <p:cNvPr id="3" name="Text Placeholder 2">
            <a:extLst>
              <a:ext uri="{FF2B5EF4-FFF2-40B4-BE49-F238E27FC236}">
                <a16:creationId xmlns:a16="http://schemas.microsoft.com/office/drawing/2014/main" id="{ED76D20A-4842-4803-8A49-29A2774466B3}"/>
              </a:ext>
            </a:extLst>
          </p:cNvPr>
          <p:cNvSpPr>
            <a:spLocks noGrp="1"/>
          </p:cNvSpPr>
          <p:nvPr>
            <p:ph type="body" idx="1"/>
          </p:nvPr>
        </p:nvSpPr>
        <p:spPr>
          <a:xfrm>
            <a:off x="638675" y="1089250"/>
            <a:ext cx="7397366" cy="3114900"/>
          </a:xfrm>
        </p:spPr>
        <p:txBody>
          <a:bodyPr/>
          <a:lstStyle/>
          <a:p>
            <a:r>
              <a:rPr lang="en-US" dirty="0">
                <a:hlinkClick r:id="rId3"/>
              </a:rPr>
              <a:t>https://www.consumerfinance.gov/consumer-tools/auto-loans/</a:t>
            </a:r>
            <a:endParaRPr lang="en-US" dirty="0"/>
          </a:p>
          <a:p>
            <a:r>
              <a:rPr lang="en-US" dirty="0">
                <a:hlinkClick r:id="rId4"/>
              </a:rPr>
              <a:t>https://www.npr.org/2020/02/14/806073375/how-to-buy-a-car-without-being-taken-for-a-ride</a:t>
            </a:r>
            <a:endParaRPr lang="en-US" dirty="0"/>
          </a:p>
          <a:p>
            <a:r>
              <a:rPr lang="en-US" dirty="0">
                <a:hlinkClick r:id="rId5"/>
              </a:rPr>
              <a:t>https://www.nerdwallet.com/l/first-time-car-buyer</a:t>
            </a:r>
            <a:endParaRPr lang="en-US" dirty="0"/>
          </a:p>
        </p:txBody>
      </p:sp>
      <p:sp>
        <p:nvSpPr>
          <p:cNvPr id="280" name="Google Shape;280;p14"/>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solidFill>
                  <a:schemeClr val="dk1"/>
                </a:solidFill>
              </a:rPr>
              <a:t>17</a:t>
            </a:fld>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0"/>
        <p:cNvGrpSpPr/>
        <p:nvPr/>
      </p:nvGrpSpPr>
      <p:grpSpPr>
        <a:xfrm>
          <a:off x="0" y="0"/>
          <a:ext cx="0" cy="0"/>
          <a:chOff x="0" y="0"/>
          <a:chExt cx="0" cy="0"/>
        </a:xfrm>
      </p:grpSpPr>
      <p:sp>
        <p:nvSpPr>
          <p:cNvPr id="131" name="Google Shape;131;g1dd14346d24_0_1"/>
          <p:cNvSpPr txBox="1">
            <a:spLocks noGrp="1"/>
          </p:cNvSpPr>
          <p:nvPr>
            <p:ph type="title"/>
          </p:nvPr>
        </p:nvSpPr>
        <p:spPr>
          <a:xfrm>
            <a:off x="346863" y="803901"/>
            <a:ext cx="3660900" cy="238367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5100"/>
              <a:buNone/>
            </a:pPr>
            <a:r>
              <a:rPr lang="en" sz="1500" dirty="0"/>
              <a:t>University programs, activities, and facilities are available to all without regard to race, color, sex, gender identity or expression, sexual orientation, marital status, age, national origin, political affiliation, physical or mental disability, religion, protected veteran status, genetic information, personal appearance, or any other legally protected class.</a:t>
            </a:r>
            <a:endParaRPr sz="1500" dirty="0"/>
          </a:p>
        </p:txBody>
      </p:sp>
      <p:pic>
        <p:nvPicPr>
          <p:cNvPr id="132" name="Google Shape;132;g1dd14346d24_0_1"/>
          <p:cNvPicPr preferRelativeResize="0">
            <a:picLocks noGrp="1"/>
          </p:cNvPicPr>
          <p:nvPr>
            <p:ph type="pic" idx="2"/>
          </p:nvPr>
        </p:nvPicPr>
        <p:blipFill rotWithShape="1">
          <a:blip r:embed="rId3">
            <a:alphaModFix/>
          </a:blip>
          <a:srcRect l="675" r="2771"/>
          <a:stretch/>
        </p:blipFill>
        <p:spPr>
          <a:xfrm>
            <a:off x="2735375" y="6850"/>
            <a:ext cx="7450800" cy="5143500"/>
          </a:xfrm>
          <a:prstGeom prst="chevron">
            <a:avLst>
              <a:gd name="adj" fmla="val 50000"/>
            </a:avLst>
          </a:prstGeom>
          <a:noFill/>
          <a:ln>
            <a:noFill/>
          </a:ln>
          <a:effectLst>
            <a:outerShdw blurRad="200025" dist="19050" dir="5400000" algn="bl" rotWithShape="0">
              <a:srgbClr val="000000">
                <a:alpha val="20000"/>
              </a:srgbClr>
            </a:outerShdw>
          </a:effectLst>
        </p:spPr>
      </p:pic>
      <p:pic>
        <p:nvPicPr>
          <p:cNvPr id="133" name="Google Shape;133;g1dd14346d24_0_1"/>
          <p:cNvPicPr preferRelativeResize="0"/>
          <p:nvPr/>
        </p:nvPicPr>
        <p:blipFill>
          <a:blip r:embed="rId4">
            <a:alphaModFix/>
          </a:blip>
          <a:stretch>
            <a:fillRect/>
          </a:stretch>
        </p:blipFill>
        <p:spPr>
          <a:xfrm>
            <a:off x="1619250" y="3187575"/>
            <a:ext cx="1428750" cy="142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FC24D-AE83-421C-82CD-E6C7F746FF20}"/>
              </a:ext>
            </a:extLst>
          </p:cNvPr>
          <p:cNvSpPr>
            <a:spLocks noGrp="1"/>
          </p:cNvSpPr>
          <p:nvPr>
            <p:ph type="ctrTitle"/>
          </p:nvPr>
        </p:nvSpPr>
        <p:spPr/>
        <p:txBody>
          <a:bodyPr/>
          <a:lstStyle/>
          <a:p>
            <a:r>
              <a:rPr lang="en-US" dirty="0"/>
              <a:t>Thank you! </a:t>
            </a:r>
            <a:br>
              <a:rPr lang="en-US" dirty="0"/>
            </a:br>
            <a:r>
              <a:rPr lang="en-US" dirty="0"/>
              <a:t>Questions?</a:t>
            </a:r>
          </a:p>
        </p:txBody>
      </p:sp>
    </p:spTree>
    <p:extLst>
      <p:ext uri="{BB962C8B-B14F-4D97-AF65-F5344CB8AC3E}">
        <p14:creationId xmlns:p14="http://schemas.microsoft.com/office/powerpoint/2010/main" val="362426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Plan to today:</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p:txBody>
          <a:bodyPr/>
          <a:lstStyle/>
          <a:p>
            <a:r>
              <a:rPr lang="en-US" dirty="0"/>
              <a:t>Discuss the importance of car purchases</a:t>
            </a:r>
          </a:p>
          <a:p>
            <a:r>
              <a:rPr lang="en-US" dirty="0"/>
              <a:t>Steps to take before buying a car</a:t>
            </a:r>
          </a:p>
          <a:p>
            <a:r>
              <a:rPr lang="en-US" dirty="0"/>
              <a:t>Steps to take during the car buying process</a:t>
            </a:r>
          </a:p>
          <a:p>
            <a:r>
              <a:rPr lang="en-US" dirty="0"/>
              <a:t>Steps to take after purchasing a car</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239484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700"/>
              <a:buNone/>
            </a:pPr>
            <a:r>
              <a:rPr lang="en-US" dirty="0"/>
              <a:t>Let’s talk cars!</a:t>
            </a:r>
            <a:endParaRPr dirty="0"/>
          </a:p>
        </p:txBody>
      </p:sp>
      <p:sp>
        <p:nvSpPr>
          <p:cNvPr id="142" name="Google Shape;142;p2"/>
          <p:cNvSpPr txBox="1">
            <a:spLocks noGrp="1"/>
          </p:cNvSpPr>
          <p:nvPr>
            <p:ph type="subTitle" idx="1"/>
          </p:nvPr>
        </p:nvSpPr>
        <p:spPr>
          <a:xfrm>
            <a:off x="3822200" y="2669949"/>
            <a:ext cx="4830300" cy="163591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What’s the most expensive car you can think of? </a:t>
            </a:r>
          </a:p>
          <a:p>
            <a:pPr marL="0" lvl="0" indent="0" algn="l" rtl="0">
              <a:lnSpc>
                <a:spcPct val="100000"/>
              </a:lnSpc>
              <a:spcBef>
                <a:spcPts val="0"/>
              </a:spcBef>
              <a:spcAft>
                <a:spcPts val="0"/>
              </a:spcAft>
              <a:buClr>
                <a:schemeClr val="dk1"/>
              </a:buClr>
              <a:buSzPts val="1100"/>
              <a:buFont typeface="Arial"/>
              <a:buNone/>
            </a:pPr>
            <a:r>
              <a:rPr lang="en-US" dirty="0"/>
              <a:t>What’s the cheapest car you can think of?</a:t>
            </a:r>
            <a:endParaRPr dirty="0"/>
          </a:p>
          <a:p>
            <a:pPr marL="0" lvl="0" indent="0" algn="l" rtl="0">
              <a:lnSpc>
                <a:spcPct val="100000"/>
              </a:lnSpc>
              <a:spcBef>
                <a:spcPts val="0"/>
              </a:spcBef>
              <a:spcAft>
                <a:spcPts val="0"/>
              </a:spcAft>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Cars affect finances for many years </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a:xfrm>
            <a:off x="638675" y="1089249"/>
            <a:ext cx="7664344" cy="3389701"/>
          </a:xfrm>
        </p:spPr>
        <p:txBody>
          <a:bodyPr/>
          <a:lstStyle/>
          <a:p>
            <a:r>
              <a:rPr lang="en-US" dirty="0"/>
              <a:t>Car loans can be 3, 5, 7, or even more than 7 year loans</a:t>
            </a:r>
          </a:p>
          <a:p>
            <a:r>
              <a:rPr lang="en-US" dirty="0"/>
              <a:t>Many people trade in cars while they still owe money on the loan</a:t>
            </a:r>
          </a:p>
          <a:p>
            <a:r>
              <a:rPr lang="en-US" dirty="0"/>
              <a:t>Right now, cars are EXPENSIVE</a:t>
            </a:r>
          </a:p>
          <a:p>
            <a:r>
              <a:rPr lang="en-US" dirty="0"/>
              <a:t>Average monthly payment for a used car is now $556 per month (new cars are averaging $730 / month)</a:t>
            </a:r>
          </a:p>
          <a:p>
            <a:r>
              <a:rPr lang="en-US" dirty="0"/>
              <a:t>In June of 2020, it was $147</a:t>
            </a:r>
          </a:p>
          <a:p>
            <a:r>
              <a:rPr lang="en-US" sz="1600" dirty="0">
                <a:hlinkClick r:id="rId2"/>
              </a:rPr>
              <a:t>https://www.cnn.com/2023/04/15/cars/car-loan-interest-rates-2023-dg/index.html</a:t>
            </a:r>
            <a:endParaRPr lang="en-US" sz="1600" dirty="0"/>
          </a:p>
          <a:p>
            <a:endParaRPr lang="en-US" dirty="0"/>
          </a:p>
          <a:p>
            <a:endParaRPr lang="en-US" dirty="0"/>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37919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ctrTitle"/>
          </p:nvPr>
        </p:nvSpPr>
        <p:spPr>
          <a:xfrm>
            <a:off x="3822200" y="630000"/>
            <a:ext cx="4830300" cy="21404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700"/>
              <a:buNone/>
            </a:pPr>
            <a:r>
              <a:rPr lang="en-US" dirty="0">
                <a:solidFill>
                  <a:srgbClr val="282828"/>
                </a:solidFill>
              </a:rPr>
              <a:t>What should you do before buying a car?</a:t>
            </a:r>
            <a:endParaRPr dirty="0">
              <a:solidFill>
                <a:srgbClr val="28282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EFCF-2CB8-40DA-A555-75E564504C72}"/>
              </a:ext>
            </a:extLst>
          </p:cNvPr>
          <p:cNvSpPr>
            <a:spLocks noGrp="1"/>
          </p:cNvSpPr>
          <p:nvPr>
            <p:ph type="title"/>
          </p:nvPr>
        </p:nvSpPr>
        <p:spPr/>
        <p:txBody>
          <a:bodyPr/>
          <a:lstStyle/>
          <a:p>
            <a:r>
              <a:rPr lang="en-US" dirty="0"/>
              <a:t>Build Up Your Down Payment</a:t>
            </a:r>
          </a:p>
        </p:txBody>
      </p:sp>
      <p:sp>
        <p:nvSpPr>
          <p:cNvPr id="3" name="Text Placeholder 2">
            <a:extLst>
              <a:ext uri="{FF2B5EF4-FFF2-40B4-BE49-F238E27FC236}">
                <a16:creationId xmlns:a16="http://schemas.microsoft.com/office/drawing/2014/main" id="{F60240AE-2CA7-4F7B-85DF-9E9F41920BE4}"/>
              </a:ext>
            </a:extLst>
          </p:cNvPr>
          <p:cNvSpPr>
            <a:spLocks noGrp="1"/>
          </p:cNvSpPr>
          <p:nvPr>
            <p:ph type="body" idx="1"/>
          </p:nvPr>
        </p:nvSpPr>
        <p:spPr>
          <a:xfrm>
            <a:off x="638674" y="1089250"/>
            <a:ext cx="7715659" cy="3114900"/>
          </a:xfrm>
        </p:spPr>
        <p:txBody>
          <a:bodyPr/>
          <a:lstStyle/>
          <a:p>
            <a:r>
              <a:rPr lang="en-US" dirty="0"/>
              <a:t>This is the amount you pay initially when purchasing</a:t>
            </a:r>
          </a:p>
          <a:p>
            <a:r>
              <a:rPr lang="en-US" dirty="0"/>
              <a:t>It can help reduce your overall cost</a:t>
            </a:r>
          </a:p>
          <a:p>
            <a:r>
              <a:rPr lang="en-US" dirty="0"/>
              <a:t>Requires planning ahead and saving </a:t>
            </a:r>
          </a:p>
          <a:p>
            <a:endParaRPr lang="en-US" dirty="0"/>
          </a:p>
        </p:txBody>
      </p:sp>
      <p:sp>
        <p:nvSpPr>
          <p:cNvPr id="4" name="Slide Number Placeholder 3">
            <a:extLst>
              <a:ext uri="{FF2B5EF4-FFF2-40B4-BE49-F238E27FC236}">
                <a16:creationId xmlns:a16="http://schemas.microsoft.com/office/drawing/2014/main" id="{FA235D3A-D55A-49FA-A055-8C66836211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306289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Know Your Budget! </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a:xfrm>
            <a:off x="638675" y="1089250"/>
            <a:ext cx="7217156" cy="3114900"/>
          </a:xfrm>
        </p:spPr>
        <p:txBody>
          <a:bodyPr/>
          <a:lstStyle/>
          <a:p>
            <a:r>
              <a:rPr lang="en-US" dirty="0"/>
              <a:t>Knowing what you can afford is critical to planning</a:t>
            </a:r>
          </a:p>
          <a:p>
            <a:r>
              <a:rPr lang="en-US" dirty="0"/>
              <a:t>Experts say no more than 10% of your take-home pay on a car loan payment</a:t>
            </a:r>
          </a:p>
          <a:p>
            <a:r>
              <a:rPr lang="en-US" dirty="0"/>
              <a:t>However, you should review your spending habits. Depending on your situation, the actual number may be lower!</a:t>
            </a:r>
          </a:p>
          <a:p>
            <a:r>
              <a:rPr lang="en-US" dirty="0"/>
              <a:t>What can you save for a down payment?</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310621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Know your credit picture</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p:txBody>
          <a:bodyPr/>
          <a:lstStyle/>
          <a:p>
            <a:r>
              <a:rPr lang="en-US" dirty="0"/>
              <a:t>Interest rate can significantly affect how much you pay </a:t>
            </a:r>
          </a:p>
          <a:p>
            <a:r>
              <a:rPr lang="en-US" dirty="0"/>
              <a:t>Credit history and score can significantly affect your interest rate</a:t>
            </a:r>
          </a:p>
          <a:p>
            <a:r>
              <a:rPr lang="en-US" dirty="0"/>
              <a:t>Improving credit takes time, start working on it before you are ready to borrow </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372419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F1C7-E3FD-4AF4-ACE7-E241F1CA41C6}"/>
              </a:ext>
            </a:extLst>
          </p:cNvPr>
          <p:cNvSpPr>
            <a:spLocks noGrp="1"/>
          </p:cNvSpPr>
          <p:nvPr>
            <p:ph type="title"/>
          </p:nvPr>
        </p:nvSpPr>
        <p:spPr/>
        <p:txBody>
          <a:bodyPr/>
          <a:lstStyle/>
          <a:p>
            <a:r>
              <a:rPr lang="en-US" dirty="0"/>
              <a:t>Research before you buy</a:t>
            </a:r>
          </a:p>
        </p:txBody>
      </p:sp>
      <p:sp>
        <p:nvSpPr>
          <p:cNvPr id="3" name="Text Placeholder 2">
            <a:extLst>
              <a:ext uri="{FF2B5EF4-FFF2-40B4-BE49-F238E27FC236}">
                <a16:creationId xmlns:a16="http://schemas.microsoft.com/office/drawing/2014/main" id="{649A7DF9-68E8-4D6A-BF50-BAE1236AD622}"/>
              </a:ext>
            </a:extLst>
          </p:cNvPr>
          <p:cNvSpPr>
            <a:spLocks noGrp="1"/>
          </p:cNvSpPr>
          <p:nvPr>
            <p:ph type="body" idx="1"/>
          </p:nvPr>
        </p:nvSpPr>
        <p:spPr>
          <a:xfrm>
            <a:off x="638674" y="1089250"/>
            <a:ext cx="7857903" cy="3114900"/>
          </a:xfrm>
        </p:spPr>
        <p:txBody>
          <a:bodyPr/>
          <a:lstStyle/>
          <a:p>
            <a:r>
              <a:rPr lang="en-US" dirty="0"/>
              <a:t>Consider car factors like: reliability, gas mileage, safety, cost to repair, insurance cost, and other user comfort features. </a:t>
            </a:r>
          </a:p>
          <a:p>
            <a:r>
              <a:rPr lang="en-US" dirty="0"/>
              <a:t>Consumer Reports can be a great resource</a:t>
            </a:r>
          </a:p>
          <a:p>
            <a:r>
              <a:rPr lang="en-US" dirty="0"/>
              <a:t>Use calculators online to help estimate taxes, fees, tag and title costs, and other things that increase the price shown</a:t>
            </a:r>
          </a:p>
        </p:txBody>
      </p:sp>
      <p:sp>
        <p:nvSpPr>
          <p:cNvPr id="4" name="Slide Number Placeholder 3">
            <a:extLst>
              <a:ext uri="{FF2B5EF4-FFF2-40B4-BE49-F238E27FC236}">
                <a16:creationId xmlns:a16="http://schemas.microsoft.com/office/drawing/2014/main" id="{26999E56-3FE9-483B-8EC2-928E2D616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a:p>
            <a:pPr marL="0" lvl="0" indent="0" algn="r" rtl="0">
              <a:spcBef>
                <a:spcPts val="0"/>
              </a:spcBef>
              <a:spcAft>
                <a:spcPts val="0"/>
              </a:spcAft>
              <a:buSzPts val="1300"/>
              <a:buNone/>
            </a:pPr>
            <a:endParaRPr lang="en" sz="1300" b="0"/>
          </a:p>
        </p:txBody>
      </p:sp>
    </p:spTree>
    <p:extLst>
      <p:ext uri="{BB962C8B-B14F-4D97-AF65-F5344CB8AC3E}">
        <p14:creationId xmlns:p14="http://schemas.microsoft.com/office/powerpoint/2010/main" val="3116394274"/>
      </p:ext>
    </p:extLst>
  </p:cSld>
  <p:clrMapOvr>
    <a:masterClrMapping/>
  </p:clrMapOvr>
</p:sld>
</file>

<file path=ppt/theme/theme1.xml><?xml version="1.0" encoding="utf-8"?>
<a:theme xmlns:a="http://schemas.openxmlformats.org/drawingml/2006/main" name="Fearlessly Forward / LIGHT">
  <a:themeElements>
    <a:clrScheme name="Simple Light">
      <a:dk1>
        <a:srgbClr val="000000"/>
      </a:dk1>
      <a:lt1>
        <a:srgbClr val="FFFFFF"/>
      </a:lt1>
      <a:dk2>
        <a:srgbClr val="636363"/>
      </a:dk2>
      <a:lt2>
        <a:srgbClr val="E6E6E6"/>
      </a:lt2>
      <a:accent1>
        <a:srgbClr val="E21833"/>
      </a:accent1>
      <a:accent2>
        <a:srgbClr val="A41124"/>
      </a:accent2>
      <a:accent3>
        <a:srgbClr val="820E1D"/>
      </a:accent3>
      <a:accent4>
        <a:srgbClr val="FFD200"/>
      </a:accent4>
      <a:accent5>
        <a:srgbClr val="CBA700"/>
      </a:accent5>
      <a:accent6>
        <a:srgbClr val="715D00"/>
      </a:accent6>
      <a:hlink>
        <a:srgbClr val="E218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709</Words>
  <Application>Microsoft Office PowerPoint</Application>
  <PresentationFormat>On-screen Show (16:9)</PresentationFormat>
  <Paragraphs>77</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Source Sans Pro</vt:lpstr>
      <vt:lpstr>Red Hat Display</vt:lpstr>
      <vt:lpstr>Arial</vt:lpstr>
      <vt:lpstr>Fearlessly Forward / LIGHT</vt:lpstr>
      <vt:lpstr>Car Buying Basics</vt:lpstr>
      <vt:lpstr>Plan to today:</vt:lpstr>
      <vt:lpstr>Let’s talk cars!</vt:lpstr>
      <vt:lpstr>Cars affect finances for many years </vt:lpstr>
      <vt:lpstr>What should you do before buying a car?</vt:lpstr>
      <vt:lpstr>Build Up Your Down Payment</vt:lpstr>
      <vt:lpstr>Know Your Budget! </vt:lpstr>
      <vt:lpstr>Know your credit picture</vt:lpstr>
      <vt:lpstr>Research before you buy</vt:lpstr>
      <vt:lpstr>You’re ready to buy, what now?</vt:lpstr>
      <vt:lpstr>Be ready for a (potentially) long search</vt:lpstr>
      <vt:lpstr>Shop around for a loan</vt:lpstr>
      <vt:lpstr>Be prepared for the buying process</vt:lpstr>
      <vt:lpstr>What about after you buy?</vt:lpstr>
      <vt:lpstr>Keep up on Maintenance </vt:lpstr>
      <vt:lpstr>Consider Power Paying your Debt!</vt:lpstr>
      <vt:lpstr>Other resources </vt:lpstr>
      <vt:lpstr>University programs, activities, and facilities are available to all without regard to race, color, sex, gender identity or expression, sexual orientation, marital status, age, national origin, political affiliation, physical or mental disability, religion, protected veteran status, genetic information, personal appearance, or any other legally protected class.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THEME</dc:title>
  <dc:creator>Andrew Muir</dc:creator>
  <cp:lastModifiedBy>Carrie Sorenson</cp:lastModifiedBy>
  <cp:revision>10</cp:revision>
  <dcterms:modified xsi:type="dcterms:W3CDTF">2023-04-19T14:34:23Z</dcterms:modified>
</cp:coreProperties>
</file>