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embeddedFontLst>
    <p:embeddedFont>
      <p:font typeface="Century Gothic"/>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3" roundtripDataSignature="AMtx7mhZVzF/M++yfbcBiVDNUc029+PJx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CenturyGothic-bold.fntdata"/><Relationship Id="rId11" Type="http://schemas.openxmlformats.org/officeDocument/2006/relationships/slide" Target="slides/slide7.xml"/><Relationship Id="rId22" Type="http://schemas.openxmlformats.org/officeDocument/2006/relationships/font" Target="fonts/CenturyGothic-boldItalic.fntdata"/><Relationship Id="rId10" Type="http://schemas.openxmlformats.org/officeDocument/2006/relationships/slide" Target="slides/slide6.xml"/><Relationship Id="rId21" Type="http://schemas.openxmlformats.org/officeDocument/2006/relationships/font" Target="fonts/CenturyGothic-italic.fntdata"/><Relationship Id="rId13" Type="http://schemas.openxmlformats.org/officeDocument/2006/relationships/slide" Target="slides/slide9.xml"/><Relationship Id="rId12" Type="http://schemas.openxmlformats.org/officeDocument/2006/relationships/slide" Target="slides/slide8.xml"/><Relationship Id="rId23"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CenturyGothic-regular.fntdata"/><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9" name="Google Shape;14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cedb2a5707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gcedb2a5707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4" name="Google Shape;294;gcedb2a5707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0" name="Google Shape;30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cedb2a5707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cedb2a5707_0_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8" name="Google Shape;308;gcedb2a5707_0_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c7f7efc555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gc7f7efc555_0_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7" name="Google Shape;317;gc7f7efc555_0_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3" name="Google Shape;32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7" name="Google Shape;15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c7f7efc555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c7f7efc555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Budgeting is a process that requires a bit of time  investment at the beginning but that will pay off later; Regardless of the  tools  you will use, the most important part is that you must include all your expenses and  take  methodical approach is best during this process. THere are two main company that we will try to unpack during the presentation today; Expenses  vary from person to person; but there are few of categories that are general and hope that it will make sense </a:t>
            </a:r>
            <a:endParaRPr/>
          </a:p>
        </p:txBody>
      </p:sp>
      <p:sp>
        <p:nvSpPr>
          <p:cNvPr id="164" name="Google Shape;164;gc7f7efc555_0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c7f7efc555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c7f7efc555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c7f7efc555_0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1" name="Google Shape;18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7" name="Google Shape;20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9" name="Google Shape;26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cedb2a5707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gcedb2a5707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This template is in Google sheets; if later, you decide to use an app link Mint or the one that your bank may offer, this the spreadsheet will serve as a guide to make sure you have all the information; </a:t>
            </a:r>
            <a:endParaRPr/>
          </a:p>
        </p:txBody>
      </p:sp>
      <p:sp>
        <p:nvSpPr>
          <p:cNvPr id="278" name="Google Shape;278;gcedb2a5707_0_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cedb2a5707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gcedb2a5707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6" name="Google Shape;286;gcedb2a5707_0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18"/>
          <p:cNvSpPr txBox="1"/>
          <p:nvPr>
            <p:ph type="ctrTitle"/>
          </p:nvPr>
        </p:nvSpPr>
        <p:spPr>
          <a:xfrm>
            <a:off x="1154955" y="1447800"/>
            <a:ext cx="8825658" cy="332958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lt2"/>
              </a:buClr>
              <a:buSzPts val="7200"/>
              <a:buFont typeface="Century Gothic"/>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8"/>
          <p:cNvSpPr txBox="1"/>
          <p:nvPr>
            <p:ph idx="1" type="subTitle"/>
          </p:nvPr>
        </p:nvSpPr>
        <p:spPr>
          <a:xfrm>
            <a:off x="1154955" y="4777380"/>
            <a:ext cx="8825658" cy="86142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1000"/>
              </a:spcBef>
              <a:spcAft>
                <a:spcPts val="0"/>
              </a:spcAft>
              <a:buSzPts val="1600"/>
              <a:buNone/>
              <a:defRPr cap="none">
                <a:solidFill>
                  <a:srgbClr val="86D1D8"/>
                </a:solidFill>
              </a:defRPr>
            </a:lvl1pPr>
            <a:lvl2pPr lvl="1" algn="ctr">
              <a:lnSpc>
                <a:spcPct val="100000"/>
              </a:lnSpc>
              <a:spcBef>
                <a:spcPts val="1000"/>
              </a:spcBef>
              <a:spcAft>
                <a:spcPts val="0"/>
              </a:spcAft>
              <a:buSzPts val="1440"/>
              <a:buNone/>
              <a:defRPr>
                <a:solidFill>
                  <a:schemeClr val="lt1"/>
                </a:solidFill>
              </a:defRPr>
            </a:lvl2pPr>
            <a:lvl3pPr lvl="2" algn="ctr">
              <a:lnSpc>
                <a:spcPct val="100000"/>
              </a:lnSpc>
              <a:spcBef>
                <a:spcPts val="1000"/>
              </a:spcBef>
              <a:spcAft>
                <a:spcPts val="0"/>
              </a:spcAft>
              <a:buSzPts val="1280"/>
              <a:buNone/>
              <a:defRPr>
                <a:solidFill>
                  <a:schemeClr val="lt1"/>
                </a:solidFill>
              </a:defRPr>
            </a:lvl3pPr>
            <a:lvl4pPr lvl="3" algn="ctr">
              <a:lnSpc>
                <a:spcPct val="100000"/>
              </a:lnSpc>
              <a:spcBef>
                <a:spcPts val="1000"/>
              </a:spcBef>
              <a:spcAft>
                <a:spcPts val="0"/>
              </a:spcAft>
              <a:buSzPts val="1120"/>
              <a:buNone/>
              <a:defRPr>
                <a:solidFill>
                  <a:schemeClr val="lt1"/>
                </a:solidFill>
              </a:defRPr>
            </a:lvl4pPr>
            <a:lvl5pPr lvl="4" algn="ctr">
              <a:lnSpc>
                <a:spcPct val="100000"/>
              </a:lnSpc>
              <a:spcBef>
                <a:spcPts val="1000"/>
              </a:spcBef>
              <a:spcAft>
                <a:spcPts val="0"/>
              </a:spcAft>
              <a:buSzPts val="1120"/>
              <a:buNone/>
              <a:defRPr>
                <a:solidFill>
                  <a:schemeClr val="lt1"/>
                </a:solidFill>
              </a:defRPr>
            </a:lvl5pPr>
            <a:lvl6pPr lvl="5" algn="ctr">
              <a:lnSpc>
                <a:spcPct val="100000"/>
              </a:lnSpc>
              <a:spcBef>
                <a:spcPts val="1000"/>
              </a:spcBef>
              <a:spcAft>
                <a:spcPts val="0"/>
              </a:spcAft>
              <a:buSzPts val="1120"/>
              <a:buNone/>
              <a:defRPr>
                <a:solidFill>
                  <a:schemeClr val="lt1"/>
                </a:solidFill>
              </a:defRPr>
            </a:lvl6pPr>
            <a:lvl7pPr lvl="6" algn="ctr">
              <a:lnSpc>
                <a:spcPct val="100000"/>
              </a:lnSpc>
              <a:spcBef>
                <a:spcPts val="1000"/>
              </a:spcBef>
              <a:spcAft>
                <a:spcPts val="0"/>
              </a:spcAft>
              <a:buSzPts val="1120"/>
              <a:buNone/>
              <a:defRPr>
                <a:solidFill>
                  <a:schemeClr val="lt1"/>
                </a:solidFill>
              </a:defRPr>
            </a:lvl7pPr>
            <a:lvl8pPr lvl="7" algn="ctr">
              <a:lnSpc>
                <a:spcPct val="100000"/>
              </a:lnSpc>
              <a:spcBef>
                <a:spcPts val="1000"/>
              </a:spcBef>
              <a:spcAft>
                <a:spcPts val="0"/>
              </a:spcAft>
              <a:buSzPts val="1120"/>
              <a:buNone/>
              <a:defRPr>
                <a:solidFill>
                  <a:schemeClr val="lt1"/>
                </a:solidFill>
              </a:defRPr>
            </a:lvl8pPr>
            <a:lvl9pPr lvl="8" algn="ctr">
              <a:lnSpc>
                <a:spcPct val="100000"/>
              </a:lnSpc>
              <a:spcBef>
                <a:spcPts val="1000"/>
              </a:spcBef>
              <a:spcAft>
                <a:spcPts val="0"/>
              </a:spcAft>
              <a:buSzPts val="1120"/>
              <a:buNone/>
              <a:defRPr>
                <a:solidFill>
                  <a:schemeClr val="lt1"/>
                </a:solidFill>
              </a:defRPr>
            </a:lvl9pPr>
          </a:lstStyle>
          <a:p/>
        </p:txBody>
      </p:sp>
      <p:sp>
        <p:nvSpPr>
          <p:cNvPr id="24" name="Google Shape;24;p18"/>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8"/>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8"/>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27"/>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7"/>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7"/>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noramic Picture with Caption">
  <p:cSld name="Panoramic Picture with Caption">
    <p:spTree>
      <p:nvGrpSpPr>
        <p:cNvPr id="84" name="Shape 84"/>
        <p:cNvGrpSpPr/>
        <p:nvPr/>
      </p:nvGrpSpPr>
      <p:grpSpPr>
        <a:xfrm>
          <a:off x="0" y="0"/>
          <a:ext cx="0" cy="0"/>
          <a:chOff x="0" y="0"/>
          <a:chExt cx="0" cy="0"/>
        </a:xfrm>
      </p:grpSpPr>
      <p:sp>
        <p:nvSpPr>
          <p:cNvPr id="85" name="Google Shape;85;p28"/>
          <p:cNvSpPr txBox="1"/>
          <p:nvPr>
            <p:ph type="title"/>
          </p:nvPr>
        </p:nvSpPr>
        <p:spPr>
          <a:xfrm>
            <a:off x="1154956" y="4800587"/>
            <a:ext cx="882565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2"/>
              </a:buClr>
              <a:buSzPts val="2400"/>
              <a:buFont typeface="Century Gothic"/>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28"/>
          <p:cNvSpPr/>
          <p:nvPr>
            <p:ph idx="2" type="pic"/>
          </p:nvPr>
        </p:nvSpPr>
        <p:spPr>
          <a:xfrm>
            <a:off x="1154955" y="685800"/>
            <a:ext cx="8825658" cy="3640666"/>
          </a:xfrm>
          <a:prstGeom prst="roundRect">
            <a:avLst>
              <a:gd fmla="val 1858" name="adj"/>
            </a:avLst>
          </a:prstGeom>
          <a:noFill/>
          <a:ln>
            <a:noFill/>
          </a:ln>
          <a:effectLst>
            <a:outerShdw blurRad="50800" rotWithShape="0" algn="tl" dir="5400000" dist="50800">
              <a:srgbClr val="000000">
                <a:alpha val="42352"/>
              </a:srgbClr>
            </a:outerShdw>
          </a:effectLst>
        </p:spPr>
        <p:txBody>
          <a:bodyPr anchorCtr="0" anchor="t" bIns="45700" lIns="91425" spcFirstLastPara="1" rIns="91425" wrap="square" tIns="45700">
            <a:normAutofit/>
          </a:bodyPr>
          <a:lstStyle>
            <a:lvl1pPr lvl="0" marR="0" rtl="0" algn="ctr">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1pPr>
            <a:lvl2pPr lvl="1"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2pPr>
            <a:lvl3pPr lvl="2"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3pPr>
            <a:lvl4pPr lvl="3"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4pPr>
            <a:lvl5pPr lvl="4"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5pPr>
            <a:lvl6pPr lvl="5"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6pPr>
            <a:lvl7pPr lvl="6"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7pPr>
            <a:lvl8pPr lvl="7"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8pPr>
            <a:lvl9pPr lvl="8"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9pPr>
          </a:lstStyle>
          <a:p/>
        </p:txBody>
      </p:sp>
      <p:sp>
        <p:nvSpPr>
          <p:cNvPr id="87" name="Google Shape;87;p28"/>
          <p:cNvSpPr txBox="1"/>
          <p:nvPr>
            <p:ph idx="1" type="body"/>
          </p:nvPr>
        </p:nvSpPr>
        <p:spPr>
          <a:xfrm>
            <a:off x="1154956" y="5367325"/>
            <a:ext cx="8825656" cy="49371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8" name="Google Shape;88;p28"/>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28"/>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28"/>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91" name="Shape 91"/>
        <p:cNvGrpSpPr/>
        <p:nvPr/>
      </p:nvGrpSpPr>
      <p:grpSpPr>
        <a:xfrm>
          <a:off x="0" y="0"/>
          <a:ext cx="0" cy="0"/>
          <a:chOff x="0" y="0"/>
          <a:chExt cx="0" cy="0"/>
        </a:xfrm>
      </p:grpSpPr>
      <p:sp>
        <p:nvSpPr>
          <p:cNvPr id="92" name="Google Shape;92;p29"/>
          <p:cNvSpPr txBox="1"/>
          <p:nvPr>
            <p:ph type="title"/>
          </p:nvPr>
        </p:nvSpPr>
        <p:spPr>
          <a:xfrm>
            <a:off x="1574801" y="1447800"/>
            <a:ext cx="7999315" cy="2323374"/>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lt2"/>
              </a:buClr>
              <a:buSzPts val="4800"/>
              <a:buFont typeface="Century Gothic"/>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29"/>
          <p:cNvSpPr txBox="1"/>
          <p:nvPr>
            <p:ph idx="1" type="body"/>
          </p:nvPr>
        </p:nvSpPr>
        <p:spPr>
          <a:xfrm>
            <a:off x="1930400" y="3771174"/>
            <a:ext cx="7279649" cy="34217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b="0" i="0" sz="1400" cap="small">
                <a:solidFill>
                  <a:srgbClr val="86D1D8"/>
                </a:solidFill>
                <a:latin typeface="Century Gothic"/>
                <a:ea typeface="Century Gothic"/>
                <a:cs typeface="Century Gothic"/>
                <a:sym typeface="Century Gothic"/>
              </a:defRPr>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94" name="Google Shape;94;p29"/>
          <p:cNvSpPr txBox="1"/>
          <p:nvPr>
            <p:ph idx="2" type="body"/>
          </p:nvPr>
        </p:nvSpPr>
        <p:spPr>
          <a:xfrm>
            <a:off x="1154954" y="4350657"/>
            <a:ext cx="8825659" cy="167640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95" name="Google Shape;95;p29"/>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29"/>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29"/>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
        <p:nvSpPr>
          <p:cNvPr id="98" name="Google Shape;98;p29"/>
          <p:cNvSpPr txBox="1"/>
          <p:nvPr/>
        </p:nvSpPr>
        <p:spPr>
          <a:xfrm>
            <a:off x="898295" y="971253"/>
            <a:ext cx="801912" cy="196977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2200"/>
              <a:buFont typeface="Arial"/>
              <a:buNone/>
            </a:pPr>
            <a:r>
              <a:rPr b="0" i="0" lang="en-US" sz="12200" u="none" cap="none" strike="noStrike">
                <a:solidFill>
                  <a:srgbClr val="86D1D8"/>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99" name="Google Shape;99;p29"/>
          <p:cNvSpPr txBox="1"/>
          <p:nvPr/>
        </p:nvSpPr>
        <p:spPr>
          <a:xfrm>
            <a:off x="9330490" y="2613787"/>
            <a:ext cx="801912" cy="196977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2200"/>
              <a:buFont typeface="Arial"/>
              <a:buNone/>
            </a:pPr>
            <a:r>
              <a:rPr b="0" i="0" lang="en-US" sz="12200" u="none" cap="none" strike="noStrike">
                <a:solidFill>
                  <a:srgbClr val="86D1D8"/>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00" name="Shape 100"/>
        <p:cNvGrpSpPr/>
        <p:nvPr/>
      </p:nvGrpSpPr>
      <p:grpSpPr>
        <a:xfrm>
          <a:off x="0" y="0"/>
          <a:ext cx="0" cy="0"/>
          <a:chOff x="0" y="0"/>
          <a:chExt cx="0" cy="0"/>
        </a:xfrm>
      </p:grpSpPr>
      <p:sp>
        <p:nvSpPr>
          <p:cNvPr id="101" name="Google Shape;101;p30"/>
          <p:cNvSpPr txBox="1"/>
          <p:nvPr>
            <p:ph type="title"/>
          </p:nvPr>
        </p:nvSpPr>
        <p:spPr>
          <a:xfrm>
            <a:off x="1154954" y="3124201"/>
            <a:ext cx="8825660" cy="165318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lt2"/>
              </a:buClr>
              <a:buSzPts val="4000"/>
              <a:buFont typeface="Century Gothic"/>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30"/>
          <p:cNvSpPr txBox="1"/>
          <p:nvPr>
            <p:ph idx="1" type="body"/>
          </p:nvPr>
        </p:nvSpPr>
        <p:spPr>
          <a:xfrm>
            <a:off x="1154954" y="4777381"/>
            <a:ext cx="8825659"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cap="none">
                <a:solidFill>
                  <a:srgbClr val="86D1D8"/>
                </a:solidFill>
              </a:defRPr>
            </a:lvl1pPr>
            <a:lvl2pPr indent="-228600" lvl="1" marL="914400" algn="l">
              <a:lnSpc>
                <a:spcPct val="100000"/>
              </a:lnSpc>
              <a:spcBef>
                <a:spcPts val="1000"/>
              </a:spcBef>
              <a:spcAft>
                <a:spcPts val="0"/>
              </a:spcAft>
              <a:buSzPts val="1440"/>
              <a:buNone/>
              <a:defRPr sz="1800">
                <a:solidFill>
                  <a:schemeClr val="lt1"/>
                </a:solidFill>
              </a:defRPr>
            </a:lvl2pPr>
            <a:lvl3pPr indent="-228600" lvl="2" marL="1371600" algn="l">
              <a:lnSpc>
                <a:spcPct val="100000"/>
              </a:lnSpc>
              <a:spcBef>
                <a:spcPts val="1000"/>
              </a:spcBef>
              <a:spcAft>
                <a:spcPts val="0"/>
              </a:spcAft>
              <a:buSzPts val="1280"/>
              <a:buNone/>
              <a:defRPr sz="1600">
                <a:solidFill>
                  <a:schemeClr val="lt1"/>
                </a:solidFill>
              </a:defRPr>
            </a:lvl3pPr>
            <a:lvl4pPr indent="-228600" lvl="3" marL="1828800" algn="l">
              <a:lnSpc>
                <a:spcPct val="100000"/>
              </a:lnSpc>
              <a:spcBef>
                <a:spcPts val="1000"/>
              </a:spcBef>
              <a:spcAft>
                <a:spcPts val="0"/>
              </a:spcAft>
              <a:buSzPts val="1120"/>
              <a:buNone/>
              <a:defRPr sz="1400">
                <a:solidFill>
                  <a:schemeClr val="lt1"/>
                </a:solidFill>
              </a:defRPr>
            </a:lvl4pPr>
            <a:lvl5pPr indent="-228600" lvl="4" marL="2286000" algn="l">
              <a:lnSpc>
                <a:spcPct val="100000"/>
              </a:lnSpc>
              <a:spcBef>
                <a:spcPts val="1000"/>
              </a:spcBef>
              <a:spcAft>
                <a:spcPts val="0"/>
              </a:spcAft>
              <a:buSzPts val="1120"/>
              <a:buNone/>
              <a:defRPr sz="1400">
                <a:solidFill>
                  <a:schemeClr val="lt1"/>
                </a:solidFill>
              </a:defRPr>
            </a:lvl5pPr>
            <a:lvl6pPr indent="-228600" lvl="5" marL="2743200" algn="l">
              <a:lnSpc>
                <a:spcPct val="100000"/>
              </a:lnSpc>
              <a:spcBef>
                <a:spcPts val="1000"/>
              </a:spcBef>
              <a:spcAft>
                <a:spcPts val="0"/>
              </a:spcAft>
              <a:buSzPts val="1120"/>
              <a:buNone/>
              <a:defRPr sz="1400">
                <a:solidFill>
                  <a:schemeClr val="lt1"/>
                </a:solidFill>
              </a:defRPr>
            </a:lvl6pPr>
            <a:lvl7pPr indent="-228600" lvl="6" marL="3200400" algn="l">
              <a:lnSpc>
                <a:spcPct val="100000"/>
              </a:lnSpc>
              <a:spcBef>
                <a:spcPts val="1000"/>
              </a:spcBef>
              <a:spcAft>
                <a:spcPts val="0"/>
              </a:spcAft>
              <a:buSzPts val="1120"/>
              <a:buNone/>
              <a:defRPr sz="1400">
                <a:solidFill>
                  <a:schemeClr val="lt1"/>
                </a:solidFill>
              </a:defRPr>
            </a:lvl7pPr>
            <a:lvl8pPr indent="-228600" lvl="7" marL="3657600" algn="l">
              <a:lnSpc>
                <a:spcPct val="100000"/>
              </a:lnSpc>
              <a:spcBef>
                <a:spcPts val="1000"/>
              </a:spcBef>
              <a:spcAft>
                <a:spcPts val="0"/>
              </a:spcAft>
              <a:buSzPts val="1120"/>
              <a:buNone/>
              <a:defRPr sz="1400">
                <a:solidFill>
                  <a:schemeClr val="lt1"/>
                </a:solidFill>
              </a:defRPr>
            </a:lvl8pPr>
            <a:lvl9pPr indent="-228600" lvl="8" marL="4114800" algn="l">
              <a:lnSpc>
                <a:spcPct val="100000"/>
              </a:lnSpc>
              <a:spcBef>
                <a:spcPts val="1000"/>
              </a:spcBef>
              <a:spcAft>
                <a:spcPts val="0"/>
              </a:spcAft>
              <a:buSzPts val="1120"/>
              <a:buNone/>
              <a:defRPr sz="1400">
                <a:solidFill>
                  <a:schemeClr val="lt1"/>
                </a:solidFill>
              </a:defRPr>
            </a:lvl9pPr>
          </a:lstStyle>
          <a:p/>
        </p:txBody>
      </p:sp>
      <p:sp>
        <p:nvSpPr>
          <p:cNvPr id="103" name="Google Shape;103;p30"/>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30"/>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30"/>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
  <p:cSld name="3 Column">
    <p:spTree>
      <p:nvGrpSpPr>
        <p:cNvPr id="106" name="Shape 106"/>
        <p:cNvGrpSpPr/>
        <p:nvPr/>
      </p:nvGrpSpPr>
      <p:grpSpPr>
        <a:xfrm>
          <a:off x="0" y="0"/>
          <a:ext cx="0" cy="0"/>
          <a:chOff x="0" y="0"/>
          <a:chExt cx="0" cy="0"/>
        </a:xfrm>
      </p:grpSpPr>
      <p:sp>
        <p:nvSpPr>
          <p:cNvPr id="107" name="Google Shape;107;p31"/>
          <p:cNvSpPr txBox="1"/>
          <p:nvPr>
            <p:ph type="title"/>
          </p:nvPr>
        </p:nvSpPr>
        <p:spPr>
          <a:xfrm>
            <a:off x="646111" y="452718"/>
            <a:ext cx="9404723" cy="140053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lt2"/>
              </a:buClr>
              <a:buSzPts val="4200"/>
              <a:buFont typeface="Century Gothic"/>
              <a:buNone/>
              <a:defRPr sz="4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31"/>
          <p:cNvSpPr txBox="1"/>
          <p:nvPr>
            <p:ph idx="1" type="body"/>
          </p:nvPr>
        </p:nvSpPr>
        <p:spPr>
          <a:xfrm>
            <a:off x="632947" y="1981200"/>
            <a:ext cx="2946866"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solidFill>
                  <a:srgbClr val="86D1D8"/>
                </a:solidFill>
              </a:defRPr>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109" name="Google Shape;109;p31"/>
          <p:cNvSpPr txBox="1"/>
          <p:nvPr>
            <p:ph idx="2" type="body"/>
          </p:nvPr>
        </p:nvSpPr>
        <p:spPr>
          <a:xfrm>
            <a:off x="652463" y="2667000"/>
            <a:ext cx="2927350" cy="358933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110" name="Google Shape;110;p31"/>
          <p:cNvSpPr txBox="1"/>
          <p:nvPr>
            <p:ph idx="3" type="body"/>
          </p:nvPr>
        </p:nvSpPr>
        <p:spPr>
          <a:xfrm>
            <a:off x="3883659" y="1981200"/>
            <a:ext cx="2936241"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solidFill>
                  <a:srgbClr val="86D1D8"/>
                </a:solidFill>
              </a:defRPr>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111" name="Google Shape;111;p31"/>
          <p:cNvSpPr txBox="1"/>
          <p:nvPr>
            <p:ph idx="4" type="body"/>
          </p:nvPr>
        </p:nvSpPr>
        <p:spPr>
          <a:xfrm>
            <a:off x="3873106" y="2667000"/>
            <a:ext cx="2946794" cy="358933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112" name="Google Shape;112;p31"/>
          <p:cNvSpPr txBox="1"/>
          <p:nvPr>
            <p:ph idx="5" type="body"/>
          </p:nvPr>
        </p:nvSpPr>
        <p:spPr>
          <a:xfrm>
            <a:off x="7124700" y="1981200"/>
            <a:ext cx="293211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solidFill>
                  <a:srgbClr val="86D1D8"/>
                </a:solidFill>
              </a:defRPr>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113" name="Google Shape;113;p31"/>
          <p:cNvSpPr txBox="1"/>
          <p:nvPr>
            <p:ph idx="6" type="body"/>
          </p:nvPr>
        </p:nvSpPr>
        <p:spPr>
          <a:xfrm>
            <a:off x="7124700" y="2667000"/>
            <a:ext cx="2932113" cy="358933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cxnSp>
        <p:nvCxnSpPr>
          <p:cNvPr id="114" name="Google Shape;114;p31"/>
          <p:cNvCxnSpPr/>
          <p:nvPr/>
        </p:nvCxnSpPr>
        <p:spPr>
          <a:xfrm>
            <a:off x="3726142" y="2133600"/>
            <a:ext cx="0" cy="3962400"/>
          </a:xfrm>
          <a:prstGeom prst="straightConnector1">
            <a:avLst/>
          </a:prstGeom>
          <a:noFill/>
          <a:ln cap="flat" cmpd="sng" w="12700">
            <a:solidFill>
              <a:srgbClr val="86D1D8">
                <a:alpha val="40000"/>
              </a:srgbClr>
            </a:solidFill>
            <a:prstDash val="solid"/>
            <a:miter lim="800000"/>
            <a:headEnd len="sm" w="sm" type="none"/>
            <a:tailEnd len="sm" w="sm" type="none"/>
          </a:ln>
        </p:spPr>
      </p:cxnSp>
      <p:cxnSp>
        <p:nvCxnSpPr>
          <p:cNvPr id="115" name="Google Shape;115;p31"/>
          <p:cNvCxnSpPr/>
          <p:nvPr/>
        </p:nvCxnSpPr>
        <p:spPr>
          <a:xfrm>
            <a:off x="6962227" y="2133600"/>
            <a:ext cx="0" cy="3966882"/>
          </a:xfrm>
          <a:prstGeom prst="straightConnector1">
            <a:avLst/>
          </a:prstGeom>
          <a:noFill/>
          <a:ln cap="flat" cmpd="sng" w="12700">
            <a:solidFill>
              <a:srgbClr val="86D1D8">
                <a:alpha val="40000"/>
              </a:srgbClr>
            </a:solidFill>
            <a:prstDash val="solid"/>
            <a:miter lim="800000"/>
            <a:headEnd len="sm" w="sm" type="none"/>
            <a:tailEnd len="sm" w="sm" type="none"/>
          </a:ln>
        </p:spPr>
      </p:cxnSp>
      <p:sp>
        <p:nvSpPr>
          <p:cNvPr id="116" name="Google Shape;116;p31"/>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31"/>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31"/>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icture Column">
  <p:cSld name="3 Picture Column">
    <p:spTree>
      <p:nvGrpSpPr>
        <p:cNvPr id="119" name="Shape 119"/>
        <p:cNvGrpSpPr/>
        <p:nvPr/>
      </p:nvGrpSpPr>
      <p:grpSpPr>
        <a:xfrm>
          <a:off x="0" y="0"/>
          <a:ext cx="0" cy="0"/>
          <a:chOff x="0" y="0"/>
          <a:chExt cx="0" cy="0"/>
        </a:xfrm>
      </p:grpSpPr>
      <p:sp>
        <p:nvSpPr>
          <p:cNvPr id="120" name="Google Shape;120;p32"/>
          <p:cNvSpPr txBox="1"/>
          <p:nvPr>
            <p:ph type="title"/>
          </p:nvPr>
        </p:nvSpPr>
        <p:spPr>
          <a:xfrm>
            <a:off x="646111" y="452718"/>
            <a:ext cx="9404723" cy="140053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lt2"/>
              </a:buClr>
              <a:buSzPts val="4200"/>
              <a:buFont typeface="Century Gothic"/>
              <a:buNone/>
              <a:defRPr sz="4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p32"/>
          <p:cNvSpPr txBox="1"/>
          <p:nvPr>
            <p:ph idx="1" type="body"/>
          </p:nvPr>
        </p:nvSpPr>
        <p:spPr>
          <a:xfrm>
            <a:off x="652463" y="4250949"/>
            <a:ext cx="2940050"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solidFill>
                  <a:srgbClr val="86D1D8"/>
                </a:solidFill>
              </a:defRPr>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122" name="Google Shape;122;p32"/>
          <p:cNvSpPr/>
          <p:nvPr>
            <p:ph idx="2" type="pic"/>
          </p:nvPr>
        </p:nvSpPr>
        <p:spPr>
          <a:xfrm>
            <a:off x="652463" y="2209800"/>
            <a:ext cx="2940050" cy="1524000"/>
          </a:xfrm>
          <a:prstGeom prst="roundRect">
            <a:avLst>
              <a:gd fmla="val 1858" name="adj"/>
            </a:avLst>
          </a:prstGeom>
          <a:noFill/>
          <a:ln>
            <a:noFill/>
          </a:ln>
          <a:effectLst>
            <a:outerShdw blurRad="50800" rotWithShape="0" algn="tl" dir="5400000" dist="50800">
              <a:srgbClr val="000000">
                <a:alpha val="42352"/>
              </a:srgbClr>
            </a:outerShdw>
          </a:effectLst>
        </p:spPr>
        <p:txBody>
          <a:bodyPr anchorCtr="0" anchor="t" bIns="45700" lIns="91425" spcFirstLastPara="1" rIns="91425" wrap="square" tIns="45700">
            <a:normAutofit/>
          </a:bodyPr>
          <a:lstStyle>
            <a:lvl1pPr lvl="0" marR="0" rtl="0" algn="ctr">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1pPr>
            <a:lvl2pPr lvl="1"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2pPr>
            <a:lvl3pPr lvl="2"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3pPr>
            <a:lvl4pPr lvl="3"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4pPr>
            <a:lvl5pPr lvl="4"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5pPr>
            <a:lvl6pPr lvl="5"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6pPr>
            <a:lvl7pPr lvl="6"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7pPr>
            <a:lvl8pPr lvl="7"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8pPr>
            <a:lvl9pPr lvl="8"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9pPr>
          </a:lstStyle>
          <a:p/>
        </p:txBody>
      </p:sp>
      <p:sp>
        <p:nvSpPr>
          <p:cNvPr id="123" name="Google Shape;123;p32"/>
          <p:cNvSpPr txBox="1"/>
          <p:nvPr>
            <p:ph idx="3" type="body"/>
          </p:nvPr>
        </p:nvSpPr>
        <p:spPr>
          <a:xfrm>
            <a:off x="652463" y="4827211"/>
            <a:ext cx="2940050" cy="65918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124" name="Google Shape;124;p32"/>
          <p:cNvSpPr txBox="1"/>
          <p:nvPr>
            <p:ph idx="4" type="body"/>
          </p:nvPr>
        </p:nvSpPr>
        <p:spPr>
          <a:xfrm>
            <a:off x="3889375" y="4250949"/>
            <a:ext cx="2930525"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solidFill>
                  <a:srgbClr val="86D1D8"/>
                </a:solidFill>
              </a:defRPr>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125" name="Google Shape;125;p32"/>
          <p:cNvSpPr/>
          <p:nvPr>
            <p:ph idx="5" type="pic"/>
          </p:nvPr>
        </p:nvSpPr>
        <p:spPr>
          <a:xfrm>
            <a:off x="3889374" y="2209800"/>
            <a:ext cx="2930525" cy="1524000"/>
          </a:xfrm>
          <a:prstGeom prst="roundRect">
            <a:avLst>
              <a:gd fmla="val 1858" name="adj"/>
            </a:avLst>
          </a:prstGeom>
          <a:noFill/>
          <a:ln>
            <a:noFill/>
          </a:ln>
          <a:effectLst>
            <a:outerShdw blurRad="50800" rotWithShape="0" algn="tl" dir="5400000" dist="50800">
              <a:srgbClr val="000000">
                <a:alpha val="42352"/>
              </a:srgbClr>
            </a:outerShdw>
          </a:effectLst>
        </p:spPr>
        <p:txBody>
          <a:bodyPr anchorCtr="0" anchor="t" bIns="45700" lIns="91425" spcFirstLastPara="1" rIns="91425" wrap="square" tIns="45700">
            <a:normAutofit/>
          </a:bodyPr>
          <a:lstStyle>
            <a:lvl1pPr lvl="0" marR="0" rtl="0" algn="ctr">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1pPr>
            <a:lvl2pPr lvl="1"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2pPr>
            <a:lvl3pPr lvl="2"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3pPr>
            <a:lvl4pPr lvl="3"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4pPr>
            <a:lvl5pPr lvl="4"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5pPr>
            <a:lvl6pPr lvl="5"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6pPr>
            <a:lvl7pPr lvl="6"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7pPr>
            <a:lvl8pPr lvl="7"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8pPr>
            <a:lvl9pPr lvl="8"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9pPr>
          </a:lstStyle>
          <a:p/>
        </p:txBody>
      </p:sp>
      <p:sp>
        <p:nvSpPr>
          <p:cNvPr id="126" name="Google Shape;126;p32"/>
          <p:cNvSpPr txBox="1"/>
          <p:nvPr>
            <p:ph idx="6" type="body"/>
          </p:nvPr>
        </p:nvSpPr>
        <p:spPr>
          <a:xfrm>
            <a:off x="3888022" y="4827210"/>
            <a:ext cx="2934406" cy="65918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127" name="Google Shape;127;p32"/>
          <p:cNvSpPr txBox="1"/>
          <p:nvPr>
            <p:ph idx="7" type="body"/>
          </p:nvPr>
        </p:nvSpPr>
        <p:spPr>
          <a:xfrm>
            <a:off x="7124700" y="4250949"/>
            <a:ext cx="293211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solidFill>
                  <a:srgbClr val="86D1D8"/>
                </a:solidFill>
              </a:defRPr>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128" name="Google Shape;128;p32"/>
          <p:cNvSpPr/>
          <p:nvPr>
            <p:ph idx="8" type="pic"/>
          </p:nvPr>
        </p:nvSpPr>
        <p:spPr>
          <a:xfrm>
            <a:off x="7124699" y="2209800"/>
            <a:ext cx="2932113" cy="1524000"/>
          </a:xfrm>
          <a:prstGeom prst="roundRect">
            <a:avLst>
              <a:gd fmla="val 1858" name="adj"/>
            </a:avLst>
          </a:prstGeom>
          <a:noFill/>
          <a:ln>
            <a:noFill/>
          </a:ln>
          <a:effectLst>
            <a:outerShdw blurRad="50800" rotWithShape="0" algn="tl" dir="5400000" dist="50800">
              <a:srgbClr val="000000">
                <a:alpha val="42352"/>
              </a:srgbClr>
            </a:outerShdw>
          </a:effectLst>
        </p:spPr>
        <p:txBody>
          <a:bodyPr anchorCtr="0" anchor="t" bIns="45700" lIns="91425" spcFirstLastPara="1" rIns="91425" wrap="square" tIns="45700">
            <a:normAutofit/>
          </a:bodyPr>
          <a:lstStyle>
            <a:lvl1pPr lvl="0" marR="0" rtl="0" algn="ctr">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1pPr>
            <a:lvl2pPr lvl="1"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2pPr>
            <a:lvl3pPr lvl="2"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3pPr>
            <a:lvl4pPr lvl="3"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4pPr>
            <a:lvl5pPr lvl="4"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5pPr>
            <a:lvl6pPr lvl="5"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6pPr>
            <a:lvl7pPr lvl="6"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7pPr>
            <a:lvl8pPr lvl="7"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8pPr>
            <a:lvl9pPr lvl="8"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9pPr>
          </a:lstStyle>
          <a:p/>
        </p:txBody>
      </p:sp>
      <p:sp>
        <p:nvSpPr>
          <p:cNvPr id="129" name="Google Shape;129;p32"/>
          <p:cNvSpPr txBox="1"/>
          <p:nvPr>
            <p:ph idx="9" type="body"/>
          </p:nvPr>
        </p:nvSpPr>
        <p:spPr>
          <a:xfrm>
            <a:off x="7124575" y="4827208"/>
            <a:ext cx="2935997" cy="65918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cxnSp>
        <p:nvCxnSpPr>
          <p:cNvPr id="130" name="Google Shape;130;p32"/>
          <p:cNvCxnSpPr/>
          <p:nvPr/>
        </p:nvCxnSpPr>
        <p:spPr>
          <a:xfrm>
            <a:off x="3726142" y="2133600"/>
            <a:ext cx="0" cy="3962400"/>
          </a:xfrm>
          <a:prstGeom prst="straightConnector1">
            <a:avLst/>
          </a:prstGeom>
          <a:noFill/>
          <a:ln cap="flat" cmpd="sng" w="12700">
            <a:solidFill>
              <a:srgbClr val="86D1D8">
                <a:alpha val="40000"/>
              </a:srgbClr>
            </a:solidFill>
            <a:prstDash val="solid"/>
            <a:miter lim="800000"/>
            <a:headEnd len="sm" w="sm" type="none"/>
            <a:tailEnd len="sm" w="sm" type="none"/>
          </a:ln>
        </p:spPr>
      </p:cxnSp>
      <p:cxnSp>
        <p:nvCxnSpPr>
          <p:cNvPr id="131" name="Google Shape;131;p32"/>
          <p:cNvCxnSpPr/>
          <p:nvPr/>
        </p:nvCxnSpPr>
        <p:spPr>
          <a:xfrm>
            <a:off x="6962227" y="2133600"/>
            <a:ext cx="0" cy="3966882"/>
          </a:xfrm>
          <a:prstGeom prst="straightConnector1">
            <a:avLst/>
          </a:prstGeom>
          <a:noFill/>
          <a:ln cap="flat" cmpd="sng" w="12700">
            <a:solidFill>
              <a:srgbClr val="86D1D8">
                <a:alpha val="40000"/>
              </a:srgbClr>
            </a:solidFill>
            <a:prstDash val="solid"/>
            <a:miter lim="800000"/>
            <a:headEnd len="sm" w="sm" type="none"/>
            <a:tailEnd len="sm" w="sm" type="none"/>
          </a:ln>
        </p:spPr>
      </p:cxnSp>
      <p:sp>
        <p:nvSpPr>
          <p:cNvPr id="132" name="Google Shape;132;p32"/>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p32"/>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p32"/>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35" name="Shape 135"/>
        <p:cNvGrpSpPr/>
        <p:nvPr/>
      </p:nvGrpSpPr>
      <p:grpSpPr>
        <a:xfrm>
          <a:off x="0" y="0"/>
          <a:ext cx="0" cy="0"/>
          <a:chOff x="0" y="0"/>
          <a:chExt cx="0" cy="0"/>
        </a:xfrm>
      </p:grpSpPr>
      <p:sp>
        <p:nvSpPr>
          <p:cNvPr id="136" name="Google Shape;136;p33"/>
          <p:cNvSpPr txBox="1"/>
          <p:nvPr>
            <p:ph type="title"/>
          </p:nvPr>
        </p:nvSpPr>
        <p:spPr>
          <a:xfrm>
            <a:off x="646111" y="452718"/>
            <a:ext cx="9404723" cy="140053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l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33"/>
          <p:cNvSpPr txBox="1"/>
          <p:nvPr>
            <p:ph idx="1" type="body"/>
          </p:nvPr>
        </p:nvSpPr>
        <p:spPr>
          <a:xfrm rot="5400000">
            <a:off x="3478842" y="-322612"/>
            <a:ext cx="4195481" cy="8946541"/>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8" name="Google Shape;138;p33"/>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p33"/>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 name="Google Shape;140;p33"/>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1" name="Shape 141"/>
        <p:cNvGrpSpPr/>
        <p:nvPr/>
      </p:nvGrpSpPr>
      <p:grpSpPr>
        <a:xfrm>
          <a:off x="0" y="0"/>
          <a:ext cx="0" cy="0"/>
          <a:chOff x="0" y="0"/>
          <a:chExt cx="0" cy="0"/>
        </a:xfrm>
      </p:grpSpPr>
      <p:sp>
        <p:nvSpPr>
          <p:cNvPr id="142" name="Google Shape;142;p34"/>
          <p:cNvSpPr txBox="1"/>
          <p:nvPr>
            <p:ph type="title"/>
          </p:nvPr>
        </p:nvSpPr>
        <p:spPr>
          <a:xfrm rot="5400000">
            <a:off x="6267450" y="2466975"/>
            <a:ext cx="5826125" cy="17526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l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 name="Google Shape;143;p34"/>
          <p:cNvSpPr txBox="1"/>
          <p:nvPr>
            <p:ph idx="1" type="body"/>
          </p:nvPr>
        </p:nvSpPr>
        <p:spPr>
          <a:xfrm rot="5400000">
            <a:off x="1679575" y="-139699"/>
            <a:ext cx="5368924" cy="7423149"/>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44" name="Google Shape;144;p34"/>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p34"/>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p34"/>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19"/>
          <p:cNvSpPr txBox="1"/>
          <p:nvPr>
            <p:ph type="title"/>
          </p:nvPr>
        </p:nvSpPr>
        <p:spPr>
          <a:xfrm>
            <a:off x="646111" y="452718"/>
            <a:ext cx="9404723" cy="140053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l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9"/>
          <p:cNvSpPr txBox="1"/>
          <p:nvPr>
            <p:ph idx="1" type="body"/>
          </p:nvPr>
        </p:nvSpPr>
        <p:spPr>
          <a:xfrm>
            <a:off x="1103312" y="2052918"/>
            <a:ext cx="8946541" cy="4195481"/>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30" name="Google Shape;30;p19"/>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9"/>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9"/>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3" name="Shape 33"/>
        <p:cNvGrpSpPr/>
        <p:nvPr/>
      </p:nvGrpSpPr>
      <p:grpSpPr>
        <a:xfrm>
          <a:off x="0" y="0"/>
          <a:ext cx="0" cy="0"/>
          <a:chOff x="0" y="0"/>
          <a:chExt cx="0" cy="0"/>
        </a:xfrm>
      </p:grpSpPr>
      <p:sp>
        <p:nvSpPr>
          <p:cNvPr id="34" name="Google Shape;34;p23"/>
          <p:cNvSpPr txBox="1"/>
          <p:nvPr>
            <p:ph type="title"/>
          </p:nvPr>
        </p:nvSpPr>
        <p:spPr>
          <a:xfrm>
            <a:off x="1153907" y="1854192"/>
            <a:ext cx="5092906" cy="157480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2"/>
              </a:buClr>
              <a:buSzPts val="3600"/>
              <a:buFont typeface="Century Gothic"/>
              <a:buNone/>
              <a:defRPr b="0"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3"/>
          <p:cNvSpPr/>
          <p:nvPr>
            <p:ph idx="2" type="pic"/>
          </p:nvPr>
        </p:nvSpPr>
        <p:spPr>
          <a:xfrm>
            <a:off x="6949546" y="1143000"/>
            <a:ext cx="3200400" cy="4572000"/>
          </a:xfrm>
          <a:prstGeom prst="roundRect">
            <a:avLst>
              <a:gd fmla="val 1858" name="adj"/>
            </a:avLst>
          </a:prstGeom>
          <a:noFill/>
          <a:ln>
            <a:noFill/>
          </a:ln>
          <a:effectLst>
            <a:outerShdw blurRad="50800" rotWithShape="0" algn="tl" dir="5400000" dist="50800">
              <a:srgbClr val="000000">
                <a:alpha val="42352"/>
              </a:srgbClr>
            </a:outerShdw>
          </a:effectLst>
        </p:spPr>
        <p:txBody>
          <a:bodyPr anchorCtr="0" anchor="t" bIns="45700" lIns="91425" spcFirstLastPara="1" rIns="91425" wrap="square" tIns="45700">
            <a:normAutofit/>
          </a:bodyPr>
          <a:lstStyle>
            <a:lvl1pPr lvl="0" marR="0" rtl="0" algn="ctr">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1pPr>
            <a:lvl2pPr lvl="1"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2pPr>
            <a:lvl3pPr lvl="2"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3pPr>
            <a:lvl4pPr lvl="3"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4pPr>
            <a:lvl5pPr lvl="4"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5pPr>
            <a:lvl6pPr lvl="5"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6pPr>
            <a:lvl7pPr lvl="6"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7pPr>
            <a:lvl8pPr lvl="7"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8pPr>
            <a:lvl9pPr lvl="8" marR="0" rtl="0" algn="l">
              <a:lnSpc>
                <a:spcPct val="100000"/>
              </a:lnSpc>
              <a:spcBef>
                <a:spcPts val="1000"/>
              </a:spcBef>
              <a:spcAft>
                <a:spcPts val="0"/>
              </a:spcAft>
              <a:buClr>
                <a:srgbClr val="86D1D8"/>
              </a:buClr>
              <a:buSzPts val="1280"/>
              <a:buFont typeface="Noto Sans Symbols"/>
              <a:buNone/>
              <a:defRPr b="0" i="0" sz="1600" u="none" cap="none" strike="noStrike">
                <a:solidFill>
                  <a:schemeClr val="lt1"/>
                </a:solidFill>
                <a:latin typeface="Century Gothic"/>
                <a:ea typeface="Century Gothic"/>
                <a:cs typeface="Century Gothic"/>
                <a:sym typeface="Century Gothic"/>
              </a:defRPr>
            </a:lvl9pPr>
          </a:lstStyle>
          <a:p/>
        </p:txBody>
      </p:sp>
      <p:sp>
        <p:nvSpPr>
          <p:cNvPr id="36" name="Google Shape;36;p23"/>
          <p:cNvSpPr txBox="1"/>
          <p:nvPr>
            <p:ph idx="1" type="body"/>
          </p:nvPr>
        </p:nvSpPr>
        <p:spPr>
          <a:xfrm>
            <a:off x="1154954" y="3657600"/>
            <a:ext cx="5084979" cy="13716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37" name="Google Shape;37;p23"/>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3"/>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3"/>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21"/>
          <p:cNvSpPr txBox="1"/>
          <p:nvPr>
            <p:ph type="title"/>
          </p:nvPr>
        </p:nvSpPr>
        <p:spPr>
          <a:xfrm>
            <a:off x="646111" y="452718"/>
            <a:ext cx="9404723" cy="140053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l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21"/>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1"/>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1"/>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5" name="Shape 45"/>
        <p:cNvGrpSpPr/>
        <p:nvPr/>
      </p:nvGrpSpPr>
      <p:grpSpPr>
        <a:xfrm>
          <a:off x="0" y="0"/>
          <a:ext cx="0" cy="0"/>
          <a:chOff x="0" y="0"/>
          <a:chExt cx="0" cy="0"/>
        </a:xfrm>
      </p:grpSpPr>
      <p:sp>
        <p:nvSpPr>
          <p:cNvPr id="46" name="Google Shape;46;p22"/>
          <p:cNvSpPr txBox="1"/>
          <p:nvPr>
            <p:ph type="title"/>
          </p:nvPr>
        </p:nvSpPr>
        <p:spPr>
          <a:xfrm>
            <a:off x="1154953" y="1447800"/>
            <a:ext cx="3401064" cy="14478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lt2"/>
              </a:buClr>
              <a:buSzPts val="2400"/>
              <a:buFont typeface="Century Gothic"/>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2"/>
          <p:cNvSpPr txBox="1"/>
          <p:nvPr>
            <p:ph idx="1" type="body"/>
          </p:nvPr>
        </p:nvSpPr>
        <p:spPr>
          <a:xfrm>
            <a:off x="4784616" y="1447800"/>
            <a:ext cx="5195997" cy="4572000"/>
          </a:xfrm>
          <a:prstGeom prst="rect">
            <a:avLst/>
          </a:prstGeom>
          <a:noFill/>
          <a:ln>
            <a:noFill/>
          </a:ln>
        </p:spPr>
        <p:txBody>
          <a:bodyPr anchorCtr="0" anchor="ctr" bIns="45700" lIns="91425" spcFirstLastPara="1" rIns="91425" wrap="square" tIns="45700">
            <a:normAutofit/>
          </a:bodyPr>
          <a:lstStyle>
            <a:lvl1pPr indent="-330200" lvl="0" marL="457200" algn="l">
              <a:lnSpc>
                <a:spcPct val="100000"/>
              </a:lnSpc>
              <a:spcBef>
                <a:spcPts val="1000"/>
              </a:spcBef>
              <a:spcAft>
                <a:spcPts val="0"/>
              </a:spcAft>
              <a:buSzPts val="1600"/>
              <a:buChar char="►"/>
              <a:defRPr sz="2000"/>
            </a:lvl1pPr>
            <a:lvl2pPr indent="-320040" lvl="1" marL="914400" algn="l">
              <a:lnSpc>
                <a:spcPct val="100000"/>
              </a:lnSpc>
              <a:spcBef>
                <a:spcPts val="1000"/>
              </a:spcBef>
              <a:spcAft>
                <a:spcPts val="0"/>
              </a:spcAft>
              <a:buSzPts val="1440"/>
              <a:buChar char="►"/>
              <a:defRPr sz="1800"/>
            </a:lvl2pPr>
            <a:lvl3pPr indent="-309880" lvl="2" marL="1371600" algn="l">
              <a:lnSpc>
                <a:spcPct val="100000"/>
              </a:lnSpc>
              <a:spcBef>
                <a:spcPts val="1000"/>
              </a:spcBef>
              <a:spcAft>
                <a:spcPts val="0"/>
              </a:spcAft>
              <a:buSzPts val="1280"/>
              <a:buChar char="►"/>
              <a:defRPr sz="1600"/>
            </a:lvl3pPr>
            <a:lvl4pPr indent="-299719" lvl="3" marL="1828800" algn="l">
              <a:lnSpc>
                <a:spcPct val="100000"/>
              </a:lnSpc>
              <a:spcBef>
                <a:spcPts val="1000"/>
              </a:spcBef>
              <a:spcAft>
                <a:spcPts val="0"/>
              </a:spcAft>
              <a:buSzPts val="1120"/>
              <a:buChar char="►"/>
              <a:defRPr sz="1400"/>
            </a:lvl4pPr>
            <a:lvl5pPr indent="-299720" lvl="4" marL="2286000" algn="l">
              <a:lnSpc>
                <a:spcPct val="100000"/>
              </a:lnSpc>
              <a:spcBef>
                <a:spcPts val="1000"/>
              </a:spcBef>
              <a:spcAft>
                <a:spcPts val="0"/>
              </a:spcAft>
              <a:buSzPts val="1120"/>
              <a:buChar char="►"/>
              <a:defRPr sz="1400"/>
            </a:lvl5pPr>
            <a:lvl6pPr indent="-299720" lvl="5" marL="2743200" algn="l">
              <a:lnSpc>
                <a:spcPct val="100000"/>
              </a:lnSpc>
              <a:spcBef>
                <a:spcPts val="1000"/>
              </a:spcBef>
              <a:spcAft>
                <a:spcPts val="0"/>
              </a:spcAft>
              <a:buSzPts val="1120"/>
              <a:buChar char="►"/>
              <a:defRPr sz="1400"/>
            </a:lvl6pPr>
            <a:lvl7pPr indent="-299720" lvl="6" marL="3200400" algn="l">
              <a:lnSpc>
                <a:spcPct val="100000"/>
              </a:lnSpc>
              <a:spcBef>
                <a:spcPts val="1000"/>
              </a:spcBef>
              <a:spcAft>
                <a:spcPts val="0"/>
              </a:spcAft>
              <a:buSzPts val="1120"/>
              <a:buChar char="►"/>
              <a:defRPr sz="1400"/>
            </a:lvl7pPr>
            <a:lvl8pPr indent="-299720" lvl="7" marL="3657600" algn="l">
              <a:lnSpc>
                <a:spcPct val="100000"/>
              </a:lnSpc>
              <a:spcBef>
                <a:spcPts val="1000"/>
              </a:spcBef>
              <a:spcAft>
                <a:spcPts val="0"/>
              </a:spcAft>
              <a:buSzPts val="1120"/>
              <a:buChar char="►"/>
              <a:defRPr sz="1400"/>
            </a:lvl8pPr>
            <a:lvl9pPr indent="-299720" lvl="8" marL="4114800" algn="l">
              <a:lnSpc>
                <a:spcPct val="100000"/>
              </a:lnSpc>
              <a:spcBef>
                <a:spcPts val="1000"/>
              </a:spcBef>
              <a:spcAft>
                <a:spcPts val="0"/>
              </a:spcAft>
              <a:buSzPts val="1120"/>
              <a:buChar char="►"/>
              <a:defRPr sz="1400"/>
            </a:lvl9pPr>
          </a:lstStyle>
          <a:p/>
        </p:txBody>
      </p:sp>
      <p:sp>
        <p:nvSpPr>
          <p:cNvPr id="48" name="Google Shape;48;p22"/>
          <p:cNvSpPr txBox="1"/>
          <p:nvPr>
            <p:ph idx="2" type="body"/>
          </p:nvPr>
        </p:nvSpPr>
        <p:spPr>
          <a:xfrm>
            <a:off x="1154953" y="3129280"/>
            <a:ext cx="3401063" cy="289559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49" name="Google Shape;49;p22"/>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22"/>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2"/>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2" name="Shape 52"/>
        <p:cNvGrpSpPr/>
        <p:nvPr/>
      </p:nvGrpSpPr>
      <p:grpSpPr>
        <a:xfrm>
          <a:off x="0" y="0"/>
          <a:ext cx="0" cy="0"/>
          <a:chOff x="0" y="0"/>
          <a:chExt cx="0" cy="0"/>
        </a:xfrm>
      </p:grpSpPr>
      <p:sp>
        <p:nvSpPr>
          <p:cNvPr id="53" name="Google Shape;53;p20"/>
          <p:cNvSpPr txBox="1"/>
          <p:nvPr>
            <p:ph type="title"/>
          </p:nvPr>
        </p:nvSpPr>
        <p:spPr>
          <a:xfrm>
            <a:off x="646111" y="452718"/>
            <a:ext cx="9404723" cy="140053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l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20"/>
          <p:cNvSpPr txBox="1"/>
          <p:nvPr>
            <p:ph idx="1" type="body"/>
          </p:nvPr>
        </p:nvSpPr>
        <p:spPr>
          <a:xfrm>
            <a:off x="1103312" y="2060575"/>
            <a:ext cx="4396339" cy="419576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sz="1800"/>
            </a:lvl1pPr>
            <a:lvl2pPr indent="-309880" lvl="1" marL="914400" algn="l">
              <a:lnSpc>
                <a:spcPct val="100000"/>
              </a:lnSpc>
              <a:spcBef>
                <a:spcPts val="1000"/>
              </a:spcBef>
              <a:spcAft>
                <a:spcPts val="0"/>
              </a:spcAft>
              <a:buSzPts val="1280"/>
              <a:buChar char="►"/>
              <a:defRPr sz="1600"/>
            </a:lvl2pPr>
            <a:lvl3pPr indent="-299719" lvl="2" marL="1371600" algn="l">
              <a:lnSpc>
                <a:spcPct val="100000"/>
              </a:lnSpc>
              <a:spcBef>
                <a:spcPts val="1000"/>
              </a:spcBef>
              <a:spcAft>
                <a:spcPts val="0"/>
              </a:spcAft>
              <a:buSzPts val="1120"/>
              <a:buChar char="►"/>
              <a:defRPr sz="1400"/>
            </a:lvl3pPr>
            <a:lvl4pPr indent="-289560" lvl="3" marL="1828800" algn="l">
              <a:lnSpc>
                <a:spcPct val="100000"/>
              </a:lnSpc>
              <a:spcBef>
                <a:spcPts val="1000"/>
              </a:spcBef>
              <a:spcAft>
                <a:spcPts val="0"/>
              </a:spcAft>
              <a:buSzPts val="960"/>
              <a:buChar char="►"/>
              <a:defRPr sz="1200"/>
            </a:lvl4pPr>
            <a:lvl5pPr indent="-289560" lvl="4" marL="2286000" algn="l">
              <a:lnSpc>
                <a:spcPct val="100000"/>
              </a:lnSpc>
              <a:spcBef>
                <a:spcPts val="1000"/>
              </a:spcBef>
              <a:spcAft>
                <a:spcPts val="0"/>
              </a:spcAft>
              <a:buSzPts val="960"/>
              <a:buChar char="►"/>
              <a:defRPr sz="1200"/>
            </a:lvl5pPr>
            <a:lvl6pPr indent="-289560" lvl="5" marL="2743200" algn="l">
              <a:lnSpc>
                <a:spcPct val="100000"/>
              </a:lnSpc>
              <a:spcBef>
                <a:spcPts val="1000"/>
              </a:spcBef>
              <a:spcAft>
                <a:spcPts val="0"/>
              </a:spcAft>
              <a:buSzPts val="960"/>
              <a:buChar char="►"/>
              <a:defRPr sz="1200"/>
            </a:lvl6pPr>
            <a:lvl7pPr indent="-289560" lvl="6" marL="3200400" algn="l">
              <a:lnSpc>
                <a:spcPct val="100000"/>
              </a:lnSpc>
              <a:spcBef>
                <a:spcPts val="1000"/>
              </a:spcBef>
              <a:spcAft>
                <a:spcPts val="0"/>
              </a:spcAft>
              <a:buSzPts val="960"/>
              <a:buChar char="►"/>
              <a:defRPr sz="1200"/>
            </a:lvl7pPr>
            <a:lvl8pPr indent="-289559" lvl="7" marL="3657600" algn="l">
              <a:lnSpc>
                <a:spcPct val="100000"/>
              </a:lnSpc>
              <a:spcBef>
                <a:spcPts val="1000"/>
              </a:spcBef>
              <a:spcAft>
                <a:spcPts val="0"/>
              </a:spcAft>
              <a:buSzPts val="960"/>
              <a:buChar char="►"/>
              <a:defRPr sz="1200"/>
            </a:lvl8pPr>
            <a:lvl9pPr indent="-289559" lvl="8" marL="4114800" algn="l">
              <a:lnSpc>
                <a:spcPct val="100000"/>
              </a:lnSpc>
              <a:spcBef>
                <a:spcPts val="1000"/>
              </a:spcBef>
              <a:spcAft>
                <a:spcPts val="0"/>
              </a:spcAft>
              <a:buSzPts val="960"/>
              <a:buChar char="►"/>
              <a:defRPr sz="1200"/>
            </a:lvl9pPr>
          </a:lstStyle>
          <a:p/>
        </p:txBody>
      </p:sp>
      <p:sp>
        <p:nvSpPr>
          <p:cNvPr id="55" name="Google Shape;55;p20"/>
          <p:cNvSpPr txBox="1"/>
          <p:nvPr>
            <p:ph idx="2" type="body"/>
          </p:nvPr>
        </p:nvSpPr>
        <p:spPr>
          <a:xfrm>
            <a:off x="5654493" y="2056092"/>
            <a:ext cx="4396341" cy="4200245"/>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sz="1800"/>
            </a:lvl1pPr>
            <a:lvl2pPr indent="-309880" lvl="1" marL="914400" algn="l">
              <a:lnSpc>
                <a:spcPct val="100000"/>
              </a:lnSpc>
              <a:spcBef>
                <a:spcPts val="1000"/>
              </a:spcBef>
              <a:spcAft>
                <a:spcPts val="0"/>
              </a:spcAft>
              <a:buSzPts val="1280"/>
              <a:buChar char="►"/>
              <a:defRPr sz="1600"/>
            </a:lvl2pPr>
            <a:lvl3pPr indent="-299719" lvl="2" marL="1371600" algn="l">
              <a:lnSpc>
                <a:spcPct val="100000"/>
              </a:lnSpc>
              <a:spcBef>
                <a:spcPts val="1000"/>
              </a:spcBef>
              <a:spcAft>
                <a:spcPts val="0"/>
              </a:spcAft>
              <a:buSzPts val="1120"/>
              <a:buChar char="►"/>
              <a:defRPr sz="1400"/>
            </a:lvl3pPr>
            <a:lvl4pPr indent="-289560" lvl="3" marL="1828800" algn="l">
              <a:lnSpc>
                <a:spcPct val="100000"/>
              </a:lnSpc>
              <a:spcBef>
                <a:spcPts val="1000"/>
              </a:spcBef>
              <a:spcAft>
                <a:spcPts val="0"/>
              </a:spcAft>
              <a:buSzPts val="960"/>
              <a:buChar char="►"/>
              <a:defRPr sz="1200"/>
            </a:lvl4pPr>
            <a:lvl5pPr indent="-289560" lvl="4" marL="2286000" algn="l">
              <a:lnSpc>
                <a:spcPct val="100000"/>
              </a:lnSpc>
              <a:spcBef>
                <a:spcPts val="1000"/>
              </a:spcBef>
              <a:spcAft>
                <a:spcPts val="0"/>
              </a:spcAft>
              <a:buSzPts val="960"/>
              <a:buChar char="►"/>
              <a:defRPr sz="1200"/>
            </a:lvl5pPr>
            <a:lvl6pPr indent="-289560" lvl="5" marL="2743200" algn="l">
              <a:lnSpc>
                <a:spcPct val="100000"/>
              </a:lnSpc>
              <a:spcBef>
                <a:spcPts val="1000"/>
              </a:spcBef>
              <a:spcAft>
                <a:spcPts val="0"/>
              </a:spcAft>
              <a:buSzPts val="960"/>
              <a:buChar char="►"/>
              <a:defRPr sz="1200"/>
            </a:lvl6pPr>
            <a:lvl7pPr indent="-289560" lvl="6" marL="3200400" algn="l">
              <a:lnSpc>
                <a:spcPct val="100000"/>
              </a:lnSpc>
              <a:spcBef>
                <a:spcPts val="1000"/>
              </a:spcBef>
              <a:spcAft>
                <a:spcPts val="0"/>
              </a:spcAft>
              <a:buSzPts val="960"/>
              <a:buChar char="►"/>
              <a:defRPr sz="1200"/>
            </a:lvl7pPr>
            <a:lvl8pPr indent="-289559" lvl="7" marL="3657600" algn="l">
              <a:lnSpc>
                <a:spcPct val="100000"/>
              </a:lnSpc>
              <a:spcBef>
                <a:spcPts val="1000"/>
              </a:spcBef>
              <a:spcAft>
                <a:spcPts val="0"/>
              </a:spcAft>
              <a:buSzPts val="960"/>
              <a:buChar char="►"/>
              <a:defRPr sz="1200"/>
            </a:lvl8pPr>
            <a:lvl9pPr indent="-289559" lvl="8" marL="4114800" algn="l">
              <a:lnSpc>
                <a:spcPct val="100000"/>
              </a:lnSpc>
              <a:spcBef>
                <a:spcPts val="1000"/>
              </a:spcBef>
              <a:spcAft>
                <a:spcPts val="0"/>
              </a:spcAft>
              <a:buSzPts val="960"/>
              <a:buChar char="►"/>
              <a:defRPr sz="1200"/>
            </a:lvl9pPr>
          </a:lstStyle>
          <a:p/>
        </p:txBody>
      </p:sp>
      <p:sp>
        <p:nvSpPr>
          <p:cNvPr id="56" name="Google Shape;56;p20"/>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0"/>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20"/>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59" name="Shape 59"/>
        <p:cNvGrpSpPr/>
        <p:nvPr/>
      </p:nvGrpSpPr>
      <p:grpSpPr>
        <a:xfrm>
          <a:off x="0" y="0"/>
          <a:ext cx="0" cy="0"/>
          <a:chOff x="0" y="0"/>
          <a:chExt cx="0" cy="0"/>
        </a:xfrm>
      </p:grpSpPr>
      <p:sp>
        <p:nvSpPr>
          <p:cNvPr id="60" name="Google Shape;60;p24"/>
          <p:cNvSpPr txBox="1"/>
          <p:nvPr>
            <p:ph type="title"/>
          </p:nvPr>
        </p:nvSpPr>
        <p:spPr>
          <a:xfrm>
            <a:off x="1154954" y="1447800"/>
            <a:ext cx="8825659" cy="19812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lt2"/>
              </a:buClr>
              <a:buSzPts val="4800"/>
              <a:buFont typeface="Century Gothic"/>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24"/>
          <p:cNvSpPr txBox="1"/>
          <p:nvPr>
            <p:ph idx="1" type="body"/>
          </p:nvPr>
        </p:nvSpPr>
        <p:spPr>
          <a:xfrm>
            <a:off x="1154954" y="3657600"/>
            <a:ext cx="8825659" cy="236220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62" name="Google Shape;62;p24"/>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4"/>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24"/>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5" name="Shape 65"/>
        <p:cNvGrpSpPr/>
        <p:nvPr/>
      </p:nvGrpSpPr>
      <p:grpSpPr>
        <a:xfrm>
          <a:off x="0" y="0"/>
          <a:ext cx="0" cy="0"/>
          <a:chOff x="0" y="0"/>
          <a:chExt cx="0" cy="0"/>
        </a:xfrm>
      </p:grpSpPr>
      <p:sp>
        <p:nvSpPr>
          <p:cNvPr id="66" name="Google Shape;66;p25"/>
          <p:cNvSpPr txBox="1"/>
          <p:nvPr>
            <p:ph type="title"/>
          </p:nvPr>
        </p:nvSpPr>
        <p:spPr>
          <a:xfrm>
            <a:off x="1154956" y="2861733"/>
            <a:ext cx="8825657" cy="1915647"/>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lt2"/>
              </a:buClr>
              <a:buSzPts val="4000"/>
              <a:buFont typeface="Century Gothic"/>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5"/>
          <p:cNvSpPr txBox="1"/>
          <p:nvPr>
            <p:ph idx="1" type="body"/>
          </p:nvPr>
        </p:nvSpPr>
        <p:spPr>
          <a:xfrm>
            <a:off x="1154955" y="4777381"/>
            <a:ext cx="882565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cap="none">
                <a:solidFill>
                  <a:srgbClr val="86D1D8"/>
                </a:solidFill>
              </a:defRPr>
            </a:lvl1pPr>
            <a:lvl2pPr indent="-228600" lvl="1" marL="914400" algn="l">
              <a:lnSpc>
                <a:spcPct val="100000"/>
              </a:lnSpc>
              <a:spcBef>
                <a:spcPts val="1000"/>
              </a:spcBef>
              <a:spcAft>
                <a:spcPts val="0"/>
              </a:spcAft>
              <a:buSzPts val="1440"/>
              <a:buNone/>
              <a:defRPr sz="1800">
                <a:solidFill>
                  <a:schemeClr val="lt1"/>
                </a:solidFill>
              </a:defRPr>
            </a:lvl2pPr>
            <a:lvl3pPr indent="-228600" lvl="2" marL="1371600" algn="l">
              <a:lnSpc>
                <a:spcPct val="100000"/>
              </a:lnSpc>
              <a:spcBef>
                <a:spcPts val="1000"/>
              </a:spcBef>
              <a:spcAft>
                <a:spcPts val="0"/>
              </a:spcAft>
              <a:buSzPts val="1280"/>
              <a:buNone/>
              <a:defRPr sz="1600">
                <a:solidFill>
                  <a:schemeClr val="lt1"/>
                </a:solidFill>
              </a:defRPr>
            </a:lvl3pPr>
            <a:lvl4pPr indent="-228600" lvl="3" marL="1828800" algn="l">
              <a:lnSpc>
                <a:spcPct val="100000"/>
              </a:lnSpc>
              <a:spcBef>
                <a:spcPts val="1000"/>
              </a:spcBef>
              <a:spcAft>
                <a:spcPts val="0"/>
              </a:spcAft>
              <a:buSzPts val="1120"/>
              <a:buNone/>
              <a:defRPr sz="1400">
                <a:solidFill>
                  <a:schemeClr val="lt1"/>
                </a:solidFill>
              </a:defRPr>
            </a:lvl4pPr>
            <a:lvl5pPr indent="-228600" lvl="4" marL="2286000" algn="l">
              <a:lnSpc>
                <a:spcPct val="100000"/>
              </a:lnSpc>
              <a:spcBef>
                <a:spcPts val="1000"/>
              </a:spcBef>
              <a:spcAft>
                <a:spcPts val="0"/>
              </a:spcAft>
              <a:buSzPts val="1120"/>
              <a:buNone/>
              <a:defRPr sz="1400">
                <a:solidFill>
                  <a:schemeClr val="lt1"/>
                </a:solidFill>
              </a:defRPr>
            </a:lvl5pPr>
            <a:lvl6pPr indent="-228600" lvl="5" marL="2743200" algn="l">
              <a:lnSpc>
                <a:spcPct val="100000"/>
              </a:lnSpc>
              <a:spcBef>
                <a:spcPts val="1000"/>
              </a:spcBef>
              <a:spcAft>
                <a:spcPts val="0"/>
              </a:spcAft>
              <a:buSzPts val="1120"/>
              <a:buNone/>
              <a:defRPr sz="1400">
                <a:solidFill>
                  <a:schemeClr val="lt1"/>
                </a:solidFill>
              </a:defRPr>
            </a:lvl6pPr>
            <a:lvl7pPr indent="-228600" lvl="6" marL="3200400" algn="l">
              <a:lnSpc>
                <a:spcPct val="100000"/>
              </a:lnSpc>
              <a:spcBef>
                <a:spcPts val="1000"/>
              </a:spcBef>
              <a:spcAft>
                <a:spcPts val="0"/>
              </a:spcAft>
              <a:buSzPts val="1120"/>
              <a:buNone/>
              <a:defRPr sz="1400">
                <a:solidFill>
                  <a:schemeClr val="lt1"/>
                </a:solidFill>
              </a:defRPr>
            </a:lvl7pPr>
            <a:lvl8pPr indent="-228600" lvl="7" marL="3657600" algn="l">
              <a:lnSpc>
                <a:spcPct val="100000"/>
              </a:lnSpc>
              <a:spcBef>
                <a:spcPts val="1000"/>
              </a:spcBef>
              <a:spcAft>
                <a:spcPts val="0"/>
              </a:spcAft>
              <a:buSzPts val="1120"/>
              <a:buNone/>
              <a:defRPr sz="1400">
                <a:solidFill>
                  <a:schemeClr val="lt1"/>
                </a:solidFill>
              </a:defRPr>
            </a:lvl8pPr>
            <a:lvl9pPr indent="-228600" lvl="8" marL="4114800" algn="l">
              <a:lnSpc>
                <a:spcPct val="100000"/>
              </a:lnSpc>
              <a:spcBef>
                <a:spcPts val="1000"/>
              </a:spcBef>
              <a:spcAft>
                <a:spcPts val="0"/>
              </a:spcAft>
              <a:buSzPts val="1120"/>
              <a:buNone/>
              <a:defRPr sz="1400">
                <a:solidFill>
                  <a:schemeClr val="lt1"/>
                </a:solidFill>
              </a:defRPr>
            </a:lvl9pPr>
          </a:lstStyle>
          <a:p/>
        </p:txBody>
      </p:sp>
      <p:sp>
        <p:nvSpPr>
          <p:cNvPr id="68" name="Google Shape;68;p25"/>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25"/>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5"/>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1" name="Shape 71"/>
        <p:cNvGrpSpPr/>
        <p:nvPr/>
      </p:nvGrpSpPr>
      <p:grpSpPr>
        <a:xfrm>
          <a:off x="0" y="0"/>
          <a:ext cx="0" cy="0"/>
          <a:chOff x="0" y="0"/>
          <a:chExt cx="0" cy="0"/>
        </a:xfrm>
      </p:grpSpPr>
      <p:sp>
        <p:nvSpPr>
          <p:cNvPr id="72" name="Google Shape;72;p26"/>
          <p:cNvSpPr txBox="1"/>
          <p:nvPr>
            <p:ph type="title"/>
          </p:nvPr>
        </p:nvSpPr>
        <p:spPr>
          <a:xfrm>
            <a:off x="646111" y="452718"/>
            <a:ext cx="9404723" cy="140053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lt2"/>
              </a:buClr>
              <a:buSzPts val="4200"/>
              <a:buFont typeface="Century Gothic"/>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26"/>
          <p:cNvSpPr txBox="1"/>
          <p:nvPr>
            <p:ph idx="1" type="body"/>
          </p:nvPr>
        </p:nvSpPr>
        <p:spPr>
          <a:xfrm>
            <a:off x="1103313" y="1905000"/>
            <a:ext cx="439633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solidFill>
                  <a:srgbClr val="86D1D8"/>
                </a:solidFill>
              </a:defRPr>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74" name="Google Shape;74;p26"/>
          <p:cNvSpPr txBox="1"/>
          <p:nvPr>
            <p:ph idx="2" type="body"/>
          </p:nvPr>
        </p:nvSpPr>
        <p:spPr>
          <a:xfrm>
            <a:off x="1103312" y="2514600"/>
            <a:ext cx="4396339" cy="374173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sz="1800"/>
            </a:lvl1pPr>
            <a:lvl2pPr indent="-309880" lvl="1" marL="914400" algn="l">
              <a:lnSpc>
                <a:spcPct val="100000"/>
              </a:lnSpc>
              <a:spcBef>
                <a:spcPts val="1000"/>
              </a:spcBef>
              <a:spcAft>
                <a:spcPts val="0"/>
              </a:spcAft>
              <a:buSzPts val="1280"/>
              <a:buChar char="►"/>
              <a:defRPr sz="1600"/>
            </a:lvl2pPr>
            <a:lvl3pPr indent="-299719" lvl="2" marL="1371600" algn="l">
              <a:lnSpc>
                <a:spcPct val="100000"/>
              </a:lnSpc>
              <a:spcBef>
                <a:spcPts val="1000"/>
              </a:spcBef>
              <a:spcAft>
                <a:spcPts val="0"/>
              </a:spcAft>
              <a:buSzPts val="1120"/>
              <a:buChar char="►"/>
              <a:defRPr sz="1400"/>
            </a:lvl3pPr>
            <a:lvl4pPr indent="-289560" lvl="3" marL="1828800" algn="l">
              <a:lnSpc>
                <a:spcPct val="100000"/>
              </a:lnSpc>
              <a:spcBef>
                <a:spcPts val="1000"/>
              </a:spcBef>
              <a:spcAft>
                <a:spcPts val="0"/>
              </a:spcAft>
              <a:buSzPts val="960"/>
              <a:buChar char="►"/>
              <a:defRPr sz="1200"/>
            </a:lvl4pPr>
            <a:lvl5pPr indent="-289560" lvl="4" marL="2286000" algn="l">
              <a:lnSpc>
                <a:spcPct val="100000"/>
              </a:lnSpc>
              <a:spcBef>
                <a:spcPts val="1000"/>
              </a:spcBef>
              <a:spcAft>
                <a:spcPts val="0"/>
              </a:spcAft>
              <a:buSzPts val="960"/>
              <a:buChar char="►"/>
              <a:defRPr sz="1200"/>
            </a:lvl5pPr>
            <a:lvl6pPr indent="-289560" lvl="5" marL="2743200" algn="l">
              <a:lnSpc>
                <a:spcPct val="100000"/>
              </a:lnSpc>
              <a:spcBef>
                <a:spcPts val="1000"/>
              </a:spcBef>
              <a:spcAft>
                <a:spcPts val="0"/>
              </a:spcAft>
              <a:buSzPts val="960"/>
              <a:buChar char="►"/>
              <a:defRPr sz="1200"/>
            </a:lvl6pPr>
            <a:lvl7pPr indent="-289560" lvl="6" marL="3200400" algn="l">
              <a:lnSpc>
                <a:spcPct val="100000"/>
              </a:lnSpc>
              <a:spcBef>
                <a:spcPts val="1000"/>
              </a:spcBef>
              <a:spcAft>
                <a:spcPts val="0"/>
              </a:spcAft>
              <a:buSzPts val="960"/>
              <a:buChar char="►"/>
              <a:defRPr sz="1200"/>
            </a:lvl7pPr>
            <a:lvl8pPr indent="-289559" lvl="7" marL="3657600" algn="l">
              <a:lnSpc>
                <a:spcPct val="100000"/>
              </a:lnSpc>
              <a:spcBef>
                <a:spcPts val="1000"/>
              </a:spcBef>
              <a:spcAft>
                <a:spcPts val="0"/>
              </a:spcAft>
              <a:buSzPts val="960"/>
              <a:buChar char="►"/>
              <a:defRPr sz="1200"/>
            </a:lvl8pPr>
            <a:lvl9pPr indent="-289559" lvl="8" marL="4114800" algn="l">
              <a:lnSpc>
                <a:spcPct val="100000"/>
              </a:lnSpc>
              <a:spcBef>
                <a:spcPts val="1000"/>
              </a:spcBef>
              <a:spcAft>
                <a:spcPts val="0"/>
              </a:spcAft>
              <a:buSzPts val="960"/>
              <a:buChar char="►"/>
              <a:defRPr sz="1200"/>
            </a:lvl9pPr>
          </a:lstStyle>
          <a:p/>
        </p:txBody>
      </p:sp>
      <p:sp>
        <p:nvSpPr>
          <p:cNvPr id="75" name="Google Shape;75;p26"/>
          <p:cNvSpPr txBox="1"/>
          <p:nvPr>
            <p:ph idx="3" type="body"/>
          </p:nvPr>
        </p:nvSpPr>
        <p:spPr>
          <a:xfrm>
            <a:off x="5654495" y="1905000"/>
            <a:ext cx="4396339"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solidFill>
                  <a:srgbClr val="86D1D8"/>
                </a:solidFill>
              </a:defRPr>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76" name="Google Shape;76;p26"/>
          <p:cNvSpPr txBox="1"/>
          <p:nvPr>
            <p:ph idx="4" type="body"/>
          </p:nvPr>
        </p:nvSpPr>
        <p:spPr>
          <a:xfrm>
            <a:off x="5654495" y="2514600"/>
            <a:ext cx="4396339" cy="374173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sz="1800"/>
            </a:lvl1pPr>
            <a:lvl2pPr indent="-309880" lvl="1" marL="914400" algn="l">
              <a:lnSpc>
                <a:spcPct val="100000"/>
              </a:lnSpc>
              <a:spcBef>
                <a:spcPts val="1000"/>
              </a:spcBef>
              <a:spcAft>
                <a:spcPts val="0"/>
              </a:spcAft>
              <a:buSzPts val="1280"/>
              <a:buChar char="►"/>
              <a:defRPr sz="1600"/>
            </a:lvl2pPr>
            <a:lvl3pPr indent="-299719" lvl="2" marL="1371600" algn="l">
              <a:lnSpc>
                <a:spcPct val="100000"/>
              </a:lnSpc>
              <a:spcBef>
                <a:spcPts val="1000"/>
              </a:spcBef>
              <a:spcAft>
                <a:spcPts val="0"/>
              </a:spcAft>
              <a:buSzPts val="1120"/>
              <a:buChar char="►"/>
              <a:defRPr sz="1400"/>
            </a:lvl3pPr>
            <a:lvl4pPr indent="-289560" lvl="3" marL="1828800" algn="l">
              <a:lnSpc>
                <a:spcPct val="100000"/>
              </a:lnSpc>
              <a:spcBef>
                <a:spcPts val="1000"/>
              </a:spcBef>
              <a:spcAft>
                <a:spcPts val="0"/>
              </a:spcAft>
              <a:buSzPts val="960"/>
              <a:buChar char="►"/>
              <a:defRPr sz="1200"/>
            </a:lvl4pPr>
            <a:lvl5pPr indent="-289560" lvl="4" marL="2286000" algn="l">
              <a:lnSpc>
                <a:spcPct val="100000"/>
              </a:lnSpc>
              <a:spcBef>
                <a:spcPts val="1000"/>
              </a:spcBef>
              <a:spcAft>
                <a:spcPts val="0"/>
              </a:spcAft>
              <a:buSzPts val="960"/>
              <a:buChar char="►"/>
              <a:defRPr sz="1200"/>
            </a:lvl5pPr>
            <a:lvl6pPr indent="-289560" lvl="5" marL="2743200" algn="l">
              <a:lnSpc>
                <a:spcPct val="100000"/>
              </a:lnSpc>
              <a:spcBef>
                <a:spcPts val="1000"/>
              </a:spcBef>
              <a:spcAft>
                <a:spcPts val="0"/>
              </a:spcAft>
              <a:buSzPts val="960"/>
              <a:buChar char="►"/>
              <a:defRPr sz="1200"/>
            </a:lvl6pPr>
            <a:lvl7pPr indent="-289560" lvl="6" marL="3200400" algn="l">
              <a:lnSpc>
                <a:spcPct val="100000"/>
              </a:lnSpc>
              <a:spcBef>
                <a:spcPts val="1000"/>
              </a:spcBef>
              <a:spcAft>
                <a:spcPts val="0"/>
              </a:spcAft>
              <a:buSzPts val="960"/>
              <a:buChar char="►"/>
              <a:defRPr sz="1200"/>
            </a:lvl7pPr>
            <a:lvl8pPr indent="-289559" lvl="7" marL="3657600" algn="l">
              <a:lnSpc>
                <a:spcPct val="100000"/>
              </a:lnSpc>
              <a:spcBef>
                <a:spcPts val="1000"/>
              </a:spcBef>
              <a:spcAft>
                <a:spcPts val="0"/>
              </a:spcAft>
              <a:buSzPts val="960"/>
              <a:buChar char="►"/>
              <a:defRPr sz="1200"/>
            </a:lvl8pPr>
            <a:lvl9pPr indent="-289559" lvl="8" marL="4114800" algn="l">
              <a:lnSpc>
                <a:spcPct val="100000"/>
              </a:lnSpc>
              <a:spcBef>
                <a:spcPts val="1000"/>
              </a:spcBef>
              <a:spcAft>
                <a:spcPts val="0"/>
              </a:spcAft>
              <a:buSzPts val="960"/>
              <a:buChar char="►"/>
              <a:defRPr sz="1200"/>
            </a:lvl9pPr>
          </a:lstStyle>
          <a:p/>
        </p:txBody>
      </p:sp>
      <p:sp>
        <p:nvSpPr>
          <p:cNvPr id="77" name="Google Shape;77;p26"/>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6"/>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6"/>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5.xml"/><Relationship Id="rId11" Type="http://schemas.openxmlformats.org/officeDocument/2006/relationships/slideLayout" Target="../slideLayouts/slideLayout6.xml"/><Relationship Id="rId22" Type="http://schemas.openxmlformats.org/officeDocument/2006/relationships/slideLayout" Target="../slideLayouts/slideLayout17.xml"/><Relationship Id="rId10" Type="http://schemas.openxmlformats.org/officeDocument/2006/relationships/slideLayout" Target="../slideLayouts/slideLayout5.xml"/><Relationship Id="rId21" Type="http://schemas.openxmlformats.org/officeDocument/2006/relationships/slideLayout" Target="../slideLayouts/slideLayout16.xml"/><Relationship Id="rId13" Type="http://schemas.openxmlformats.org/officeDocument/2006/relationships/slideLayout" Target="../slideLayouts/slideLayout8.xml"/><Relationship Id="rId12" Type="http://schemas.openxmlformats.org/officeDocument/2006/relationships/slideLayout" Target="../slideLayouts/slideLayout7.xml"/><Relationship Id="rId23" Type="http://schemas.openxmlformats.org/officeDocument/2006/relationships/theme" Target="../theme/theme2.xml"/><Relationship Id="rId1" Type="http://schemas.openxmlformats.org/officeDocument/2006/relationships/image" Target="../media/image10.png"/><Relationship Id="rId2" Type="http://schemas.openxmlformats.org/officeDocument/2006/relationships/image" Target="../media/image1.png"/><Relationship Id="rId3"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slideLayout" Target="../slideLayouts/slideLayout4.xml"/><Relationship Id="rId15" Type="http://schemas.openxmlformats.org/officeDocument/2006/relationships/slideLayout" Target="../slideLayouts/slideLayout10.xml"/><Relationship Id="rId14" Type="http://schemas.openxmlformats.org/officeDocument/2006/relationships/slideLayout" Target="../slideLayouts/slideLayout9.xml"/><Relationship Id="rId17" Type="http://schemas.openxmlformats.org/officeDocument/2006/relationships/slideLayout" Target="../slideLayouts/slideLayout12.xml"/><Relationship Id="rId16" Type="http://schemas.openxmlformats.org/officeDocument/2006/relationships/slideLayout" Target="../slideLayouts/slideLayout11.xml"/><Relationship Id="rId5" Type="http://schemas.openxmlformats.org/officeDocument/2006/relationships/image" Target="../media/image3.png"/><Relationship Id="rId19" Type="http://schemas.openxmlformats.org/officeDocument/2006/relationships/slideLayout" Target="../slideLayouts/slideLayout14.xml"/><Relationship Id="rId6" Type="http://schemas.openxmlformats.org/officeDocument/2006/relationships/slideLayout" Target="../slideLayouts/slideLayout1.xml"/><Relationship Id="rId18" Type="http://schemas.openxmlformats.org/officeDocument/2006/relationships/slideLayout" Target="../slideLayouts/slideLayout13.xml"/><Relationship Id="rId7" Type="http://schemas.openxmlformats.org/officeDocument/2006/relationships/slideLayout" Target="../slideLayouts/slideLayout2.xml"/><Relationship Id="rId8"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pic>
        <p:nvPicPr>
          <p:cNvPr id="10" name="Google Shape;10;p17"/>
          <p:cNvPicPr preferRelativeResize="0"/>
          <p:nvPr/>
        </p:nvPicPr>
        <p:blipFill rotWithShape="1">
          <a:blip r:embed="rId2">
            <a:alphaModFix/>
          </a:blip>
          <a:srcRect b="0" l="3613" r="0" t="0"/>
          <a:stretch/>
        </p:blipFill>
        <p:spPr>
          <a:xfrm>
            <a:off x="0" y="2669685"/>
            <a:ext cx="4037012" cy="4188315"/>
          </a:xfrm>
          <a:prstGeom prst="rect">
            <a:avLst/>
          </a:prstGeom>
          <a:noFill/>
          <a:ln>
            <a:noFill/>
          </a:ln>
        </p:spPr>
      </p:pic>
      <p:pic>
        <p:nvPicPr>
          <p:cNvPr id="11" name="Google Shape;11;p17"/>
          <p:cNvPicPr preferRelativeResize="0"/>
          <p:nvPr/>
        </p:nvPicPr>
        <p:blipFill rotWithShape="1">
          <a:blip r:embed="rId3">
            <a:alphaModFix/>
          </a:blip>
          <a:srcRect b="0" l="35640" r="0" t="0"/>
          <a:stretch/>
        </p:blipFill>
        <p:spPr>
          <a:xfrm>
            <a:off x="0" y="2892347"/>
            <a:ext cx="1522412" cy="2365453"/>
          </a:xfrm>
          <a:prstGeom prst="rect">
            <a:avLst/>
          </a:prstGeom>
          <a:noFill/>
          <a:ln>
            <a:noFill/>
          </a:ln>
        </p:spPr>
      </p:pic>
      <p:sp>
        <p:nvSpPr>
          <p:cNvPr id="12" name="Google Shape;12;p17"/>
          <p:cNvSpPr/>
          <p:nvPr/>
        </p:nvSpPr>
        <p:spPr>
          <a:xfrm>
            <a:off x="8609012" y="1676400"/>
            <a:ext cx="2819400" cy="2819400"/>
          </a:xfrm>
          <a:prstGeom prst="ellipse">
            <a:avLst/>
          </a:prstGeom>
          <a:gradFill>
            <a:gsLst>
              <a:gs pos="0">
                <a:srgbClr val="4CB9C3">
                  <a:alpha val="6274"/>
                </a:srgbClr>
              </a:gs>
              <a:gs pos="36000">
                <a:srgbClr val="4CB9C3">
                  <a:alpha val="5490"/>
                </a:srgbClr>
              </a:gs>
              <a:gs pos="69000">
                <a:srgbClr val="4CB9C3">
                  <a:alpha val="0"/>
                </a:srgbClr>
              </a:gs>
              <a:gs pos="100000">
                <a:srgbClr val="4CB9C3">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 name="Google Shape;13;p17"/>
          <p:cNvPicPr preferRelativeResize="0"/>
          <p:nvPr/>
        </p:nvPicPr>
        <p:blipFill rotWithShape="1">
          <a:blip r:embed="rId4">
            <a:alphaModFix/>
          </a:blip>
          <a:srcRect b="0" l="0" r="0" t="28812"/>
          <a:stretch/>
        </p:blipFill>
        <p:spPr>
          <a:xfrm>
            <a:off x="7999412" y="0"/>
            <a:ext cx="1603387" cy="1141407"/>
          </a:xfrm>
          <a:prstGeom prst="rect">
            <a:avLst/>
          </a:prstGeom>
          <a:noFill/>
          <a:ln>
            <a:noFill/>
          </a:ln>
        </p:spPr>
      </p:pic>
      <p:pic>
        <p:nvPicPr>
          <p:cNvPr id="14" name="Google Shape;14;p17"/>
          <p:cNvPicPr preferRelativeResize="0"/>
          <p:nvPr/>
        </p:nvPicPr>
        <p:blipFill rotWithShape="1">
          <a:blip r:embed="rId5">
            <a:alphaModFix/>
          </a:blip>
          <a:srcRect b="23320" l="0" r="0" t="0"/>
          <a:stretch/>
        </p:blipFill>
        <p:spPr>
          <a:xfrm>
            <a:off x="8605878" y="6096000"/>
            <a:ext cx="993734" cy="762000"/>
          </a:xfrm>
          <a:prstGeom prst="rect">
            <a:avLst/>
          </a:prstGeom>
          <a:noFill/>
          <a:ln>
            <a:noFill/>
          </a:ln>
        </p:spPr>
      </p:pic>
      <p:sp>
        <p:nvSpPr>
          <p:cNvPr id="15" name="Google Shape;15;p17"/>
          <p:cNvSpPr/>
          <p:nvPr/>
        </p:nvSpPr>
        <p:spPr>
          <a:xfrm>
            <a:off x="10437812" y="0"/>
            <a:ext cx="685800" cy="11430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17"/>
          <p:cNvSpPr txBox="1"/>
          <p:nvPr>
            <p:ph type="title"/>
          </p:nvPr>
        </p:nvSpPr>
        <p:spPr>
          <a:xfrm>
            <a:off x="646111" y="452718"/>
            <a:ext cx="9404723" cy="140053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2"/>
              </a:buClr>
              <a:buSzPts val="4200"/>
              <a:buFont typeface="Century Gothic"/>
              <a:buNone/>
              <a:defRPr b="0" i="0" sz="4200" u="none" cap="none" strike="noStrike">
                <a:solidFill>
                  <a:schemeClr val="lt2"/>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9pPr>
          </a:lstStyle>
          <a:p/>
        </p:txBody>
      </p:sp>
      <p:sp>
        <p:nvSpPr>
          <p:cNvPr id="17" name="Google Shape;17;p17"/>
          <p:cNvSpPr txBox="1"/>
          <p:nvPr>
            <p:ph idx="1" type="body"/>
          </p:nvPr>
        </p:nvSpPr>
        <p:spPr>
          <a:xfrm>
            <a:off x="1103312" y="2052918"/>
            <a:ext cx="8946541" cy="4195481"/>
          </a:xfrm>
          <a:prstGeom prst="rect">
            <a:avLst/>
          </a:prstGeom>
          <a:noFill/>
          <a:ln>
            <a:noFill/>
          </a:ln>
        </p:spPr>
        <p:txBody>
          <a:bodyPr anchorCtr="0" anchor="t" bIns="45700" lIns="91425" spcFirstLastPara="1" rIns="91425" wrap="square" tIns="45700">
            <a:normAutofit/>
          </a:bodyPr>
          <a:lstStyle>
            <a:lvl1pPr indent="-330200" lvl="0" marL="457200" marR="0" rtl="0" algn="l">
              <a:lnSpc>
                <a:spcPct val="100000"/>
              </a:lnSpc>
              <a:spcBef>
                <a:spcPts val="1000"/>
              </a:spcBef>
              <a:spcAft>
                <a:spcPts val="0"/>
              </a:spcAft>
              <a:buClr>
                <a:srgbClr val="86D1D8"/>
              </a:buClr>
              <a:buSzPts val="1600"/>
              <a:buFont typeface="Noto Sans Symbols"/>
              <a:buChar char="►"/>
              <a:defRPr b="0" i="0" sz="2000" u="none" cap="none" strike="noStrike">
                <a:solidFill>
                  <a:schemeClr val="lt1"/>
                </a:solidFill>
                <a:latin typeface="Century Gothic"/>
                <a:ea typeface="Century Gothic"/>
                <a:cs typeface="Century Gothic"/>
                <a:sym typeface="Century Gothic"/>
              </a:defRPr>
            </a:lvl1pPr>
            <a:lvl2pPr indent="-320040" lvl="1" marL="914400" marR="0" rtl="0" algn="l">
              <a:lnSpc>
                <a:spcPct val="100000"/>
              </a:lnSpc>
              <a:spcBef>
                <a:spcPts val="1000"/>
              </a:spcBef>
              <a:spcAft>
                <a:spcPts val="0"/>
              </a:spcAft>
              <a:buClr>
                <a:srgbClr val="86D1D8"/>
              </a:buClr>
              <a:buSzPts val="1440"/>
              <a:buFont typeface="Noto Sans Symbols"/>
              <a:buChar char="►"/>
              <a:defRPr b="0" i="0" sz="1800" u="none" cap="none" strike="noStrike">
                <a:solidFill>
                  <a:schemeClr val="lt1"/>
                </a:solidFill>
                <a:latin typeface="Century Gothic"/>
                <a:ea typeface="Century Gothic"/>
                <a:cs typeface="Century Gothic"/>
                <a:sym typeface="Century Gothic"/>
              </a:defRPr>
            </a:lvl2pPr>
            <a:lvl3pPr indent="-309880" lvl="2" marL="1371600" marR="0" rtl="0" algn="l">
              <a:lnSpc>
                <a:spcPct val="100000"/>
              </a:lnSpc>
              <a:spcBef>
                <a:spcPts val="1000"/>
              </a:spcBef>
              <a:spcAft>
                <a:spcPts val="0"/>
              </a:spcAft>
              <a:buClr>
                <a:srgbClr val="86D1D8"/>
              </a:buClr>
              <a:buSzPts val="1280"/>
              <a:buFont typeface="Noto Sans Symbols"/>
              <a:buChar char="►"/>
              <a:defRPr b="0" i="0" sz="1600" u="none" cap="none" strike="noStrike">
                <a:solidFill>
                  <a:schemeClr val="lt1"/>
                </a:solidFill>
                <a:latin typeface="Century Gothic"/>
                <a:ea typeface="Century Gothic"/>
                <a:cs typeface="Century Gothic"/>
                <a:sym typeface="Century Gothic"/>
              </a:defRPr>
            </a:lvl3pPr>
            <a:lvl4pPr indent="-299719" lvl="3" marL="1828800" marR="0" rtl="0" algn="l">
              <a:lnSpc>
                <a:spcPct val="100000"/>
              </a:lnSpc>
              <a:spcBef>
                <a:spcPts val="1000"/>
              </a:spcBef>
              <a:spcAft>
                <a:spcPts val="0"/>
              </a:spcAft>
              <a:buClr>
                <a:srgbClr val="86D1D8"/>
              </a:buClr>
              <a:buSzPts val="1120"/>
              <a:buFont typeface="Noto Sans Symbols"/>
              <a:buChar char="►"/>
              <a:defRPr b="0" i="0" sz="1400" u="none" cap="none" strike="noStrike">
                <a:solidFill>
                  <a:schemeClr val="lt1"/>
                </a:solidFill>
                <a:latin typeface="Century Gothic"/>
                <a:ea typeface="Century Gothic"/>
                <a:cs typeface="Century Gothic"/>
                <a:sym typeface="Century Gothic"/>
              </a:defRPr>
            </a:lvl4pPr>
            <a:lvl5pPr indent="-299720" lvl="4" marL="2286000" marR="0" rtl="0" algn="l">
              <a:lnSpc>
                <a:spcPct val="100000"/>
              </a:lnSpc>
              <a:spcBef>
                <a:spcPts val="1000"/>
              </a:spcBef>
              <a:spcAft>
                <a:spcPts val="0"/>
              </a:spcAft>
              <a:buClr>
                <a:srgbClr val="86D1D8"/>
              </a:buClr>
              <a:buSzPts val="1120"/>
              <a:buFont typeface="Noto Sans Symbols"/>
              <a:buChar char="►"/>
              <a:defRPr b="0" i="0" sz="1400" u="none" cap="none" strike="noStrike">
                <a:solidFill>
                  <a:schemeClr val="lt1"/>
                </a:solidFill>
                <a:latin typeface="Century Gothic"/>
                <a:ea typeface="Century Gothic"/>
                <a:cs typeface="Century Gothic"/>
                <a:sym typeface="Century Gothic"/>
              </a:defRPr>
            </a:lvl5pPr>
            <a:lvl6pPr indent="-299720" lvl="5" marL="2743200" marR="0" rtl="0" algn="l">
              <a:lnSpc>
                <a:spcPct val="100000"/>
              </a:lnSpc>
              <a:spcBef>
                <a:spcPts val="1000"/>
              </a:spcBef>
              <a:spcAft>
                <a:spcPts val="0"/>
              </a:spcAft>
              <a:buClr>
                <a:srgbClr val="86D1D8"/>
              </a:buClr>
              <a:buSzPts val="1120"/>
              <a:buFont typeface="Noto Sans Symbols"/>
              <a:buChar char="►"/>
              <a:defRPr b="0" i="0" sz="1400" u="none" cap="none" strike="noStrike">
                <a:solidFill>
                  <a:schemeClr val="lt1"/>
                </a:solidFill>
                <a:latin typeface="Century Gothic"/>
                <a:ea typeface="Century Gothic"/>
                <a:cs typeface="Century Gothic"/>
                <a:sym typeface="Century Gothic"/>
              </a:defRPr>
            </a:lvl6pPr>
            <a:lvl7pPr indent="-299720" lvl="6" marL="3200400" marR="0" rtl="0" algn="l">
              <a:lnSpc>
                <a:spcPct val="100000"/>
              </a:lnSpc>
              <a:spcBef>
                <a:spcPts val="1000"/>
              </a:spcBef>
              <a:spcAft>
                <a:spcPts val="0"/>
              </a:spcAft>
              <a:buClr>
                <a:srgbClr val="86D1D8"/>
              </a:buClr>
              <a:buSzPts val="1120"/>
              <a:buFont typeface="Noto Sans Symbols"/>
              <a:buChar char="►"/>
              <a:defRPr b="0" i="0" sz="1400" u="none" cap="none" strike="noStrike">
                <a:solidFill>
                  <a:schemeClr val="lt1"/>
                </a:solidFill>
                <a:latin typeface="Century Gothic"/>
                <a:ea typeface="Century Gothic"/>
                <a:cs typeface="Century Gothic"/>
                <a:sym typeface="Century Gothic"/>
              </a:defRPr>
            </a:lvl7pPr>
            <a:lvl8pPr indent="-299720" lvl="7" marL="3657600" marR="0" rtl="0" algn="l">
              <a:lnSpc>
                <a:spcPct val="100000"/>
              </a:lnSpc>
              <a:spcBef>
                <a:spcPts val="1000"/>
              </a:spcBef>
              <a:spcAft>
                <a:spcPts val="0"/>
              </a:spcAft>
              <a:buClr>
                <a:srgbClr val="86D1D8"/>
              </a:buClr>
              <a:buSzPts val="1120"/>
              <a:buFont typeface="Noto Sans Symbols"/>
              <a:buChar char="►"/>
              <a:defRPr b="0" i="0" sz="1400" u="none" cap="none" strike="noStrike">
                <a:solidFill>
                  <a:schemeClr val="lt1"/>
                </a:solidFill>
                <a:latin typeface="Century Gothic"/>
                <a:ea typeface="Century Gothic"/>
                <a:cs typeface="Century Gothic"/>
                <a:sym typeface="Century Gothic"/>
              </a:defRPr>
            </a:lvl8pPr>
            <a:lvl9pPr indent="-299720" lvl="8" marL="4114800" marR="0" rtl="0" algn="l">
              <a:lnSpc>
                <a:spcPct val="100000"/>
              </a:lnSpc>
              <a:spcBef>
                <a:spcPts val="1000"/>
              </a:spcBef>
              <a:spcAft>
                <a:spcPts val="0"/>
              </a:spcAft>
              <a:buClr>
                <a:srgbClr val="86D1D8"/>
              </a:buClr>
              <a:buSzPts val="1120"/>
              <a:buFont typeface="Noto Sans Symbols"/>
              <a:buChar char="►"/>
              <a:defRPr b="0" i="0" sz="1400" u="none" cap="none" strike="noStrike">
                <a:solidFill>
                  <a:schemeClr val="lt1"/>
                </a:solidFill>
                <a:latin typeface="Century Gothic"/>
                <a:ea typeface="Century Gothic"/>
                <a:cs typeface="Century Gothic"/>
                <a:sym typeface="Century Gothic"/>
              </a:defRPr>
            </a:lvl9pPr>
          </a:lstStyle>
          <a:p/>
        </p:txBody>
      </p:sp>
      <p:sp>
        <p:nvSpPr>
          <p:cNvPr id="18" name="Google Shape;18;p17"/>
          <p:cNvSpPr txBox="1"/>
          <p:nvPr>
            <p:ph idx="10" type="dt"/>
          </p:nvPr>
        </p:nvSpPr>
        <p:spPr>
          <a:xfrm rot="5400000">
            <a:off x="10155639" y="1790701"/>
            <a:ext cx="990599" cy="30479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lt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entury Gothic"/>
                <a:ea typeface="Century Gothic"/>
                <a:cs typeface="Century Gothic"/>
                <a:sym typeface="Century Gothic"/>
              </a:defRPr>
            </a:lvl9pPr>
          </a:lstStyle>
          <a:p/>
        </p:txBody>
      </p:sp>
      <p:sp>
        <p:nvSpPr>
          <p:cNvPr id="19" name="Google Shape;19;p17"/>
          <p:cNvSpPr txBox="1"/>
          <p:nvPr>
            <p:ph idx="11" type="ftr"/>
          </p:nvPr>
        </p:nvSpPr>
        <p:spPr>
          <a:xfrm rot="5400000">
            <a:off x="8951573" y="3225297"/>
            <a:ext cx="3859795" cy="304801"/>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lt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entury Gothic"/>
                <a:ea typeface="Century Gothic"/>
                <a:cs typeface="Century Gothic"/>
                <a:sym typeface="Century Gothic"/>
              </a:defRPr>
            </a:lvl9pPr>
          </a:lstStyle>
          <a:p/>
        </p:txBody>
      </p:sp>
      <p:sp>
        <p:nvSpPr>
          <p:cNvPr id="20" name="Google Shape;20;p17"/>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1pPr>
            <a:lvl2pPr indent="0" lvl="1"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2pPr>
            <a:lvl3pPr indent="0" lvl="2"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3pPr>
            <a:lvl4pPr indent="0" lvl="3"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4pPr>
            <a:lvl5pPr indent="0" lvl="4"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5pPr>
            <a:lvl6pPr indent="0" lvl="5"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6pPr>
            <a:lvl7pPr indent="0" lvl="6"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7pPr>
            <a:lvl8pPr indent="0" lvl="7"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8pPr>
            <a:lvl9pPr indent="0" lvl="8" marL="0" marR="0" rtl="0" algn="ctr">
              <a:lnSpc>
                <a:spcPct val="100000"/>
              </a:lnSpc>
              <a:spcBef>
                <a:spcPts val="0"/>
              </a:spcBef>
              <a:spcAft>
                <a:spcPts val="0"/>
              </a:spcAft>
              <a:buClr>
                <a:srgbClr val="000000"/>
              </a:buClr>
              <a:buSzPts val="2800"/>
              <a:buFont typeface="Arial"/>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6"/>
    <p:sldLayoutId id="2147483650"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 id="2147483660" r:id="rId17"/>
    <p:sldLayoutId id="2147483661" r:id="rId18"/>
    <p:sldLayoutId id="2147483662" r:id="rId19"/>
    <p:sldLayoutId id="2147483663" r:id="rId20"/>
    <p:sldLayoutId id="2147483664" r:id="rId21"/>
    <p:sldLayoutId id="2147483665"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docs.google.com/spreadsheets/d/1CYltJCNTXRbK3QTqthJMftO0bjtibHdcDEuCCGfs0Ik/edit#gid=0" TargetMode="External"/><Relationship Id="rId4" Type="http://schemas.openxmlformats.org/officeDocument/2006/relationships/hyperlink" Target="https://docs.google.com/spreadsheets/d/16aSd2AVQfzUFoEsR_LXvttq6bZqhHKE5/edit#gid=1571910363"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hyperlink" Target="https://docs.google.com/spreadsheets/d/1ZrxWzKMTzvnKaajvERo7RncQDvUcDajlqSvVGse3g2g/edit#gid=0" TargetMode="External"/><Relationship Id="rId4" Type="http://schemas.openxmlformats.org/officeDocument/2006/relationships/hyperlink" Target="https://umbc.everfi-next.net/student/dashboard/financialeducation/umbc-the-basics/1688#creating-a-budget/why-have-a-budget" TargetMode="External"/><Relationship Id="rId5" Type="http://schemas.openxmlformats.org/officeDocument/2006/relationships/hyperlink" Target="https://financialsmarts.umbc.edu/learn/budgetin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mailto:lindietz@umbc.edu"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1"/>
          <p:cNvSpPr txBox="1"/>
          <p:nvPr>
            <p:ph type="ctrTitle"/>
          </p:nvPr>
        </p:nvSpPr>
        <p:spPr>
          <a:xfrm>
            <a:off x="1154950" y="717701"/>
            <a:ext cx="9928800" cy="17571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2"/>
              </a:buClr>
              <a:buSzPts val="3600"/>
              <a:buFont typeface="Century Gothic"/>
              <a:buNone/>
            </a:pPr>
            <a:r>
              <a:rPr lang="en-US" sz="3600"/>
              <a:t>            UMBC’s  Money Smart Week: </a:t>
            </a:r>
            <a:br>
              <a:rPr lang="en-US" sz="3600"/>
            </a:br>
            <a:r>
              <a:rPr lang="en-US" sz="3600"/>
              <a:t>    A Clearview of my Personal Budget </a:t>
            </a:r>
            <a:endParaRPr sz="3600"/>
          </a:p>
        </p:txBody>
      </p:sp>
      <p:sp>
        <p:nvSpPr>
          <p:cNvPr id="152" name="Google Shape;152;p1"/>
          <p:cNvSpPr txBox="1"/>
          <p:nvPr>
            <p:ph idx="1" type="subTitle"/>
          </p:nvPr>
        </p:nvSpPr>
        <p:spPr>
          <a:xfrm>
            <a:off x="853350" y="4777375"/>
            <a:ext cx="1500000" cy="861300"/>
          </a:xfrm>
          <a:prstGeom prst="rect">
            <a:avLst/>
          </a:prstGeom>
          <a:noFill/>
          <a:ln>
            <a:noFill/>
          </a:ln>
        </p:spPr>
        <p:txBody>
          <a:bodyPr anchorCtr="0" anchor="t" bIns="45700" lIns="91425" spcFirstLastPara="1" rIns="91425" wrap="square" tIns="45700">
            <a:normAutofit fontScale="62500"/>
          </a:bodyPr>
          <a:lstStyle/>
          <a:p>
            <a:pPr indent="0" lvl="0" marL="0" rtl="0" algn="l">
              <a:lnSpc>
                <a:spcPct val="100000"/>
              </a:lnSpc>
              <a:spcBef>
                <a:spcPts val="0"/>
              </a:spcBef>
              <a:spcAft>
                <a:spcPts val="0"/>
              </a:spcAft>
              <a:buSzPct val="80000"/>
              <a:buNone/>
            </a:pPr>
            <a:r>
              <a:rPr lang="en-US">
                <a:latin typeface="Arial"/>
                <a:ea typeface="Arial"/>
                <a:cs typeface="Arial"/>
                <a:sym typeface="Arial"/>
              </a:rPr>
              <a:t>LINDITA DIETZEN</a:t>
            </a:r>
            <a:endParaRPr/>
          </a:p>
          <a:p>
            <a:pPr indent="0" lvl="0" marL="0" rtl="0" algn="l">
              <a:lnSpc>
                <a:spcPct val="100000"/>
              </a:lnSpc>
              <a:spcBef>
                <a:spcPts val="1000"/>
              </a:spcBef>
              <a:spcAft>
                <a:spcPts val="0"/>
              </a:spcAft>
              <a:buSzPct val="80000"/>
              <a:buNone/>
            </a:pPr>
            <a:r>
              <a:rPr lang="en-US"/>
              <a:t>APRIL 7, 2021</a:t>
            </a:r>
            <a:endParaRPr/>
          </a:p>
        </p:txBody>
      </p:sp>
      <p:pic>
        <p:nvPicPr>
          <p:cNvPr id="153" name="Google Shape;153;p1"/>
          <p:cNvPicPr preferRelativeResize="0"/>
          <p:nvPr/>
        </p:nvPicPr>
        <p:blipFill rotWithShape="1">
          <a:blip r:embed="rId3">
            <a:alphaModFix/>
          </a:blip>
          <a:srcRect b="0" l="0" r="0" t="0"/>
          <a:stretch/>
        </p:blipFill>
        <p:spPr>
          <a:xfrm>
            <a:off x="2353525" y="2764850"/>
            <a:ext cx="9469126" cy="3936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gcedb2a5707_0_24"/>
          <p:cNvSpPr txBox="1"/>
          <p:nvPr>
            <p:ph type="title"/>
          </p:nvPr>
        </p:nvSpPr>
        <p:spPr>
          <a:xfrm>
            <a:off x="646100" y="452726"/>
            <a:ext cx="9404700" cy="1339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800"/>
              <a:buNone/>
            </a:pPr>
            <a:r>
              <a:rPr lang="en-US"/>
              <a:t>Demo: Let’s build a Budget for a Friend </a:t>
            </a:r>
            <a:endParaRPr/>
          </a:p>
        </p:txBody>
      </p:sp>
      <p:sp>
        <p:nvSpPr>
          <p:cNvPr id="297" name="Google Shape;297;gcedb2a5707_0_24"/>
          <p:cNvSpPr txBox="1"/>
          <p:nvPr>
            <p:ph idx="1" type="body"/>
          </p:nvPr>
        </p:nvSpPr>
        <p:spPr>
          <a:xfrm>
            <a:off x="836275" y="1792525"/>
            <a:ext cx="9213600" cy="4455900"/>
          </a:xfrm>
          <a:prstGeom prst="rect">
            <a:avLst/>
          </a:prstGeom>
          <a:noFill/>
          <a:ln>
            <a:noFill/>
          </a:ln>
        </p:spPr>
        <p:txBody>
          <a:bodyPr anchorCtr="0" anchor="t" bIns="45700" lIns="91425" spcFirstLastPara="1" rIns="91425" wrap="square" tIns="45700">
            <a:normAutofit fontScale="85000" lnSpcReduction="20000"/>
          </a:bodyPr>
          <a:lstStyle/>
          <a:p>
            <a:pPr indent="-306324" lvl="0" marL="457200" rtl="0" algn="l">
              <a:lnSpc>
                <a:spcPct val="100000"/>
              </a:lnSpc>
              <a:spcBef>
                <a:spcPts val="1000"/>
              </a:spcBef>
              <a:spcAft>
                <a:spcPts val="0"/>
              </a:spcAft>
              <a:buSzPct val="72000"/>
              <a:buChar char="❏"/>
            </a:pPr>
            <a:r>
              <a:rPr lang="en-US"/>
              <a:t>Template 1 Easy Template</a:t>
            </a:r>
            <a:endParaRPr/>
          </a:p>
          <a:p>
            <a:pPr indent="0" lvl="0" marL="457200" rtl="0" algn="l">
              <a:lnSpc>
                <a:spcPct val="100000"/>
              </a:lnSpc>
              <a:spcBef>
                <a:spcPts val="1000"/>
              </a:spcBef>
              <a:spcAft>
                <a:spcPts val="0"/>
              </a:spcAft>
              <a:buNone/>
            </a:pPr>
            <a:r>
              <a:t/>
            </a:r>
            <a:endParaRPr/>
          </a:p>
          <a:p>
            <a:pPr indent="-306324" lvl="1" marL="914400" rtl="0" algn="l">
              <a:lnSpc>
                <a:spcPct val="100000"/>
              </a:lnSpc>
              <a:spcBef>
                <a:spcPts val="0"/>
              </a:spcBef>
              <a:spcAft>
                <a:spcPts val="0"/>
              </a:spcAft>
              <a:buSzPct val="79999"/>
              <a:buChar char="❏"/>
            </a:pPr>
            <a:r>
              <a:rPr lang="en-US"/>
              <a:t> </a:t>
            </a:r>
            <a:r>
              <a:rPr lang="en-US" u="sng">
                <a:solidFill>
                  <a:schemeClr val="hlink"/>
                </a:solidFill>
                <a:hlinkClick r:id="rId3"/>
              </a:rPr>
              <a:t>Budget: Easy template</a:t>
            </a:r>
            <a:r>
              <a:rPr lang="en-US"/>
              <a:t> </a:t>
            </a:r>
            <a:endParaRPr/>
          </a:p>
          <a:p>
            <a:pPr indent="0" lvl="0" marL="914400" rtl="0" algn="l">
              <a:lnSpc>
                <a:spcPct val="100000"/>
              </a:lnSpc>
              <a:spcBef>
                <a:spcPts val="0"/>
              </a:spcBef>
              <a:spcAft>
                <a:spcPts val="0"/>
              </a:spcAft>
              <a:buNone/>
            </a:pPr>
            <a:r>
              <a:t/>
            </a:r>
            <a:endParaRPr/>
          </a:p>
          <a:p>
            <a:pPr indent="-306324" lvl="1" marL="914400" rtl="0" algn="l">
              <a:lnSpc>
                <a:spcPct val="100000"/>
              </a:lnSpc>
              <a:spcBef>
                <a:spcPts val="0"/>
              </a:spcBef>
              <a:spcAft>
                <a:spcPts val="0"/>
              </a:spcAft>
              <a:buSzPct val="79999"/>
              <a:buChar char="❏"/>
            </a:pPr>
            <a:r>
              <a:rPr lang="en-US"/>
              <a:t>( </a:t>
            </a:r>
            <a:r>
              <a:rPr lang="en-US"/>
              <a:t>Recommended</a:t>
            </a:r>
            <a:r>
              <a:rPr lang="en-US"/>
              <a:t> if you are just </a:t>
            </a:r>
            <a:r>
              <a:rPr lang="en-US"/>
              <a:t>starting using this template</a:t>
            </a:r>
            <a:r>
              <a:rPr lang="en-US"/>
              <a:t>)</a:t>
            </a:r>
            <a:endParaRPr/>
          </a:p>
          <a:p>
            <a:pPr indent="0" lvl="0" marL="0" rtl="0" algn="l">
              <a:lnSpc>
                <a:spcPct val="100000"/>
              </a:lnSpc>
              <a:spcBef>
                <a:spcPts val="1000"/>
              </a:spcBef>
              <a:spcAft>
                <a:spcPts val="0"/>
              </a:spcAft>
              <a:buSzPct val="72000"/>
              <a:buNone/>
            </a:pPr>
            <a:r>
              <a:rPr lang="en-US"/>
              <a:t>Template 2 Advanced Annual Budget Template:</a:t>
            </a:r>
            <a:endParaRPr/>
          </a:p>
          <a:p>
            <a:pPr indent="-306324" lvl="0" marL="457200" rtl="0" algn="l">
              <a:lnSpc>
                <a:spcPct val="100000"/>
              </a:lnSpc>
              <a:spcBef>
                <a:spcPts val="1000"/>
              </a:spcBef>
              <a:spcAft>
                <a:spcPts val="0"/>
              </a:spcAft>
              <a:buSzPct val="72000"/>
              <a:buChar char="❏"/>
            </a:pPr>
            <a:r>
              <a:rPr lang="en-US"/>
              <a:t> </a:t>
            </a:r>
            <a:r>
              <a:rPr lang="en-US" u="sng">
                <a:solidFill>
                  <a:schemeClr val="hlink"/>
                </a:solidFill>
                <a:hlinkClick r:id="rId4"/>
              </a:rPr>
              <a:t>Budget: Complex template</a:t>
            </a:r>
            <a:r>
              <a:rPr lang="en-US"/>
              <a:t> </a:t>
            </a:r>
            <a:endParaRPr/>
          </a:p>
          <a:p>
            <a:pPr indent="-306324" lvl="0" marL="457200" rtl="0" algn="l">
              <a:lnSpc>
                <a:spcPct val="100000"/>
              </a:lnSpc>
              <a:spcBef>
                <a:spcPts val="1000"/>
              </a:spcBef>
              <a:spcAft>
                <a:spcPts val="0"/>
              </a:spcAft>
              <a:buSzPct val="72000"/>
              <a:buChar char="❏"/>
            </a:pPr>
            <a:r>
              <a:rPr lang="en-US"/>
              <a:t> ( Best to be used if you are </a:t>
            </a:r>
            <a:r>
              <a:rPr lang="en-US"/>
              <a:t>familiar</a:t>
            </a:r>
            <a:r>
              <a:rPr lang="en-US"/>
              <a:t> with google </a:t>
            </a:r>
            <a:r>
              <a:rPr lang="en-US"/>
              <a:t>sheets</a:t>
            </a:r>
            <a:r>
              <a:rPr lang="en-US"/>
              <a:t> Pivot table </a:t>
            </a:r>
            <a:r>
              <a:rPr lang="en-US"/>
              <a:t>features) </a:t>
            </a:r>
            <a:r>
              <a:rPr lang="en-US"/>
              <a:t> </a:t>
            </a:r>
            <a:endParaRPr/>
          </a:p>
          <a:p>
            <a:pPr indent="0" lvl="0" marL="914400" rtl="0" algn="l">
              <a:lnSpc>
                <a:spcPct val="100000"/>
              </a:lnSpc>
              <a:spcBef>
                <a:spcPts val="1000"/>
              </a:spcBef>
              <a:spcAft>
                <a:spcPts val="0"/>
              </a:spcAft>
              <a:buNone/>
            </a:pPr>
            <a:r>
              <a:t/>
            </a:r>
            <a:endParaRPr/>
          </a:p>
          <a:p>
            <a:pPr indent="-306324" lvl="0" marL="457200" rtl="0" algn="l">
              <a:lnSpc>
                <a:spcPct val="100000"/>
              </a:lnSpc>
              <a:spcBef>
                <a:spcPts val="1000"/>
              </a:spcBef>
              <a:spcAft>
                <a:spcPts val="0"/>
              </a:spcAft>
              <a:buSzPct val="72000"/>
              <a:buChar char="❏"/>
            </a:pPr>
            <a:r>
              <a:rPr lang="en-US"/>
              <a:t>NOTE: Please feel free to save a copy of any of  the templates on your personal Drive; for your own use</a:t>
            </a:r>
            <a:endParaRPr/>
          </a:p>
          <a:p>
            <a:pPr indent="0" lvl="0" marL="0" rtl="0" algn="l">
              <a:lnSpc>
                <a:spcPct val="100000"/>
              </a:lnSpc>
              <a:spcBef>
                <a:spcPts val="1000"/>
              </a:spcBef>
              <a:spcAft>
                <a:spcPts val="0"/>
              </a:spcAft>
              <a:buSzPct val="72000"/>
              <a:buNone/>
            </a:pPr>
            <a:r>
              <a:t/>
            </a:r>
            <a:endParaRPr/>
          </a:p>
          <a:p>
            <a:pPr indent="0" lvl="0" marL="0" rtl="0" algn="l">
              <a:lnSpc>
                <a:spcPct val="100000"/>
              </a:lnSpc>
              <a:spcBef>
                <a:spcPts val="1000"/>
              </a:spcBef>
              <a:spcAft>
                <a:spcPts val="0"/>
              </a:spcAft>
              <a:buSzPct val="72000"/>
              <a:buNone/>
            </a:pPr>
            <a:r>
              <a:t/>
            </a:r>
            <a:endParaRPr/>
          </a:p>
          <a:p>
            <a:pPr indent="0" lvl="0" marL="0" rtl="0" algn="l">
              <a:lnSpc>
                <a:spcPct val="100000"/>
              </a:lnSpc>
              <a:spcBef>
                <a:spcPts val="1000"/>
              </a:spcBef>
              <a:spcAft>
                <a:spcPts val="0"/>
              </a:spcAft>
              <a:buSzPct val="72000"/>
              <a:buNone/>
            </a:pPr>
            <a:r>
              <a:t/>
            </a:r>
            <a:endParaRPr/>
          </a:p>
          <a:p>
            <a:pPr indent="0" lvl="0" marL="0" rtl="0" algn="l">
              <a:lnSpc>
                <a:spcPct val="100000"/>
              </a:lnSpc>
              <a:spcBef>
                <a:spcPts val="1000"/>
              </a:spcBef>
              <a:spcAft>
                <a:spcPts val="0"/>
              </a:spcAft>
              <a:buSzPct val="7200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15"/>
          <p:cNvSpPr txBox="1"/>
          <p:nvPr>
            <p:ph type="title"/>
          </p:nvPr>
        </p:nvSpPr>
        <p:spPr>
          <a:xfrm>
            <a:off x="646106" y="452725"/>
            <a:ext cx="4011600" cy="1400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2"/>
              </a:buClr>
              <a:buSzPts val="2800"/>
              <a:buFont typeface="Century Gothic"/>
              <a:buNone/>
            </a:pPr>
            <a:r>
              <a:rPr lang="en-US" sz="2800"/>
              <a:t>Other UMBC’s Resources </a:t>
            </a:r>
            <a:endParaRPr sz="2800"/>
          </a:p>
        </p:txBody>
      </p:sp>
      <p:sp>
        <p:nvSpPr>
          <p:cNvPr id="303" name="Google Shape;303;p15"/>
          <p:cNvSpPr txBox="1"/>
          <p:nvPr>
            <p:ph idx="1" type="body"/>
          </p:nvPr>
        </p:nvSpPr>
        <p:spPr>
          <a:xfrm>
            <a:off x="915650" y="1582900"/>
            <a:ext cx="3622500" cy="4195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40"/>
              <a:buNone/>
            </a:pPr>
            <a:r>
              <a:t/>
            </a:r>
            <a:endParaRPr/>
          </a:p>
          <a:p>
            <a:pPr indent="-332740" lvl="0" marL="457200" rtl="0" algn="l">
              <a:lnSpc>
                <a:spcPct val="100000"/>
              </a:lnSpc>
              <a:spcBef>
                <a:spcPts val="1000"/>
              </a:spcBef>
              <a:spcAft>
                <a:spcPts val="0"/>
              </a:spcAft>
              <a:buSzPts val="1640"/>
              <a:buChar char="►"/>
            </a:pPr>
            <a:r>
              <a:rPr lang="en-US" sz="2000" u="sng">
                <a:solidFill>
                  <a:schemeClr val="hlink"/>
                </a:solidFill>
                <a:hlinkClick r:id="rId3"/>
              </a:rPr>
              <a:t>Budget template </a:t>
            </a:r>
            <a:endParaRPr sz="2000"/>
          </a:p>
          <a:p>
            <a:pPr indent="-332740" lvl="0" marL="457200" rtl="0" algn="l">
              <a:lnSpc>
                <a:spcPct val="100000"/>
              </a:lnSpc>
              <a:spcBef>
                <a:spcPts val="0"/>
              </a:spcBef>
              <a:spcAft>
                <a:spcPts val="0"/>
              </a:spcAft>
              <a:buSzPts val="1640"/>
              <a:buChar char="►"/>
            </a:pPr>
            <a:r>
              <a:rPr lang="en-US" sz="2000" u="sng">
                <a:solidFill>
                  <a:schemeClr val="hlink"/>
                </a:solidFill>
                <a:hlinkClick r:id="rId4"/>
              </a:rPr>
              <a:t>Creating a Budget </a:t>
            </a:r>
            <a:endParaRPr sz="2000"/>
          </a:p>
          <a:p>
            <a:pPr indent="-332740" lvl="0" marL="457200" rtl="0" algn="l">
              <a:lnSpc>
                <a:spcPct val="100000"/>
              </a:lnSpc>
              <a:spcBef>
                <a:spcPts val="0"/>
              </a:spcBef>
              <a:spcAft>
                <a:spcPts val="0"/>
              </a:spcAft>
              <a:buSzPts val="1640"/>
              <a:buChar char="►"/>
            </a:pPr>
            <a:r>
              <a:rPr lang="en-US" sz="2000" u="sng">
                <a:solidFill>
                  <a:schemeClr val="hlink"/>
                </a:solidFill>
                <a:hlinkClick r:id="rId5"/>
              </a:rPr>
              <a:t>UMBC Financial smarts </a:t>
            </a:r>
            <a:endParaRPr sz="2000"/>
          </a:p>
        </p:txBody>
      </p:sp>
      <p:sp>
        <p:nvSpPr>
          <p:cNvPr id="304" name="Google Shape;304;p15"/>
          <p:cNvSpPr txBox="1"/>
          <p:nvPr>
            <p:ph idx="2" type="body"/>
          </p:nvPr>
        </p:nvSpPr>
        <p:spPr>
          <a:xfrm>
            <a:off x="5203550" y="452725"/>
            <a:ext cx="5493300" cy="5820900"/>
          </a:xfrm>
          <a:prstGeom prst="rect">
            <a:avLst/>
          </a:prstGeom>
          <a:noFill/>
          <a:ln>
            <a:noFill/>
          </a:ln>
        </p:spPr>
        <p:txBody>
          <a:bodyPr anchorCtr="0" anchor="t" bIns="45700" lIns="91425" spcFirstLastPara="1" rIns="91425" wrap="square" tIns="45700">
            <a:normAutofit/>
          </a:bodyPr>
          <a:lstStyle/>
          <a:p>
            <a:pPr indent="0" lvl="0" marL="342900" rtl="0" algn="l">
              <a:lnSpc>
                <a:spcPct val="100000"/>
              </a:lnSpc>
              <a:spcBef>
                <a:spcPts val="1000"/>
              </a:spcBef>
              <a:spcAft>
                <a:spcPts val="0"/>
              </a:spcAft>
              <a:buSzPts val="144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gcedb2a5707_0_31"/>
          <p:cNvSpPr txBox="1"/>
          <p:nvPr>
            <p:ph type="title"/>
          </p:nvPr>
        </p:nvSpPr>
        <p:spPr>
          <a:xfrm>
            <a:off x="563325" y="1854200"/>
            <a:ext cx="4657500" cy="1115400"/>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SzPts val="3600"/>
              <a:buNone/>
            </a:pPr>
            <a:r>
              <a:rPr lang="en-US"/>
              <a:t>Congrats! </a:t>
            </a:r>
            <a:endParaRPr/>
          </a:p>
        </p:txBody>
      </p:sp>
      <p:sp>
        <p:nvSpPr>
          <p:cNvPr id="311" name="Google Shape;311;gcedb2a5707_0_31"/>
          <p:cNvSpPr/>
          <p:nvPr>
            <p:ph idx="2" type="pic"/>
          </p:nvPr>
        </p:nvSpPr>
        <p:spPr>
          <a:xfrm>
            <a:off x="6949546" y="1143000"/>
            <a:ext cx="3200400" cy="4572000"/>
          </a:xfrm>
          <a:prstGeom prst="roundRect">
            <a:avLst>
              <a:gd fmla="val 16667" name="adj"/>
            </a:avLst>
          </a:prstGeom>
          <a:noFill/>
          <a:ln>
            <a:noFill/>
          </a:ln>
          <a:effectLst>
            <a:outerShdw blurRad="50800" rotWithShape="0" algn="tl" dir="5400000" dist="50800">
              <a:srgbClr val="000000">
                <a:alpha val="42352"/>
              </a:srgbClr>
            </a:outerShdw>
          </a:effectLst>
        </p:spPr>
        <p:txBody>
          <a:bodyPr anchorCtr="0" anchor="t" bIns="45700" lIns="91425" spcFirstLastPara="1" rIns="91425" wrap="square" tIns="45700">
            <a:noAutofit/>
          </a:bodyPr>
          <a:lstStyle/>
          <a:p>
            <a:pPr indent="0" lvl="0" marL="0" marR="0" rtl="0" algn="ctr">
              <a:lnSpc>
                <a:spcPct val="100000"/>
              </a:lnSpc>
              <a:spcBef>
                <a:spcPts val="1000"/>
              </a:spcBef>
              <a:spcAft>
                <a:spcPts val="0"/>
              </a:spcAft>
              <a:buClr>
                <a:srgbClr val="86D1D8"/>
              </a:buClr>
              <a:buSzPts val="1280"/>
              <a:buFont typeface="Noto Sans Symbols"/>
              <a:buNone/>
            </a:pPr>
            <a:r>
              <a:t/>
            </a:r>
            <a:endParaRPr b="0" i="0" sz="1600" u="none" cap="none" strike="noStrike">
              <a:solidFill>
                <a:schemeClr val="lt1"/>
              </a:solidFill>
              <a:latin typeface="Century Gothic"/>
              <a:ea typeface="Century Gothic"/>
              <a:cs typeface="Century Gothic"/>
              <a:sym typeface="Century Gothic"/>
            </a:endParaRPr>
          </a:p>
        </p:txBody>
      </p:sp>
      <p:sp>
        <p:nvSpPr>
          <p:cNvPr id="312" name="Google Shape;312;gcedb2a5707_0_31"/>
          <p:cNvSpPr txBox="1"/>
          <p:nvPr>
            <p:ph idx="1" type="body"/>
          </p:nvPr>
        </p:nvSpPr>
        <p:spPr>
          <a:xfrm>
            <a:off x="1154951" y="3657600"/>
            <a:ext cx="3946200" cy="13716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1000"/>
              </a:spcBef>
              <a:spcAft>
                <a:spcPts val="0"/>
              </a:spcAft>
              <a:buSzPts val="1120"/>
              <a:buNone/>
            </a:pPr>
            <a:r>
              <a:rPr lang="en-US"/>
              <a:t>One full  hour of listing to Budgeting process! </a:t>
            </a:r>
            <a:endParaRPr/>
          </a:p>
        </p:txBody>
      </p:sp>
      <p:pic>
        <p:nvPicPr>
          <p:cNvPr id="313" name="Google Shape;313;gcedb2a5707_0_31"/>
          <p:cNvPicPr preferRelativeResize="0"/>
          <p:nvPr/>
        </p:nvPicPr>
        <p:blipFill rotWithShape="1">
          <a:blip r:embed="rId3">
            <a:alphaModFix/>
          </a:blip>
          <a:srcRect b="0" l="0" r="0" t="0"/>
          <a:stretch/>
        </p:blipFill>
        <p:spPr>
          <a:xfrm>
            <a:off x="5626125" y="1244200"/>
            <a:ext cx="6001350" cy="4369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gc7f7efc555_0_31"/>
          <p:cNvSpPr txBox="1"/>
          <p:nvPr>
            <p:ph type="title"/>
          </p:nvPr>
        </p:nvSpPr>
        <p:spPr>
          <a:xfrm>
            <a:off x="646111" y="452718"/>
            <a:ext cx="9404700" cy="1400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800"/>
              <a:buNone/>
            </a:pPr>
            <a:r>
              <a:rPr lang="en-US"/>
              <a:t>Questions? </a:t>
            </a:r>
            <a:endParaRPr/>
          </a:p>
        </p:txBody>
      </p:sp>
      <p:sp>
        <p:nvSpPr>
          <p:cNvPr id="320" name="Google Shape;320;gc7f7efc555_0_31"/>
          <p:cNvSpPr txBox="1"/>
          <p:nvPr>
            <p:ph idx="1" type="body"/>
          </p:nvPr>
        </p:nvSpPr>
        <p:spPr>
          <a:xfrm>
            <a:off x="1103312" y="2052918"/>
            <a:ext cx="8946600" cy="4195500"/>
          </a:xfrm>
          <a:prstGeom prst="rect">
            <a:avLst/>
          </a:prstGeom>
          <a:noFill/>
          <a:ln>
            <a:noFill/>
          </a:ln>
        </p:spPr>
        <p:txBody>
          <a:bodyPr anchorCtr="0" anchor="t" bIns="45700" lIns="91425" spcFirstLastPara="1" rIns="91425" wrap="square" tIns="45700">
            <a:normAutofit/>
          </a:bodyPr>
          <a:lstStyle/>
          <a:p>
            <a:pPr indent="0" lvl="0" marL="342900" rtl="0" algn="l">
              <a:lnSpc>
                <a:spcPct val="100000"/>
              </a:lnSpc>
              <a:spcBef>
                <a:spcPts val="0"/>
              </a:spcBef>
              <a:spcAft>
                <a:spcPts val="0"/>
              </a:spcAft>
              <a:buSzPts val="1440"/>
              <a:buNone/>
            </a:pPr>
            <a:r>
              <a:t/>
            </a:r>
            <a:endParaRPr sz="1800"/>
          </a:p>
          <a:p>
            <a:pPr indent="-342900" lvl="0" marL="342900" rtl="0" algn="l">
              <a:lnSpc>
                <a:spcPct val="100000"/>
              </a:lnSpc>
              <a:spcBef>
                <a:spcPts val="1000"/>
              </a:spcBef>
              <a:spcAft>
                <a:spcPts val="0"/>
              </a:spcAft>
              <a:buSzPts val="2400"/>
              <a:buChar char="►"/>
            </a:pPr>
            <a:r>
              <a:rPr lang="en-US" sz="2400"/>
              <a:t>Please feel free to reach out to </a:t>
            </a:r>
            <a:r>
              <a:rPr lang="en-US" sz="2400" u="sng">
                <a:solidFill>
                  <a:schemeClr val="hlink"/>
                </a:solidFill>
                <a:hlinkClick r:id="rId3"/>
              </a:rPr>
              <a:t>lindietz@umbc.edu</a:t>
            </a:r>
            <a:r>
              <a:rPr lang="en-US" sz="2400"/>
              <a:t> with any questions</a:t>
            </a:r>
            <a:endParaRPr sz="2400"/>
          </a:p>
          <a:p>
            <a:pPr indent="0" lvl="0" marL="342900" rtl="0" algn="l">
              <a:lnSpc>
                <a:spcPct val="100000"/>
              </a:lnSpc>
              <a:spcBef>
                <a:spcPts val="1000"/>
              </a:spcBef>
              <a:spcAft>
                <a:spcPts val="0"/>
              </a:spcAft>
              <a:buSzPts val="1440"/>
              <a:buNone/>
            </a:pPr>
            <a:r>
              <a:t/>
            </a:r>
            <a:endParaRPr sz="18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16"/>
          <p:cNvSpPr txBox="1"/>
          <p:nvPr>
            <p:ph type="title"/>
          </p:nvPr>
        </p:nvSpPr>
        <p:spPr>
          <a:xfrm>
            <a:off x="1154954" y="1447800"/>
            <a:ext cx="8825659" cy="1981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2"/>
              </a:buClr>
              <a:buSzPts val="4800"/>
              <a:buFont typeface="Century Gothic"/>
              <a:buNone/>
            </a:pPr>
            <a:r>
              <a:rPr lang="en-US"/>
              <a:t>Thank you for joining us today! </a:t>
            </a:r>
            <a:endParaRPr/>
          </a:p>
        </p:txBody>
      </p:sp>
      <p:sp>
        <p:nvSpPr>
          <p:cNvPr id="326" name="Google Shape;326;p16"/>
          <p:cNvSpPr txBox="1"/>
          <p:nvPr>
            <p:ph idx="1" type="body"/>
          </p:nvPr>
        </p:nvSpPr>
        <p:spPr>
          <a:xfrm>
            <a:off x="1154954" y="3657600"/>
            <a:ext cx="8825659" cy="23622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44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
          <p:cNvSpPr txBox="1"/>
          <p:nvPr>
            <p:ph type="title"/>
          </p:nvPr>
        </p:nvSpPr>
        <p:spPr>
          <a:xfrm>
            <a:off x="646111" y="452718"/>
            <a:ext cx="9404723" cy="140053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2"/>
              </a:buClr>
              <a:buSzPts val="4200"/>
              <a:buFont typeface="Century Gothic"/>
              <a:buNone/>
            </a:pPr>
            <a:r>
              <a:rPr lang="en-US"/>
              <a:t>Agenda </a:t>
            </a:r>
            <a:endParaRPr/>
          </a:p>
        </p:txBody>
      </p:sp>
      <p:sp>
        <p:nvSpPr>
          <p:cNvPr id="160" name="Google Shape;160;p2"/>
          <p:cNvSpPr txBox="1"/>
          <p:nvPr>
            <p:ph idx="1" type="body"/>
          </p:nvPr>
        </p:nvSpPr>
        <p:spPr>
          <a:xfrm>
            <a:off x="838200" y="1439334"/>
            <a:ext cx="10515600" cy="473763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SzPts val="1600"/>
              <a:buChar char="►"/>
            </a:pPr>
            <a:r>
              <a:rPr b="1" lang="en-US"/>
              <a:t>Welcome!!! </a:t>
            </a:r>
            <a:endParaRPr b="1"/>
          </a:p>
          <a:p>
            <a:pPr indent="-342900" lvl="0" marL="342900" rtl="0" algn="l">
              <a:lnSpc>
                <a:spcPct val="100000"/>
              </a:lnSpc>
              <a:spcBef>
                <a:spcPts val="1000"/>
              </a:spcBef>
              <a:spcAft>
                <a:spcPts val="0"/>
              </a:spcAft>
              <a:buSzPts val="1600"/>
              <a:buChar char="►"/>
            </a:pPr>
            <a:r>
              <a:rPr b="1" lang="en-US"/>
              <a:t>Budget Component and Categories </a:t>
            </a:r>
            <a:endParaRPr/>
          </a:p>
          <a:p>
            <a:pPr indent="-342900" lvl="0" marL="342900" rtl="0" algn="l">
              <a:lnSpc>
                <a:spcPct val="100000"/>
              </a:lnSpc>
              <a:spcBef>
                <a:spcPts val="1000"/>
              </a:spcBef>
              <a:spcAft>
                <a:spcPts val="0"/>
              </a:spcAft>
              <a:buSzPts val="1600"/>
              <a:buChar char="►"/>
            </a:pPr>
            <a:r>
              <a:rPr b="1" lang="en-US"/>
              <a:t>Monthly Budget</a:t>
            </a:r>
            <a:endParaRPr/>
          </a:p>
          <a:p>
            <a:pPr indent="-342900" lvl="0" marL="342900" rtl="0" algn="l">
              <a:lnSpc>
                <a:spcPct val="100000"/>
              </a:lnSpc>
              <a:spcBef>
                <a:spcPts val="1000"/>
              </a:spcBef>
              <a:spcAft>
                <a:spcPts val="0"/>
              </a:spcAft>
              <a:buSzPts val="1600"/>
              <a:buChar char="►"/>
            </a:pPr>
            <a:r>
              <a:rPr b="1" lang="en-US"/>
              <a:t>Annual Budget Overview </a:t>
            </a:r>
            <a:endParaRPr/>
          </a:p>
          <a:p>
            <a:pPr indent="-342900" lvl="0" marL="342900" rtl="0" algn="l">
              <a:lnSpc>
                <a:spcPct val="100000"/>
              </a:lnSpc>
              <a:spcBef>
                <a:spcPts val="1000"/>
              </a:spcBef>
              <a:spcAft>
                <a:spcPts val="0"/>
              </a:spcAft>
              <a:buSzPts val="1600"/>
              <a:buChar char="►"/>
            </a:pPr>
            <a:r>
              <a:rPr b="1" lang="en-US"/>
              <a:t>Demonstration: Help a friend to  build a Budget </a:t>
            </a:r>
            <a:endParaRPr b="1"/>
          </a:p>
          <a:p>
            <a:pPr indent="-342900" lvl="0" marL="342900" rtl="0" algn="l">
              <a:lnSpc>
                <a:spcPct val="100000"/>
              </a:lnSpc>
              <a:spcBef>
                <a:spcPts val="1000"/>
              </a:spcBef>
              <a:spcAft>
                <a:spcPts val="0"/>
              </a:spcAft>
              <a:buSzPts val="1600"/>
              <a:buChar char="►"/>
            </a:pPr>
            <a:r>
              <a:rPr b="1" lang="en-US"/>
              <a:t>Activity Build your Budget:  Google sheet template </a:t>
            </a:r>
            <a:endParaRPr b="1"/>
          </a:p>
          <a:p>
            <a:pPr indent="-342900" lvl="0" marL="342900" rtl="0" algn="l">
              <a:lnSpc>
                <a:spcPct val="100000"/>
              </a:lnSpc>
              <a:spcBef>
                <a:spcPts val="1000"/>
              </a:spcBef>
              <a:spcAft>
                <a:spcPts val="0"/>
              </a:spcAft>
              <a:buSzPts val="1600"/>
              <a:buChar char="►"/>
            </a:pPr>
            <a:r>
              <a:rPr b="1" lang="en-US"/>
              <a:t>Resources and other Tools to help you build your budget  </a:t>
            </a:r>
            <a:endParaRPr b="1"/>
          </a:p>
          <a:p>
            <a:pPr indent="-342900" lvl="0" marL="342900" rtl="0" algn="l">
              <a:lnSpc>
                <a:spcPct val="100000"/>
              </a:lnSpc>
              <a:spcBef>
                <a:spcPts val="1000"/>
              </a:spcBef>
              <a:spcAft>
                <a:spcPts val="0"/>
              </a:spcAft>
              <a:buSzPts val="1600"/>
              <a:buChar char="►"/>
            </a:pPr>
            <a:r>
              <a:rPr b="1" lang="en-US"/>
              <a:t>Questions </a:t>
            </a:r>
            <a:endParaRPr/>
          </a:p>
          <a:p>
            <a:pPr indent="-194309" lvl="1" marL="742950" rtl="0" algn="l">
              <a:lnSpc>
                <a:spcPct val="100000"/>
              </a:lnSpc>
              <a:spcBef>
                <a:spcPts val="1000"/>
              </a:spcBef>
              <a:spcAft>
                <a:spcPts val="0"/>
              </a:spcAft>
              <a:buSzPts val="1440"/>
              <a:buNone/>
            </a:pPr>
            <a:r>
              <a:t/>
            </a:r>
            <a:endParaRPr b="1"/>
          </a:p>
          <a:p>
            <a:pPr indent="-241300" lvl="0" marL="342900" rtl="0" algn="l">
              <a:lnSpc>
                <a:spcPct val="100000"/>
              </a:lnSpc>
              <a:spcBef>
                <a:spcPts val="1000"/>
              </a:spcBef>
              <a:spcAft>
                <a:spcPts val="0"/>
              </a:spcAft>
              <a:buSzPts val="1600"/>
              <a:buNone/>
            </a:pPr>
            <a:r>
              <a:t/>
            </a:r>
            <a:endParaRPr b="1"/>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gc7f7efc555_0_8"/>
          <p:cNvSpPr txBox="1"/>
          <p:nvPr>
            <p:ph type="title"/>
          </p:nvPr>
        </p:nvSpPr>
        <p:spPr>
          <a:xfrm>
            <a:off x="617250" y="721200"/>
            <a:ext cx="9681900" cy="1059900"/>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3600"/>
              <a:buNone/>
            </a:pPr>
            <a:r>
              <a:rPr lang="en-US" sz="2400"/>
              <a:t>Personal Budget Components </a:t>
            </a:r>
            <a:endParaRPr sz="2400"/>
          </a:p>
        </p:txBody>
      </p:sp>
      <p:sp>
        <p:nvSpPr>
          <p:cNvPr id="167" name="Google Shape;167;gc7f7efc555_0_8"/>
          <p:cNvSpPr/>
          <p:nvPr>
            <p:ph idx="2" type="pic"/>
          </p:nvPr>
        </p:nvSpPr>
        <p:spPr>
          <a:xfrm>
            <a:off x="6949546" y="1143000"/>
            <a:ext cx="3200400" cy="4572000"/>
          </a:xfrm>
          <a:prstGeom prst="roundRect">
            <a:avLst>
              <a:gd fmla="val 16667" name="adj"/>
            </a:avLst>
          </a:prstGeom>
          <a:noFill/>
          <a:ln>
            <a:noFill/>
          </a:ln>
          <a:effectLst>
            <a:outerShdw blurRad="50800" rotWithShape="0" algn="tl" dir="5400000" dist="50800">
              <a:srgbClr val="000000">
                <a:alpha val="42352"/>
              </a:srgbClr>
            </a:outerShdw>
          </a:effectLst>
        </p:spPr>
        <p:txBody>
          <a:bodyPr anchorCtr="0" anchor="t" bIns="45700" lIns="91425" spcFirstLastPara="1" rIns="91425" wrap="square" tIns="45700">
            <a:noAutofit/>
          </a:bodyPr>
          <a:lstStyle/>
          <a:p>
            <a:pPr indent="0" lvl="0" marL="0" marR="0" rtl="0" algn="ctr">
              <a:lnSpc>
                <a:spcPct val="100000"/>
              </a:lnSpc>
              <a:spcBef>
                <a:spcPts val="1000"/>
              </a:spcBef>
              <a:spcAft>
                <a:spcPts val="0"/>
              </a:spcAft>
              <a:buClr>
                <a:srgbClr val="86D1D8"/>
              </a:buClr>
              <a:buSzPts val="1280"/>
              <a:buFont typeface="Noto Sans Symbols"/>
              <a:buNone/>
            </a:pPr>
            <a:r>
              <a:t/>
            </a:r>
            <a:endParaRPr b="0" i="0" sz="1600" u="none" cap="none" strike="noStrike">
              <a:solidFill>
                <a:schemeClr val="lt1"/>
              </a:solidFill>
              <a:latin typeface="Century Gothic"/>
              <a:ea typeface="Century Gothic"/>
              <a:cs typeface="Century Gothic"/>
              <a:sym typeface="Century Gothic"/>
            </a:endParaRPr>
          </a:p>
        </p:txBody>
      </p:sp>
      <p:sp>
        <p:nvSpPr>
          <p:cNvPr id="168" name="Google Shape;168;gc7f7efc555_0_8"/>
          <p:cNvSpPr txBox="1"/>
          <p:nvPr>
            <p:ph idx="1" type="body"/>
          </p:nvPr>
        </p:nvSpPr>
        <p:spPr>
          <a:xfrm>
            <a:off x="660175" y="1397775"/>
            <a:ext cx="4085700" cy="4572000"/>
          </a:xfrm>
          <a:prstGeom prst="rect">
            <a:avLst/>
          </a:prstGeom>
          <a:noFill/>
          <a:ln>
            <a:noFill/>
          </a:ln>
        </p:spPr>
        <p:txBody>
          <a:bodyPr anchorCtr="0" anchor="t" bIns="45700" lIns="91425" spcFirstLastPara="1" rIns="91425" wrap="square" tIns="45700">
            <a:normAutofit/>
          </a:bodyPr>
          <a:lstStyle/>
          <a:p>
            <a:pPr indent="0" lvl="0" marL="457200" rtl="0" algn="l">
              <a:lnSpc>
                <a:spcPct val="100000"/>
              </a:lnSpc>
              <a:spcBef>
                <a:spcPts val="1000"/>
              </a:spcBef>
              <a:spcAft>
                <a:spcPts val="0"/>
              </a:spcAft>
              <a:buSzPts val="1120"/>
              <a:buNone/>
            </a:pPr>
            <a:r>
              <a:rPr b="1" lang="en-US" sz="1800"/>
              <a:t>Why Budget? </a:t>
            </a:r>
            <a:endParaRPr b="1" sz="1800"/>
          </a:p>
          <a:p>
            <a:pPr indent="-342900" lvl="0" marL="457200" rtl="0" algn="l">
              <a:lnSpc>
                <a:spcPct val="100000"/>
              </a:lnSpc>
              <a:spcBef>
                <a:spcPts val="1000"/>
              </a:spcBef>
              <a:spcAft>
                <a:spcPts val="0"/>
              </a:spcAft>
              <a:buSzPts val="1800"/>
              <a:buChar char="❖"/>
            </a:pPr>
            <a:r>
              <a:rPr lang="en-US" sz="1800"/>
              <a:t>It helps us map where we are financially;</a:t>
            </a:r>
            <a:endParaRPr sz="1800"/>
          </a:p>
          <a:p>
            <a:pPr indent="-342900" lvl="0" marL="457200" rtl="0" algn="l">
              <a:lnSpc>
                <a:spcPct val="100000"/>
              </a:lnSpc>
              <a:spcBef>
                <a:spcPts val="0"/>
              </a:spcBef>
              <a:spcAft>
                <a:spcPts val="0"/>
              </a:spcAft>
              <a:buSzPts val="1800"/>
              <a:buChar char="❖"/>
            </a:pPr>
            <a:r>
              <a:rPr lang="en-US" sz="1800"/>
              <a:t>Helps us make informed decisions; </a:t>
            </a:r>
            <a:endParaRPr sz="1800"/>
          </a:p>
          <a:p>
            <a:pPr indent="-342900" lvl="0" marL="457200" rtl="0" algn="l">
              <a:lnSpc>
                <a:spcPct val="100000"/>
              </a:lnSpc>
              <a:spcBef>
                <a:spcPts val="0"/>
              </a:spcBef>
              <a:spcAft>
                <a:spcPts val="0"/>
              </a:spcAft>
              <a:buSzPts val="1800"/>
              <a:buChar char="❖"/>
            </a:pPr>
            <a:r>
              <a:rPr lang="en-US" sz="1800"/>
              <a:t>Set future goals: Short term, Medium term; Long term</a:t>
            </a:r>
            <a:endParaRPr sz="1800"/>
          </a:p>
          <a:p>
            <a:pPr indent="-342900" lvl="0" marL="457200" rtl="0" algn="l">
              <a:lnSpc>
                <a:spcPct val="100000"/>
              </a:lnSpc>
              <a:spcBef>
                <a:spcPts val="0"/>
              </a:spcBef>
              <a:spcAft>
                <a:spcPts val="0"/>
              </a:spcAft>
              <a:buSzPts val="1800"/>
              <a:buChar char="❖"/>
            </a:pPr>
            <a:r>
              <a:rPr lang="en-US" sz="1800"/>
              <a:t>It helps take actions </a:t>
            </a:r>
            <a:endParaRPr sz="1800"/>
          </a:p>
          <a:p>
            <a:pPr indent="-342900" lvl="0" marL="457200" rtl="0" algn="l">
              <a:lnSpc>
                <a:spcPct val="100000"/>
              </a:lnSpc>
              <a:spcBef>
                <a:spcPts val="0"/>
              </a:spcBef>
              <a:spcAft>
                <a:spcPts val="0"/>
              </a:spcAft>
              <a:buSzPts val="1800"/>
              <a:buChar char="❖"/>
            </a:pPr>
            <a:r>
              <a:rPr lang="en-US" sz="1800"/>
              <a:t>It helps us change spending habits  </a:t>
            </a:r>
            <a:endParaRPr sz="1800"/>
          </a:p>
          <a:p>
            <a:pPr indent="-342900" lvl="0" marL="457200" rtl="0" algn="l">
              <a:lnSpc>
                <a:spcPct val="100000"/>
              </a:lnSpc>
              <a:spcBef>
                <a:spcPts val="0"/>
              </a:spcBef>
              <a:spcAft>
                <a:spcPts val="0"/>
              </a:spcAft>
              <a:buSzPts val="1800"/>
              <a:buChar char="❖"/>
            </a:pPr>
            <a:r>
              <a:rPr lang="en-US" sz="1800"/>
              <a:t>Reduces stress</a:t>
            </a:r>
            <a:endParaRPr sz="1800"/>
          </a:p>
          <a:p>
            <a:pPr indent="0" lvl="0" marL="914400" rtl="0" algn="l">
              <a:lnSpc>
                <a:spcPct val="100000"/>
              </a:lnSpc>
              <a:spcBef>
                <a:spcPts val="1000"/>
              </a:spcBef>
              <a:spcAft>
                <a:spcPts val="0"/>
              </a:spcAft>
              <a:buSzPts val="1120"/>
              <a:buNone/>
            </a:pPr>
            <a:r>
              <a:t/>
            </a:r>
            <a:endParaRPr/>
          </a:p>
          <a:p>
            <a:pPr indent="0" lvl="0" marL="0" rtl="0" algn="l">
              <a:lnSpc>
                <a:spcPct val="100000"/>
              </a:lnSpc>
              <a:spcBef>
                <a:spcPts val="1000"/>
              </a:spcBef>
              <a:spcAft>
                <a:spcPts val="0"/>
              </a:spcAft>
              <a:buSzPts val="1120"/>
              <a:buNone/>
            </a:pPr>
            <a:r>
              <a:t/>
            </a:r>
            <a:endParaRPr/>
          </a:p>
        </p:txBody>
      </p:sp>
      <p:pic>
        <p:nvPicPr>
          <p:cNvPr id="169" name="Google Shape;169;gc7f7efc555_0_8"/>
          <p:cNvPicPr preferRelativeResize="0"/>
          <p:nvPr/>
        </p:nvPicPr>
        <p:blipFill rotWithShape="1">
          <a:blip r:embed="rId3">
            <a:alphaModFix/>
          </a:blip>
          <a:srcRect b="0" l="0" r="0" t="0"/>
          <a:stretch/>
        </p:blipFill>
        <p:spPr>
          <a:xfrm>
            <a:off x="5715675" y="1274725"/>
            <a:ext cx="5630601" cy="5149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c7f7efc555_0_16"/>
          <p:cNvSpPr txBox="1"/>
          <p:nvPr>
            <p:ph type="title"/>
          </p:nvPr>
        </p:nvSpPr>
        <p:spPr>
          <a:xfrm>
            <a:off x="853475" y="558125"/>
            <a:ext cx="3634800" cy="1034100"/>
          </a:xfrm>
          <a:prstGeom prst="rect">
            <a:avLst/>
          </a:prstGeom>
          <a:noFill/>
          <a:ln>
            <a:noFill/>
          </a:ln>
        </p:spPr>
        <p:txBody>
          <a:bodyPr anchorCtr="0" anchor="b" bIns="45700" lIns="91425" spcFirstLastPara="1" rIns="91425" wrap="square" tIns="45700">
            <a:normAutofit fontScale="90000"/>
          </a:bodyPr>
          <a:lstStyle/>
          <a:p>
            <a:pPr indent="0" lvl="0" marL="342900" rtl="0" algn="l">
              <a:lnSpc>
                <a:spcPct val="100000"/>
              </a:lnSpc>
              <a:spcBef>
                <a:spcPts val="0"/>
              </a:spcBef>
              <a:spcAft>
                <a:spcPts val="0"/>
              </a:spcAft>
              <a:buSzPct val="222222"/>
              <a:buNone/>
            </a:pPr>
            <a:r>
              <a:rPr b="1" lang="en-US" sz="1800">
                <a:solidFill>
                  <a:schemeClr val="lt1"/>
                </a:solidFill>
              </a:rPr>
              <a:t>Sources of Personal Income:</a:t>
            </a:r>
            <a:endParaRPr sz="1800">
              <a:solidFill>
                <a:schemeClr val="lt1"/>
              </a:solidFill>
            </a:endParaRPr>
          </a:p>
          <a:p>
            <a:pPr indent="0" lvl="0" marL="0" rtl="0" algn="l">
              <a:lnSpc>
                <a:spcPct val="100000"/>
              </a:lnSpc>
              <a:spcBef>
                <a:spcPts val="0"/>
              </a:spcBef>
              <a:spcAft>
                <a:spcPts val="0"/>
              </a:spcAft>
              <a:buSzPct val="111111"/>
              <a:buNone/>
            </a:pPr>
            <a:r>
              <a:t/>
            </a:r>
            <a:endParaRPr/>
          </a:p>
        </p:txBody>
      </p:sp>
      <p:sp>
        <p:nvSpPr>
          <p:cNvPr id="176" name="Google Shape;176;gc7f7efc555_0_16"/>
          <p:cNvSpPr/>
          <p:nvPr>
            <p:ph idx="2" type="pic"/>
          </p:nvPr>
        </p:nvSpPr>
        <p:spPr>
          <a:xfrm>
            <a:off x="6949550" y="1143000"/>
            <a:ext cx="3495600" cy="4572000"/>
          </a:xfrm>
          <a:prstGeom prst="roundRect">
            <a:avLst>
              <a:gd fmla="val 16667" name="adj"/>
            </a:avLst>
          </a:prstGeom>
          <a:noFill/>
          <a:ln>
            <a:noFill/>
          </a:ln>
          <a:effectLst>
            <a:outerShdw blurRad="50800" rotWithShape="0" algn="tl" dir="5400000" dist="50800">
              <a:srgbClr val="000000">
                <a:alpha val="42352"/>
              </a:srgbClr>
            </a:outerShdw>
          </a:effectLst>
        </p:spPr>
        <p:txBody>
          <a:bodyPr anchorCtr="0" anchor="t" bIns="45700" lIns="91425" spcFirstLastPara="1" rIns="91425" wrap="square" tIns="45700">
            <a:noAutofit/>
          </a:bodyPr>
          <a:lstStyle/>
          <a:p>
            <a:pPr indent="0" lvl="0" marL="0" marR="0" rtl="0" algn="ctr">
              <a:lnSpc>
                <a:spcPct val="100000"/>
              </a:lnSpc>
              <a:spcBef>
                <a:spcPts val="1000"/>
              </a:spcBef>
              <a:spcAft>
                <a:spcPts val="0"/>
              </a:spcAft>
              <a:buClr>
                <a:srgbClr val="86D1D8"/>
              </a:buClr>
              <a:buSzPts val="1280"/>
              <a:buFont typeface="Noto Sans Symbols"/>
              <a:buNone/>
            </a:pPr>
            <a:r>
              <a:t/>
            </a:r>
            <a:endParaRPr b="0" i="0" sz="1600" u="none" cap="none" strike="noStrike">
              <a:solidFill>
                <a:schemeClr val="lt1"/>
              </a:solidFill>
              <a:latin typeface="Century Gothic"/>
              <a:ea typeface="Century Gothic"/>
              <a:cs typeface="Century Gothic"/>
              <a:sym typeface="Century Gothic"/>
            </a:endParaRPr>
          </a:p>
        </p:txBody>
      </p:sp>
      <p:sp>
        <p:nvSpPr>
          <p:cNvPr id="177" name="Google Shape;177;gc7f7efc555_0_16"/>
          <p:cNvSpPr txBox="1"/>
          <p:nvPr>
            <p:ph idx="1" type="body"/>
          </p:nvPr>
        </p:nvSpPr>
        <p:spPr>
          <a:xfrm>
            <a:off x="643000" y="1283300"/>
            <a:ext cx="4429200" cy="4815300"/>
          </a:xfrm>
          <a:prstGeom prst="rect">
            <a:avLst/>
          </a:prstGeom>
          <a:noFill/>
          <a:ln>
            <a:noFill/>
          </a:ln>
        </p:spPr>
        <p:txBody>
          <a:bodyPr anchorCtr="0" anchor="t" bIns="45700" lIns="91425" spcFirstLastPara="1" rIns="91425" wrap="square" tIns="45700">
            <a:normAutofit/>
          </a:bodyPr>
          <a:lstStyle/>
          <a:p>
            <a:pPr indent="-285750" lvl="1" marL="742950" rtl="0" algn="l">
              <a:lnSpc>
                <a:spcPct val="100000"/>
              </a:lnSpc>
              <a:spcBef>
                <a:spcPts val="1000"/>
              </a:spcBef>
              <a:spcAft>
                <a:spcPts val="0"/>
              </a:spcAft>
              <a:buSzPts val="1280"/>
              <a:buChar char="⮚"/>
            </a:pPr>
            <a:r>
              <a:rPr lang="en-US" sz="1600"/>
              <a:t>Your Salary/ Stipend;</a:t>
            </a:r>
            <a:endParaRPr sz="1600"/>
          </a:p>
          <a:p>
            <a:pPr indent="-285750" lvl="1" marL="742950" rtl="0" algn="l">
              <a:lnSpc>
                <a:spcPct val="100000"/>
              </a:lnSpc>
              <a:spcBef>
                <a:spcPts val="1000"/>
              </a:spcBef>
              <a:spcAft>
                <a:spcPts val="0"/>
              </a:spcAft>
              <a:buSzPts val="1280"/>
              <a:buChar char="⮚"/>
            </a:pPr>
            <a:r>
              <a:rPr lang="en-US" sz="1600"/>
              <a:t>Partner/Spouse Salary;  </a:t>
            </a:r>
            <a:endParaRPr sz="1600"/>
          </a:p>
          <a:p>
            <a:pPr indent="-285750" lvl="1" marL="742950" rtl="0" algn="l">
              <a:lnSpc>
                <a:spcPct val="100000"/>
              </a:lnSpc>
              <a:spcBef>
                <a:spcPts val="1000"/>
              </a:spcBef>
              <a:spcAft>
                <a:spcPts val="0"/>
              </a:spcAft>
              <a:buSzPts val="1280"/>
              <a:buChar char="⮚"/>
            </a:pPr>
            <a:r>
              <a:rPr lang="en-US" sz="1600"/>
              <a:t>Parents Allowance;</a:t>
            </a:r>
            <a:endParaRPr sz="1600"/>
          </a:p>
          <a:p>
            <a:pPr indent="-285750" lvl="1" marL="742950" rtl="0" algn="l">
              <a:lnSpc>
                <a:spcPct val="100000"/>
              </a:lnSpc>
              <a:spcBef>
                <a:spcPts val="1000"/>
              </a:spcBef>
              <a:spcAft>
                <a:spcPts val="0"/>
              </a:spcAft>
              <a:buSzPts val="1280"/>
              <a:buChar char="⮚"/>
            </a:pPr>
            <a:r>
              <a:rPr lang="en-US" sz="1600"/>
              <a:t>Financial aid/ Other Loans;</a:t>
            </a:r>
            <a:endParaRPr sz="1600"/>
          </a:p>
          <a:p>
            <a:pPr indent="-285750" lvl="1" marL="742950" rtl="0" algn="l">
              <a:lnSpc>
                <a:spcPct val="100000"/>
              </a:lnSpc>
              <a:spcBef>
                <a:spcPts val="1000"/>
              </a:spcBef>
              <a:spcAft>
                <a:spcPts val="0"/>
              </a:spcAft>
              <a:buSzPts val="1280"/>
              <a:buChar char="⮚"/>
            </a:pPr>
            <a:r>
              <a:rPr lang="en-US" sz="1600"/>
              <a:t>Government:  </a:t>
            </a:r>
            <a:endParaRPr sz="1600"/>
          </a:p>
          <a:p>
            <a:pPr indent="-228600" lvl="2" marL="1143000" rtl="0" algn="l">
              <a:lnSpc>
                <a:spcPct val="100000"/>
              </a:lnSpc>
              <a:spcBef>
                <a:spcPts val="1000"/>
              </a:spcBef>
              <a:spcAft>
                <a:spcPts val="0"/>
              </a:spcAft>
              <a:buSzPts val="1120"/>
              <a:buChar char="⮚"/>
            </a:pPr>
            <a:r>
              <a:rPr lang="en-US" sz="1400"/>
              <a:t>Tax return</a:t>
            </a:r>
            <a:endParaRPr sz="1400"/>
          </a:p>
          <a:p>
            <a:pPr indent="-228600" lvl="2" marL="1143000" rtl="0" algn="l">
              <a:lnSpc>
                <a:spcPct val="100000"/>
              </a:lnSpc>
              <a:spcBef>
                <a:spcPts val="1000"/>
              </a:spcBef>
              <a:spcAft>
                <a:spcPts val="0"/>
              </a:spcAft>
              <a:buSzPts val="1120"/>
              <a:buChar char="⮚"/>
            </a:pPr>
            <a:r>
              <a:rPr lang="en-US" sz="1400"/>
              <a:t>  Covid-19  Stimulus; </a:t>
            </a:r>
            <a:endParaRPr sz="1400"/>
          </a:p>
          <a:p>
            <a:pPr indent="-285750" lvl="1" marL="742950" rtl="0" algn="l">
              <a:lnSpc>
                <a:spcPct val="100000"/>
              </a:lnSpc>
              <a:spcBef>
                <a:spcPts val="1000"/>
              </a:spcBef>
              <a:spcAft>
                <a:spcPts val="0"/>
              </a:spcAft>
              <a:buSzPts val="1280"/>
              <a:buChar char="⮚"/>
            </a:pPr>
            <a:r>
              <a:rPr lang="en-US" sz="1600"/>
              <a:t>Other Interest Income:  </a:t>
            </a:r>
            <a:endParaRPr sz="1600"/>
          </a:p>
          <a:p>
            <a:pPr indent="-228600" lvl="2" marL="1143000" rtl="0" algn="l">
              <a:lnSpc>
                <a:spcPct val="100000"/>
              </a:lnSpc>
              <a:spcBef>
                <a:spcPts val="1000"/>
              </a:spcBef>
              <a:spcAft>
                <a:spcPts val="0"/>
              </a:spcAft>
              <a:buSzPts val="1120"/>
              <a:buChar char="⮚"/>
            </a:pPr>
            <a:r>
              <a:rPr lang="en-US" sz="1600"/>
              <a:t> Savings; CD’s Bonds</a:t>
            </a:r>
            <a:endParaRPr sz="1600"/>
          </a:p>
          <a:p>
            <a:pPr indent="-285750" lvl="1" marL="742950" rtl="0" algn="l">
              <a:lnSpc>
                <a:spcPct val="100000"/>
              </a:lnSpc>
              <a:spcBef>
                <a:spcPts val="1000"/>
              </a:spcBef>
              <a:spcAft>
                <a:spcPts val="0"/>
              </a:spcAft>
              <a:buSzPts val="1280"/>
              <a:buChar char="⮚"/>
            </a:pPr>
            <a:r>
              <a:rPr lang="en-US" sz="1600"/>
              <a:t>Other sources: </a:t>
            </a:r>
            <a:endParaRPr sz="1600"/>
          </a:p>
          <a:p>
            <a:pPr indent="-228600" lvl="2" marL="1143000" rtl="0" algn="l">
              <a:lnSpc>
                <a:spcPct val="100000"/>
              </a:lnSpc>
              <a:spcBef>
                <a:spcPts val="1000"/>
              </a:spcBef>
              <a:spcAft>
                <a:spcPts val="0"/>
              </a:spcAft>
              <a:buSzPts val="1120"/>
              <a:buChar char="⮚"/>
            </a:pPr>
            <a:r>
              <a:rPr lang="en-US" sz="1600"/>
              <a:t>Tutoring; </a:t>
            </a:r>
            <a:endParaRPr sz="1600"/>
          </a:p>
          <a:p>
            <a:pPr indent="-228600" lvl="2" marL="1143000" rtl="0" algn="l">
              <a:lnSpc>
                <a:spcPct val="100000"/>
              </a:lnSpc>
              <a:spcBef>
                <a:spcPts val="1000"/>
              </a:spcBef>
              <a:spcAft>
                <a:spcPts val="0"/>
              </a:spcAft>
              <a:buSzPts val="1120"/>
              <a:buChar char="⮚"/>
            </a:pPr>
            <a:r>
              <a:rPr lang="en-US" sz="1600"/>
              <a:t>Consulting </a:t>
            </a:r>
            <a:endParaRPr sz="1600"/>
          </a:p>
          <a:p>
            <a:pPr indent="-259080" lvl="2" marL="1143000" rtl="0" algn="l">
              <a:lnSpc>
                <a:spcPct val="100000"/>
              </a:lnSpc>
              <a:spcBef>
                <a:spcPts val="1000"/>
              </a:spcBef>
              <a:spcAft>
                <a:spcPts val="0"/>
              </a:spcAft>
              <a:buSzPts val="1600"/>
              <a:buChar char="⮚"/>
            </a:pPr>
            <a:r>
              <a:rPr lang="en-US" sz="1600"/>
              <a:t>Contract work</a:t>
            </a:r>
            <a:endParaRPr sz="1600"/>
          </a:p>
        </p:txBody>
      </p:sp>
      <p:pic>
        <p:nvPicPr>
          <p:cNvPr id="178" name="Google Shape;178;gc7f7efc555_0_16"/>
          <p:cNvPicPr preferRelativeResize="0"/>
          <p:nvPr/>
        </p:nvPicPr>
        <p:blipFill rotWithShape="1">
          <a:blip r:embed="rId3">
            <a:alphaModFix/>
          </a:blip>
          <a:srcRect b="0" l="0" r="0" t="0"/>
          <a:stretch/>
        </p:blipFill>
        <p:spPr>
          <a:xfrm>
            <a:off x="5329901" y="1034400"/>
            <a:ext cx="6780950" cy="49067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4"/>
          <p:cNvSpPr txBox="1"/>
          <p:nvPr>
            <p:ph type="title"/>
          </p:nvPr>
        </p:nvSpPr>
        <p:spPr>
          <a:xfrm>
            <a:off x="713844" y="181785"/>
            <a:ext cx="11164889" cy="783415"/>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2"/>
              </a:buClr>
              <a:buSzPts val="3600"/>
              <a:buFont typeface="Century Gothic"/>
              <a:buNone/>
            </a:pPr>
            <a:r>
              <a:rPr lang="en-US" sz="2400"/>
              <a:t>Categories of Expenses </a:t>
            </a:r>
            <a:endParaRPr sz="2400"/>
          </a:p>
        </p:txBody>
      </p:sp>
      <p:grpSp>
        <p:nvGrpSpPr>
          <p:cNvPr id="184" name="Google Shape;184;p4"/>
          <p:cNvGrpSpPr/>
          <p:nvPr/>
        </p:nvGrpSpPr>
        <p:grpSpPr>
          <a:xfrm>
            <a:off x="1608667" y="972664"/>
            <a:ext cx="8127999" cy="5200537"/>
            <a:chOff x="0" y="7464"/>
            <a:chExt cx="8127999" cy="5200537"/>
          </a:xfrm>
        </p:grpSpPr>
        <p:sp>
          <p:nvSpPr>
            <p:cNvPr id="185" name="Google Shape;185;p4"/>
            <p:cNvSpPr/>
            <p:nvPr/>
          </p:nvSpPr>
          <p:spPr>
            <a:xfrm>
              <a:off x="0" y="25098"/>
              <a:ext cx="2032000" cy="1128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4"/>
            <p:cNvSpPr txBox="1"/>
            <p:nvPr/>
          </p:nvSpPr>
          <p:spPr>
            <a:xfrm>
              <a:off x="0" y="25098"/>
              <a:ext cx="2032000" cy="1128600"/>
            </a:xfrm>
            <a:prstGeom prst="rect">
              <a:avLst/>
            </a:prstGeom>
            <a:noFill/>
            <a:ln>
              <a:noFill/>
            </a:ln>
          </p:spPr>
          <p:txBody>
            <a:bodyPr anchorCtr="0" anchor="ctr" bIns="45700" lIns="128000" spcFirstLastPara="1" rIns="128000" wrap="square" tIns="45700">
              <a:noAutofit/>
            </a:bodyPr>
            <a:lstStyle/>
            <a:p>
              <a:pPr indent="0" lvl="0" marL="0" marR="0" rtl="0" algn="r">
                <a:lnSpc>
                  <a:spcPct val="90000"/>
                </a:lnSpc>
                <a:spcBef>
                  <a:spcPts val="0"/>
                </a:spcBef>
                <a:spcAft>
                  <a:spcPts val="0"/>
                </a:spcAft>
                <a:buClr>
                  <a:srgbClr val="000000"/>
                </a:buClr>
                <a:buSzPts val="1800"/>
                <a:buFont typeface="Arial"/>
                <a:buNone/>
              </a:pPr>
              <a:r>
                <a:rPr b="0" i="0" lang="en-US" sz="1800" u="none" cap="none" strike="noStrike">
                  <a:solidFill>
                    <a:schemeClr val="lt1"/>
                  </a:solidFill>
                  <a:latin typeface="Century Gothic"/>
                  <a:ea typeface="Century Gothic"/>
                  <a:cs typeface="Century Gothic"/>
                  <a:sym typeface="Century Gothic"/>
                </a:rPr>
                <a:t>Regular Bills </a:t>
              </a:r>
              <a:endParaRPr b="0" i="0" sz="1800" u="none" cap="none" strike="noStrike">
                <a:solidFill>
                  <a:schemeClr val="lt1"/>
                </a:solidFill>
                <a:latin typeface="Century Gothic"/>
                <a:ea typeface="Century Gothic"/>
                <a:cs typeface="Century Gothic"/>
                <a:sym typeface="Century Gothic"/>
              </a:endParaRPr>
            </a:p>
          </p:txBody>
        </p:sp>
        <p:sp>
          <p:nvSpPr>
            <p:cNvPr id="187" name="Google Shape;187;p4"/>
            <p:cNvSpPr/>
            <p:nvPr/>
          </p:nvSpPr>
          <p:spPr>
            <a:xfrm>
              <a:off x="2031999" y="7464"/>
              <a:ext cx="406400" cy="1163868"/>
            </a:xfrm>
            <a:prstGeom prst="leftBrace">
              <a:avLst>
                <a:gd fmla="val 35000" name="adj1"/>
                <a:gd fmla="val 50000" name="adj2"/>
              </a:avLst>
            </a:prstGeom>
            <a:noFill/>
            <a:ln cap="flat" cmpd="sng" w="12700">
              <a:solidFill>
                <a:srgbClr val="8B0D0C"/>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4"/>
            <p:cNvSpPr/>
            <p:nvPr/>
          </p:nvSpPr>
          <p:spPr>
            <a:xfrm>
              <a:off x="2600959" y="7464"/>
              <a:ext cx="5527040" cy="1163868"/>
            </a:xfrm>
            <a:prstGeom prst="rect">
              <a:avLst/>
            </a:prstGeom>
            <a:no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4"/>
            <p:cNvSpPr txBox="1"/>
            <p:nvPr/>
          </p:nvSpPr>
          <p:spPr>
            <a:xfrm>
              <a:off x="2600959" y="7464"/>
              <a:ext cx="5527040" cy="1163868"/>
            </a:xfrm>
            <a:prstGeom prst="rect">
              <a:avLst/>
            </a:prstGeom>
            <a:noFill/>
            <a:ln>
              <a:noFill/>
            </a:ln>
          </p:spPr>
          <p:txBody>
            <a:bodyPr anchorCtr="0" anchor="ctr" bIns="60950" lIns="60950" spcFirstLastPara="1" rIns="60950" wrap="square" tIns="60950">
              <a:noAutofit/>
            </a:bodyPr>
            <a:lstStyle/>
            <a:p>
              <a:pPr indent="-171450" lvl="1" marL="171450" marR="0" rtl="0" algn="l">
                <a:lnSpc>
                  <a:spcPct val="90000"/>
                </a:lnSpc>
                <a:spcBef>
                  <a:spcPts val="0"/>
                </a:spcBef>
                <a:spcAft>
                  <a:spcPts val="0"/>
                </a:spcAft>
                <a:buClr>
                  <a:schemeClr val="lt1"/>
                </a:buClr>
                <a:buSzPts val="1600"/>
                <a:buFont typeface="Century Gothic"/>
                <a:buChar char="•"/>
              </a:pPr>
              <a:r>
                <a:rPr b="0" i="0" lang="en-US" sz="1600" u="none" cap="none" strike="noStrike">
                  <a:solidFill>
                    <a:schemeClr val="lt1"/>
                  </a:solidFill>
                  <a:latin typeface="Century Gothic"/>
                  <a:ea typeface="Century Gothic"/>
                  <a:cs typeface="Century Gothic"/>
                  <a:sym typeface="Century Gothic"/>
                </a:rPr>
                <a:t>Reoccurring </a:t>
              </a:r>
              <a:endParaRPr b="0" i="0" sz="1600" u="none" cap="none" strike="noStrike">
                <a:solidFill>
                  <a:schemeClr val="lt1"/>
                </a:solidFill>
                <a:latin typeface="Century Gothic"/>
                <a:ea typeface="Century Gothic"/>
                <a:cs typeface="Century Gothic"/>
                <a:sym typeface="Century Gothic"/>
              </a:endParaRPr>
            </a:p>
            <a:p>
              <a:pPr indent="-171450" lvl="1" marL="171450" marR="0" rtl="0" algn="l">
                <a:lnSpc>
                  <a:spcPct val="90000"/>
                </a:lnSpc>
                <a:spcBef>
                  <a:spcPts val="240"/>
                </a:spcBef>
                <a:spcAft>
                  <a:spcPts val="0"/>
                </a:spcAft>
                <a:buClr>
                  <a:schemeClr val="lt1"/>
                </a:buClr>
                <a:buSzPts val="1600"/>
                <a:buFont typeface="Century Gothic"/>
                <a:buChar char="•"/>
              </a:pPr>
              <a:r>
                <a:rPr b="0" i="0" lang="en-US" sz="1600" u="none" cap="none" strike="noStrike">
                  <a:solidFill>
                    <a:schemeClr val="lt1"/>
                  </a:solidFill>
                  <a:latin typeface="Century Gothic"/>
                  <a:ea typeface="Century Gothic"/>
                  <a:cs typeface="Century Gothic"/>
                  <a:sym typeface="Century Gothic"/>
                </a:rPr>
                <a:t> Set or Specific Due date </a:t>
              </a:r>
              <a:endParaRPr b="0" i="0" sz="1600" u="none" cap="none" strike="noStrike">
                <a:solidFill>
                  <a:schemeClr val="lt1"/>
                </a:solidFill>
                <a:latin typeface="Century Gothic"/>
                <a:ea typeface="Century Gothic"/>
                <a:cs typeface="Century Gothic"/>
                <a:sym typeface="Century Gothic"/>
              </a:endParaRPr>
            </a:p>
            <a:p>
              <a:pPr indent="-171450" lvl="1" marL="171450" marR="0" rtl="0" algn="l">
                <a:lnSpc>
                  <a:spcPct val="90000"/>
                </a:lnSpc>
                <a:spcBef>
                  <a:spcPts val="240"/>
                </a:spcBef>
                <a:spcAft>
                  <a:spcPts val="0"/>
                </a:spcAft>
                <a:buClr>
                  <a:schemeClr val="lt1"/>
                </a:buClr>
                <a:buSzPts val="1600"/>
                <a:buFont typeface="Century Gothic"/>
                <a:buChar char="•"/>
              </a:pPr>
              <a:r>
                <a:rPr b="0" i="0" lang="en-US" sz="1600" u="none" cap="none" strike="noStrike">
                  <a:solidFill>
                    <a:schemeClr val="lt1"/>
                  </a:solidFill>
                  <a:latin typeface="Century Gothic"/>
                  <a:ea typeface="Century Gothic"/>
                  <a:cs typeface="Century Gothic"/>
                  <a:sym typeface="Century Gothic"/>
                </a:rPr>
                <a:t> Easy to Estimate $ amount </a:t>
              </a:r>
              <a:endParaRPr b="0" i="0" sz="1600" u="none" cap="none" strike="noStrike">
                <a:solidFill>
                  <a:schemeClr val="lt1"/>
                </a:solidFill>
                <a:latin typeface="Century Gothic"/>
                <a:ea typeface="Century Gothic"/>
                <a:cs typeface="Century Gothic"/>
                <a:sym typeface="Century Gothic"/>
              </a:endParaRPr>
            </a:p>
            <a:p>
              <a:pPr indent="-171450" lvl="1" marL="171450" marR="0" rtl="0" algn="l">
                <a:lnSpc>
                  <a:spcPct val="90000"/>
                </a:lnSpc>
                <a:spcBef>
                  <a:spcPts val="240"/>
                </a:spcBef>
                <a:spcAft>
                  <a:spcPts val="0"/>
                </a:spcAft>
                <a:buClr>
                  <a:schemeClr val="lt1"/>
                </a:buClr>
                <a:buSzPts val="1600"/>
                <a:buFont typeface="Century Gothic"/>
                <a:buChar char="•"/>
              </a:pPr>
              <a:r>
                <a:rPr b="0" i="0" lang="en-US" sz="1600" u="none" cap="none" strike="noStrike">
                  <a:solidFill>
                    <a:schemeClr val="lt1"/>
                  </a:solidFill>
                  <a:latin typeface="Century Gothic"/>
                  <a:ea typeface="Century Gothic"/>
                  <a:cs typeface="Century Gothic"/>
                  <a:sym typeface="Century Gothic"/>
                </a:rPr>
                <a:t>Considered a necessity </a:t>
              </a:r>
              <a:endParaRPr b="0" i="0" sz="1600" u="none" cap="none" strike="noStrike">
                <a:solidFill>
                  <a:schemeClr val="lt1"/>
                </a:solidFill>
                <a:latin typeface="Century Gothic"/>
                <a:ea typeface="Century Gothic"/>
                <a:cs typeface="Century Gothic"/>
                <a:sym typeface="Century Gothic"/>
              </a:endParaRPr>
            </a:p>
          </p:txBody>
        </p:sp>
        <p:sp>
          <p:nvSpPr>
            <p:cNvPr id="190" name="Google Shape;190;p4"/>
            <p:cNvSpPr/>
            <p:nvPr/>
          </p:nvSpPr>
          <p:spPr>
            <a:xfrm>
              <a:off x="0" y="1394167"/>
              <a:ext cx="2032000" cy="1128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4"/>
            <p:cNvSpPr txBox="1"/>
            <p:nvPr/>
          </p:nvSpPr>
          <p:spPr>
            <a:xfrm>
              <a:off x="0" y="1394167"/>
              <a:ext cx="2032000" cy="1128600"/>
            </a:xfrm>
            <a:prstGeom prst="rect">
              <a:avLst/>
            </a:prstGeom>
            <a:noFill/>
            <a:ln>
              <a:noFill/>
            </a:ln>
          </p:spPr>
          <p:txBody>
            <a:bodyPr anchorCtr="0" anchor="ctr" bIns="45700" lIns="128000" spcFirstLastPara="1" rIns="128000" wrap="square" tIns="45700">
              <a:noAutofit/>
            </a:bodyPr>
            <a:lstStyle/>
            <a:p>
              <a:pPr indent="0" lvl="0" marL="0" marR="0" rtl="0" algn="r">
                <a:lnSpc>
                  <a:spcPct val="90000"/>
                </a:lnSpc>
                <a:spcBef>
                  <a:spcPts val="0"/>
                </a:spcBef>
                <a:spcAft>
                  <a:spcPts val="0"/>
                </a:spcAft>
                <a:buClr>
                  <a:srgbClr val="000000"/>
                </a:buClr>
                <a:buSzPts val="1800"/>
                <a:buFont typeface="Arial"/>
                <a:buNone/>
              </a:pPr>
              <a:r>
                <a:rPr b="0" i="0" lang="en-US" sz="1800" u="none" cap="none" strike="noStrike">
                  <a:solidFill>
                    <a:schemeClr val="lt1"/>
                  </a:solidFill>
                  <a:latin typeface="Century Gothic"/>
                  <a:ea typeface="Century Gothic"/>
                  <a:cs typeface="Century Gothic"/>
                  <a:sym typeface="Century Gothic"/>
                </a:rPr>
                <a:t>Other Regular  Expenses </a:t>
              </a:r>
              <a:endParaRPr b="0" i="0" sz="1800" u="none" cap="none" strike="noStrike">
                <a:solidFill>
                  <a:schemeClr val="lt1"/>
                </a:solidFill>
                <a:latin typeface="Century Gothic"/>
                <a:ea typeface="Century Gothic"/>
                <a:cs typeface="Century Gothic"/>
                <a:sym typeface="Century Gothic"/>
              </a:endParaRPr>
            </a:p>
          </p:txBody>
        </p:sp>
        <p:sp>
          <p:nvSpPr>
            <p:cNvPr id="192" name="Google Shape;192;p4"/>
            <p:cNvSpPr/>
            <p:nvPr/>
          </p:nvSpPr>
          <p:spPr>
            <a:xfrm>
              <a:off x="2031999" y="1376532"/>
              <a:ext cx="406400" cy="1163868"/>
            </a:xfrm>
            <a:prstGeom prst="leftBrace">
              <a:avLst>
                <a:gd fmla="val 35000" name="adj1"/>
                <a:gd fmla="val 50000" name="adj2"/>
              </a:avLst>
            </a:prstGeom>
            <a:noFill/>
            <a:ln cap="flat" cmpd="sng" w="12700">
              <a:solidFill>
                <a:srgbClr val="8B0D0C"/>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4"/>
            <p:cNvSpPr/>
            <p:nvPr/>
          </p:nvSpPr>
          <p:spPr>
            <a:xfrm>
              <a:off x="2600959" y="1376532"/>
              <a:ext cx="5527040" cy="1163868"/>
            </a:xfrm>
            <a:prstGeom prst="rect">
              <a:avLst/>
            </a:prstGeom>
            <a:no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4"/>
            <p:cNvSpPr txBox="1"/>
            <p:nvPr/>
          </p:nvSpPr>
          <p:spPr>
            <a:xfrm>
              <a:off x="2600959" y="1376532"/>
              <a:ext cx="5527040" cy="1163868"/>
            </a:xfrm>
            <a:prstGeom prst="rect">
              <a:avLst/>
            </a:prstGeom>
            <a:noFill/>
            <a:ln>
              <a:noFill/>
            </a:ln>
          </p:spPr>
          <p:txBody>
            <a:bodyPr anchorCtr="0" anchor="ctr" bIns="60950" lIns="60950" spcFirstLastPara="1" rIns="60950" wrap="square" tIns="60950">
              <a:noAutofit/>
            </a:bodyPr>
            <a:lstStyle/>
            <a:p>
              <a:pPr indent="-171450" lvl="1" marL="171450" marR="0" rtl="0" algn="l">
                <a:lnSpc>
                  <a:spcPct val="90000"/>
                </a:lnSpc>
                <a:spcBef>
                  <a:spcPts val="0"/>
                </a:spcBef>
                <a:spcAft>
                  <a:spcPts val="0"/>
                </a:spcAft>
                <a:buClr>
                  <a:schemeClr val="lt1"/>
                </a:buClr>
                <a:buSzPts val="1600"/>
                <a:buFont typeface="Century Gothic"/>
                <a:buChar char="•"/>
              </a:pPr>
              <a:r>
                <a:rPr b="1" i="0" lang="en-US" sz="1600" u="none" cap="none" strike="noStrike">
                  <a:solidFill>
                    <a:schemeClr val="lt1"/>
                  </a:solidFill>
                  <a:latin typeface="Century Gothic"/>
                  <a:ea typeface="Century Gothic"/>
                  <a:cs typeface="Century Gothic"/>
                  <a:sym typeface="Century Gothic"/>
                </a:rPr>
                <a:t>Necessary expenses; </a:t>
              </a:r>
              <a:endParaRPr b="1" i="0" sz="1600" u="none" cap="none" strike="noStrike">
                <a:solidFill>
                  <a:schemeClr val="lt1"/>
                </a:solidFill>
                <a:latin typeface="Century Gothic"/>
                <a:ea typeface="Century Gothic"/>
                <a:cs typeface="Century Gothic"/>
                <a:sym typeface="Century Gothic"/>
              </a:endParaRPr>
            </a:p>
            <a:p>
              <a:pPr indent="-171450" lvl="1" marL="171450" marR="0" rtl="0" algn="l">
                <a:lnSpc>
                  <a:spcPct val="90000"/>
                </a:lnSpc>
                <a:spcBef>
                  <a:spcPts val="240"/>
                </a:spcBef>
                <a:spcAft>
                  <a:spcPts val="0"/>
                </a:spcAft>
                <a:buClr>
                  <a:schemeClr val="lt1"/>
                </a:buClr>
                <a:buSzPts val="1600"/>
                <a:buFont typeface="Century Gothic"/>
                <a:buChar char="•"/>
              </a:pPr>
              <a:r>
                <a:rPr b="1" i="0" lang="en-US" sz="1600" u="none" cap="none" strike="noStrike">
                  <a:solidFill>
                    <a:schemeClr val="lt1"/>
                  </a:solidFill>
                  <a:latin typeface="Century Gothic"/>
                  <a:ea typeface="Century Gothic"/>
                  <a:cs typeface="Century Gothic"/>
                  <a:sym typeface="Century Gothic"/>
                </a:rPr>
                <a:t>No due date;</a:t>
              </a:r>
              <a:endParaRPr b="1" i="0" sz="1600" u="none" cap="none" strike="noStrike">
                <a:solidFill>
                  <a:schemeClr val="lt1"/>
                </a:solidFill>
                <a:latin typeface="Century Gothic"/>
                <a:ea typeface="Century Gothic"/>
                <a:cs typeface="Century Gothic"/>
                <a:sym typeface="Century Gothic"/>
              </a:endParaRPr>
            </a:p>
            <a:p>
              <a:pPr indent="-171450" lvl="1" marL="171450" marR="0" rtl="0" algn="l">
                <a:lnSpc>
                  <a:spcPct val="90000"/>
                </a:lnSpc>
                <a:spcBef>
                  <a:spcPts val="240"/>
                </a:spcBef>
                <a:spcAft>
                  <a:spcPts val="0"/>
                </a:spcAft>
                <a:buClr>
                  <a:schemeClr val="lt1"/>
                </a:buClr>
                <a:buSzPts val="1600"/>
                <a:buFont typeface="Century Gothic"/>
                <a:buChar char="•"/>
              </a:pPr>
              <a:r>
                <a:rPr b="1" i="0" lang="en-US" sz="1600" u="none" cap="none" strike="noStrike">
                  <a:solidFill>
                    <a:schemeClr val="lt1"/>
                  </a:solidFill>
                  <a:latin typeface="Century Gothic"/>
                  <a:ea typeface="Century Gothic"/>
                  <a:cs typeface="Century Gothic"/>
                  <a:sym typeface="Century Gothic"/>
                </a:rPr>
                <a:t> Payment at the time of service; </a:t>
              </a:r>
              <a:endParaRPr b="1" i="0" sz="1600" u="none" cap="none" strike="noStrike">
                <a:solidFill>
                  <a:schemeClr val="lt1"/>
                </a:solidFill>
                <a:latin typeface="Century Gothic"/>
                <a:ea typeface="Century Gothic"/>
                <a:cs typeface="Century Gothic"/>
                <a:sym typeface="Century Gothic"/>
              </a:endParaRPr>
            </a:p>
            <a:p>
              <a:pPr indent="-171450" lvl="1" marL="171450" marR="0" rtl="0" algn="l">
                <a:lnSpc>
                  <a:spcPct val="90000"/>
                </a:lnSpc>
                <a:spcBef>
                  <a:spcPts val="240"/>
                </a:spcBef>
                <a:spcAft>
                  <a:spcPts val="0"/>
                </a:spcAft>
                <a:buClr>
                  <a:schemeClr val="lt1"/>
                </a:buClr>
                <a:buSzPts val="1600"/>
                <a:buFont typeface="Century Gothic"/>
                <a:buChar char="•"/>
              </a:pPr>
              <a:r>
                <a:rPr b="1" i="0" lang="en-US" sz="1600" u="none" cap="none" strike="noStrike">
                  <a:solidFill>
                    <a:schemeClr val="lt1"/>
                  </a:solidFill>
                  <a:latin typeface="Century Gothic"/>
                  <a:ea typeface="Century Gothic"/>
                  <a:cs typeface="Century Gothic"/>
                  <a:sym typeface="Century Gothic"/>
                </a:rPr>
                <a:t>Some flexibility on the timing and the amount</a:t>
              </a:r>
              <a:r>
                <a:rPr b="0" i="0" lang="en-US" sz="1600" u="none" cap="none" strike="noStrike">
                  <a:solidFill>
                    <a:schemeClr val="lt1"/>
                  </a:solidFill>
                  <a:latin typeface="Century Gothic"/>
                  <a:ea typeface="Century Gothic"/>
                  <a:cs typeface="Century Gothic"/>
                  <a:sym typeface="Century Gothic"/>
                </a:rPr>
                <a:t>; </a:t>
              </a:r>
              <a:endParaRPr b="0" i="0" sz="1600" u="none" cap="none" strike="noStrike">
                <a:solidFill>
                  <a:schemeClr val="lt1"/>
                </a:solidFill>
                <a:latin typeface="Century Gothic"/>
                <a:ea typeface="Century Gothic"/>
                <a:cs typeface="Century Gothic"/>
                <a:sym typeface="Century Gothic"/>
              </a:endParaRPr>
            </a:p>
          </p:txBody>
        </p:sp>
        <p:sp>
          <p:nvSpPr>
            <p:cNvPr id="195" name="Google Shape;195;p4"/>
            <p:cNvSpPr/>
            <p:nvPr/>
          </p:nvSpPr>
          <p:spPr>
            <a:xfrm>
              <a:off x="0" y="2745601"/>
              <a:ext cx="2032000" cy="1128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4"/>
            <p:cNvSpPr txBox="1"/>
            <p:nvPr/>
          </p:nvSpPr>
          <p:spPr>
            <a:xfrm>
              <a:off x="0" y="2745601"/>
              <a:ext cx="2032000" cy="1128600"/>
            </a:xfrm>
            <a:prstGeom prst="rect">
              <a:avLst/>
            </a:prstGeom>
            <a:noFill/>
            <a:ln>
              <a:noFill/>
            </a:ln>
          </p:spPr>
          <p:txBody>
            <a:bodyPr anchorCtr="0" anchor="ctr" bIns="45700" lIns="128000" spcFirstLastPara="1" rIns="128000" wrap="square" tIns="45700">
              <a:noAutofit/>
            </a:bodyPr>
            <a:lstStyle/>
            <a:p>
              <a:pPr indent="0" lvl="0" marL="0" marR="0" rtl="0" algn="r">
                <a:lnSpc>
                  <a:spcPct val="90000"/>
                </a:lnSpc>
                <a:spcBef>
                  <a:spcPts val="0"/>
                </a:spcBef>
                <a:spcAft>
                  <a:spcPts val="0"/>
                </a:spcAft>
                <a:buClr>
                  <a:srgbClr val="000000"/>
                </a:buClr>
                <a:buSzPts val="1800"/>
                <a:buFont typeface="Arial"/>
                <a:buNone/>
              </a:pPr>
              <a:r>
                <a:rPr b="0" i="0" lang="en-US" sz="1800" u="none" cap="none" strike="noStrike">
                  <a:solidFill>
                    <a:schemeClr val="lt1"/>
                  </a:solidFill>
                  <a:latin typeface="Century Gothic"/>
                  <a:ea typeface="Century Gothic"/>
                  <a:cs typeface="Century Gothic"/>
                  <a:sym typeface="Century Gothic"/>
                </a:rPr>
                <a:t>Other regular,  not necessary</a:t>
              </a:r>
              <a:endParaRPr b="0" i="0" sz="1800" u="none" cap="none" strike="noStrike">
                <a:solidFill>
                  <a:schemeClr val="lt1"/>
                </a:solidFill>
                <a:latin typeface="Century Gothic"/>
                <a:ea typeface="Century Gothic"/>
                <a:cs typeface="Century Gothic"/>
                <a:sym typeface="Century Gothic"/>
              </a:endParaRPr>
            </a:p>
          </p:txBody>
        </p:sp>
        <p:sp>
          <p:nvSpPr>
            <p:cNvPr id="197" name="Google Shape;197;p4"/>
            <p:cNvSpPr/>
            <p:nvPr/>
          </p:nvSpPr>
          <p:spPr>
            <a:xfrm>
              <a:off x="2031999" y="2745601"/>
              <a:ext cx="406400" cy="1128600"/>
            </a:xfrm>
            <a:prstGeom prst="leftBrace">
              <a:avLst>
                <a:gd fmla="val 35000" name="adj1"/>
                <a:gd fmla="val 50000" name="adj2"/>
              </a:avLst>
            </a:prstGeom>
            <a:noFill/>
            <a:ln cap="flat" cmpd="sng" w="12700">
              <a:solidFill>
                <a:srgbClr val="8B0D0C"/>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4"/>
            <p:cNvSpPr/>
            <p:nvPr/>
          </p:nvSpPr>
          <p:spPr>
            <a:xfrm>
              <a:off x="2600959" y="2745601"/>
              <a:ext cx="5527040" cy="1128600"/>
            </a:xfrm>
            <a:prstGeom prst="rect">
              <a:avLst/>
            </a:prstGeom>
            <a:no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4"/>
            <p:cNvSpPr txBox="1"/>
            <p:nvPr/>
          </p:nvSpPr>
          <p:spPr>
            <a:xfrm>
              <a:off x="2600959" y="2745601"/>
              <a:ext cx="5527040" cy="1128600"/>
            </a:xfrm>
            <a:prstGeom prst="rect">
              <a:avLst/>
            </a:prstGeom>
            <a:noFill/>
            <a:ln>
              <a:noFill/>
            </a:ln>
          </p:spPr>
          <p:txBody>
            <a:bodyPr anchorCtr="0" anchor="ctr" bIns="60950" lIns="60950" spcFirstLastPara="1" rIns="60950" wrap="square" tIns="60950">
              <a:noAutofit/>
            </a:bodyPr>
            <a:lstStyle/>
            <a:p>
              <a:pPr indent="-171450" lvl="1" marL="171450" marR="0" rtl="0" algn="l">
                <a:lnSpc>
                  <a:spcPct val="90000"/>
                </a:lnSpc>
                <a:spcBef>
                  <a:spcPts val="0"/>
                </a:spcBef>
                <a:spcAft>
                  <a:spcPts val="0"/>
                </a:spcAft>
                <a:buClr>
                  <a:schemeClr val="lt1"/>
                </a:buClr>
                <a:buSzPts val="1600"/>
                <a:buFont typeface="Century Gothic"/>
                <a:buChar char="•"/>
              </a:pPr>
              <a:r>
                <a:rPr b="1" i="0" lang="en-US" sz="1600" u="none" cap="none" strike="noStrike">
                  <a:solidFill>
                    <a:schemeClr val="lt1"/>
                  </a:solidFill>
                  <a:latin typeface="Century Gothic"/>
                  <a:ea typeface="Century Gothic"/>
                  <a:cs typeface="Century Gothic"/>
                  <a:sym typeface="Century Gothic"/>
                </a:rPr>
                <a:t>Expense of choice; </a:t>
              </a:r>
              <a:endParaRPr b="1" i="0" sz="1600" u="none" cap="none" strike="noStrike">
                <a:solidFill>
                  <a:schemeClr val="lt1"/>
                </a:solidFill>
                <a:latin typeface="Century Gothic"/>
                <a:ea typeface="Century Gothic"/>
                <a:cs typeface="Century Gothic"/>
                <a:sym typeface="Century Gothic"/>
              </a:endParaRPr>
            </a:p>
            <a:p>
              <a:pPr indent="-171450" lvl="1" marL="171450" marR="0" rtl="0" algn="l">
                <a:lnSpc>
                  <a:spcPct val="90000"/>
                </a:lnSpc>
                <a:spcBef>
                  <a:spcPts val="240"/>
                </a:spcBef>
                <a:spcAft>
                  <a:spcPts val="0"/>
                </a:spcAft>
                <a:buClr>
                  <a:schemeClr val="lt1"/>
                </a:buClr>
                <a:buSzPts val="1600"/>
                <a:buFont typeface="Century Gothic"/>
                <a:buChar char="•"/>
              </a:pPr>
              <a:r>
                <a:rPr b="1" i="0" lang="en-US" sz="1600" u="none" cap="none" strike="noStrike">
                  <a:solidFill>
                    <a:schemeClr val="lt1"/>
                  </a:solidFill>
                  <a:latin typeface="Century Gothic"/>
                  <a:ea typeface="Century Gothic"/>
                  <a:cs typeface="Century Gothic"/>
                  <a:sym typeface="Century Gothic"/>
                </a:rPr>
                <a:t>Once committed, it will occur in with a certain frequency at a due date</a:t>
              </a:r>
              <a:endParaRPr b="1" i="0" sz="1600" u="none" cap="none" strike="noStrike">
                <a:solidFill>
                  <a:schemeClr val="lt1"/>
                </a:solidFill>
                <a:latin typeface="Century Gothic"/>
                <a:ea typeface="Century Gothic"/>
                <a:cs typeface="Century Gothic"/>
                <a:sym typeface="Century Gothic"/>
              </a:endParaRPr>
            </a:p>
          </p:txBody>
        </p:sp>
        <p:sp>
          <p:nvSpPr>
            <p:cNvPr id="200" name="Google Shape;200;p4"/>
            <p:cNvSpPr/>
            <p:nvPr/>
          </p:nvSpPr>
          <p:spPr>
            <a:xfrm>
              <a:off x="0" y="4079401"/>
              <a:ext cx="2032000" cy="1128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4"/>
            <p:cNvSpPr txBox="1"/>
            <p:nvPr/>
          </p:nvSpPr>
          <p:spPr>
            <a:xfrm>
              <a:off x="0" y="4079401"/>
              <a:ext cx="2032000" cy="1128600"/>
            </a:xfrm>
            <a:prstGeom prst="rect">
              <a:avLst/>
            </a:prstGeom>
            <a:noFill/>
            <a:ln>
              <a:noFill/>
            </a:ln>
          </p:spPr>
          <p:txBody>
            <a:bodyPr anchorCtr="0" anchor="ctr" bIns="45700" lIns="128000" spcFirstLastPara="1" rIns="128000" wrap="square" tIns="45700">
              <a:noAutofit/>
            </a:bodyPr>
            <a:lstStyle/>
            <a:p>
              <a:pPr indent="0" lvl="0" marL="0" marR="0" rtl="0" algn="r">
                <a:lnSpc>
                  <a:spcPct val="90000"/>
                </a:lnSpc>
                <a:spcBef>
                  <a:spcPts val="0"/>
                </a:spcBef>
                <a:spcAft>
                  <a:spcPts val="0"/>
                </a:spcAft>
                <a:buClr>
                  <a:srgbClr val="000000"/>
                </a:buClr>
                <a:buSzPts val="1800"/>
                <a:buFont typeface="Arial"/>
                <a:buNone/>
              </a:pPr>
              <a:r>
                <a:rPr b="0" i="0" lang="en-US" sz="1800" u="none" cap="none" strike="noStrike">
                  <a:solidFill>
                    <a:schemeClr val="lt1"/>
                  </a:solidFill>
                  <a:latin typeface="Century Gothic"/>
                  <a:ea typeface="Century Gothic"/>
                  <a:cs typeface="Century Gothic"/>
                  <a:sym typeface="Century Gothic"/>
                </a:rPr>
                <a:t>Infrequent</a:t>
              </a:r>
              <a:r>
                <a:rPr b="0" i="0" lang="en-US" sz="2600" u="none" cap="none" strike="noStrike">
                  <a:solidFill>
                    <a:schemeClr val="lt1"/>
                  </a:solidFill>
                  <a:latin typeface="Century Gothic"/>
                  <a:ea typeface="Century Gothic"/>
                  <a:cs typeface="Century Gothic"/>
                  <a:sym typeface="Century Gothic"/>
                </a:rPr>
                <a:t> </a:t>
              </a:r>
              <a:endParaRPr b="0" i="0" sz="2600" u="none" cap="none" strike="noStrike">
                <a:solidFill>
                  <a:schemeClr val="lt1"/>
                </a:solidFill>
                <a:latin typeface="Century Gothic"/>
                <a:ea typeface="Century Gothic"/>
                <a:cs typeface="Century Gothic"/>
                <a:sym typeface="Century Gothic"/>
              </a:endParaRPr>
            </a:p>
          </p:txBody>
        </p:sp>
        <p:sp>
          <p:nvSpPr>
            <p:cNvPr id="202" name="Google Shape;202;p4"/>
            <p:cNvSpPr/>
            <p:nvPr/>
          </p:nvSpPr>
          <p:spPr>
            <a:xfrm>
              <a:off x="2031999" y="4079401"/>
              <a:ext cx="406400" cy="1128600"/>
            </a:xfrm>
            <a:prstGeom prst="leftBrace">
              <a:avLst>
                <a:gd fmla="val 35000" name="adj1"/>
                <a:gd fmla="val 50000" name="adj2"/>
              </a:avLst>
            </a:prstGeom>
            <a:noFill/>
            <a:ln cap="flat" cmpd="sng" w="12700">
              <a:solidFill>
                <a:srgbClr val="8B0D0C"/>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4"/>
            <p:cNvSpPr/>
            <p:nvPr/>
          </p:nvSpPr>
          <p:spPr>
            <a:xfrm>
              <a:off x="2600959" y="4079401"/>
              <a:ext cx="5527040" cy="1128600"/>
            </a:xfrm>
            <a:prstGeom prst="rect">
              <a:avLst/>
            </a:prstGeom>
            <a:no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4"/>
            <p:cNvSpPr txBox="1"/>
            <p:nvPr/>
          </p:nvSpPr>
          <p:spPr>
            <a:xfrm>
              <a:off x="2600959" y="4079401"/>
              <a:ext cx="5527040" cy="1128600"/>
            </a:xfrm>
            <a:prstGeom prst="rect">
              <a:avLst/>
            </a:prstGeom>
            <a:noFill/>
            <a:ln>
              <a:noFill/>
            </a:ln>
          </p:spPr>
          <p:txBody>
            <a:bodyPr anchorCtr="0" anchor="ctr" bIns="60950" lIns="60950" spcFirstLastPara="1" rIns="60950" wrap="square" tIns="60950">
              <a:noAutofit/>
            </a:bodyPr>
            <a:lstStyle/>
            <a:p>
              <a:pPr indent="-171450" lvl="1" marL="171450" marR="0" rtl="0" algn="l">
                <a:lnSpc>
                  <a:spcPct val="90000"/>
                </a:lnSpc>
                <a:spcBef>
                  <a:spcPts val="0"/>
                </a:spcBef>
                <a:spcAft>
                  <a:spcPts val="0"/>
                </a:spcAft>
                <a:buClr>
                  <a:schemeClr val="lt1"/>
                </a:buClr>
                <a:buSzPts val="1600"/>
                <a:buFont typeface="Century Gothic"/>
                <a:buChar char="•"/>
              </a:pPr>
              <a:r>
                <a:rPr b="1" i="0" lang="en-US" sz="1600" u="none" cap="none" strike="noStrike">
                  <a:solidFill>
                    <a:schemeClr val="lt1"/>
                  </a:solidFill>
                  <a:latin typeface="Century Gothic"/>
                  <a:ea typeface="Century Gothic"/>
                  <a:cs typeface="Century Gothic"/>
                  <a:sym typeface="Century Gothic"/>
                </a:rPr>
                <a:t>Can be necessary</a:t>
              </a:r>
              <a:endParaRPr b="1" i="0" sz="1600" u="none" cap="none" strike="noStrike">
                <a:solidFill>
                  <a:schemeClr val="lt1"/>
                </a:solidFill>
                <a:latin typeface="Century Gothic"/>
                <a:ea typeface="Century Gothic"/>
                <a:cs typeface="Century Gothic"/>
                <a:sym typeface="Century Gothic"/>
              </a:endParaRPr>
            </a:p>
            <a:p>
              <a:pPr indent="-171450" lvl="1" marL="171450" marR="0" rtl="0" algn="l">
                <a:lnSpc>
                  <a:spcPct val="90000"/>
                </a:lnSpc>
                <a:spcBef>
                  <a:spcPts val="240"/>
                </a:spcBef>
                <a:spcAft>
                  <a:spcPts val="0"/>
                </a:spcAft>
                <a:buClr>
                  <a:schemeClr val="lt1"/>
                </a:buClr>
                <a:buSzPts val="1600"/>
                <a:buFont typeface="Century Gothic"/>
                <a:buChar char="•"/>
              </a:pPr>
              <a:r>
                <a:rPr b="1" i="0" lang="en-US" sz="1600" u="none" cap="none" strike="noStrike">
                  <a:solidFill>
                    <a:schemeClr val="lt1"/>
                  </a:solidFill>
                  <a:latin typeface="Century Gothic"/>
                  <a:ea typeface="Century Gothic"/>
                  <a:cs typeface="Century Gothic"/>
                  <a:sym typeface="Century Gothic"/>
                </a:rPr>
                <a:t>Planned </a:t>
              </a:r>
              <a:endParaRPr b="1" i="0" sz="1600" u="none" cap="none" strike="noStrike">
                <a:solidFill>
                  <a:schemeClr val="lt1"/>
                </a:solidFill>
                <a:latin typeface="Century Gothic"/>
                <a:ea typeface="Century Gothic"/>
                <a:cs typeface="Century Gothic"/>
                <a:sym typeface="Century Gothic"/>
              </a:endParaRPr>
            </a:p>
            <a:p>
              <a:pPr indent="-171450" lvl="1" marL="171450" marR="0" rtl="0" algn="l">
                <a:lnSpc>
                  <a:spcPct val="90000"/>
                </a:lnSpc>
                <a:spcBef>
                  <a:spcPts val="240"/>
                </a:spcBef>
                <a:spcAft>
                  <a:spcPts val="0"/>
                </a:spcAft>
                <a:buClr>
                  <a:schemeClr val="lt1"/>
                </a:buClr>
                <a:buSzPts val="1600"/>
                <a:buFont typeface="Century Gothic"/>
                <a:buChar char="•"/>
              </a:pPr>
              <a:r>
                <a:rPr b="1" i="0" lang="en-US" sz="1600" u="none" cap="none" strike="noStrike">
                  <a:solidFill>
                    <a:schemeClr val="lt1"/>
                  </a:solidFill>
                  <a:latin typeface="Century Gothic"/>
                  <a:ea typeface="Century Gothic"/>
                  <a:cs typeface="Century Gothic"/>
                  <a:sym typeface="Century Gothic"/>
                </a:rPr>
                <a:t>Unexpected</a:t>
              </a:r>
              <a:endParaRPr b="1" i="0" sz="1600" u="none" cap="none" strike="noStrike">
                <a:solidFill>
                  <a:schemeClr val="lt1"/>
                </a:solidFill>
                <a:latin typeface="Century Gothic"/>
                <a:ea typeface="Century Gothic"/>
                <a:cs typeface="Century Gothic"/>
                <a:sym typeface="Century Gothic"/>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5"/>
          <p:cNvSpPr txBox="1"/>
          <p:nvPr>
            <p:ph type="title"/>
          </p:nvPr>
        </p:nvSpPr>
        <p:spPr>
          <a:xfrm>
            <a:off x="1183371" y="56885"/>
            <a:ext cx="10473715" cy="724292"/>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2"/>
              </a:buClr>
              <a:buSzPts val="3200"/>
              <a:buFont typeface="Century Gothic"/>
              <a:buNone/>
            </a:pPr>
            <a:r>
              <a:rPr lang="en-US" sz="3200"/>
              <a:t>Expense examples </a:t>
            </a:r>
            <a:endParaRPr sz="3200"/>
          </a:p>
        </p:txBody>
      </p:sp>
      <p:grpSp>
        <p:nvGrpSpPr>
          <p:cNvPr id="210" name="Google Shape;210;p5"/>
          <p:cNvGrpSpPr/>
          <p:nvPr/>
        </p:nvGrpSpPr>
        <p:grpSpPr>
          <a:xfrm>
            <a:off x="333639" y="1047997"/>
            <a:ext cx="11694054" cy="5126070"/>
            <a:chOff x="3439" y="328331"/>
            <a:chExt cx="11694054" cy="5126070"/>
          </a:xfrm>
        </p:grpSpPr>
        <p:sp>
          <p:nvSpPr>
            <p:cNvPr id="211" name="Google Shape;211;p5"/>
            <p:cNvSpPr/>
            <p:nvPr/>
          </p:nvSpPr>
          <p:spPr>
            <a:xfrm>
              <a:off x="3439" y="328331"/>
              <a:ext cx="2645713" cy="661428"/>
            </a:xfrm>
            <a:prstGeom prst="roundRect">
              <a:avLst>
                <a:gd fmla="val 10000" name="adj"/>
              </a:avLst>
            </a:prstGeom>
            <a:solidFill>
              <a:srgbClr val="B01210"/>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5"/>
            <p:cNvSpPr txBox="1"/>
            <p:nvPr/>
          </p:nvSpPr>
          <p:spPr>
            <a:xfrm>
              <a:off x="22812" y="347704"/>
              <a:ext cx="2606967" cy="622682"/>
            </a:xfrm>
            <a:prstGeom prst="rect">
              <a:avLst/>
            </a:prstGeom>
            <a:noFill/>
            <a:ln>
              <a:noFill/>
            </a:ln>
          </p:spPr>
          <p:txBody>
            <a:bodyPr anchorCtr="0" anchor="ctr" bIns="17775" lIns="17775" spcFirstLastPara="1" rIns="17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b="0" i="0" lang="en-US" sz="1400" u="none" cap="none" strike="noStrike">
                  <a:solidFill>
                    <a:schemeClr val="lt1"/>
                  </a:solidFill>
                  <a:latin typeface="Century Gothic"/>
                  <a:ea typeface="Century Gothic"/>
                  <a:cs typeface="Century Gothic"/>
                  <a:sym typeface="Century Gothic"/>
                </a:rPr>
                <a:t>Regular Bills:</a:t>
              </a:r>
              <a:endParaRPr b="0" i="0" sz="1400" u="none" cap="none" strike="noStrike">
                <a:solidFill>
                  <a:schemeClr val="lt1"/>
                </a:solidFill>
                <a:latin typeface="Century Gothic"/>
                <a:ea typeface="Century Gothic"/>
                <a:cs typeface="Century Gothic"/>
                <a:sym typeface="Century Gothic"/>
              </a:endParaRPr>
            </a:p>
          </p:txBody>
        </p:sp>
        <p:sp>
          <p:nvSpPr>
            <p:cNvPr id="213" name="Google Shape;213;p5"/>
            <p:cNvSpPr/>
            <p:nvPr/>
          </p:nvSpPr>
          <p:spPr>
            <a:xfrm rot="5400000">
              <a:off x="1268421" y="1047635"/>
              <a:ext cx="115749" cy="115749"/>
            </a:xfrm>
            <a:prstGeom prst="rightArrow">
              <a:avLst>
                <a:gd fmla="val 66700" name="adj1"/>
                <a:gd fmla="val 50000" name="adj2"/>
              </a:avLst>
            </a:prstGeom>
            <a:solidFill>
              <a:srgbClr val="D3A9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5"/>
            <p:cNvSpPr/>
            <p:nvPr/>
          </p:nvSpPr>
          <p:spPr>
            <a:xfrm>
              <a:off x="3439" y="1221260"/>
              <a:ext cx="2645713" cy="661428"/>
            </a:xfrm>
            <a:prstGeom prst="roundRect">
              <a:avLst>
                <a:gd fmla="val 10000" name="adj"/>
              </a:avLst>
            </a:prstGeom>
            <a:solidFill>
              <a:srgbClr val="E3CACA">
                <a:alpha val="89411"/>
              </a:srgbClr>
            </a:solidFill>
            <a:ln cap="flat" cmpd="sng" w="12700">
              <a:solidFill>
                <a:srgbClr val="E3CACA">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5"/>
            <p:cNvSpPr txBox="1"/>
            <p:nvPr/>
          </p:nvSpPr>
          <p:spPr>
            <a:xfrm>
              <a:off x="22812" y="1240633"/>
              <a:ext cx="2606967" cy="622682"/>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Century Gothic"/>
                  <a:ea typeface="Century Gothic"/>
                  <a:cs typeface="Century Gothic"/>
                  <a:sym typeface="Century Gothic"/>
                </a:rPr>
                <a:t>Rent/ Mortgage</a:t>
              </a:r>
              <a:endParaRPr b="0" i="0" sz="1400" u="none" cap="none" strike="noStrike">
                <a:solidFill>
                  <a:srgbClr val="000000"/>
                </a:solidFill>
                <a:latin typeface="Arial"/>
                <a:ea typeface="Arial"/>
                <a:cs typeface="Arial"/>
                <a:sym typeface="Arial"/>
              </a:endParaRPr>
            </a:p>
          </p:txBody>
        </p:sp>
        <p:sp>
          <p:nvSpPr>
            <p:cNvPr id="216" name="Google Shape;216;p5"/>
            <p:cNvSpPr/>
            <p:nvPr/>
          </p:nvSpPr>
          <p:spPr>
            <a:xfrm rot="5400000">
              <a:off x="1268421" y="1940563"/>
              <a:ext cx="115749" cy="115749"/>
            </a:xfrm>
            <a:prstGeom prst="rightArrow">
              <a:avLst>
                <a:gd fmla="val 66700" name="adj1"/>
                <a:gd fmla="val 50000" name="adj2"/>
              </a:avLst>
            </a:prstGeom>
            <a:solidFill>
              <a:srgbClr val="D3A9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5"/>
            <p:cNvSpPr/>
            <p:nvPr/>
          </p:nvSpPr>
          <p:spPr>
            <a:xfrm>
              <a:off x="3439" y="2114188"/>
              <a:ext cx="2645713" cy="661428"/>
            </a:xfrm>
            <a:prstGeom prst="roundRect">
              <a:avLst>
                <a:gd fmla="val 10000" name="adj"/>
              </a:avLst>
            </a:prstGeom>
            <a:solidFill>
              <a:srgbClr val="E3CACA">
                <a:alpha val="89411"/>
              </a:srgbClr>
            </a:solidFill>
            <a:ln cap="flat" cmpd="sng" w="12700">
              <a:solidFill>
                <a:srgbClr val="E3CACA">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5"/>
            <p:cNvSpPr txBox="1"/>
            <p:nvPr/>
          </p:nvSpPr>
          <p:spPr>
            <a:xfrm>
              <a:off x="22812" y="2133561"/>
              <a:ext cx="2606967" cy="622682"/>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Century Gothic"/>
                  <a:ea typeface="Century Gothic"/>
                  <a:cs typeface="Century Gothic"/>
                  <a:sym typeface="Century Gothic"/>
                </a:rPr>
                <a:t>Utilities ( BGE and Water)</a:t>
              </a:r>
              <a:endParaRPr b="0" i="0" sz="1100" u="none" cap="none" strike="noStrike">
                <a:solidFill>
                  <a:schemeClr val="lt1"/>
                </a:solidFill>
                <a:latin typeface="Century Gothic"/>
                <a:ea typeface="Century Gothic"/>
                <a:cs typeface="Century Gothic"/>
                <a:sym typeface="Century Gothic"/>
              </a:endParaRPr>
            </a:p>
          </p:txBody>
        </p:sp>
        <p:sp>
          <p:nvSpPr>
            <p:cNvPr id="219" name="Google Shape;219;p5"/>
            <p:cNvSpPr/>
            <p:nvPr/>
          </p:nvSpPr>
          <p:spPr>
            <a:xfrm rot="5400000">
              <a:off x="1268421" y="2833492"/>
              <a:ext cx="115749" cy="115749"/>
            </a:xfrm>
            <a:prstGeom prst="rightArrow">
              <a:avLst>
                <a:gd fmla="val 66700" name="adj1"/>
                <a:gd fmla="val 50000" name="adj2"/>
              </a:avLst>
            </a:prstGeom>
            <a:solidFill>
              <a:srgbClr val="D3A9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5"/>
            <p:cNvSpPr/>
            <p:nvPr/>
          </p:nvSpPr>
          <p:spPr>
            <a:xfrm>
              <a:off x="3439" y="3007116"/>
              <a:ext cx="2645713" cy="661428"/>
            </a:xfrm>
            <a:prstGeom prst="roundRect">
              <a:avLst>
                <a:gd fmla="val 10000" name="adj"/>
              </a:avLst>
            </a:prstGeom>
            <a:solidFill>
              <a:srgbClr val="E3CACA">
                <a:alpha val="89411"/>
              </a:srgbClr>
            </a:solidFill>
            <a:ln cap="flat" cmpd="sng" w="12700">
              <a:solidFill>
                <a:srgbClr val="E3CACA">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5"/>
            <p:cNvSpPr txBox="1"/>
            <p:nvPr/>
          </p:nvSpPr>
          <p:spPr>
            <a:xfrm>
              <a:off x="22812" y="3026489"/>
              <a:ext cx="2606967" cy="622682"/>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Century Gothic"/>
                  <a:ea typeface="Century Gothic"/>
                  <a:cs typeface="Century Gothic"/>
                  <a:sym typeface="Century Gothic"/>
                </a:rPr>
                <a:t>Car ( Payments and Insurance) </a:t>
              </a:r>
              <a:endParaRPr b="0" i="0" sz="1100" u="none" cap="none" strike="noStrike">
                <a:solidFill>
                  <a:schemeClr val="lt1"/>
                </a:solidFill>
                <a:latin typeface="Century Gothic"/>
                <a:ea typeface="Century Gothic"/>
                <a:cs typeface="Century Gothic"/>
                <a:sym typeface="Century Gothic"/>
              </a:endParaRPr>
            </a:p>
          </p:txBody>
        </p:sp>
        <p:sp>
          <p:nvSpPr>
            <p:cNvPr id="222" name="Google Shape;222;p5"/>
            <p:cNvSpPr/>
            <p:nvPr/>
          </p:nvSpPr>
          <p:spPr>
            <a:xfrm rot="5400000">
              <a:off x="1268421" y="3726420"/>
              <a:ext cx="115749" cy="115749"/>
            </a:xfrm>
            <a:prstGeom prst="rightArrow">
              <a:avLst>
                <a:gd fmla="val 66700" name="adj1"/>
                <a:gd fmla="val 50000" name="adj2"/>
              </a:avLst>
            </a:prstGeom>
            <a:solidFill>
              <a:srgbClr val="D3A9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5"/>
            <p:cNvSpPr/>
            <p:nvPr/>
          </p:nvSpPr>
          <p:spPr>
            <a:xfrm>
              <a:off x="3439" y="3900045"/>
              <a:ext cx="2645713" cy="661428"/>
            </a:xfrm>
            <a:prstGeom prst="roundRect">
              <a:avLst>
                <a:gd fmla="val 10000" name="adj"/>
              </a:avLst>
            </a:prstGeom>
            <a:solidFill>
              <a:srgbClr val="E3CACA">
                <a:alpha val="89411"/>
              </a:srgbClr>
            </a:solidFill>
            <a:ln cap="flat" cmpd="sng" w="12700">
              <a:solidFill>
                <a:srgbClr val="E3CACA">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5"/>
            <p:cNvSpPr txBox="1"/>
            <p:nvPr/>
          </p:nvSpPr>
          <p:spPr>
            <a:xfrm>
              <a:off x="22812" y="3919418"/>
              <a:ext cx="2606967" cy="622682"/>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Century Gothic"/>
                  <a:ea typeface="Century Gothic"/>
                  <a:cs typeface="Century Gothic"/>
                  <a:sym typeface="Century Gothic"/>
                </a:rPr>
                <a:t>Cell Phone Service </a:t>
              </a:r>
              <a:endParaRPr b="0" i="0" sz="1100" u="none" cap="none" strike="noStrike">
                <a:solidFill>
                  <a:schemeClr val="lt1"/>
                </a:solidFill>
                <a:latin typeface="Century Gothic"/>
                <a:ea typeface="Century Gothic"/>
                <a:cs typeface="Century Gothic"/>
                <a:sym typeface="Century Gothic"/>
              </a:endParaRPr>
            </a:p>
          </p:txBody>
        </p:sp>
        <p:sp>
          <p:nvSpPr>
            <p:cNvPr id="225" name="Google Shape;225;p5"/>
            <p:cNvSpPr/>
            <p:nvPr/>
          </p:nvSpPr>
          <p:spPr>
            <a:xfrm rot="5400000">
              <a:off x="1268421" y="4619348"/>
              <a:ext cx="115749" cy="115749"/>
            </a:xfrm>
            <a:prstGeom prst="rightArrow">
              <a:avLst>
                <a:gd fmla="val 66700" name="adj1"/>
                <a:gd fmla="val 50000" name="adj2"/>
              </a:avLst>
            </a:prstGeom>
            <a:solidFill>
              <a:srgbClr val="D3A9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5"/>
            <p:cNvSpPr/>
            <p:nvPr/>
          </p:nvSpPr>
          <p:spPr>
            <a:xfrm>
              <a:off x="3439" y="4792973"/>
              <a:ext cx="2645713" cy="661428"/>
            </a:xfrm>
            <a:prstGeom prst="roundRect">
              <a:avLst>
                <a:gd fmla="val 10000" name="adj"/>
              </a:avLst>
            </a:prstGeom>
            <a:solidFill>
              <a:srgbClr val="E3CACA">
                <a:alpha val="89411"/>
              </a:srgbClr>
            </a:solidFill>
            <a:ln cap="flat" cmpd="sng" w="12700">
              <a:solidFill>
                <a:srgbClr val="E3CACA">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5"/>
            <p:cNvSpPr txBox="1"/>
            <p:nvPr/>
          </p:nvSpPr>
          <p:spPr>
            <a:xfrm>
              <a:off x="22812" y="4812346"/>
              <a:ext cx="2606967" cy="622682"/>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Century Gothic"/>
                  <a:ea typeface="Century Gothic"/>
                  <a:cs typeface="Century Gothic"/>
                  <a:sym typeface="Century Gothic"/>
                </a:rPr>
                <a:t>Internet Connection</a:t>
              </a:r>
              <a:endParaRPr b="0" i="0" sz="1100" u="none" cap="none" strike="noStrike">
                <a:solidFill>
                  <a:schemeClr val="lt1"/>
                </a:solidFill>
                <a:latin typeface="Century Gothic"/>
                <a:ea typeface="Century Gothic"/>
                <a:cs typeface="Century Gothic"/>
                <a:sym typeface="Century Gothic"/>
              </a:endParaRPr>
            </a:p>
          </p:txBody>
        </p:sp>
        <p:sp>
          <p:nvSpPr>
            <p:cNvPr id="228" name="Google Shape;228;p5"/>
            <p:cNvSpPr/>
            <p:nvPr/>
          </p:nvSpPr>
          <p:spPr>
            <a:xfrm>
              <a:off x="3019552" y="328331"/>
              <a:ext cx="2645713" cy="661428"/>
            </a:xfrm>
            <a:prstGeom prst="roundRect">
              <a:avLst>
                <a:gd fmla="val 10000" name="adj"/>
              </a:avLst>
            </a:prstGeom>
            <a:solidFill>
              <a:srgbClr val="B01210"/>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5"/>
            <p:cNvSpPr txBox="1"/>
            <p:nvPr/>
          </p:nvSpPr>
          <p:spPr>
            <a:xfrm>
              <a:off x="3038925" y="347704"/>
              <a:ext cx="2606967" cy="622682"/>
            </a:xfrm>
            <a:prstGeom prst="rect">
              <a:avLst/>
            </a:prstGeom>
            <a:noFill/>
            <a:ln>
              <a:noFill/>
            </a:ln>
          </p:spPr>
          <p:txBody>
            <a:bodyPr anchorCtr="0" anchor="ctr" bIns="17775" lIns="17775" spcFirstLastPara="1" rIns="17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b="0" i="0" lang="en-US" sz="1400" u="none" cap="none" strike="noStrike">
                  <a:solidFill>
                    <a:schemeClr val="lt1"/>
                  </a:solidFill>
                  <a:latin typeface="Century Gothic"/>
                  <a:ea typeface="Century Gothic"/>
                  <a:cs typeface="Century Gothic"/>
                  <a:sym typeface="Century Gothic"/>
                </a:rPr>
                <a:t>Other Regular Necessary Expenses</a:t>
              </a:r>
              <a:r>
                <a:rPr b="0" i="0" lang="en-US" sz="1100" u="none" cap="none" strike="noStrike">
                  <a:solidFill>
                    <a:schemeClr val="lt1"/>
                  </a:solidFill>
                  <a:latin typeface="Century Gothic"/>
                  <a:ea typeface="Century Gothic"/>
                  <a:cs typeface="Century Gothic"/>
                  <a:sym typeface="Century Gothic"/>
                </a:rPr>
                <a:t>: </a:t>
              </a:r>
              <a:endParaRPr b="0" i="0" sz="1100" u="none" cap="none" strike="noStrike">
                <a:solidFill>
                  <a:schemeClr val="lt1"/>
                </a:solidFill>
                <a:latin typeface="Century Gothic"/>
                <a:ea typeface="Century Gothic"/>
                <a:cs typeface="Century Gothic"/>
                <a:sym typeface="Century Gothic"/>
              </a:endParaRPr>
            </a:p>
          </p:txBody>
        </p:sp>
        <p:sp>
          <p:nvSpPr>
            <p:cNvPr id="230" name="Google Shape;230;p5"/>
            <p:cNvSpPr/>
            <p:nvPr/>
          </p:nvSpPr>
          <p:spPr>
            <a:xfrm rot="5400000">
              <a:off x="4284534" y="1047635"/>
              <a:ext cx="115749" cy="115749"/>
            </a:xfrm>
            <a:prstGeom prst="rightArrow">
              <a:avLst>
                <a:gd fmla="val 66700" name="adj1"/>
                <a:gd fmla="val 50000" name="adj2"/>
              </a:avLst>
            </a:prstGeom>
            <a:solidFill>
              <a:srgbClr val="D3A9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5"/>
            <p:cNvSpPr/>
            <p:nvPr/>
          </p:nvSpPr>
          <p:spPr>
            <a:xfrm>
              <a:off x="3019552" y="1221260"/>
              <a:ext cx="2645713" cy="661428"/>
            </a:xfrm>
            <a:prstGeom prst="roundRect">
              <a:avLst>
                <a:gd fmla="val 10000" name="adj"/>
              </a:avLst>
            </a:prstGeom>
            <a:solidFill>
              <a:srgbClr val="E3CACA">
                <a:alpha val="89411"/>
              </a:srgbClr>
            </a:solidFill>
            <a:ln cap="flat" cmpd="sng" w="12700">
              <a:solidFill>
                <a:srgbClr val="E3CACA">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5"/>
            <p:cNvSpPr txBox="1"/>
            <p:nvPr/>
          </p:nvSpPr>
          <p:spPr>
            <a:xfrm>
              <a:off x="3038925" y="1240633"/>
              <a:ext cx="2606967" cy="622682"/>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Century Gothic"/>
                  <a:ea typeface="Century Gothic"/>
                  <a:cs typeface="Century Gothic"/>
                  <a:sym typeface="Century Gothic"/>
                </a:rPr>
                <a:t>Groceries and home care ( food; Drinks;  cleaning supplies; linens)</a:t>
              </a:r>
              <a:endParaRPr b="0" i="0" sz="1400" u="none" cap="none" strike="noStrike">
                <a:solidFill>
                  <a:srgbClr val="000000"/>
                </a:solidFill>
                <a:latin typeface="Arial"/>
                <a:ea typeface="Arial"/>
                <a:cs typeface="Arial"/>
                <a:sym typeface="Arial"/>
              </a:endParaRPr>
            </a:p>
          </p:txBody>
        </p:sp>
        <p:sp>
          <p:nvSpPr>
            <p:cNvPr id="233" name="Google Shape;233;p5"/>
            <p:cNvSpPr/>
            <p:nvPr/>
          </p:nvSpPr>
          <p:spPr>
            <a:xfrm rot="5400000">
              <a:off x="4284534" y="1940563"/>
              <a:ext cx="115749" cy="115749"/>
            </a:xfrm>
            <a:prstGeom prst="rightArrow">
              <a:avLst>
                <a:gd fmla="val 66700" name="adj1"/>
                <a:gd fmla="val 50000" name="adj2"/>
              </a:avLst>
            </a:prstGeom>
            <a:solidFill>
              <a:srgbClr val="D3A9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5"/>
            <p:cNvSpPr/>
            <p:nvPr/>
          </p:nvSpPr>
          <p:spPr>
            <a:xfrm>
              <a:off x="3019552" y="2114188"/>
              <a:ext cx="2645713" cy="661428"/>
            </a:xfrm>
            <a:prstGeom prst="roundRect">
              <a:avLst>
                <a:gd fmla="val 10000" name="adj"/>
              </a:avLst>
            </a:prstGeom>
            <a:solidFill>
              <a:srgbClr val="E3CACA">
                <a:alpha val="89411"/>
              </a:srgbClr>
            </a:solidFill>
            <a:ln cap="flat" cmpd="sng" w="12700">
              <a:solidFill>
                <a:srgbClr val="E3CACA">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5"/>
            <p:cNvSpPr txBox="1"/>
            <p:nvPr/>
          </p:nvSpPr>
          <p:spPr>
            <a:xfrm>
              <a:off x="3038925" y="2133561"/>
              <a:ext cx="2606967" cy="622682"/>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Century Gothic"/>
                  <a:ea typeface="Century Gothic"/>
                  <a:cs typeface="Century Gothic"/>
                  <a:sym typeface="Century Gothic"/>
                </a:rPr>
                <a:t>Personal and Pet care ( clothing and Hair cuts etc.); </a:t>
              </a:r>
              <a:endParaRPr b="0" i="0" sz="1400" u="none" cap="none" strike="noStrike">
                <a:solidFill>
                  <a:srgbClr val="000000"/>
                </a:solidFill>
                <a:latin typeface="Arial"/>
                <a:ea typeface="Arial"/>
                <a:cs typeface="Arial"/>
                <a:sym typeface="Arial"/>
              </a:endParaRPr>
            </a:p>
          </p:txBody>
        </p:sp>
        <p:sp>
          <p:nvSpPr>
            <p:cNvPr id="236" name="Google Shape;236;p5"/>
            <p:cNvSpPr/>
            <p:nvPr/>
          </p:nvSpPr>
          <p:spPr>
            <a:xfrm rot="5400000">
              <a:off x="4284534" y="2833492"/>
              <a:ext cx="115749" cy="115749"/>
            </a:xfrm>
            <a:prstGeom prst="rightArrow">
              <a:avLst>
                <a:gd fmla="val 66700" name="adj1"/>
                <a:gd fmla="val 50000" name="adj2"/>
              </a:avLst>
            </a:prstGeom>
            <a:solidFill>
              <a:srgbClr val="D3A9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5"/>
            <p:cNvSpPr/>
            <p:nvPr/>
          </p:nvSpPr>
          <p:spPr>
            <a:xfrm>
              <a:off x="3019552" y="3007116"/>
              <a:ext cx="2645713" cy="661428"/>
            </a:xfrm>
            <a:prstGeom prst="roundRect">
              <a:avLst>
                <a:gd fmla="val 10000" name="adj"/>
              </a:avLst>
            </a:prstGeom>
            <a:solidFill>
              <a:srgbClr val="E3CACA">
                <a:alpha val="89411"/>
              </a:srgbClr>
            </a:solidFill>
            <a:ln cap="flat" cmpd="sng" w="12700">
              <a:solidFill>
                <a:srgbClr val="E3CACA">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5"/>
            <p:cNvSpPr txBox="1"/>
            <p:nvPr/>
          </p:nvSpPr>
          <p:spPr>
            <a:xfrm>
              <a:off x="3038925" y="3026489"/>
              <a:ext cx="2606967" cy="622682"/>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Century Gothic"/>
                  <a:ea typeface="Century Gothic"/>
                  <a:cs typeface="Century Gothic"/>
                  <a:sym typeface="Century Gothic"/>
                </a:rPr>
                <a:t>Commute: Gas for you car and or Other related expenses;</a:t>
              </a:r>
              <a:endParaRPr b="0" i="0" sz="1400" u="none" cap="none" strike="noStrike">
                <a:solidFill>
                  <a:srgbClr val="000000"/>
                </a:solidFill>
                <a:latin typeface="Arial"/>
                <a:ea typeface="Arial"/>
                <a:cs typeface="Arial"/>
                <a:sym typeface="Arial"/>
              </a:endParaRPr>
            </a:p>
          </p:txBody>
        </p:sp>
        <p:sp>
          <p:nvSpPr>
            <p:cNvPr id="239" name="Google Shape;239;p5"/>
            <p:cNvSpPr/>
            <p:nvPr/>
          </p:nvSpPr>
          <p:spPr>
            <a:xfrm rot="5400000">
              <a:off x="4284534" y="3726420"/>
              <a:ext cx="115749" cy="115749"/>
            </a:xfrm>
            <a:prstGeom prst="rightArrow">
              <a:avLst>
                <a:gd fmla="val 66700" name="adj1"/>
                <a:gd fmla="val 50000" name="adj2"/>
              </a:avLst>
            </a:prstGeom>
            <a:solidFill>
              <a:srgbClr val="D3A9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5"/>
            <p:cNvSpPr/>
            <p:nvPr/>
          </p:nvSpPr>
          <p:spPr>
            <a:xfrm>
              <a:off x="3019552" y="3900045"/>
              <a:ext cx="2645713" cy="661428"/>
            </a:xfrm>
            <a:prstGeom prst="roundRect">
              <a:avLst>
                <a:gd fmla="val 10000" name="adj"/>
              </a:avLst>
            </a:prstGeom>
            <a:solidFill>
              <a:srgbClr val="E3CACA">
                <a:alpha val="89411"/>
              </a:srgbClr>
            </a:solidFill>
            <a:ln cap="flat" cmpd="sng" w="12700">
              <a:solidFill>
                <a:srgbClr val="E3CACA">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5"/>
            <p:cNvSpPr txBox="1"/>
            <p:nvPr/>
          </p:nvSpPr>
          <p:spPr>
            <a:xfrm>
              <a:off x="3038925" y="3919418"/>
              <a:ext cx="2606967" cy="622682"/>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Century Gothic"/>
                  <a:ea typeface="Century Gothic"/>
                  <a:cs typeface="Century Gothic"/>
                  <a:sym typeface="Century Gothic"/>
                </a:rPr>
                <a:t>Medical or Prescription </a:t>
              </a:r>
              <a:endParaRPr b="0" i="0" sz="1400" u="none" cap="none" strike="noStrike">
                <a:solidFill>
                  <a:srgbClr val="000000"/>
                </a:solidFill>
                <a:latin typeface="Arial"/>
                <a:ea typeface="Arial"/>
                <a:cs typeface="Arial"/>
                <a:sym typeface="Arial"/>
              </a:endParaRPr>
            </a:p>
          </p:txBody>
        </p:sp>
        <p:sp>
          <p:nvSpPr>
            <p:cNvPr id="242" name="Google Shape;242;p5"/>
            <p:cNvSpPr/>
            <p:nvPr/>
          </p:nvSpPr>
          <p:spPr>
            <a:xfrm>
              <a:off x="6035666" y="328331"/>
              <a:ext cx="2645713" cy="661428"/>
            </a:xfrm>
            <a:prstGeom prst="roundRect">
              <a:avLst>
                <a:gd fmla="val 10000" name="adj"/>
              </a:avLst>
            </a:prstGeom>
            <a:solidFill>
              <a:srgbClr val="B01210"/>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5"/>
            <p:cNvSpPr txBox="1"/>
            <p:nvPr/>
          </p:nvSpPr>
          <p:spPr>
            <a:xfrm>
              <a:off x="6055039" y="347704"/>
              <a:ext cx="2606967" cy="622682"/>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100"/>
                <a:buFont typeface="Arial"/>
                <a:buNone/>
              </a:pPr>
              <a:r>
                <a:rPr b="1" i="0" lang="en-US" sz="1100" u="none" cap="none" strike="noStrike">
                  <a:solidFill>
                    <a:schemeClr val="lt1"/>
                  </a:solidFill>
                  <a:latin typeface="Century Gothic"/>
                  <a:ea typeface="Century Gothic"/>
                  <a:cs typeface="Century Gothic"/>
                  <a:sym typeface="Century Gothic"/>
                </a:rPr>
                <a:t>Other Expenses </a:t>
              </a:r>
              <a:r>
                <a:rPr b="0" i="0" lang="en-US" sz="1100" u="none" cap="none" strike="noStrike">
                  <a:solidFill>
                    <a:schemeClr val="lt1"/>
                  </a:solidFill>
                  <a:latin typeface="Century Gothic"/>
                  <a:ea typeface="Century Gothic"/>
                  <a:cs typeface="Century Gothic"/>
                  <a:sym typeface="Century Gothic"/>
                </a:rPr>
                <a:t>: </a:t>
              </a:r>
              <a:endParaRPr b="0" i="0" sz="1100" u="none" cap="none" strike="noStrike">
                <a:solidFill>
                  <a:schemeClr val="lt1"/>
                </a:solidFill>
                <a:latin typeface="Century Gothic"/>
                <a:ea typeface="Century Gothic"/>
                <a:cs typeface="Century Gothic"/>
                <a:sym typeface="Century Gothic"/>
              </a:endParaRPr>
            </a:p>
          </p:txBody>
        </p:sp>
        <p:sp>
          <p:nvSpPr>
            <p:cNvPr id="244" name="Google Shape;244;p5"/>
            <p:cNvSpPr/>
            <p:nvPr/>
          </p:nvSpPr>
          <p:spPr>
            <a:xfrm rot="5400000">
              <a:off x="7300648" y="1047635"/>
              <a:ext cx="115749" cy="115749"/>
            </a:xfrm>
            <a:prstGeom prst="rightArrow">
              <a:avLst>
                <a:gd fmla="val 66700" name="adj1"/>
                <a:gd fmla="val 50000" name="adj2"/>
              </a:avLst>
            </a:prstGeom>
            <a:solidFill>
              <a:srgbClr val="D3A9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5"/>
            <p:cNvSpPr/>
            <p:nvPr/>
          </p:nvSpPr>
          <p:spPr>
            <a:xfrm>
              <a:off x="6035666" y="1221260"/>
              <a:ext cx="2645713" cy="661428"/>
            </a:xfrm>
            <a:prstGeom prst="roundRect">
              <a:avLst>
                <a:gd fmla="val 10000" name="adj"/>
              </a:avLst>
            </a:prstGeom>
            <a:solidFill>
              <a:srgbClr val="E3CACA">
                <a:alpha val="89411"/>
              </a:srgbClr>
            </a:solidFill>
            <a:ln cap="flat" cmpd="sng" w="12700">
              <a:solidFill>
                <a:srgbClr val="E3CACA">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5"/>
            <p:cNvSpPr txBox="1"/>
            <p:nvPr/>
          </p:nvSpPr>
          <p:spPr>
            <a:xfrm>
              <a:off x="6055039" y="1240633"/>
              <a:ext cx="2606967" cy="622682"/>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Century Gothic"/>
                  <a:ea typeface="Century Gothic"/>
                  <a:cs typeface="Century Gothic"/>
                  <a:sym typeface="Century Gothic"/>
                </a:rPr>
                <a:t>Entrainment:</a:t>
              </a:r>
              <a:endParaRPr b="0" i="0" sz="1400" u="none" cap="none" strike="noStrike">
                <a:solidFill>
                  <a:srgbClr val="000000"/>
                </a:solidFill>
                <a:latin typeface="Arial"/>
                <a:ea typeface="Arial"/>
                <a:cs typeface="Arial"/>
                <a:sym typeface="Arial"/>
              </a:endParaRPr>
            </a:p>
          </p:txBody>
        </p:sp>
        <p:sp>
          <p:nvSpPr>
            <p:cNvPr id="247" name="Google Shape;247;p5"/>
            <p:cNvSpPr/>
            <p:nvPr/>
          </p:nvSpPr>
          <p:spPr>
            <a:xfrm rot="5400000">
              <a:off x="7300648" y="1940563"/>
              <a:ext cx="115749" cy="115749"/>
            </a:xfrm>
            <a:prstGeom prst="rightArrow">
              <a:avLst>
                <a:gd fmla="val 66700" name="adj1"/>
                <a:gd fmla="val 50000" name="adj2"/>
              </a:avLst>
            </a:prstGeom>
            <a:solidFill>
              <a:srgbClr val="D3A9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5"/>
            <p:cNvSpPr/>
            <p:nvPr/>
          </p:nvSpPr>
          <p:spPr>
            <a:xfrm>
              <a:off x="6035666" y="2114188"/>
              <a:ext cx="2645713" cy="661428"/>
            </a:xfrm>
            <a:prstGeom prst="roundRect">
              <a:avLst>
                <a:gd fmla="val 10000" name="adj"/>
              </a:avLst>
            </a:prstGeom>
            <a:solidFill>
              <a:srgbClr val="E3CACA">
                <a:alpha val="89411"/>
              </a:srgbClr>
            </a:solidFill>
            <a:ln cap="flat" cmpd="sng" w="12700">
              <a:solidFill>
                <a:srgbClr val="E3CACA">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5"/>
            <p:cNvSpPr txBox="1"/>
            <p:nvPr/>
          </p:nvSpPr>
          <p:spPr>
            <a:xfrm>
              <a:off x="6055039" y="2133561"/>
              <a:ext cx="2606967" cy="622682"/>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Century Gothic"/>
                  <a:ea typeface="Century Gothic"/>
                  <a:cs typeface="Century Gothic"/>
                  <a:sym typeface="Century Gothic"/>
                </a:rPr>
                <a:t>Eating/ Drinking out </a:t>
              </a:r>
              <a:endParaRPr b="0" i="0" sz="1400" u="none" cap="none" strike="noStrike">
                <a:solidFill>
                  <a:srgbClr val="000000"/>
                </a:solidFill>
                <a:latin typeface="Arial"/>
                <a:ea typeface="Arial"/>
                <a:cs typeface="Arial"/>
                <a:sym typeface="Arial"/>
              </a:endParaRPr>
            </a:p>
          </p:txBody>
        </p:sp>
        <p:sp>
          <p:nvSpPr>
            <p:cNvPr id="250" name="Google Shape;250;p5"/>
            <p:cNvSpPr/>
            <p:nvPr/>
          </p:nvSpPr>
          <p:spPr>
            <a:xfrm rot="5400000">
              <a:off x="7300648" y="2833492"/>
              <a:ext cx="115749" cy="115749"/>
            </a:xfrm>
            <a:prstGeom prst="rightArrow">
              <a:avLst>
                <a:gd fmla="val 66700" name="adj1"/>
                <a:gd fmla="val 50000" name="adj2"/>
              </a:avLst>
            </a:prstGeom>
            <a:solidFill>
              <a:srgbClr val="D3A9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5"/>
            <p:cNvSpPr/>
            <p:nvPr/>
          </p:nvSpPr>
          <p:spPr>
            <a:xfrm>
              <a:off x="6035666" y="3007116"/>
              <a:ext cx="2645713" cy="1863693"/>
            </a:xfrm>
            <a:prstGeom prst="roundRect">
              <a:avLst>
                <a:gd fmla="val 10000" name="adj"/>
              </a:avLst>
            </a:prstGeom>
            <a:solidFill>
              <a:srgbClr val="E3CACA">
                <a:alpha val="89411"/>
              </a:srgbClr>
            </a:solidFill>
            <a:ln cap="flat" cmpd="sng" w="12700">
              <a:solidFill>
                <a:srgbClr val="E3CACA">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5"/>
            <p:cNvSpPr txBox="1"/>
            <p:nvPr/>
          </p:nvSpPr>
          <p:spPr>
            <a:xfrm>
              <a:off x="6090252" y="3061702"/>
              <a:ext cx="2536541" cy="1754521"/>
            </a:xfrm>
            <a:prstGeom prst="rect">
              <a:avLst/>
            </a:prstGeom>
            <a:noFill/>
            <a:ln>
              <a:noFill/>
            </a:ln>
          </p:spPr>
          <p:txBody>
            <a:bodyPr anchorCtr="0" anchor="t" bIns="13950" lIns="13950" spcFirstLastPara="1" rIns="13950" wrap="square" tIns="13950">
              <a:noAutofit/>
            </a:bodyPr>
            <a:lstStyle/>
            <a:p>
              <a:pPr indent="0" lvl="0" marL="0" marR="0" rtl="0" algn="l">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Century Gothic"/>
                  <a:ea typeface="Century Gothic"/>
                  <a:cs typeface="Century Gothic"/>
                  <a:sym typeface="Century Gothic"/>
                </a:rPr>
                <a:t>Subscriptions: </a:t>
              </a:r>
              <a:endParaRPr b="0" i="0" sz="1100" u="none" cap="none" strike="noStrike">
                <a:solidFill>
                  <a:schemeClr val="lt1"/>
                </a:solidFill>
                <a:latin typeface="Century Gothic"/>
                <a:ea typeface="Century Gothic"/>
                <a:cs typeface="Century Gothic"/>
                <a:sym typeface="Century Gothic"/>
              </a:endParaRPr>
            </a:p>
            <a:p>
              <a:pPr indent="-69850" lvl="1" marL="57150" marR="0" rtl="0" algn="l">
                <a:lnSpc>
                  <a:spcPct val="90000"/>
                </a:lnSpc>
                <a:spcBef>
                  <a:spcPts val="385"/>
                </a:spcBef>
                <a:spcAft>
                  <a:spcPts val="0"/>
                </a:spcAft>
                <a:buClr>
                  <a:schemeClr val="lt1"/>
                </a:buClr>
                <a:buSzPts val="1100"/>
                <a:buFont typeface="Century Gothic"/>
                <a:buChar char="•"/>
              </a:pPr>
              <a:r>
                <a:rPr b="0" i="0" lang="en-US" sz="1100" u="none" cap="none" strike="noStrike">
                  <a:solidFill>
                    <a:schemeClr val="lt1"/>
                  </a:solidFill>
                  <a:latin typeface="Century Gothic"/>
                  <a:ea typeface="Century Gothic"/>
                  <a:cs typeface="Century Gothic"/>
                  <a:sym typeface="Century Gothic"/>
                </a:rPr>
                <a:t>Gym; </a:t>
              </a:r>
              <a:endParaRPr b="0" i="0" sz="1100" u="none" cap="none" strike="noStrike">
                <a:solidFill>
                  <a:schemeClr val="lt1"/>
                </a:solidFill>
                <a:latin typeface="Century Gothic"/>
                <a:ea typeface="Century Gothic"/>
                <a:cs typeface="Century Gothic"/>
                <a:sym typeface="Century Gothic"/>
              </a:endParaRPr>
            </a:p>
            <a:p>
              <a:pPr indent="-69850" lvl="1" marL="57150" marR="0" rtl="0" algn="l">
                <a:lnSpc>
                  <a:spcPct val="90000"/>
                </a:lnSpc>
                <a:spcBef>
                  <a:spcPts val="165"/>
                </a:spcBef>
                <a:spcAft>
                  <a:spcPts val="0"/>
                </a:spcAft>
                <a:buClr>
                  <a:schemeClr val="lt1"/>
                </a:buClr>
                <a:buSzPts val="1100"/>
                <a:buFont typeface="Century Gothic"/>
                <a:buChar char="•"/>
              </a:pPr>
              <a:r>
                <a:rPr b="0" i="0" lang="en-US" sz="1100" u="none" cap="none" strike="noStrike">
                  <a:solidFill>
                    <a:schemeClr val="lt1"/>
                  </a:solidFill>
                  <a:latin typeface="Century Gothic"/>
                  <a:ea typeface="Century Gothic"/>
                  <a:cs typeface="Century Gothic"/>
                  <a:sym typeface="Century Gothic"/>
                </a:rPr>
                <a:t>Newspapers </a:t>
              </a:r>
              <a:endParaRPr b="0" i="0" sz="1100" u="none" cap="none" strike="noStrike">
                <a:solidFill>
                  <a:schemeClr val="lt1"/>
                </a:solidFill>
                <a:latin typeface="Century Gothic"/>
                <a:ea typeface="Century Gothic"/>
                <a:cs typeface="Century Gothic"/>
                <a:sym typeface="Century Gothic"/>
              </a:endParaRPr>
            </a:p>
            <a:p>
              <a:pPr indent="-69850" lvl="1" marL="57150" marR="0" rtl="0" algn="l">
                <a:lnSpc>
                  <a:spcPct val="90000"/>
                </a:lnSpc>
                <a:spcBef>
                  <a:spcPts val="165"/>
                </a:spcBef>
                <a:spcAft>
                  <a:spcPts val="0"/>
                </a:spcAft>
                <a:buClr>
                  <a:schemeClr val="lt1"/>
                </a:buClr>
                <a:buSzPts val="1100"/>
                <a:buFont typeface="Century Gothic"/>
                <a:buChar char="•"/>
              </a:pPr>
              <a:r>
                <a:rPr b="0" i="0" lang="en-US" sz="1100" u="none" cap="none" strike="noStrike">
                  <a:solidFill>
                    <a:schemeClr val="lt1"/>
                  </a:solidFill>
                  <a:latin typeface="Century Gothic"/>
                  <a:ea typeface="Century Gothic"/>
                  <a:cs typeface="Century Gothic"/>
                  <a:sym typeface="Century Gothic"/>
                </a:rPr>
                <a:t>Apps</a:t>
              </a:r>
              <a:endParaRPr b="0" i="0" sz="1400" u="none" cap="none" strike="noStrike">
                <a:solidFill>
                  <a:srgbClr val="000000"/>
                </a:solidFill>
                <a:latin typeface="Arial"/>
                <a:ea typeface="Arial"/>
                <a:cs typeface="Arial"/>
                <a:sym typeface="Arial"/>
              </a:endParaRPr>
            </a:p>
            <a:p>
              <a:pPr indent="-69850" lvl="1" marL="57150" marR="0" rtl="0" algn="l">
                <a:lnSpc>
                  <a:spcPct val="90000"/>
                </a:lnSpc>
                <a:spcBef>
                  <a:spcPts val="165"/>
                </a:spcBef>
                <a:spcAft>
                  <a:spcPts val="0"/>
                </a:spcAft>
                <a:buClr>
                  <a:schemeClr val="lt1"/>
                </a:buClr>
                <a:buSzPts val="1100"/>
                <a:buFont typeface="Century Gothic"/>
                <a:buChar char="•"/>
              </a:pPr>
              <a:r>
                <a:rPr b="0" i="0" lang="en-US" sz="1100" u="none" cap="none" strike="noStrike">
                  <a:solidFill>
                    <a:schemeClr val="lt1"/>
                  </a:solidFill>
                  <a:latin typeface="Century Gothic"/>
                  <a:ea typeface="Century Gothic"/>
                  <a:cs typeface="Century Gothic"/>
                  <a:sym typeface="Century Gothic"/>
                </a:rPr>
                <a:t>Donations</a:t>
              </a:r>
              <a:endParaRPr b="0" i="0" sz="1400" u="none" cap="none" strike="noStrike">
                <a:solidFill>
                  <a:srgbClr val="000000"/>
                </a:solidFill>
                <a:latin typeface="Arial"/>
                <a:ea typeface="Arial"/>
                <a:cs typeface="Arial"/>
                <a:sym typeface="Arial"/>
              </a:endParaRPr>
            </a:p>
          </p:txBody>
        </p:sp>
        <p:sp>
          <p:nvSpPr>
            <p:cNvPr id="253" name="Google Shape;253;p5"/>
            <p:cNvSpPr/>
            <p:nvPr/>
          </p:nvSpPr>
          <p:spPr>
            <a:xfrm>
              <a:off x="9051780" y="328331"/>
              <a:ext cx="2645713" cy="661428"/>
            </a:xfrm>
            <a:prstGeom prst="roundRect">
              <a:avLst>
                <a:gd fmla="val 10000" name="adj"/>
              </a:avLst>
            </a:prstGeom>
            <a:solidFill>
              <a:srgbClr val="B01210"/>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5"/>
            <p:cNvSpPr txBox="1"/>
            <p:nvPr/>
          </p:nvSpPr>
          <p:spPr>
            <a:xfrm>
              <a:off x="9071153" y="347704"/>
              <a:ext cx="2606967" cy="622682"/>
            </a:xfrm>
            <a:prstGeom prst="rect">
              <a:avLst/>
            </a:prstGeom>
            <a:noFill/>
            <a:ln>
              <a:noFill/>
            </a:ln>
          </p:spPr>
          <p:txBody>
            <a:bodyPr anchorCtr="0" anchor="ctr" bIns="17775" lIns="17775" spcFirstLastPara="1" rIns="17775" wrap="square" tIns="17775">
              <a:noAutofit/>
            </a:bodyPr>
            <a:lstStyle/>
            <a:p>
              <a:pPr indent="0" lvl="0" marL="0" marR="0" rtl="0" algn="ctr">
                <a:lnSpc>
                  <a:spcPct val="90000"/>
                </a:lnSpc>
                <a:spcBef>
                  <a:spcPts val="0"/>
                </a:spcBef>
                <a:spcAft>
                  <a:spcPts val="0"/>
                </a:spcAft>
                <a:buClr>
                  <a:srgbClr val="000000"/>
                </a:buClr>
                <a:buSzPts val="1400"/>
                <a:buFont typeface="Arial"/>
                <a:buNone/>
              </a:pPr>
              <a:r>
                <a:rPr b="0" i="0" lang="en-US" sz="1400" u="none" cap="none" strike="noStrike">
                  <a:solidFill>
                    <a:schemeClr val="lt1"/>
                  </a:solidFill>
                  <a:latin typeface="Century Gothic"/>
                  <a:ea typeface="Century Gothic"/>
                  <a:cs typeface="Century Gothic"/>
                  <a:sym typeface="Century Gothic"/>
                </a:rPr>
                <a:t>Other infrequent: </a:t>
              </a:r>
              <a:endParaRPr b="0" i="0" sz="1400" u="none" cap="none" strike="noStrike">
                <a:solidFill>
                  <a:srgbClr val="000000"/>
                </a:solidFill>
                <a:latin typeface="Arial"/>
                <a:ea typeface="Arial"/>
                <a:cs typeface="Arial"/>
                <a:sym typeface="Arial"/>
              </a:endParaRPr>
            </a:p>
          </p:txBody>
        </p:sp>
        <p:sp>
          <p:nvSpPr>
            <p:cNvPr id="255" name="Google Shape;255;p5"/>
            <p:cNvSpPr/>
            <p:nvPr/>
          </p:nvSpPr>
          <p:spPr>
            <a:xfrm rot="5400000">
              <a:off x="10316762" y="1047635"/>
              <a:ext cx="115749" cy="115749"/>
            </a:xfrm>
            <a:prstGeom prst="rightArrow">
              <a:avLst>
                <a:gd fmla="val 66700" name="adj1"/>
                <a:gd fmla="val 50000" name="adj2"/>
              </a:avLst>
            </a:prstGeom>
            <a:solidFill>
              <a:srgbClr val="D3A9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5"/>
            <p:cNvSpPr/>
            <p:nvPr/>
          </p:nvSpPr>
          <p:spPr>
            <a:xfrm>
              <a:off x="9051780" y="1221260"/>
              <a:ext cx="2645713" cy="661428"/>
            </a:xfrm>
            <a:prstGeom prst="roundRect">
              <a:avLst>
                <a:gd fmla="val 10000" name="adj"/>
              </a:avLst>
            </a:prstGeom>
            <a:solidFill>
              <a:srgbClr val="E3CACA">
                <a:alpha val="89411"/>
              </a:srgbClr>
            </a:solidFill>
            <a:ln cap="flat" cmpd="sng" w="12700">
              <a:solidFill>
                <a:srgbClr val="E3CACA">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5"/>
            <p:cNvSpPr txBox="1"/>
            <p:nvPr/>
          </p:nvSpPr>
          <p:spPr>
            <a:xfrm>
              <a:off x="9071153" y="1240633"/>
              <a:ext cx="2606967" cy="622682"/>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Century Gothic"/>
                  <a:ea typeface="Century Gothic"/>
                  <a:cs typeface="Century Gothic"/>
                  <a:sym typeface="Century Gothic"/>
                </a:rPr>
                <a:t>Travel;</a:t>
              </a:r>
              <a:endParaRPr b="0" i="0" sz="1100" u="none" cap="none" strike="noStrike">
                <a:solidFill>
                  <a:schemeClr val="lt1"/>
                </a:solidFill>
                <a:latin typeface="Century Gothic"/>
                <a:ea typeface="Century Gothic"/>
                <a:cs typeface="Century Gothic"/>
                <a:sym typeface="Century Gothic"/>
              </a:endParaRPr>
            </a:p>
          </p:txBody>
        </p:sp>
        <p:sp>
          <p:nvSpPr>
            <p:cNvPr id="258" name="Google Shape;258;p5"/>
            <p:cNvSpPr/>
            <p:nvPr/>
          </p:nvSpPr>
          <p:spPr>
            <a:xfrm rot="5400000">
              <a:off x="10316762" y="1940563"/>
              <a:ext cx="115749" cy="115749"/>
            </a:xfrm>
            <a:prstGeom prst="rightArrow">
              <a:avLst>
                <a:gd fmla="val 66700" name="adj1"/>
                <a:gd fmla="val 50000" name="adj2"/>
              </a:avLst>
            </a:prstGeom>
            <a:solidFill>
              <a:srgbClr val="D3A9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5"/>
            <p:cNvSpPr/>
            <p:nvPr/>
          </p:nvSpPr>
          <p:spPr>
            <a:xfrm>
              <a:off x="9051780" y="2114188"/>
              <a:ext cx="2645713" cy="661428"/>
            </a:xfrm>
            <a:prstGeom prst="roundRect">
              <a:avLst>
                <a:gd fmla="val 10000" name="adj"/>
              </a:avLst>
            </a:prstGeom>
            <a:solidFill>
              <a:srgbClr val="E3CACA">
                <a:alpha val="89411"/>
              </a:srgbClr>
            </a:solidFill>
            <a:ln cap="flat" cmpd="sng" w="12700">
              <a:solidFill>
                <a:srgbClr val="E3CACA">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5"/>
            <p:cNvSpPr txBox="1"/>
            <p:nvPr/>
          </p:nvSpPr>
          <p:spPr>
            <a:xfrm>
              <a:off x="9071153" y="2133561"/>
              <a:ext cx="2606967" cy="622682"/>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Century Gothic"/>
                  <a:ea typeface="Century Gothic"/>
                  <a:cs typeface="Century Gothic"/>
                  <a:sym typeface="Century Gothic"/>
                </a:rPr>
                <a:t>Gifts;</a:t>
              </a:r>
              <a:endParaRPr b="0" i="0" sz="1100" u="none" cap="none" strike="noStrike">
                <a:solidFill>
                  <a:schemeClr val="lt1"/>
                </a:solidFill>
                <a:latin typeface="Century Gothic"/>
                <a:ea typeface="Century Gothic"/>
                <a:cs typeface="Century Gothic"/>
                <a:sym typeface="Century Gothic"/>
              </a:endParaRPr>
            </a:p>
          </p:txBody>
        </p:sp>
        <p:sp>
          <p:nvSpPr>
            <p:cNvPr id="261" name="Google Shape;261;p5"/>
            <p:cNvSpPr/>
            <p:nvPr/>
          </p:nvSpPr>
          <p:spPr>
            <a:xfrm rot="5400000">
              <a:off x="10316762" y="2833492"/>
              <a:ext cx="115749" cy="115749"/>
            </a:xfrm>
            <a:prstGeom prst="rightArrow">
              <a:avLst>
                <a:gd fmla="val 66700" name="adj1"/>
                <a:gd fmla="val 50000" name="adj2"/>
              </a:avLst>
            </a:prstGeom>
            <a:solidFill>
              <a:srgbClr val="D3A9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5"/>
            <p:cNvSpPr/>
            <p:nvPr/>
          </p:nvSpPr>
          <p:spPr>
            <a:xfrm>
              <a:off x="9051780" y="3007116"/>
              <a:ext cx="2645713" cy="661428"/>
            </a:xfrm>
            <a:prstGeom prst="roundRect">
              <a:avLst>
                <a:gd fmla="val 10000" name="adj"/>
              </a:avLst>
            </a:prstGeom>
            <a:solidFill>
              <a:srgbClr val="E3CACA">
                <a:alpha val="89411"/>
              </a:srgbClr>
            </a:solidFill>
            <a:ln cap="flat" cmpd="sng" w="12700">
              <a:solidFill>
                <a:srgbClr val="E3CACA">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5"/>
            <p:cNvSpPr txBox="1"/>
            <p:nvPr/>
          </p:nvSpPr>
          <p:spPr>
            <a:xfrm>
              <a:off x="9071153" y="3026489"/>
              <a:ext cx="2606967" cy="622682"/>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Century Gothic"/>
                  <a:ea typeface="Century Gothic"/>
                  <a:cs typeface="Century Gothic"/>
                  <a:sym typeface="Century Gothic"/>
                </a:rPr>
                <a:t>Medical</a:t>
              </a:r>
              <a:endParaRPr b="0" i="0" sz="1400" u="none" cap="none" strike="noStrike">
                <a:solidFill>
                  <a:srgbClr val="000000"/>
                </a:solidFill>
                <a:latin typeface="Arial"/>
                <a:ea typeface="Arial"/>
                <a:cs typeface="Arial"/>
                <a:sym typeface="Arial"/>
              </a:endParaRPr>
            </a:p>
          </p:txBody>
        </p:sp>
        <p:sp>
          <p:nvSpPr>
            <p:cNvPr id="264" name="Google Shape;264;p5"/>
            <p:cNvSpPr/>
            <p:nvPr/>
          </p:nvSpPr>
          <p:spPr>
            <a:xfrm rot="5400000">
              <a:off x="10316762" y="3726420"/>
              <a:ext cx="115749" cy="115749"/>
            </a:xfrm>
            <a:prstGeom prst="rightArrow">
              <a:avLst>
                <a:gd fmla="val 66700" name="adj1"/>
                <a:gd fmla="val 50000" name="adj2"/>
              </a:avLst>
            </a:prstGeom>
            <a:solidFill>
              <a:srgbClr val="D3A9A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5"/>
            <p:cNvSpPr/>
            <p:nvPr/>
          </p:nvSpPr>
          <p:spPr>
            <a:xfrm>
              <a:off x="9051780" y="3900045"/>
              <a:ext cx="2645713" cy="661428"/>
            </a:xfrm>
            <a:prstGeom prst="roundRect">
              <a:avLst>
                <a:gd fmla="val 10000" name="adj"/>
              </a:avLst>
            </a:prstGeom>
            <a:solidFill>
              <a:srgbClr val="E3CACA">
                <a:alpha val="89411"/>
              </a:srgbClr>
            </a:solidFill>
            <a:ln cap="flat" cmpd="sng" w="12700">
              <a:solidFill>
                <a:srgbClr val="E3CACA">
                  <a:alpha val="89411"/>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5"/>
            <p:cNvSpPr txBox="1"/>
            <p:nvPr/>
          </p:nvSpPr>
          <p:spPr>
            <a:xfrm>
              <a:off x="9071153" y="3919418"/>
              <a:ext cx="2606967" cy="622682"/>
            </a:xfrm>
            <a:prstGeom prst="rect">
              <a:avLst/>
            </a:prstGeom>
            <a:noFill/>
            <a:ln>
              <a:noFill/>
            </a:ln>
          </p:spPr>
          <p:txBody>
            <a:bodyPr anchorCtr="0" anchor="ctr" bIns="13950" lIns="13950" spcFirstLastPara="1" rIns="13950" wrap="square" tIns="13950">
              <a:noAutofit/>
            </a:bodyPr>
            <a:lstStyle/>
            <a:p>
              <a:pPr indent="0" lvl="0" marL="0" marR="0" rtl="0" algn="ctr">
                <a:lnSpc>
                  <a:spcPct val="90000"/>
                </a:lnSpc>
                <a:spcBef>
                  <a:spcPts val="0"/>
                </a:spcBef>
                <a:spcAft>
                  <a:spcPts val="0"/>
                </a:spcAft>
                <a:buClr>
                  <a:srgbClr val="000000"/>
                </a:buClr>
                <a:buSzPts val="1100"/>
                <a:buFont typeface="Arial"/>
                <a:buNone/>
              </a:pPr>
              <a:r>
                <a:rPr b="0" i="0" lang="en-US" sz="1100" u="none" cap="none" strike="noStrike">
                  <a:solidFill>
                    <a:schemeClr val="lt1"/>
                  </a:solidFill>
                  <a:latin typeface="Century Gothic"/>
                  <a:ea typeface="Century Gothic"/>
                  <a:cs typeface="Century Gothic"/>
                  <a:sym typeface="Century Gothic"/>
                </a:rPr>
                <a:t>House/Car repairs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6"/>
          <p:cNvSpPr txBox="1"/>
          <p:nvPr>
            <p:ph type="title"/>
          </p:nvPr>
        </p:nvSpPr>
        <p:spPr>
          <a:xfrm>
            <a:off x="839792" y="457200"/>
            <a:ext cx="3275400" cy="8175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lt2"/>
              </a:buClr>
              <a:buSzPts val="1800"/>
              <a:buFont typeface="Century Gothic"/>
              <a:buNone/>
            </a:pPr>
            <a:r>
              <a:rPr lang="en-US" sz="1800"/>
              <a:t>How and where do we  start? </a:t>
            </a:r>
            <a:endParaRPr sz="1800"/>
          </a:p>
        </p:txBody>
      </p:sp>
      <p:sp>
        <p:nvSpPr>
          <p:cNvPr id="272" name="Google Shape;272;p6"/>
          <p:cNvSpPr txBox="1"/>
          <p:nvPr>
            <p:ph idx="1" type="body"/>
          </p:nvPr>
        </p:nvSpPr>
        <p:spPr>
          <a:xfrm>
            <a:off x="4836066" y="1274625"/>
            <a:ext cx="5196000" cy="4572000"/>
          </a:xfrm>
          <a:prstGeom prst="rect">
            <a:avLst/>
          </a:prstGeom>
          <a:noFill/>
          <a:ln>
            <a:noFill/>
          </a:ln>
        </p:spPr>
        <p:txBody>
          <a:bodyPr anchorCtr="0" anchor="ctr" bIns="45700" lIns="91425" spcFirstLastPara="1" rIns="91425" wrap="square" tIns="45700">
            <a:normAutofit/>
          </a:bodyPr>
          <a:lstStyle/>
          <a:p>
            <a:pPr indent="-241300" lvl="0" marL="342900" rtl="0" algn="l">
              <a:lnSpc>
                <a:spcPct val="100000"/>
              </a:lnSpc>
              <a:spcBef>
                <a:spcPts val="0"/>
              </a:spcBef>
              <a:spcAft>
                <a:spcPts val="0"/>
              </a:spcAft>
              <a:buSzPts val="1600"/>
              <a:buNone/>
            </a:pPr>
            <a:r>
              <a:t/>
            </a:r>
            <a:endParaRPr/>
          </a:p>
        </p:txBody>
      </p:sp>
      <p:sp>
        <p:nvSpPr>
          <p:cNvPr id="273" name="Google Shape;273;p6"/>
          <p:cNvSpPr txBox="1"/>
          <p:nvPr>
            <p:ph idx="2" type="body"/>
          </p:nvPr>
        </p:nvSpPr>
        <p:spPr>
          <a:xfrm>
            <a:off x="412000" y="1357750"/>
            <a:ext cx="3531900" cy="48696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120"/>
              <a:buNone/>
            </a:pPr>
            <a:r>
              <a:t/>
            </a:r>
            <a:endParaRPr/>
          </a:p>
          <a:p>
            <a:pPr indent="-299720" lvl="0" marL="457200" rtl="0" algn="l">
              <a:lnSpc>
                <a:spcPct val="100000"/>
              </a:lnSpc>
              <a:spcBef>
                <a:spcPts val="0"/>
              </a:spcBef>
              <a:spcAft>
                <a:spcPts val="0"/>
              </a:spcAft>
              <a:buSzPts val="1120"/>
              <a:buChar char="●"/>
            </a:pPr>
            <a:r>
              <a:rPr lang="en-US"/>
              <a:t>What drives your cycle of income and expenses ? </a:t>
            </a:r>
            <a:endParaRPr/>
          </a:p>
          <a:p>
            <a:pPr indent="-289560" lvl="1" marL="914400" rtl="0" algn="l">
              <a:lnSpc>
                <a:spcPct val="100000"/>
              </a:lnSpc>
              <a:spcBef>
                <a:spcPts val="0"/>
              </a:spcBef>
              <a:spcAft>
                <a:spcPts val="0"/>
              </a:spcAft>
              <a:buSzPts val="960"/>
              <a:buChar char="○"/>
            </a:pPr>
            <a:r>
              <a:rPr lang="en-US"/>
              <a:t>weekly</a:t>
            </a:r>
            <a:endParaRPr/>
          </a:p>
          <a:p>
            <a:pPr indent="-289560" lvl="1" marL="914400" rtl="0" algn="l">
              <a:lnSpc>
                <a:spcPct val="100000"/>
              </a:lnSpc>
              <a:spcBef>
                <a:spcPts val="0"/>
              </a:spcBef>
              <a:spcAft>
                <a:spcPts val="0"/>
              </a:spcAft>
              <a:buSzPts val="960"/>
              <a:buChar char="○"/>
            </a:pPr>
            <a:r>
              <a:rPr lang="en-US"/>
              <a:t>biweekly</a:t>
            </a:r>
            <a:endParaRPr/>
          </a:p>
          <a:p>
            <a:pPr indent="-289560" lvl="1" marL="914400" rtl="0" algn="l">
              <a:lnSpc>
                <a:spcPct val="100000"/>
              </a:lnSpc>
              <a:spcBef>
                <a:spcPts val="0"/>
              </a:spcBef>
              <a:spcAft>
                <a:spcPts val="0"/>
              </a:spcAft>
              <a:buSzPts val="960"/>
              <a:buChar char="○"/>
            </a:pPr>
            <a:r>
              <a:rPr lang="en-US"/>
              <a:t>Monthly</a:t>
            </a:r>
            <a:endParaRPr/>
          </a:p>
          <a:p>
            <a:pPr indent="-289560" lvl="1" marL="914400" rtl="0" algn="l">
              <a:lnSpc>
                <a:spcPct val="100000"/>
              </a:lnSpc>
              <a:spcBef>
                <a:spcPts val="0"/>
              </a:spcBef>
              <a:spcAft>
                <a:spcPts val="0"/>
              </a:spcAft>
              <a:buSzPts val="960"/>
              <a:buChar char="○"/>
            </a:pPr>
            <a:r>
              <a:rPr lang="en-US"/>
              <a:t>Semester </a:t>
            </a:r>
            <a:endParaRPr/>
          </a:p>
          <a:p>
            <a:pPr indent="-299720" lvl="0" marL="457200" rtl="0" algn="l">
              <a:lnSpc>
                <a:spcPct val="100000"/>
              </a:lnSpc>
              <a:spcBef>
                <a:spcPts val="0"/>
              </a:spcBef>
              <a:spcAft>
                <a:spcPts val="0"/>
              </a:spcAft>
              <a:buSzPts val="1120"/>
              <a:buChar char="●"/>
            </a:pPr>
            <a:r>
              <a:rPr lang="en-US"/>
              <a:t>A current  month or the following;</a:t>
            </a:r>
            <a:endParaRPr/>
          </a:p>
          <a:p>
            <a:pPr indent="-289560" lvl="1" marL="914400" rtl="0" algn="l">
              <a:lnSpc>
                <a:spcPct val="100000"/>
              </a:lnSpc>
              <a:spcBef>
                <a:spcPts val="0"/>
              </a:spcBef>
              <a:spcAft>
                <a:spcPts val="0"/>
              </a:spcAft>
              <a:buSzPts val="960"/>
              <a:buChar char="○"/>
            </a:pPr>
            <a:r>
              <a:rPr lang="en-US"/>
              <a:t>Open your bank account </a:t>
            </a:r>
            <a:endParaRPr/>
          </a:p>
          <a:p>
            <a:pPr indent="-279400" lvl="2" marL="1371600" rtl="0" algn="l">
              <a:lnSpc>
                <a:spcPct val="100000"/>
              </a:lnSpc>
              <a:spcBef>
                <a:spcPts val="0"/>
              </a:spcBef>
              <a:spcAft>
                <a:spcPts val="0"/>
              </a:spcAft>
              <a:buSzPts val="800"/>
              <a:buChar char="■"/>
            </a:pPr>
            <a:r>
              <a:t/>
            </a:r>
            <a:endParaRPr/>
          </a:p>
          <a:p>
            <a:pPr indent="-289560" lvl="1" marL="914400" rtl="0" algn="l">
              <a:lnSpc>
                <a:spcPct val="100000"/>
              </a:lnSpc>
              <a:spcBef>
                <a:spcPts val="0"/>
              </a:spcBef>
              <a:spcAft>
                <a:spcPts val="0"/>
              </a:spcAft>
              <a:buSzPts val="960"/>
              <a:buChar char="○"/>
            </a:pPr>
            <a:r>
              <a:rPr lang="en-US"/>
              <a:t>Review the statement (s)  including credit cards spending</a:t>
            </a:r>
            <a:endParaRPr/>
          </a:p>
          <a:p>
            <a:pPr indent="-289560" lvl="1" marL="914400" rtl="0" algn="l">
              <a:lnSpc>
                <a:spcPct val="100000"/>
              </a:lnSpc>
              <a:spcBef>
                <a:spcPts val="0"/>
              </a:spcBef>
              <a:spcAft>
                <a:spcPts val="0"/>
              </a:spcAft>
              <a:buSzPts val="960"/>
              <a:buChar char="○"/>
            </a:pPr>
            <a:r>
              <a:rPr lang="en-US"/>
              <a:t>Add your balance at the Beginning </a:t>
            </a:r>
            <a:endParaRPr/>
          </a:p>
          <a:p>
            <a:pPr indent="-289560" lvl="1" marL="914400" rtl="0" algn="l">
              <a:lnSpc>
                <a:spcPct val="100000"/>
              </a:lnSpc>
              <a:spcBef>
                <a:spcPts val="0"/>
              </a:spcBef>
              <a:spcAft>
                <a:spcPts val="0"/>
              </a:spcAft>
              <a:buSzPts val="960"/>
              <a:buChar char="○"/>
            </a:pPr>
            <a:r>
              <a:rPr lang="en-US"/>
              <a:t>Start  categorizing each expense </a:t>
            </a:r>
            <a:endParaRPr/>
          </a:p>
          <a:p>
            <a:pPr indent="-289560" lvl="1" marL="914400" rtl="0" algn="l">
              <a:lnSpc>
                <a:spcPct val="100000"/>
              </a:lnSpc>
              <a:spcBef>
                <a:spcPts val="0"/>
              </a:spcBef>
              <a:spcAft>
                <a:spcPts val="0"/>
              </a:spcAft>
              <a:buSzPts val="960"/>
              <a:buChar char="○"/>
            </a:pPr>
            <a:r>
              <a:rPr lang="en-US"/>
              <a:t>How much many do you have left </a:t>
            </a:r>
            <a:endParaRPr/>
          </a:p>
          <a:p>
            <a:pPr indent="0" lvl="0" marL="914400" rtl="0" algn="l">
              <a:lnSpc>
                <a:spcPct val="100000"/>
              </a:lnSpc>
              <a:spcBef>
                <a:spcPts val="0"/>
              </a:spcBef>
              <a:spcAft>
                <a:spcPts val="0"/>
              </a:spcAft>
              <a:buSzPts val="1120"/>
              <a:buNone/>
            </a:pPr>
            <a:r>
              <a:t/>
            </a:r>
            <a:endParaRPr/>
          </a:p>
          <a:p>
            <a:pPr indent="0" lvl="0" marL="0" rtl="0" algn="l">
              <a:lnSpc>
                <a:spcPct val="100000"/>
              </a:lnSpc>
              <a:spcBef>
                <a:spcPts val="0"/>
              </a:spcBef>
              <a:spcAft>
                <a:spcPts val="0"/>
              </a:spcAft>
              <a:buSzPts val="1120"/>
              <a:buNone/>
            </a:pPr>
            <a:r>
              <a:t/>
            </a:r>
            <a:endParaRPr/>
          </a:p>
        </p:txBody>
      </p:sp>
      <p:pic>
        <p:nvPicPr>
          <p:cNvPr id="274" name="Google Shape;274;p6"/>
          <p:cNvPicPr preferRelativeResize="0"/>
          <p:nvPr/>
        </p:nvPicPr>
        <p:blipFill rotWithShape="1">
          <a:blip r:embed="rId3">
            <a:alphaModFix/>
          </a:blip>
          <a:srcRect b="0" l="0" r="0" t="0"/>
          <a:stretch/>
        </p:blipFill>
        <p:spPr>
          <a:xfrm>
            <a:off x="4252475" y="405526"/>
            <a:ext cx="7787126" cy="62965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gcedb2a5707_0_15"/>
          <p:cNvSpPr txBox="1"/>
          <p:nvPr>
            <p:ph type="title"/>
          </p:nvPr>
        </p:nvSpPr>
        <p:spPr>
          <a:xfrm>
            <a:off x="646100" y="452725"/>
            <a:ext cx="10179900" cy="711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800"/>
              <a:buNone/>
            </a:pPr>
            <a:r>
              <a:rPr lang="en-US"/>
              <a:t>Annual Budget Template</a:t>
            </a:r>
            <a:endParaRPr/>
          </a:p>
        </p:txBody>
      </p:sp>
      <p:sp>
        <p:nvSpPr>
          <p:cNvPr id="281" name="Google Shape;281;gcedb2a5707_0_15"/>
          <p:cNvSpPr txBox="1"/>
          <p:nvPr>
            <p:ph idx="1" type="body"/>
          </p:nvPr>
        </p:nvSpPr>
        <p:spPr>
          <a:xfrm>
            <a:off x="1103312" y="2052918"/>
            <a:ext cx="8946600" cy="41955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1000"/>
              </a:spcBef>
              <a:spcAft>
                <a:spcPts val="0"/>
              </a:spcAft>
              <a:buSzPts val="1440"/>
              <a:buNone/>
            </a:pPr>
            <a:r>
              <a:t/>
            </a:r>
            <a:endParaRPr/>
          </a:p>
        </p:txBody>
      </p:sp>
      <p:pic>
        <p:nvPicPr>
          <p:cNvPr id="282" name="Google Shape;282;gcedb2a5707_0_15"/>
          <p:cNvPicPr preferRelativeResize="0"/>
          <p:nvPr/>
        </p:nvPicPr>
        <p:blipFill rotWithShape="1">
          <a:blip r:embed="rId3">
            <a:alphaModFix/>
          </a:blip>
          <a:srcRect b="0" l="0" r="0" t="0"/>
          <a:stretch/>
        </p:blipFill>
        <p:spPr>
          <a:xfrm>
            <a:off x="640200" y="1300950"/>
            <a:ext cx="10972650" cy="55570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gcedb2a5707_0_8"/>
          <p:cNvSpPr txBox="1"/>
          <p:nvPr>
            <p:ph type="title"/>
          </p:nvPr>
        </p:nvSpPr>
        <p:spPr>
          <a:xfrm>
            <a:off x="646100" y="452721"/>
            <a:ext cx="9404700" cy="6456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2"/>
              </a:buClr>
              <a:buSzPts val="2800"/>
              <a:buFont typeface="Century Gothic"/>
              <a:buNone/>
            </a:pPr>
            <a:r>
              <a:rPr lang="en-US" sz="2800"/>
              <a:t>Annual Budget Overview </a:t>
            </a:r>
            <a:endParaRPr/>
          </a:p>
        </p:txBody>
      </p:sp>
      <p:sp>
        <p:nvSpPr>
          <p:cNvPr id="289" name="Google Shape;289;gcedb2a5707_0_8"/>
          <p:cNvSpPr txBox="1"/>
          <p:nvPr>
            <p:ph idx="1" type="body"/>
          </p:nvPr>
        </p:nvSpPr>
        <p:spPr>
          <a:xfrm>
            <a:off x="1103312" y="2052918"/>
            <a:ext cx="8946600" cy="41955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1000"/>
              </a:spcBef>
              <a:spcAft>
                <a:spcPts val="0"/>
              </a:spcAft>
              <a:buSzPts val="1440"/>
              <a:buNone/>
            </a:pPr>
            <a:r>
              <a:t/>
            </a:r>
            <a:endParaRPr/>
          </a:p>
        </p:txBody>
      </p:sp>
      <p:pic>
        <p:nvPicPr>
          <p:cNvPr id="290" name="Google Shape;290;gcedb2a5707_0_8"/>
          <p:cNvPicPr preferRelativeResize="0"/>
          <p:nvPr/>
        </p:nvPicPr>
        <p:blipFill rotWithShape="1">
          <a:blip r:embed="rId3">
            <a:alphaModFix/>
          </a:blip>
          <a:srcRect b="0" l="0" r="0" t="0"/>
          <a:stretch/>
        </p:blipFill>
        <p:spPr>
          <a:xfrm>
            <a:off x="241425" y="1184200"/>
            <a:ext cx="11709149" cy="56737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Ion">
  <a:themeElements>
    <a:clrScheme name="Ion">
      <a:dk1>
        <a:srgbClr val="000000"/>
      </a:dk1>
      <a:lt1>
        <a:srgbClr val="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2021-03-18T19:37:11Z</dcterms:created>
  <dc:creator>Lindita Dietzen</dc:creator>
</cp:coreProperties>
</file>