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88825" cy="6858000"/>
  <p:notesSz cx="9236075" cy="1472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37" userDrawn="1">
          <p15:clr>
            <a:srgbClr val="A4A3A4"/>
          </p15:clr>
        </p15:guide>
        <p15:guide id="2" pos="29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294" autoAdjust="0"/>
  </p:normalViewPr>
  <p:slideViewPr>
    <p:cSldViewPr>
      <p:cViewPr varScale="1">
        <p:scale>
          <a:sx n="116" d="100"/>
          <a:sy n="116" d="100"/>
        </p:scale>
        <p:origin x="336" y="108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2748" y="102"/>
      </p:cViewPr>
      <p:guideLst>
        <p:guide orient="horz" pos="4637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02299" cy="736124"/>
          </a:xfrm>
          <a:prstGeom prst="rect">
            <a:avLst/>
          </a:prstGeom>
        </p:spPr>
        <p:txBody>
          <a:bodyPr vert="horz" lIns="136897" tIns="68449" rIns="136897" bIns="68449" rtlCol="0"/>
          <a:lstStyle>
            <a:lvl1pPr algn="l">
              <a:defRPr sz="18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1640" y="0"/>
            <a:ext cx="4002299" cy="736124"/>
          </a:xfrm>
          <a:prstGeom prst="rect">
            <a:avLst/>
          </a:prstGeom>
        </p:spPr>
        <p:txBody>
          <a:bodyPr vert="horz" lIns="136897" tIns="68449" rIns="136897" bIns="68449" rtlCol="0"/>
          <a:lstStyle>
            <a:lvl1pPr algn="r">
              <a:defRPr sz="1800"/>
            </a:lvl1pPr>
          </a:lstStyle>
          <a:p>
            <a:fld id="{128FCA9C-FF92-4024-BDEC-A6D3B663DC09}" type="datetimeFigureOut">
              <a:rPr lang="en-US"/>
              <a:t>11/6/2018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13983796"/>
            <a:ext cx="4002299" cy="736124"/>
          </a:xfrm>
          <a:prstGeom prst="rect">
            <a:avLst/>
          </a:prstGeom>
        </p:spPr>
        <p:txBody>
          <a:bodyPr vert="horz" lIns="136897" tIns="68449" rIns="136897" bIns="68449" rtlCol="0" anchor="b"/>
          <a:lstStyle>
            <a:lvl1pPr algn="l">
              <a:defRPr sz="18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1640" y="13983796"/>
            <a:ext cx="4002299" cy="736124"/>
          </a:xfrm>
          <a:prstGeom prst="rect">
            <a:avLst/>
          </a:prstGeom>
        </p:spPr>
        <p:txBody>
          <a:bodyPr vert="horz" lIns="136897" tIns="68449" rIns="136897" bIns="68449" rtlCol="0" anchor="b"/>
          <a:lstStyle>
            <a:lvl1pPr algn="r">
              <a:defRPr sz="1800"/>
            </a:lvl1pPr>
          </a:lstStyle>
          <a:p>
            <a:fld id="{A446DCAE-1661-43FF-8A44-43DAFDC1FD9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02299" cy="736124"/>
          </a:xfrm>
          <a:prstGeom prst="rect">
            <a:avLst/>
          </a:prstGeom>
        </p:spPr>
        <p:txBody>
          <a:bodyPr vert="horz" lIns="136897" tIns="68449" rIns="136897" bIns="68449" rtlCol="0"/>
          <a:lstStyle>
            <a:lvl1pPr algn="l">
              <a:defRPr sz="18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1640" y="0"/>
            <a:ext cx="4002299" cy="736124"/>
          </a:xfrm>
          <a:prstGeom prst="rect">
            <a:avLst/>
          </a:prstGeom>
        </p:spPr>
        <p:txBody>
          <a:bodyPr vert="horz" lIns="136897" tIns="68449" rIns="136897" bIns="68449" rtlCol="0"/>
          <a:lstStyle>
            <a:lvl1pPr algn="r">
              <a:defRPr sz="1800"/>
            </a:lvl1pPr>
          </a:lstStyle>
          <a:p>
            <a:fld id="{772AB877-E7B1-4681-847E-D0918612832B}" type="datetimeFigureOut">
              <a:rPr lang="en-US"/>
              <a:t>11/6/2018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87338" y="1103313"/>
            <a:ext cx="9810751" cy="5521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6897" tIns="68449" rIns="136897" bIns="6844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6993176"/>
            <a:ext cx="7388860" cy="6625114"/>
          </a:xfrm>
          <a:prstGeom prst="rect">
            <a:avLst/>
          </a:prstGeom>
        </p:spPr>
        <p:txBody>
          <a:bodyPr vert="horz" lIns="136897" tIns="68449" rIns="136897" bIns="68449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13983796"/>
            <a:ext cx="4002299" cy="736124"/>
          </a:xfrm>
          <a:prstGeom prst="rect">
            <a:avLst/>
          </a:prstGeom>
        </p:spPr>
        <p:txBody>
          <a:bodyPr vert="horz" lIns="136897" tIns="68449" rIns="136897" bIns="68449" rtlCol="0" anchor="b"/>
          <a:lstStyle>
            <a:lvl1pPr algn="l">
              <a:defRPr sz="18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1640" y="13983796"/>
            <a:ext cx="4002299" cy="736124"/>
          </a:xfrm>
          <a:prstGeom prst="rect">
            <a:avLst/>
          </a:prstGeom>
        </p:spPr>
        <p:txBody>
          <a:bodyPr vert="horz" lIns="136897" tIns="68449" rIns="136897" bIns="68449" rtlCol="0" anchor="b"/>
          <a:lstStyle>
            <a:lvl1pPr algn="r">
              <a:defRPr sz="1800"/>
            </a:lvl1pPr>
          </a:lstStyle>
          <a:p>
            <a:fld id="{69C971FF-EF28-4195-A575-329446EFAA5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 descr="Map of World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11/6/2018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11/6/2018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11/6/2018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anchor="b">
            <a:normAutofit/>
          </a:bodyPr>
          <a:lstStyle>
            <a:lvl1pPr algn="l">
              <a:defRPr sz="4400" b="0" cap="all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11/6/2018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11/6/2018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11/6/2018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11/6/2018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11/6/2018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11/6/2018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11/6/2018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DF33987-6305-4E2A-BF18-EF013ECE927B}" type="datetimeFigureOut">
              <a:rPr lang="en-US" smtClean="0"/>
              <a:pPr/>
              <a:t>11/6/2018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F36C87F6-986D-49E6-AF40-1B3A1EE806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vance@umbc.edu" TargetMode="External"/><Relationship Id="rId2" Type="http://schemas.openxmlformats.org/officeDocument/2006/relationships/hyperlink" Target="http://www.awcpp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12" y="304801"/>
            <a:ext cx="9753600" cy="3352799"/>
          </a:xfrm>
        </p:spPr>
        <p:txBody>
          <a:bodyPr>
            <a:normAutofit fontScale="90000"/>
          </a:bodyPr>
          <a:lstStyle/>
          <a:p>
            <a:r>
              <a:rPr lang="en-US" sz="8000" b="1" dirty="0" smtClean="0">
                <a:solidFill>
                  <a:srgbClr val="0070C0"/>
                </a:solidFill>
              </a:rPr>
              <a:t>Remember our </a:t>
            </a:r>
            <a:r>
              <a:rPr lang="en-US" sz="8000" b="1" dirty="0" smtClean="0">
                <a:solidFill>
                  <a:srgbClr val="FF0000"/>
                </a:solidFill>
              </a:rPr>
              <a:t>Troops </a:t>
            </a:r>
            <a:r>
              <a:rPr lang="en-US" sz="8000" b="1" dirty="0" smtClean="0">
                <a:solidFill>
                  <a:srgbClr val="0070C0"/>
                </a:solidFill>
              </a:rPr>
              <a:t>This holiday season</a:t>
            </a:r>
            <a:r>
              <a:rPr lang="en-US" sz="8000" b="1" dirty="0" smtClean="0">
                <a:solidFill>
                  <a:srgbClr val="FF0000"/>
                </a:solidFill>
              </a:rPr>
              <a:t>!</a:t>
            </a:r>
            <a:endParaRPr lang="en-US" sz="80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7614" y="3505201"/>
            <a:ext cx="8915398" cy="3048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America’s </a:t>
            </a:r>
            <a:r>
              <a:rPr lang="en-US" dirty="0" smtClean="0">
                <a:solidFill>
                  <a:srgbClr val="0070C0"/>
                </a:solidFill>
              </a:rPr>
              <a:t>Warriors Care Package Project.  </a:t>
            </a:r>
            <a:r>
              <a:rPr lang="en-US" dirty="0" smtClean="0">
                <a:solidFill>
                  <a:srgbClr val="FF0000"/>
                </a:solidFill>
              </a:rPr>
              <a:t>Giving to those who serve. </a:t>
            </a:r>
            <a:r>
              <a:rPr lang="en-US" dirty="0" smtClean="0">
                <a:solidFill>
                  <a:srgbClr val="0070C0"/>
                </a:solidFill>
              </a:rPr>
              <a:t> All donations go to men and women in the Armed Services </a:t>
            </a:r>
            <a:r>
              <a:rPr lang="en-US" dirty="0">
                <a:solidFill>
                  <a:srgbClr val="FF0000"/>
                </a:solidFill>
              </a:rPr>
              <a:t>deployed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overseas. 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A list </a:t>
            </a:r>
            <a:r>
              <a:rPr lang="en-US" dirty="0" smtClean="0">
                <a:solidFill>
                  <a:srgbClr val="0070C0"/>
                </a:solidFill>
              </a:rPr>
              <a:t>of </a:t>
            </a:r>
            <a:r>
              <a:rPr lang="en-US" dirty="0" smtClean="0">
                <a:solidFill>
                  <a:srgbClr val="0070C0"/>
                </a:solidFill>
              </a:rPr>
              <a:t>idea of items </a:t>
            </a:r>
            <a:r>
              <a:rPr lang="en-US" smtClean="0">
                <a:solidFill>
                  <a:srgbClr val="0070C0"/>
                </a:solidFill>
              </a:rPr>
              <a:t>to donate </a:t>
            </a:r>
            <a:r>
              <a:rPr lang="en-US" dirty="0" smtClean="0">
                <a:solidFill>
                  <a:srgbClr val="0070C0"/>
                </a:solidFill>
              </a:rPr>
              <a:t>can be found at: </a:t>
            </a:r>
            <a:r>
              <a:rPr lang="en-US" dirty="0" smtClean="0">
                <a:solidFill>
                  <a:srgbClr val="0070C0"/>
                </a:solidFill>
                <a:hlinkClick r:id="rId2"/>
              </a:rPr>
              <a:t>www.AWCPP.com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Donation locations:  Human Resources, Fifth Floor Administration building and Off-Campus Student Services.  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Donation deadline:  November 19, 2018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Questions:  Sandy Vance, Human Resources,  </a:t>
            </a:r>
            <a:r>
              <a:rPr lang="en-US" dirty="0" smtClean="0">
                <a:solidFill>
                  <a:srgbClr val="0070C0"/>
                </a:solidFill>
                <a:hlinkClick r:id="rId3"/>
              </a:rPr>
              <a:t>svance@umbc.edu</a:t>
            </a:r>
            <a:r>
              <a:rPr lang="en-US" dirty="0" smtClean="0">
                <a:solidFill>
                  <a:srgbClr val="0070C0"/>
                </a:solidFill>
              </a:rPr>
              <a:t>, 410.455.2912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World Presentatio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World maps series, World  presentation (widescreen).potx" id="{6FD2C32E-565A-4F51-8C38-826F1B24AA7D}" vid="{06379D18-BA11-4F05-84DF-EB681B68D4FA}"/>
    </a:ext>
  </a:extLst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World maps series, World  presentation (widescreen)</Template>
  <TotalTime>24</TotalTime>
  <Words>80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World Presentation 16x9</vt:lpstr>
      <vt:lpstr>Remember our Troops This holiday season!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 our Troups!</dc:title>
  <dc:creator>Sandra Vance</dc:creator>
  <cp:lastModifiedBy>Sandra Vance</cp:lastModifiedBy>
  <cp:revision>4</cp:revision>
  <cp:lastPrinted>2018-10-31T19:43:37Z</cp:lastPrinted>
  <dcterms:created xsi:type="dcterms:W3CDTF">2018-10-31T19:30:48Z</dcterms:created>
  <dcterms:modified xsi:type="dcterms:W3CDTF">2018-11-06T19:59:25Z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