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3" r:id="rId1"/>
  </p:sldMasterIdLst>
  <p:sldIdLst>
    <p:sldId id="256" r:id="rId2"/>
    <p:sldId id="257" r:id="rId3"/>
    <p:sldId id="260" r:id="rId4"/>
    <p:sldId id="264" r:id="rId5"/>
    <p:sldId id="261" r:id="rId6"/>
    <p:sldId id="263" r:id="rId7"/>
    <p:sldId id="258" r:id="rId8"/>
    <p:sldId id="259" r:id="rId9"/>
    <p:sldId id="262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54E27A-855D-4538-B72E-AE2069C68602}" v="466" dt="2020-04-21T21:11:18.087"/>
    <p1510:client id="{61AD4708-8DD9-4BC2-A675-C28AAE067FD0}" v="45" dt="2020-04-21T17:17:01.1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96" d="100"/>
          <a:sy n="96" d="100"/>
        </p:scale>
        <p:origin x="60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4/21/2020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3103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835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954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91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668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172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890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006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719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4/21/2020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655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937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795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3" r:id="rId2"/>
    <p:sldLayoutId id="2147483732" r:id="rId3"/>
    <p:sldLayoutId id="2147483731" r:id="rId4"/>
    <p:sldLayoutId id="2147483730" r:id="rId5"/>
    <p:sldLayoutId id="2147483729" r:id="rId6"/>
    <p:sldLayoutId id="2147483728" r:id="rId7"/>
    <p:sldLayoutId id="2147483727" r:id="rId8"/>
    <p:sldLayoutId id="2147483726" r:id="rId9"/>
    <p:sldLayoutId id="2147483725" r:id="rId10"/>
    <p:sldLayoutId id="214748372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ocss.umbc.ed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atonsvillehelp.org/" TargetMode="External"/><Relationship Id="rId2" Type="http://schemas.openxmlformats.org/officeDocument/2006/relationships/hyperlink" Target="https://211md.org/211provider-md-food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elkridgefoodpantry.org/" TargetMode="External"/><Relationship Id="rId4" Type="http://schemas.openxmlformats.org/officeDocument/2006/relationships/hyperlink" Target="https://www.facebook.com/Southwest-Emergency-Services-291834380827346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pectrum.net/support/internet/covid-19-internet-offer-students/" TargetMode="External"/><Relationship Id="rId2" Type="http://schemas.openxmlformats.org/officeDocument/2006/relationships/hyperlink" Target="https://m.att.com/shopmobile/internet/access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orporate.comcast.com/stories/comcast-university-students-connected-during-covid-19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age.umbc.edu/resources/" TargetMode="External"/><Relationship Id="rId2" Type="http://schemas.openxmlformats.org/officeDocument/2006/relationships/hyperlink" Target="https://www.thehotline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ourage.umbc.edu/resources/off-campus-resources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openstax.org/subject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reativecommons.org/licenses/by/3.0/" TargetMode="External"/><Relationship Id="rId4" Type="http://schemas.openxmlformats.org/officeDocument/2006/relationships/hyperlink" Target="https://open.bccampus.ca/2016/08/03/bccampus-in-top-10-for-saving-students-money-with-free-textbooks-in-u-s-and-number-1-in-canada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therly.com/health-science/easy-workout-quick-workout/" TargetMode="External"/><Relationship Id="rId2" Type="http://schemas.openxmlformats.org/officeDocument/2006/relationships/hyperlink" Target="https://counseling.umbc.edu/workshops/webinars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hesimpledollar.com/save-money/20-favorite-dirt-cheap-meals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s://careers.umbc.edu/covid-19/students-alumni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reativecommons.org/licenses/by-nd/3.0/" TargetMode="External"/><Relationship Id="rId4" Type="http://schemas.openxmlformats.org/officeDocument/2006/relationships/hyperlink" Target="http://www.paralegalalliance.com/linked-in-groups-to-advance-your-career/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dc.gov/coronavirus/2019-ncov/prevent-getting-sick/diy-cloth-face-coverings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3">
            <a:extLst>
              <a:ext uri="{FF2B5EF4-FFF2-40B4-BE49-F238E27FC236}">
                <a16:creationId xmlns:a16="http://schemas.microsoft.com/office/drawing/2014/main" id="{FFC2AD86-818C-413C-9B3A-4721DEF7524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747" r="20426" b="4344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6535A7-7799-1043-B5CF-A0F0D117CC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r>
              <a:rPr lang="en-US" sz="4800"/>
              <a:t>Adulting 101: Adulting During COVID19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63CB0A-4FD5-6D40-A7BF-6EC771ABB8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r>
              <a:rPr lang="en-US" sz="2000"/>
              <a:t>Kayleigh Nelson and Keith Ferguson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6426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9">
            <a:extLst>
              <a:ext uri="{FF2B5EF4-FFF2-40B4-BE49-F238E27FC236}">
                <a16:creationId xmlns:a16="http://schemas.microsoft.com/office/drawing/2014/main" id="{0B9EE3F3-89B7-43C3-8651-C4C968309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161DB9-C175-4BAF-A14E-434871E4F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480" y="991443"/>
            <a:ext cx="4443154" cy="1087819"/>
          </a:xfrm>
        </p:spPr>
        <p:txBody>
          <a:bodyPr anchor="b">
            <a:normAutofit/>
          </a:bodyPr>
          <a:lstStyle/>
          <a:p>
            <a:r>
              <a:rPr lang="en-US" sz="3400"/>
              <a:t>Thank You for your time!!</a:t>
            </a:r>
          </a:p>
        </p:txBody>
      </p:sp>
      <p:sp>
        <p:nvSpPr>
          <p:cNvPr id="18" name="Rectangle 21">
            <a:extLst>
              <a:ext uri="{FF2B5EF4-FFF2-40B4-BE49-F238E27FC236}">
                <a16:creationId xmlns:a16="http://schemas.microsoft.com/office/drawing/2014/main" id="{33AE4636-AEEC-45D6-84D4-7AC2DA48EC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49223" y="387939"/>
            <a:ext cx="73152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tangle 23">
            <a:extLst>
              <a:ext uri="{FF2B5EF4-FFF2-40B4-BE49-F238E27FC236}">
                <a16:creationId xmlns:a16="http://schemas.microsoft.com/office/drawing/2014/main" id="{8D9CE0F4-2EB2-4F1F-8AAC-DB3571D9FE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1480" y="2285541"/>
            <a:ext cx="438912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6B177-47A2-4591-98E4-723B4CFE67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" y="2684095"/>
            <a:ext cx="4443154" cy="3492868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700" dirty="0"/>
              <a:t>For any off-campus or student support needs reach out to Off-Campus Student Services</a:t>
            </a:r>
          </a:p>
          <a:p>
            <a:r>
              <a:rPr lang="en-US" sz="1700" dirty="0">
                <a:ea typeface="+mn-lt"/>
                <a:cs typeface="+mn-lt"/>
                <a:hlinkClick r:id="rId2"/>
              </a:rPr>
              <a:t>https://ocss.umbc.edu/</a:t>
            </a:r>
          </a:p>
          <a:p>
            <a:r>
              <a:rPr lang="en-US" sz="1700" dirty="0"/>
              <a:t>Reach out to the Commuter Student Success Coordinator for any immediate concerns, Shayna Sandbank (ssandba1@umbc.edu)</a:t>
            </a:r>
          </a:p>
        </p:txBody>
      </p:sp>
      <p:pic>
        <p:nvPicPr>
          <p:cNvPr id="4" name="Picture 4" descr="A picture containing shirt&#10;&#10;Description generated with very high confidence">
            <a:extLst>
              <a:ext uri="{FF2B5EF4-FFF2-40B4-BE49-F238E27FC236}">
                <a16:creationId xmlns:a16="http://schemas.microsoft.com/office/drawing/2014/main" id="{A58ECB89-CCFA-4E81-A7B9-386644E9BD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5816" y="1614106"/>
            <a:ext cx="6440424" cy="3574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303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29B8F-FEF2-4877-A9F6-CFAC525D2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Finding Resources: Food banks and Shelters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2F7549-DEF3-473B-A523-2B453B0E9F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3"/>
            <a:ext cx="10168128" cy="40917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There are Retriever Essential items at the UMBC Police Department and True Grits, but these are some other great resources. </a:t>
            </a:r>
          </a:p>
          <a:p>
            <a:r>
              <a:rPr lang="en-US" sz="1800" b="1" dirty="0"/>
              <a:t>Search for food pantries near your residence with this link </a:t>
            </a:r>
          </a:p>
          <a:p>
            <a:pPr marL="0" indent="0">
              <a:buNone/>
            </a:pPr>
            <a:r>
              <a:rPr lang="en-US" sz="1800" dirty="0">
                <a:hlinkClick r:id="rId2"/>
              </a:rPr>
              <a:t>https://211md.org/211provider-md-food</a:t>
            </a:r>
            <a:endParaRPr lang="en-US" sz="1800" dirty="0"/>
          </a:p>
          <a:p>
            <a:r>
              <a:rPr lang="en-US" sz="1800" b="1" dirty="0"/>
              <a:t>Food Pantries Around UMBC </a:t>
            </a:r>
          </a:p>
          <a:p>
            <a:pPr marL="0" indent="0">
              <a:buNone/>
            </a:pPr>
            <a:r>
              <a:rPr lang="en-US" sz="1800" dirty="0">
                <a:hlinkClick r:id="rId3"/>
              </a:rPr>
              <a:t>http://catonsvillehelp.org/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hlinkClick r:id="rId4"/>
              </a:rPr>
              <a:t>https://www.facebook.com/Southwest-Emergency-Services-291834380827346/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hlinkClick r:id="rId5"/>
              </a:rPr>
              <a:t>http://elkridgefoodpantry.org/</a:t>
            </a:r>
            <a:endParaRPr lang="en-US" sz="1800" dirty="0"/>
          </a:p>
          <a:p>
            <a:r>
              <a:rPr lang="en-US" sz="1800" dirty="0"/>
              <a:t>If you have any questions, feel free to reach out to OCSS or Retriever Essentials!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5809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886C6-7AF7-4214-9141-260156563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Resources: Free Wi-fi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3C779-1D42-4684-9F42-0E7BBFACE5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733933"/>
          </a:xfrm>
        </p:spPr>
        <p:txBody>
          <a:bodyPr/>
          <a:lstStyle/>
          <a:p>
            <a:r>
              <a:rPr lang="en-US" sz="1800" dirty="0"/>
              <a:t>AT&amp;T is offering 60 days of free wi-fi to new customers from low-income households</a:t>
            </a:r>
          </a:p>
          <a:p>
            <a:pPr marL="0" indent="0">
              <a:buNone/>
            </a:pPr>
            <a:r>
              <a:rPr lang="en-US" sz="1800" dirty="0">
                <a:hlinkClick r:id="rId2"/>
              </a:rPr>
              <a:t>https://m.att.com/shopmobile/internet/access/</a:t>
            </a:r>
            <a:endParaRPr lang="en-US" sz="1800" dirty="0"/>
          </a:p>
          <a:p>
            <a:r>
              <a:rPr lang="en-US" sz="1800" dirty="0"/>
              <a:t>Spectrum is offering free wi-fi for 60 days to new Pre-K to12 students as well as college students </a:t>
            </a:r>
          </a:p>
          <a:p>
            <a:pPr marL="0" indent="0">
              <a:buNone/>
            </a:pPr>
            <a:r>
              <a:rPr lang="en-US" sz="1800" dirty="0">
                <a:hlinkClick r:id="rId3"/>
              </a:rPr>
              <a:t>https://www.spectrum.net/support/internet/covid-19-internet-offer-students/</a:t>
            </a:r>
            <a:endParaRPr lang="en-US" sz="1800" dirty="0"/>
          </a:p>
          <a:p>
            <a:r>
              <a:rPr lang="en-US" sz="1800" dirty="0"/>
              <a:t>Xfinity is offering eligible college students a Visa prepaid card worth 2 months of internet service </a:t>
            </a:r>
          </a:p>
          <a:p>
            <a:pPr marL="0" indent="0">
              <a:buNone/>
            </a:pPr>
            <a:r>
              <a:rPr lang="en-US" sz="1800" dirty="0">
                <a:hlinkClick r:id="rId4"/>
              </a:rPr>
              <a:t>https://corporate.comcast.com/stories/comcast-university-students-connected-during-covid-19</a:t>
            </a:r>
            <a:endParaRPr lang="en-US" sz="1800" dirty="0"/>
          </a:p>
          <a:p>
            <a:endParaRPr lang="en-US" sz="24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5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845EF-CC6C-48ED-8D29-CFB35601F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Resources: Safety Resource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A5503F-D12C-4A73-918F-A3F426EC6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89792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400" dirty="0"/>
              <a:t>National Domestic Violence hotline operates 24/7, call 1-800-799-7233 or text “LOVEIS” to 22522. The link to the website is </a:t>
            </a:r>
          </a:p>
          <a:p>
            <a:pPr marL="0" indent="0">
              <a:buNone/>
            </a:pPr>
            <a:r>
              <a:rPr lang="en-US" sz="2400" dirty="0">
                <a:hlinkClick r:id="rId2"/>
              </a:rPr>
              <a:t>https://www.thehotline.org/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The links below provide on-campus and off-campus resources for sexual assault and domestic violence </a:t>
            </a:r>
          </a:p>
          <a:p>
            <a:r>
              <a:rPr lang="en-US" sz="2400" dirty="0"/>
              <a:t>On-Campus Resources: </a:t>
            </a:r>
            <a:r>
              <a:rPr lang="en-US" sz="2400" dirty="0">
                <a:hlinkClick r:id="rId3"/>
              </a:rPr>
              <a:t>https://courage.umbc.edu/resources/</a:t>
            </a:r>
            <a:endParaRPr lang="en-US" sz="2400" dirty="0"/>
          </a:p>
          <a:p>
            <a:r>
              <a:rPr lang="en-US" sz="2400" dirty="0"/>
              <a:t>Off-Campus Resources: </a:t>
            </a:r>
            <a:r>
              <a:rPr lang="en-US" sz="2400" dirty="0">
                <a:hlinkClick r:id="rId4"/>
              </a:rPr>
              <a:t>https://courage.umbc.edu/resources/off-campus-resources/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2170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2C9A9DA9-7DC8-488B-A882-123947B0F3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57F6BDD4-E066-4008-8011-6CC31AEB45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9575" y="633619"/>
            <a:ext cx="4279383" cy="5495925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EB8BDD-1CA3-41EB-A0D8-9075FCD85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7" y="978619"/>
            <a:ext cx="3410712" cy="1106424"/>
          </a:xfrm>
        </p:spPr>
        <p:txBody>
          <a:bodyPr>
            <a:normAutofit/>
          </a:bodyPr>
          <a:lstStyle/>
          <a:p>
            <a:r>
              <a:rPr lang="en-US" sz="2400"/>
              <a:t>Finding Resources: Free Educational Resource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711A8FB-68FC-45FC-B01E-38F809E2D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567" y="1171300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A865FE3-5FC9-4049-87CF-30019C46C0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7459" y="2093976"/>
            <a:ext cx="3328416" cy="9144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DAB8C2-9BDB-4153-8157-CC5E403432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2252870"/>
            <a:ext cx="3412219" cy="35602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700" dirty="0"/>
              <a:t>OpenStax is a non-profit that offers free digital textbooks! The link is down below! </a:t>
            </a:r>
          </a:p>
          <a:p>
            <a:r>
              <a:rPr lang="en-US" sz="1700" dirty="0">
                <a:hlinkClick r:id="rId2"/>
              </a:rPr>
              <a:t>https://openstax.org/subjects</a:t>
            </a:r>
            <a:endParaRPr lang="en-US" sz="1700" dirty="0"/>
          </a:p>
          <a:p>
            <a:pPr marL="0" indent="0">
              <a:buNone/>
            </a:pPr>
            <a:endParaRPr lang="en-US" sz="1700" dirty="0"/>
          </a:p>
          <a:p>
            <a:pPr marL="0" indent="0">
              <a:buNone/>
            </a:pPr>
            <a:endParaRPr lang="en-US" sz="1700" dirty="0"/>
          </a:p>
          <a:p>
            <a:endParaRPr lang="en-US" sz="1700" dirty="0"/>
          </a:p>
          <a:p>
            <a:endParaRPr lang="en-US" sz="1700" dirty="0"/>
          </a:p>
        </p:txBody>
      </p:sp>
      <p:pic>
        <p:nvPicPr>
          <p:cNvPr id="11" name="Picture 10" descr="A close up of a piece of paper&#10;&#10;Description automatically generated">
            <a:extLst>
              <a:ext uri="{FF2B5EF4-FFF2-40B4-BE49-F238E27FC236}">
                <a16:creationId xmlns:a16="http://schemas.microsoft.com/office/drawing/2014/main" id="{19D43134-0F9C-45DD-A938-B4CDA342EB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5056622" y="1648838"/>
            <a:ext cx="6138489" cy="356032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E0D1346-E7D6-478B-886B-799BD48FA93C}"/>
              </a:ext>
            </a:extLst>
          </p:cNvPr>
          <p:cNvSpPr txBox="1"/>
          <p:nvPr/>
        </p:nvSpPr>
        <p:spPr>
          <a:xfrm>
            <a:off x="9278532" y="4994617"/>
            <a:ext cx="2464136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700">
                <a:solidFill>
                  <a:srgbClr val="FFFFFF"/>
                </a:solidFill>
                <a:hlinkClick r:id="rId4" tooltip="https://open.bccampus.ca/2016/08/03/bccampus-in-top-10-for-saving-students-money-with-free-textbooks-in-u-s-and-number-1-in-canada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This Photo</a:t>
            </a:r>
            <a:r>
              <a:rPr lang="en-US" sz="700">
                <a:solidFill>
                  <a:srgbClr val="FFFFFF"/>
                </a:solidFill>
              </a:rPr>
              <a:t> by Unknown Author is licensed under </a:t>
            </a:r>
            <a:r>
              <a:rPr lang="en-US" sz="700">
                <a:solidFill>
                  <a:srgbClr val="FFFFFF"/>
                </a:solidFill>
                <a:hlinkClick r:id="rId5" tooltip="https://creativecommons.org/licenses/by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</a:t>
            </a:r>
            <a:endParaRPr lang="en-US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7865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C5195-35C3-453E-A126-A9732C736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Finding Resources: Mental &amp; Physical Health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DF5501-568C-47D9-B8CA-C8048DFF97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Finding hobbies and building a routine helps to maintain one's mental health</a:t>
            </a:r>
          </a:p>
          <a:p>
            <a:pPr lvl="1"/>
            <a:r>
              <a:rPr lang="en-US" dirty="0">
                <a:hlinkClick r:id="rId2"/>
              </a:rPr>
              <a:t>Webinars from the Counseling Center</a:t>
            </a:r>
          </a:p>
          <a:p>
            <a:r>
              <a:rPr lang="en-US" dirty="0">
                <a:hlinkClick r:id="rId3"/>
              </a:rPr>
              <a:t>Easy at home workouts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003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29EE1-1DA2-4821-B1C9-92029E222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Meal Prep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A30187-241E-4883-9876-92058B8E45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Here are is a link to some quick, easy, affordable meals that you can make </a:t>
            </a:r>
          </a:p>
          <a:p>
            <a:r>
              <a:rPr lang="en-US" sz="2400" dirty="0">
                <a:hlinkClick r:id="rId2"/>
              </a:rPr>
              <a:t>https://www.thesimpledollar.com/save-money/20-favorite-dirt-cheap-meals/</a:t>
            </a:r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044039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0B9EE3F3-89B7-43C3-8651-C4C968309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D7260E-2A4E-4BC3-8360-AE35CCE0F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480" y="991443"/>
            <a:ext cx="4443154" cy="1087819"/>
          </a:xfrm>
        </p:spPr>
        <p:txBody>
          <a:bodyPr anchor="b">
            <a:normAutofit/>
          </a:bodyPr>
          <a:lstStyle/>
          <a:p>
            <a:r>
              <a:rPr lang="en-US" sz="2600"/>
              <a:t>Navigating the Job Process: Tips from the Career Center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3AE4636-AEEC-45D6-84D4-7AC2DA48EC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49223" y="387939"/>
            <a:ext cx="73152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D9CE0F4-2EB2-4F1F-8AAC-DB3571D9FE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1480" y="2285541"/>
            <a:ext cx="438912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6D9F59-12F2-4C0B-9040-074E395DF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" y="2684095"/>
            <a:ext cx="4443154" cy="34928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700"/>
              <a:t>The Career Center is still up and running! Here is a link to the website, where they answer some FAQs about the job and internship process during COVID-19. </a:t>
            </a:r>
          </a:p>
          <a:p>
            <a:pPr marL="0" indent="0">
              <a:buNone/>
            </a:pPr>
            <a:r>
              <a:rPr lang="en-US" sz="1700">
                <a:hlinkClick r:id="rId2"/>
              </a:rPr>
              <a:t>https://careers.umbc.edu/covid-19/students-alumni/</a:t>
            </a:r>
            <a:endParaRPr lang="en-US" sz="1700"/>
          </a:p>
          <a:p>
            <a:pPr marL="0" indent="0">
              <a:buNone/>
            </a:pPr>
            <a:endParaRPr lang="en-US" sz="1700"/>
          </a:p>
          <a:p>
            <a:pPr marL="0" indent="0">
              <a:buNone/>
            </a:pPr>
            <a:endParaRPr lang="en-US" sz="1700"/>
          </a:p>
          <a:p>
            <a:pPr marL="0" indent="0">
              <a:buNone/>
            </a:pPr>
            <a:endParaRPr lang="en-US" sz="1700"/>
          </a:p>
          <a:p>
            <a:pPr marL="0" indent="0">
              <a:buNone/>
            </a:pPr>
            <a:endParaRPr lang="en-US" sz="1700"/>
          </a:p>
          <a:p>
            <a:endParaRPr lang="en-US" sz="1700"/>
          </a:p>
        </p:txBody>
      </p:sp>
      <p:pic>
        <p:nvPicPr>
          <p:cNvPr id="5" name="Picture 4" descr="A sign on a pole&#10;&#10;Description automatically generated">
            <a:extLst>
              <a:ext uri="{FF2B5EF4-FFF2-40B4-BE49-F238E27FC236}">
                <a16:creationId xmlns:a16="http://schemas.microsoft.com/office/drawing/2014/main" id="{00114841-C50E-4B72-AF5B-585B0EB09B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5385816" y="1259882"/>
            <a:ext cx="6440424" cy="428288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12CF249-9FA8-4DD1-BD4D-A3EFC37F5314}"/>
              </a:ext>
            </a:extLst>
          </p:cNvPr>
          <p:cNvSpPr txBox="1"/>
          <p:nvPr/>
        </p:nvSpPr>
        <p:spPr>
          <a:xfrm>
            <a:off x="9196994" y="5342708"/>
            <a:ext cx="2629246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700">
                <a:solidFill>
                  <a:srgbClr val="FFFFFF"/>
                </a:solidFill>
                <a:hlinkClick r:id="rId4" tooltip="http://www.paralegalalliance.com/linked-in-groups-to-advance-your-career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This Photo</a:t>
            </a:r>
            <a:r>
              <a:rPr lang="en-US" sz="700">
                <a:solidFill>
                  <a:srgbClr val="FFFFFF"/>
                </a:solidFill>
              </a:rPr>
              <a:t> by Unknown Author is licensed under </a:t>
            </a:r>
            <a:r>
              <a:rPr lang="en-US" sz="700">
                <a:solidFill>
                  <a:srgbClr val="FFFFFF"/>
                </a:solidFill>
                <a:hlinkClick r:id="rId5" tooltip="https://creativecommons.org/licenses/by-nd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BY-ND</a:t>
            </a:r>
            <a:endParaRPr lang="en-US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218451"/>
      </p:ext>
    </p:extLst>
  </p:cSld>
  <p:clrMapOvr>
    <a:masterClrMapping/>
  </p:clrMapOvr>
  <p:transition spd="slow">
    <p:randomBar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7629D-9D78-439F-B680-A12EC40E9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DIY Mask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0FC09-D5D2-49DD-BE8D-5F6A514CC1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As of Saturday, April 18, patrons are required to wear masks in retail stores and restaurants in Maryland</a:t>
            </a:r>
          </a:p>
          <a:p>
            <a:r>
              <a:rPr lang="en-US" dirty="0"/>
              <a:t>Masks help stop the spread of COVID-19</a:t>
            </a:r>
          </a:p>
          <a:p>
            <a:pPr lvl="1"/>
            <a:r>
              <a:rPr lang="en-US" dirty="0"/>
              <a:t>Reports of mask not being effective are false!!!</a:t>
            </a:r>
          </a:p>
          <a:p>
            <a:r>
              <a:rPr lang="en-US" dirty="0">
                <a:hlinkClick r:id="rId2"/>
              </a:rPr>
              <a:t>CDC recommendations for masks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59223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ccentBoxVTI">
      <a:dk1>
        <a:srgbClr val="000000"/>
      </a:dk1>
      <a:lt1>
        <a:sysClr val="window" lastClr="FFFFFF"/>
      </a:lt1>
      <a:dk2>
        <a:srgbClr val="262626"/>
      </a:dk2>
      <a:lt2>
        <a:srgbClr val="FFFFFF"/>
      </a:lt2>
      <a:accent1>
        <a:srgbClr val="F5A700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475</Words>
  <Application>Microsoft Office PowerPoint</Application>
  <PresentationFormat>Widescreen</PresentationFormat>
  <Paragraphs>58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AccentBoxVTI</vt:lpstr>
      <vt:lpstr>Adulting 101: Adulting During COVID19</vt:lpstr>
      <vt:lpstr>Finding Resources: Food banks and Shelters</vt:lpstr>
      <vt:lpstr>Finding Resources: Free Wi-fi</vt:lpstr>
      <vt:lpstr>Finding Resources: Safety Resource</vt:lpstr>
      <vt:lpstr>Finding Resources: Free Educational Resource</vt:lpstr>
      <vt:lpstr>Finding Resources: Mental &amp; Physical Health</vt:lpstr>
      <vt:lpstr>Meal Prep</vt:lpstr>
      <vt:lpstr>Navigating the Job Process: Tips from the Career Center </vt:lpstr>
      <vt:lpstr>DIY Mask</vt:lpstr>
      <vt:lpstr>Thank You for your time!!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Adulting 101: Adulting During COVID19</dc:title>
  <dc:creator>Kayleigh Nelson</dc:creator>
  <cp:lastModifiedBy>Kayleigh Nelson</cp:lastModifiedBy>
  <cp:revision>160</cp:revision>
  <dcterms:created xsi:type="dcterms:W3CDTF">2020-04-21T17:15:47Z</dcterms:created>
  <dcterms:modified xsi:type="dcterms:W3CDTF">2020-04-21T21:11:57Z</dcterms:modified>
</cp:coreProperties>
</file>