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3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432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9216AF7-7E80-4281-9A77-37BF52C31D52}" type="datetimeFigureOut">
              <a:rPr lang="en-US" smtClean="0"/>
              <a:pPr/>
              <a:t>9/7/11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14B8037-4637-4644-AB70-4A531BBCB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forget to sign in!</a:t>
            </a:r>
          </a:p>
          <a:p>
            <a:r>
              <a:rPr lang="en-US" dirty="0" smtClean="0"/>
              <a:t>Hope to see you on Friday!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exist to give students a chance to work together and make games.</a:t>
            </a:r>
          </a:p>
          <a:p>
            <a:r>
              <a:rPr lang="en-US" dirty="0" smtClean="0"/>
              <a:t>We take students from any major with any level of experience in game development.</a:t>
            </a:r>
          </a:p>
          <a:p>
            <a:r>
              <a:rPr lang="en-US" dirty="0" smtClean="0"/>
              <a:t>We tend to make at least one 2-D game and one 3-D game per year.</a:t>
            </a:r>
          </a:p>
          <a:p>
            <a:r>
              <a:rPr lang="en-US" dirty="0" smtClean="0"/>
              <a:t>The GDC is a great learning experience for anyone, and an important resume-builder for anyone wanting to work in the games industry.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President – Jonathan Moriarty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Vice President – Kenner Miner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Treasurer – Kevin Somers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Secretary –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Katharine Jay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Past-master – Zoe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Kilbourne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Ad-master –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Gini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 Bailey</a:t>
            </a:r>
          </a:p>
          <a:p>
            <a:pPr>
              <a:buNone/>
            </a:pP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Web-master(s) – Josh Poole,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Dan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Cassell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Isaac </a:t>
            </a:r>
            <a:r>
              <a:rPr lang="en-US" dirty="0" err="1" smtClean="0">
                <a:latin typeface="Angsana New" pitchFamily="18" charset="-34"/>
                <a:cs typeface="Angsana New" pitchFamily="18" charset="-34"/>
              </a:rPr>
              <a:t>Sohn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and Meeting Schedules: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meetings are held every Wednesday at 12</a:t>
            </a:r>
            <a:r>
              <a:rPr lang="en-US" dirty="0" smtClean="0"/>
              <a:t> </a:t>
            </a:r>
            <a:r>
              <a:rPr lang="en-US" dirty="0" smtClean="0"/>
              <a:t>noon</a:t>
            </a:r>
            <a:r>
              <a:rPr lang="en-US" dirty="0" smtClean="0"/>
              <a:t> </a:t>
            </a:r>
            <a:r>
              <a:rPr lang="en-US" dirty="0" smtClean="0"/>
              <a:t>in the ENGR 005A</a:t>
            </a:r>
            <a:r>
              <a:rPr lang="en-US" dirty="0" smtClean="0"/>
              <a:t>.</a:t>
            </a:r>
          </a:p>
          <a:p>
            <a:r>
              <a:rPr lang="en-US" dirty="0" smtClean="0"/>
              <a:t>Fridays at 12 noon we have a lunch in the Commons Student Orgs Space that allows us to talk and get warmed up for the project meetings.</a:t>
            </a:r>
            <a:endParaRPr lang="en-US" dirty="0" smtClean="0"/>
          </a:p>
          <a:p>
            <a:r>
              <a:rPr lang="en-US" dirty="0" smtClean="0"/>
              <a:t>Project meetings are held on </a:t>
            </a:r>
            <a:r>
              <a:rPr lang="en-US" dirty="0" smtClean="0"/>
              <a:t>Fridays after the club lunch, and they go on </a:t>
            </a:r>
            <a:r>
              <a:rPr lang="en-US" dirty="0" smtClean="0"/>
              <a:t>as long as people want them to.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Tutorials</a:t>
            </a:r>
          </a:p>
          <a:p>
            <a:r>
              <a:rPr lang="en-US" dirty="0" smtClean="0"/>
              <a:t>Happy Fun Game Night</a:t>
            </a:r>
          </a:p>
          <a:p>
            <a:r>
              <a:rPr lang="en-US" dirty="0" smtClean="0"/>
              <a:t>Global Game Jam</a:t>
            </a:r>
          </a:p>
          <a:p>
            <a:r>
              <a:rPr lang="en-US" dirty="0" smtClean="0"/>
              <a:t>URCAD</a:t>
            </a:r>
          </a:p>
          <a:p>
            <a:r>
              <a:rPr lang="en-US" dirty="0" smtClean="0"/>
              <a:t>Digital Entertainment Conference</a:t>
            </a:r>
          </a:p>
          <a:p>
            <a:r>
              <a:rPr lang="en-US" dirty="0" smtClean="0"/>
              <a:t>IGDA Showcase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Idea Selection: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Game selection is a little different than previous years.</a:t>
            </a:r>
            <a:endParaRPr lang="en-US" dirty="0" smtClean="0"/>
          </a:p>
          <a:p>
            <a:r>
              <a:rPr lang="en-US" dirty="0" smtClean="0"/>
              <a:t>If you have an idea you’d like to present, you must </a:t>
            </a:r>
            <a:r>
              <a:rPr lang="en-US" dirty="0" smtClean="0"/>
              <a:t>submit</a:t>
            </a:r>
            <a:r>
              <a:rPr lang="en-US" dirty="0" smtClean="0"/>
              <a:t> it to me </a:t>
            </a:r>
            <a:r>
              <a:rPr lang="en-US" dirty="0" smtClean="0"/>
              <a:t>via </a:t>
            </a:r>
            <a:r>
              <a:rPr lang="en-US" dirty="0" smtClean="0"/>
              <a:t>email </a:t>
            </a:r>
            <a:r>
              <a:rPr lang="en-US" dirty="0" smtClean="0"/>
              <a:t>by Tuesday night at the latest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Your e-mail should contain:</a:t>
            </a:r>
          </a:p>
          <a:p>
            <a:pPr lvl="1"/>
            <a:r>
              <a:rPr lang="en-US" dirty="0" smtClean="0"/>
              <a:t>Name</a:t>
            </a:r>
            <a:endParaRPr lang="en-US" dirty="0" smtClean="0"/>
          </a:p>
          <a:p>
            <a:pPr lvl="1"/>
            <a:r>
              <a:rPr lang="en-US" dirty="0" smtClean="0"/>
              <a:t>Description</a:t>
            </a:r>
          </a:p>
          <a:p>
            <a:pPr lvl="1"/>
            <a:r>
              <a:rPr lang="en-US" dirty="0" smtClean="0"/>
              <a:t>Proposed Game Engine</a:t>
            </a:r>
          </a:p>
          <a:p>
            <a:pPr lvl="1"/>
            <a:r>
              <a:rPr lang="en-US" dirty="0" smtClean="0"/>
              <a:t>Open or Closed Source</a:t>
            </a:r>
          </a:p>
          <a:p>
            <a:pPr lvl="1"/>
            <a:r>
              <a:rPr lang="en-US" dirty="0" smtClean="0"/>
              <a:t>2D or 3D</a:t>
            </a:r>
            <a:endParaRPr lang="en-US" dirty="0" smtClean="0"/>
          </a:p>
          <a:p>
            <a:r>
              <a:rPr lang="en-US" dirty="0" smtClean="0"/>
              <a:t>Submitted </a:t>
            </a:r>
            <a:r>
              <a:rPr lang="en-US" dirty="0" smtClean="0"/>
              <a:t>ideas will be</a:t>
            </a:r>
            <a:r>
              <a:rPr lang="en-US" dirty="0" smtClean="0"/>
              <a:t> presented next meeting.</a:t>
            </a:r>
          </a:p>
          <a:p>
            <a:r>
              <a:rPr lang="en-US" dirty="0" smtClean="0"/>
              <a:t>After that, we have the Project </a:t>
            </a:r>
            <a:r>
              <a:rPr lang="en-US" dirty="0"/>
              <a:t>S</a:t>
            </a:r>
            <a:r>
              <a:rPr lang="en-US" dirty="0" smtClean="0"/>
              <a:t>election Jam!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974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</a:t>
            </a:r>
            <a:r>
              <a:rPr lang="en-US" dirty="0" smtClean="0"/>
              <a:t>good game </a:t>
            </a:r>
            <a:r>
              <a:rPr lang="en-US" dirty="0" smtClean="0"/>
              <a:t>idea?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</a:t>
            </a:r>
            <a:r>
              <a:rPr lang="en-US" dirty="0" smtClean="0"/>
              <a:t>good game idea is </a:t>
            </a:r>
            <a:r>
              <a:rPr lang="en-US" dirty="0" smtClean="0"/>
              <a:t>n</a:t>
            </a:r>
            <a:r>
              <a:rPr lang="en-US" dirty="0" smtClean="0"/>
              <a:t>ot </a:t>
            </a:r>
            <a:r>
              <a:rPr lang="en-US" dirty="0" smtClean="0"/>
              <a:t>just a </a:t>
            </a:r>
            <a:r>
              <a:rPr lang="en-US" dirty="0" smtClean="0"/>
              <a:t>story.</a:t>
            </a:r>
          </a:p>
          <a:p>
            <a:pPr lvl="1"/>
            <a:r>
              <a:rPr lang="en-US" dirty="0" smtClean="0"/>
              <a:t>“It’s a game about a super soldier fighting alien zombies, but with a twist at the end.”</a:t>
            </a:r>
            <a:endParaRPr lang="en-US" dirty="0" smtClean="0"/>
          </a:p>
          <a:p>
            <a:r>
              <a:rPr lang="en-US" dirty="0" smtClean="0"/>
              <a:t>A good game idea</a:t>
            </a:r>
            <a:r>
              <a:rPr lang="en-US" dirty="0" smtClean="0"/>
              <a:t> has a </a:t>
            </a:r>
            <a:r>
              <a:rPr lang="en-US" dirty="0" smtClean="0"/>
              <a:t>simple game </a:t>
            </a:r>
            <a:r>
              <a:rPr lang="en-US" dirty="0" smtClean="0"/>
              <a:t>mechanic.</a:t>
            </a:r>
          </a:p>
          <a:p>
            <a:r>
              <a:rPr lang="en-US" dirty="0" smtClean="0"/>
              <a:t>A good game idea</a:t>
            </a:r>
            <a:r>
              <a:rPr lang="en-US" dirty="0" smtClean="0"/>
              <a:t> has a reasonable </a:t>
            </a:r>
            <a:r>
              <a:rPr lang="en-US" dirty="0" smtClean="0"/>
              <a:t>scope.</a:t>
            </a:r>
          </a:p>
          <a:p>
            <a:pPr lvl="1"/>
            <a:r>
              <a:rPr lang="en-US" dirty="0" smtClean="0"/>
              <a:t>It takes big teams </a:t>
            </a:r>
            <a:r>
              <a:rPr lang="en-US" dirty="0" smtClean="0"/>
              <a:t>(~100 </a:t>
            </a:r>
            <a:r>
              <a:rPr lang="en-US" dirty="0" smtClean="0"/>
              <a:t>people) several years of dedication to make a AAA game.</a:t>
            </a:r>
          </a:p>
          <a:p>
            <a:pPr lvl="1"/>
            <a:r>
              <a:rPr lang="en-US" dirty="0" smtClean="0"/>
              <a:t>We have small teams </a:t>
            </a:r>
            <a:r>
              <a:rPr lang="en-US" dirty="0" smtClean="0"/>
              <a:t>(~4</a:t>
            </a:r>
            <a:r>
              <a:rPr lang="en-US" dirty="0" smtClean="0"/>
              <a:t>-8 people), with one year, who are going to school at the same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(no </a:t>
            </a:r>
            <a:r>
              <a:rPr lang="en-US" dirty="0" err="1" smtClean="0"/>
              <a:t>MMOs</a:t>
            </a:r>
            <a:r>
              <a:rPr lang="en-US" dirty="0" smtClean="0"/>
              <a:t> please)</a:t>
            </a:r>
            <a:endParaRPr lang="en-US" dirty="0" smtClean="0"/>
          </a:p>
          <a:p>
            <a:r>
              <a:rPr lang="en-US" dirty="0" smtClean="0"/>
              <a:t>A good game </a:t>
            </a:r>
            <a:r>
              <a:rPr lang="en-US" dirty="0" smtClean="0"/>
              <a:t>idea is original.</a:t>
            </a:r>
            <a:endParaRPr lang="en-US" dirty="0" smtClean="0"/>
          </a:p>
          <a:p>
            <a:pPr lvl="1"/>
            <a:r>
              <a:rPr lang="en-US" dirty="0" smtClean="0"/>
              <a:t>Avoid descriptions like “half-life but</a:t>
            </a:r>
            <a:r>
              <a:rPr lang="en-US" dirty="0" smtClean="0"/>
              <a:t> with…</a:t>
            </a:r>
            <a:r>
              <a:rPr lang="en-US" dirty="0" smtClean="0"/>
              <a:t>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631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Selection Jam: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What: A 48 hour marathon of rapid game development.</a:t>
            </a:r>
          </a:p>
          <a:p>
            <a:r>
              <a:rPr lang="en-US" dirty="0" smtClean="0"/>
              <a:t>When: Friday, September</a:t>
            </a:r>
            <a:r>
              <a:rPr lang="en-US" dirty="0" smtClean="0"/>
              <a:t> </a:t>
            </a:r>
            <a:r>
              <a:rPr lang="en-US" dirty="0" smtClean="0"/>
              <a:t>16</a:t>
            </a:r>
            <a:r>
              <a:rPr lang="en-US" baseline="30000" dirty="0" smtClean="0"/>
              <a:t>th</a:t>
            </a:r>
            <a:r>
              <a:rPr lang="en-US" dirty="0" smtClean="0"/>
              <a:t>, 1 pm to Sunday, September </a:t>
            </a:r>
            <a:r>
              <a:rPr lang="en-US" dirty="0" smtClean="0"/>
              <a:t>18</a:t>
            </a:r>
            <a:r>
              <a:rPr lang="en-US" baseline="30000" dirty="0" smtClean="0"/>
              <a:t>th</a:t>
            </a:r>
            <a:r>
              <a:rPr lang="en-US" dirty="0" smtClean="0"/>
              <a:t>, 1 pm.</a:t>
            </a:r>
          </a:p>
          <a:p>
            <a:r>
              <a:rPr lang="en-US" dirty="0" smtClean="0"/>
              <a:t>Where: ENGR 005A (here)</a:t>
            </a:r>
          </a:p>
          <a:p>
            <a:r>
              <a:rPr lang="en-US" dirty="0" smtClean="0"/>
              <a:t>Our projects for the year will be selected from the prototypes made at the jam.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Our website: </a:t>
            </a:r>
            <a:r>
              <a:rPr lang="en-US" dirty="0" err="1" smtClean="0"/>
              <a:t>umbcgdc.org</a:t>
            </a:r>
            <a:endParaRPr lang="en-US" dirty="0" smtClean="0"/>
          </a:p>
          <a:p>
            <a:r>
              <a:rPr lang="en-US" dirty="0" smtClean="0"/>
              <a:t>We have a group on </a:t>
            </a:r>
            <a:r>
              <a:rPr lang="en-US" dirty="0" err="1" smtClean="0"/>
              <a:t>myUMBC</a:t>
            </a:r>
            <a:r>
              <a:rPr lang="en-US" dirty="0" smtClean="0"/>
              <a:t> for communication, so join the group and keep active.</a:t>
            </a:r>
          </a:p>
          <a:p>
            <a:r>
              <a:rPr lang="en-US" dirty="0" smtClean="0"/>
              <a:t>Sign in on the attendance sheet and include your email address so we can add you to the GDC Mailing List.</a:t>
            </a:r>
          </a:p>
          <a:p>
            <a:r>
              <a:rPr lang="en-US" dirty="0" smtClean="0"/>
              <a:t>The Mailing List is used to send out important announcements and let everyone know about upcoming events.</a:t>
            </a:r>
          </a:p>
          <a:p>
            <a:r>
              <a:rPr lang="en-US" dirty="0" smtClean="0"/>
              <a:t>We have a </a:t>
            </a:r>
            <a:r>
              <a:rPr lang="en-US" dirty="0" err="1" smtClean="0"/>
              <a:t>facebook</a:t>
            </a:r>
            <a:r>
              <a:rPr lang="en-US" dirty="0" smtClean="0"/>
              <a:t> group.</a:t>
            </a:r>
          </a:p>
          <a:p>
            <a:r>
              <a:rPr lang="en-US" dirty="0" smtClean="0"/>
              <a:t>If you have a laptop, you should bring it to meetings.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791</TotalTime>
  <Words>570</Words>
  <Application>Microsoft Macintosh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UMBC Game Developer’s Club</vt:lpstr>
      <vt:lpstr>About Us:</vt:lpstr>
      <vt:lpstr>Officers:</vt:lpstr>
      <vt:lpstr>Project and Meeting Schedules:</vt:lpstr>
      <vt:lpstr>Events:</vt:lpstr>
      <vt:lpstr>Game Idea Selection:</vt:lpstr>
      <vt:lpstr>What makes a good game idea?</vt:lpstr>
      <vt:lpstr>Project Selection Jam:</vt:lpstr>
      <vt:lpstr>Resources:</vt:lpstr>
      <vt:lpstr>Questions?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68</cp:revision>
  <dcterms:created xsi:type="dcterms:W3CDTF">2011-09-07T07:07:56Z</dcterms:created>
  <dcterms:modified xsi:type="dcterms:W3CDTF">2011-09-07T08:08:44Z</dcterms:modified>
</cp:coreProperties>
</file>