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s/slide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Default Extension="jpeg" ContentType="image/jpeg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60" r:id="rId1"/>
  </p:sldMasterIdLst>
  <p:sldIdLst>
    <p:sldId id="256" r:id="rId2"/>
    <p:sldId id="262" r:id="rId3"/>
    <p:sldId id="264" r:id="rId4"/>
    <p:sldId id="268" r:id="rId5"/>
    <p:sldId id="269" r:id="rId6"/>
    <p:sldId id="266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>
          <a:srgbClr val="FF0000"/>
        </p14:laserClr>
      </p:ext>
      <p:ext uri="{2FDB2607-1784-4EEB-B798-7EB5836EED8A}">
        <p14:showMediaCtrls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"/>
      </p:ext>
    </p:extLst>
  </p:showPr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632" y="-8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435E1527-F9B9-4ACD-A434-EB60EE62467C}" type="datetimeFigureOut">
              <a:rPr lang="en-US" smtClean="0"/>
              <a:pPr/>
              <a:t>9/28/11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9/28/11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9/28/11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9/28/11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9/28/11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9/28/11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35E1527-F9B9-4ACD-A434-EB60EE62467C}" type="datetimeFigureOut">
              <a:rPr lang="en-US" smtClean="0"/>
              <a:pPr/>
              <a:t>9/28/11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435E1527-F9B9-4ACD-A434-EB60EE62467C}" type="datetimeFigureOut">
              <a:rPr lang="en-US" smtClean="0"/>
              <a:pPr/>
              <a:t>9/28/11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9/28/11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9/28/11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9/28/11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35E1527-F9B9-4ACD-A434-EB60EE62467C}" type="datetimeFigureOut">
              <a:rPr lang="en-US" smtClean="0"/>
              <a:pPr/>
              <a:t>9/28/11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UMBC Game Developer’s Club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9/28/2011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Winning </a:t>
            </a:r>
            <a:r>
              <a:rPr lang="en-US" dirty="0" smtClean="0"/>
              <a:t>Projects: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2D: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Cosmoknights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Zipper Frenzy / X-Zip-It</a:t>
            </a:r>
          </a:p>
          <a:p>
            <a:pPr>
              <a:buNone/>
            </a:pPr>
            <a:r>
              <a:rPr lang="en-US" dirty="0" smtClean="0"/>
              <a:t>	</a:t>
            </a:r>
          </a:p>
          <a:p>
            <a:r>
              <a:rPr lang="en-US" dirty="0" smtClean="0"/>
              <a:t>3D:</a:t>
            </a:r>
          </a:p>
          <a:p>
            <a:pPr>
              <a:buNone/>
            </a:pPr>
            <a:r>
              <a:rPr lang="en-US" dirty="0" smtClean="0"/>
              <a:t>	Bounty Trail</a:t>
            </a:r>
          </a:p>
          <a:p>
            <a:pPr>
              <a:buNone/>
            </a:pPr>
            <a:r>
              <a:rPr lang="en-US" dirty="0" smtClean="0"/>
              <a:t> 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Lead </a:t>
            </a:r>
            <a:r>
              <a:rPr lang="en-US" dirty="0" smtClean="0"/>
              <a:t>Positions: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Project </a:t>
            </a:r>
            <a:r>
              <a:rPr lang="en-US" dirty="0" smtClean="0"/>
              <a:t>Lead / Lead Designer</a:t>
            </a:r>
          </a:p>
          <a:p>
            <a:pPr lvl="1"/>
            <a:r>
              <a:rPr lang="en-US" dirty="0" smtClean="0"/>
              <a:t>In charge of design </a:t>
            </a:r>
            <a:r>
              <a:rPr lang="en-US" dirty="0" smtClean="0"/>
              <a:t>decisions.</a:t>
            </a:r>
          </a:p>
          <a:p>
            <a:pPr lvl="1"/>
            <a:r>
              <a:rPr lang="en-US" dirty="0" smtClean="0"/>
              <a:t>Needs to make sure progress is being made in both code and </a:t>
            </a:r>
            <a:r>
              <a:rPr lang="en-US" dirty="0" smtClean="0"/>
              <a:t>art.</a:t>
            </a:r>
          </a:p>
          <a:p>
            <a:pPr lvl="1"/>
            <a:r>
              <a:rPr lang="en-US" dirty="0" smtClean="0"/>
              <a:t>Defaults to the person who proposed the project.</a:t>
            </a:r>
          </a:p>
          <a:p>
            <a:pPr lvl="1"/>
            <a:r>
              <a:rPr lang="en-US" dirty="0" smtClean="0"/>
              <a:t>If lead is new to the GDC, a project lead mentor is also elected.</a:t>
            </a:r>
            <a:endParaRPr lang="en-US" dirty="0" smtClean="0"/>
          </a:p>
          <a:p>
            <a:r>
              <a:rPr lang="en-US" dirty="0" smtClean="0"/>
              <a:t>Lead Programmer</a:t>
            </a:r>
          </a:p>
          <a:p>
            <a:pPr lvl="1"/>
            <a:r>
              <a:rPr lang="en-US" dirty="0" smtClean="0"/>
              <a:t>In charge of directing and organizing the </a:t>
            </a:r>
            <a:r>
              <a:rPr lang="en-US" dirty="0" smtClean="0"/>
              <a:t>coding, as well as the </a:t>
            </a:r>
            <a:r>
              <a:rPr lang="en-US" dirty="0" smtClean="0"/>
              <a:t>coders.</a:t>
            </a:r>
            <a:endParaRPr lang="en-US" dirty="0" smtClean="0"/>
          </a:p>
          <a:p>
            <a:pPr lvl="1"/>
            <a:r>
              <a:rPr lang="en-US" dirty="0" smtClean="0"/>
              <a:t>CS 341 or equivalent experience substitute required.</a:t>
            </a:r>
          </a:p>
          <a:p>
            <a:r>
              <a:rPr lang="en-US" dirty="0" smtClean="0"/>
              <a:t>Lead Artist</a:t>
            </a:r>
          </a:p>
          <a:p>
            <a:pPr lvl="1"/>
            <a:r>
              <a:rPr lang="en-US" dirty="0" smtClean="0"/>
              <a:t>In charge of directing and organizing the creation of all art assets (sprites/models, backgrounds, animations)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89225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Lead</a:t>
            </a:r>
            <a:r>
              <a:rPr lang="en-US" dirty="0" smtClean="0"/>
              <a:t> Nominations / Elections: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Cosmoknights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Zipper Frenzy / X-Zip-</a:t>
            </a:r>
            <a:r>
              <a:rPr lang="en-US" dirty="0" smtClean="0"/>
              <a:t>It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Bounty Trail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54631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</a:t>
            </a:r>
            <a:r>
              <a:rPr lang="en-US" dirty="0" smtClean="0"/>
              <a:t>Started: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Sign up on the sign up sheets with your name, project, and what position you are.</a:t>
            </a:r>
          </a:p>
          <a:p>
            <a:r>
              <a:rPr lang="en-US" dirty="0" smtClean="0"/>
              <a:t>Set </a:t>
            </a:r>
            <a:r>
              <a:rPr lang="en-US" dirty="0" smtClean="0"/>
              <a:t>up version </a:t>
            </a:r>
            <a:r>
              <a:rPr lang="en-US" dirty="0" smtClean="0"/>
              <a:t>control.</a:t>
            </a:r>
          </a:p>
          <a:p>
            <a:pPr lvl="1"/>
            <a:r>
              <a:rPr lang="en-US" dirty="0" smtClean="0"/>
              <a:t>Google Code Project Hosting.</a:t>
            </a:r>
            <a:endParaRPr lang="en-US" dirty="0" smtClean="0"/>
          </a:p>
          <a:p>
            <a:r>
              <a:rPr lang="en-US" dirty="0" smtClean="0"/>
              <a:t>Communicate via </a:t>
            </a:r>
            <a:r>
              <a:rPr lang="en-US" dirty="0" err="1" smtClean="0"/>
              <a:t>myUMBC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Discussions for art and code tasks.</a:t>
            </a:r>
          </a:p>
          <a:p>
            <a:pPr lvl="1"/>
            <a:r>
              <a:rPr lang="en-US" dirty="0" smtClean="0"/>
              <a:t>Lists </a:t>
            </a:r>
            <a:r>
              <a:rPr lang="en-US" dirty="0" smtClean="0"/>
              <a:t>of features/projected </a:t>
            </a:r>
            <a:r>
              <a:rPr lang="en-US" dirty="0" smtClean="0"/>
              <a:t>deadlines.</a:t>
            </a:r>
          </a:p>
          <a:p>
            <a:pPr lvl="1"/>
            <a:r>
              <a:rPr lang="en-US" dirty="0" smtClean="0"/>
              <a:t>Project Leads may want a design doc.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67478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</a:t>
            </a:r>
            <a:r>
              <a:rPr lang="en-US" dirty="0" smtClean="0"/>
              <a:t>Groups: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Break up into project groups and start talking about what needs to be done!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435856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1455</TotalTime>
  <Words>225</Words>
  <Application>Microsoft Macintosh PowerPoint</Application>
  <PresentationFormat>On-screen Show (4:3)</PresentationFormat>
  <Paragraphs>37</Paragraphs>
  <Slides>6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Urban</vt:lpstr>
      <vt:lpstr>UMBC Game Developer’s Club</vt:lpstr>
      <vt:lpstr>Winning Projects:</vt:lpstr>
      <vt:lpstr>Lead Positions:</vt:lpstr>
      <vt:lpstr>Lead Nominations / Elections:</vt:lpstr>
      <vt:lpstr>Getting Started:</vt:lpstr>
      <vt:lpstr>Project Groups: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UMBC Game Developer’s Club</dc:title>
  <dc:creator>Greg</dc:creator>
  <cp:lastModifiedBy>Jonathan Moriarty</cp:lastModifiedBy>
  <cp:revision>60</cp:revision>
  <dcterms:created xsi:type="dcterms:W3CDTF">2011-09-28T14:34:01Z</dcterms:created>
  <dcterms:modified xsi:type="dcterms:W3CDTF">2011-09-28T22:02:16Z</dcterms:modified>
</cp:coreProperties>
</file>