
<file path=[Content_Types].xml><?xml version="1.0" encoding="utf-8"?>
<Types xmlns="http://schemas.openxmlformats.org/package/2006/content-types"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Default Extension="xml" ContentType="application/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9.xml" ContentType="application/vnd.openxmlformats-officedocument.presentationml.slideLayout+xml"/>
  <Default Extension="jpeg" ContentType="image/jpeg"/>
  <Override PartName="/ppt/slides/slide8.xml" ContentType="application/vnd.openxmlformats-officedocument.presentationml.slide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s/slide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60" r:id="rId1"/>
  </p:sldMasterIdLst>
  <p:sldIdLst>
    <p:sldId id="256" r:id="rId2"/>
    <p:sldId id="262" r:id="rId3"/>
    <p:sldId id="268" r:id="rId4"/>
    <p:sldId id="266" r:id="rId5"/>
    <p:sldId id="264" r:id="rId6"/>
    <p:sldId id="269" r:id="rId7"/>
    <p:sldId id="267" r:id="rId8"/>
    <p:sldId id="270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>
    <p:present/>
    <p:sldAll/>
    <p:penClr>
      <a:prstClr val="red"/>
    </p:penClr>
    <p:extLst>
      <p:ext uri="{EC167BDD-8182-4AB7-AECC-EB403E3ABB37}">
        <p14:laserClr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>
          <a:srgbClr val="FF0000"/>
        </p14:laserClr>
      </p:ext>
      <p:ext uri="{2FDB2607-1784-4EEB-B798-7EB5836EED8A}">
        <p14:showMediaCtrls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"/>
      </p:ext>
    </p:extLst>
  </p:showPr>
  <p:extLst>
    <p:ext uri="{E76CE94A-603C-4142-B9EB-6D1370010A27}">
      <p14:discardImageEditData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1632" y="-8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435E1527-F9B9-4ACD-A434-EB60EE62467C}" type="datetimeFigureOut">
              <a:rPr lang="en-US" smtClean="0"/>
              <a:pPr/>
              <a:t>10/18/11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10/18/11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10/18/11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10/18/11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10/18/11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10/18/11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35E1527-F9B9-4ACD-A434-EB60EE62467C}" type="datetimeFigureOut">
              <a:rPr lang="en-US" smtClean="0"/>
              <a:pPr/>
              <a:t>10/18/11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435E1527-F9B9-4ACD-A434-EB60EE62467C}" type="datetimeFigureOut">
              <a:rPr lang="en-US" smtClean="0"/>
              <a:pPr/>
              <a:t>10/18/11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10/18/11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10/18/11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10/18/11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435E1527-F9B9-4ACD-A434-EB60EE62467C}" type="datetimeFigureOut">
              <a:rPr lang="en-US" smtClean="0"/>
              <a:pPr/>
              <a:t>10/18/11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morijo1@umbc.edu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UMBC Game Developer’s Club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10</a:t>
            </a:r>
            <a:r>
              <a:rPr lang="en-US" dirty="0" smtClean="0"/>
              <a:t>/19/</a:t>
            </a:r>
            <a:r>
              <a:rPr lang="en-US" dirty="0" smtClean="0"/>
              <a:t>2011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I’m Sick.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Kevin …err Kenner is in charge.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T-Shirt Contest: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 haven’t yet received any submissions from people.</a:t>
            </a:r>
          </a:p>
          <a:p>
            <a:r>
              <a:rPr lang="en-US" dirty="0" smtClean="0"/>
              <a:t>The deadline for all submissions is </a:t>
            </a:r>
            <a:r>
              <a:rPr lang="en-US" dirty="0" smtClean="0"/>
              <a:t>n</a:t>
            </a:r>
            <a:r>
              <a:rPr lang="en-US" dirty="0" smtClean="0"/>
              <a:t>ext Tuesday. </a:t>
            </a:r>
          </a:p>
          <a:p>
            <a:r>
              <a:rPr lang="en-US" dirty="0" smtClean="0"/>
              <a:t>Please e-mail your submissions to me at </a:t>
            </a:r>
            <a:r>
              <a:rPr lang="en-US" dirty="0" smtClean="0">
                <a:hlinkClick r:id="rId2"/>
              </a:rPr>
              <a:t>morijo1@umbc.edu</a:t>
            </a:r>
            <a:r>
              <a:rPr lang="en-US" dirty="0" smtClean="0"/>
              <a:t>.</a:t>
            </a:r>
          </a:p>
          <a:p>
            <a:r>
              <a:rPr lang="en-US" dirty="0" smtClean="0"/>
              <a:t>We’ll be voting on the designs at the next meeting.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 need a volunteer: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sz="3200" dirty="0" smtClean="0"/>
              <a:t>The </a:t>
            </a:r>
            <a:r>
              <a:rPr lang="en-US" sz="3200" dirty="0" smtClean="0"/>
              <a:t>accreditation committee for the Computer Science program is coming to review the labs on Sunday October 23</a:t>
            </a:r>
            <a:r>
              <a:rPr lang="en-US" sz="3200" baseline="30000" dirty="0" smtClean="0"/>
              <a:t>rd</a:t>
            </a:r>
            <a:r>
              <a:rPr lang="en-US" sz="3200" dirty="0" smtClean="0"/>
              <a:t>.</a:t>
            </a:r>
          </a:p>
          <a:p>
            <a:endParaRPr lang="en-US" sz="3200" dirty="0" smtClean="0"/>
          </a:p>
          <a:p>
            <a:r>
              <a:rPr lang="en-US" sz="3200" dirty="0" smtClean="0"/>
              <a:t>Dr. </a:t>
            </a:r>
            <a:r>
              <a:rPr lang="en-US" sz="3200" dirty="0" err="1" smtClean="0"/>
              <a:t>Olano</a:t>
            </a:r>
            <a:r>
              <a:rPr lang="en-US" sz="3200" dirty="0" smtClean="0"/>
              <a:t> has asked us to install </a:t>
            </a:r>
            <a:r>
              <a:rPr lang="en-US" sz="3200" dirty="0" smtClean="0"/>
              <a:t>three of our</a:t>
            </a:r>
            <a:r>
              <a:rPr lang="en-US" sz="3200" dirty="0" smtClean="0"/>
              <a:t> games from previous years on the front row of computers in this lab. </a:t>
            </a:r>
          </a:p>
          <a:p>
            <a:endParaRPr lang="en-US" sz="3200" dirty="0" smtClean="0"/>
          </a:p>
          <a:p>
            <a:r>
              <a:rPr lang="en-US" sz="3200" dirty="0" smtClean="0"/>
              <a:t>I was going to do it, but I don’t know if I will be able to now.</a:t>
            </a:r>
          </a:p>
          <a:p>
            <a:endParaRPr lang="en-US" sz="3200" dirty="0" smtClean="0"/>
          </a:p>
          <a:p>
            <a:r>
              <a:rPr lang="en-US" sz="3200" dirty="0" smtClean="0"/>
              <a:t>I need someone to install the games before the 23</a:t>
            </a:r>
            <a:r>
              <a:rPr lang="en-US" sz="3200" baseline="30000" dirty="0" smtClean="0"/>
              <a:t>rd</a:t>
            </a:r>
            <a:r>
              <a:rPr lang="en-US" sz="3200" dirty="0" smtClean="0"/>
              <a:t>, make sure that they are running correctly, and most importantly, ensure that the computers are booted up and running with the games on them the morning of the 23</a:t>
            </a:r>
            <a:r>
              <a:rPr lang="en-US" sz="3200" baseline="30000" dirty="0" smtClean="0"/>
              <a:t>rd</a:t>
            </a:r>
            <a:r>
              <a:rPr lang="en-US" sz="3200" dirty="0" smtClean="0"/>
              <a:t> before 11 am.</a:t>
            </a:r>
          </a:p>
          <a:p>
            <a:endParaRPr lang="en-US" sz="3200" dirty="0" smtClean="0"/>
          </a:p>
          <a:p>
            <a:r>
              <a:rPr lang="en-US" sz="3200" dirty="0" smtClean="0"/>
              <a:t>Whoever volunteers for this, please e-mail me and I will send you a link to where you can get the games we will be running, thanks.</a:t>
            </a:r>
            <a:endParaRPr lang="en-US" sz="3200" dirty="0" smtClean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843585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Updates: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Cosmoknights</a:t>
            </a:r>
            <a:endParaRPr lang="en-US" dirty="0" smtClean="0"/>
          </a:p>
          <a:p>
            <a:pPr lvl="1"/>
            <a:r>
              <a:rPr lang="en-US" dirty="0" smtClean="0"/>
              <a:t>I put my update in the slides.</a:t>
            </a:r>
          </a:p>
          <a:p>
            <a:pPr lvl="1"/>
            <a:r>
              <a:rPr lang="en-US" dirty="0" smtClean="0"/>
              <a:t>We</a:t>
            </a:r>
            <a:r>
              <a:rPr lang="en-US" dirty="0" smtClean="0"/>
              <a:t> got the following things working and committed this weekend:</a:t>
            </a:r>
          </a:p>
          <a:p>
            <a:pPr lvl="2"/>
            <a:r>
              <a:rPr lang="en-US" dirty="0" smtClean="0"/>
              <a:t>Parts drop when Player is hit by asteroid.</a:t>
            </a:r>
          </a:p>
          <a:p>
            <a:pPr lvl="2"/>
            <a:r>
              <a:rPr lang="en-US" dirty="0" smtClean="0"/>
              <a:t>Dropped parts drift a certain distance from the asteroid to avoid people being unable to retrieve them after collision</a:t>
            </a:r>
            <a:r>
              <a:rPr lang="en-US" dirty="0" smtClean="0"/>
              <a:t>.</a:t>
            </a:r>
          </a:p>
          <a:p>
            <a:pPr lvl="2"/>
            <a:r>
              <a:rPr lang="en-US" dirty="0" smtClean="0"/>
              <a:t>Players can now move through their bases.</a:t>
            </a:r>
          </a:p>
          <a:p>
            <a:pPr lvl="2"/>
            <a:r>
              <a:rPr lang="en-US" dirty="0" smtClean="0"/>
              <a:t>Players now have a constraint on how long they can boost.</a:t>
            </a:r>
            <a:endParaRPr lang="en-US" dirty="0" smtClean="0"/>
          </a:p>
          <a:p>
            <a:pPr lvl="2"/>
            <a:r>
              <a:rPr lang="en-US" dirty="0" smtClean="0"/>
              <a:t>We’ve laid out the design for the level editor.</a:t>
            </a:r>
            <a:endParaRPr lang="en-US" dirty="0" smtClean="0"/>
          </a:p>
          <a:p>
            <a:pPr lvl="2"/>
            <a:r>
              <a:rPr lang="en-US" dirty="0" smtClean="0"/>
              <a:t>Other minor fixes.</a:t>
            </a: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1892250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</a:t>
            </a:r>
            <a:r>
              <a:rPr lang="en-US" dirty="0" smtClean="0"/>
              <a:t>Updates (Cont’d):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Bounty </a:t>
            </a:r>
            <a:r>
              <a:rPr lang="en-US" dirty="0" smtClean="0"/>
              <a:t>Trail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X-Zip-It / Zipper Frenzy</a:t>
            </a: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189225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Groups: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Break up into project groups and get working</a:t>
            </a:r>
            <a:r>
              <a:rPr lang="en-US" sz="3200" dirty="0" smtClean="0"/>
              <a:t>!</a:t>
            </a:r>
          </a:p>
          <a:p>
            <a:r>
              <a:rPr lang="en-US" sz="3200" dirty="0" smtClean="0"/>
              <a:t>I have stuff for the </a:t>
            </a:r>
            <a:r>
              <a:rPr lang="en-US" sz="3200" dirty="0" err="1" smtClean="0"/>
              <a:t>Cosmoknights</a:t>
            </a:r>
            <a:r>
              <a:rPr lang="en-US" sz="3200" dirty="0" smtClean="0"/>
              <a:t> group on the next slide.</a:t>
            </a:r>
            <a:endParaRPr lang="en-US" sz="3200" dirty="0" smtClean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8435856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Cosmoknights</a:t>
            </a:r>
            <a:r>
              <a:rPr lang="en-US" dirty="0" smtClean="0"/>
              <a:t> Group: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3200" dirty="0" smtClean="0"/>
              <a:t>I have had someone working on lasers for a couple weeks now, if he’s made progress good, if he hasn’t/isn’t here, then we’re switching that to Friday’s priority task.</a:t>
            </a:r>
          </a:p>
          <a:p>
            <a:r>
              <a:rPr lang="en-US" sz="3200" dirty="0" smtClean="0"/>
              <a:t>Also, Andrew, you forgot to </a:t>
            </a:r>
            <a:r>
              <a:rPr lang="en-US" sz="3200" dirty="0" err="1" smtClean="0"/>
              <a:t>svn</a:t>
            </a:r>
            <a:r>
              <a:rPr lang="en-US" sz="3200" dirty="0" smtClean="0"/>
              <a:t> add your </a:t>
            </a:r>
            <a:r>
              <a:rPr lang="en-US" sz="3200" dirty="0" err="1" smtClean="0"/>
              <a:t>JetpackThrust</a:t>
            </a:r>
            <a:r>
              <a:rPr lang="en-US" sz="3200" dirty="0" err="1" smtClean="0"/>
              <a:t>.cs</a:t>
            </a:r>
            <a:r>
              <a:rPr lang="en-US" sz="3200" dirty="0" smtClean="0"/>
              <a:t> file and </a:t>
            </a:r>
            <a:r>
              <a:rPr lang="en-US" sz="3200" dirty="0" err="1" smtClean="0"/>
              <a:t>jetpack_cloud.png</a:t>
            </a:r>
            <a:r>
              <a:rPr lang="en-US" sz="3200" dirty="0" smtClean="0"/>
              <a:t> to the repo when you committed your changes. I’m not mad or anything, it’s just something important to keep in mind. Keep up the good work!</a:t>
            </a:r>
          </a:p>
          <a:p>
            <a:r>
              <a:rPr lang="en-US" sz="3200" dirty="0" smtClean="0"/>
              <a:t>Other things we should start taking a look at:</a:t>
            </a:r>
          </a:p>
          <a:p>
            <a:pPr lvl="1"/>
            <a:r>
              <a:rPr lang="en-US" sz="3000" dirty="0" smtClean="0"/>
              <a:t>Player UI</a:t>
            </a:r>
          </a:p>
          <a:p>
            <a:pPr lvl="1"/>
            <a:r>
              <a:rPr lang="en-US" sz="3000" dirty="0" smtClean="0"/>
              <a:t>Player Animations</a:t>
            </a:r>
          </a:p>
          <a:p>
            <a:pPr lvl="1"/>
            <a:endParaRPr lang="en-US" sz="3000" dirty="0" smtClean="0"/>
          </a:p>
          <a:p>
            <a:endParaRPr lang="en-US" sz="3200" dirty="0" smtClean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8435856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1512</TotalTime>
  <Words>434</Words>
  <Application>Microsoft Macintosh PowerPoint</Application>
  <PresentationFormat>On-screen Show (4:3)</PresentationFormat>
  <Paragraphs>42</Paragraphs>
  <Slides>8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Urban</vt:lpstr>
      <vt:lpstr>UMBC Game Developer’s Club</vt:lpstr>
      <vt:lpstr>I’m Sick.</vt:lpstr>
      <vt:lpstr>T-Shirt Contest:</vt:lpstr>
      <vt:lpstr>I need a volunteer:</vt:lpstr>
      <vt:lpstr>Project Updates:</vt:lpstr>
      <vt:lpstr>Project Updates (Cont’d):</vt:lpstr>
      <vt:lpstr>Project Groups:</vt:lpstr>
      <vt:lpstr>Cosmoknights Group: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UMBC Game Developer’s Club</dc:title>
  <dc:creator>Greg</dc:creator>
  <cp:lastModifiedBy>Jonathan Moriarty</cp:lastModifiedBy>
  <cp:revision>70</cp:revision>
  <dcterms:created xsi:type="dcterms:W3CDTF">2011-10-19T02:45:37Z</dcterms:created>
  <dcterms:modified xsi:type="dcterms:W3CDTF">2011-10-19T03:34:42Z</dcterms:modified>
</cp:coreProperties>
</file>