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Default Extension="jpeg" ContentType="image/jpeg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0" r:id="rId1"/>
  </p:sldMasterIdLst>
  <p:sldIdLst>
    <p:sldId id="256" r:id="rId2"/>
    <p:sldId id="262" r:id="rId3"/>
    <p:sldId id="269" r:id="rId4"/>
    <p:sldId id="266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>
          <a:srgbClr val="FF0000"/>
        </p14:laserClr>
      </p:ext>
      <p:ext uri="{2FDB2607-1784-4EEB-B798-7EB5836EED8A}">
        <p14:showMediaCtrls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"/>
      </p:ext>
    </p:extLst>
  </p:showPr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1200" y="-7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435E1527-F9B9-4ACD-A434-EB60EE62467C}" type="datetimeFigureOut">
              <a:rPr lang="en-US" smtClean="0"/>
              <a:pPr/>
              <a:t>10/26/11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10/26/11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10/26/11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10/26/11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10/26/11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10/26/11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35E1527-F9B9-4ACD-A434-EB60EE62467C}" type="datetimeFigureOut">
              <a:rPr lang="en-US" smtClean="0"/>
              <a:pPr/>
              <a:t>10/26/11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435E1527-F9B9-4ACD-A434-EB60EE62467C}" type="datetimeFigureOut">
              <a:rPr lang="en-US" smtClean="0"/>
              <a:pPr/>
              <a:t>10/26/11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10/26/11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10/26/11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E1527-F9B9-4ACD-A434-EB60EE62467C}" type="datetimeFigureOut">
              <a:rPr lang="en-US" smtClean="0"/>
              <a:pPr/>
              <a:t>10/26/11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435E1527-F9B9-4ACD-A434-EB60EE62467C}" type="datetimeFigureOut">
              <a:rPr lang="en-US" smtClean="0"/>
              <a:pPr/>
              <a:t>10/26/11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6C770C1-BBA0-4AE4-A943-2959D3303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UMBC Game Developer’s Club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10/26/2011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T-Shirts: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en-US" dirty="0" smtClean="0"/>
              <a:t>Will probably cost $2-3 per person</a:t>
            </a:r>
          </a:p>
          <a:p>
            <a:pPr>
              <a:buFont typeface="Arial" charset="0"/>
              <a:buChar char="•"/>
            </a:pPr>
            <a:endParaRPr lang="en-US" dirty="0" smtClean="0"/>
          </a:p>
          <a:p>
            <a:pPr>
              <a:buFont typeface="Arial" charset="0"/>
              <a:buChar char="•"/>
            </a:pPr>
            <a:r>
              <a:rPr lang="en-US" dirty="0" smtClean="0"/>
              <a:t>Voting on Designs!</a:t>
            </a:r>
          </a:p>
          <a:p>
            <a:pPr>
              <a:buFont typeface="Arial" charset="0"/>
              <a:buChar char="•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An Internship: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Getting a degree does not guarantee you a job in the games industry.</a:t>
            </a:r>
          </a:p>
          <a:p>
            <a:pPr lvl="1"/>
            <a:r>
              <a:rPr lang="en-US" dirty="0" smtClean="0"/>
              <a:t>Internships are the most common way that game dev studios pick up new talent.</a:t>
            </a:r>
          </a:p>
          <a:p>
            <a:pPr lvl="1"/>
            <a:r>
              <a:rPr lang="en-US" dirty="0" smtClean="0"/>
              <a:t>You need to go out to industry events and meet people there.</a:t>
            </a:r>
          </a:p>
          <a:p>
            <a:pPr lvl="1"/>
            <a:r>
              <a:rPr lang="en-US" dirty="0" smtClean="0"/>
              <a:t>Industry websites usually have an e-mail you can contact about jobs, but their sites are rarely updated, so don’t wait for them to post a job.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067478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Updates: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Cosmoknights</a:t>
            </a:r>
            <a:endParaRPr lang="en-US" sz="3200" dirty="0" smtClean="0"/>
          </a:p>
          <a:p>
            <a:endParaRPr lang="en-US" sz="3200" dirty="0"/>
          </a:p>
          <a:p>
            <a:r>
              <a:rPr lang="en-US" sz="3200" dirty="0" smtClean="0"/>
              <a:t>X-zip-it</a:t>
            </a:r>
          </a:p>
          <a:p>
            <a:endParaRPr lang="en-US" sz="3200" dirty="0"/>
          </a:p>
          <a:p>
            <a:r>
              <a:rPr lang="en-US" sz="3200" dirty="0" smtClean="0"/>
              <a:t>Bounty Trail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8435856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1539</TotalTime>
  <Words>114</Words>
  <Application>Microsoft Macintosh PowerPoint</Application>
  <PresentationFormat>On-screen Show (4:3)</PresentationFormat>
  <Paragraphs>17</Paragraphs>
  <Slides>4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Urban</vt:lpstr>
      <vt:lpstr>UMBC Game Developer’s Club</vt:lpstr>
      <vt:lpstr>T-Shirts:</vt:lpstr>
      <vt:lpstr>Getting An Internship:</vt:lpstr>
      <vt:lpstr>Project Updates: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UMBC Game Developer’s Club</dc:title>
  <dc:creator>Greg</dc:creator>
  <cp:lastModifiedBy>Jonathan Moriarty</cp:lastModifiedBy>
  <cp:revision>63</cp:revision>
  <dcterms:created xsi:type="dcterms:W3CDTF">2011-10-26T14:49:25Z</dcterms:created>
  <dcterms:modified xsi:type="dcterms:W3CDTF">2011-10-26T16:03:35Z</dcterms:modified>
</cp:coreProperties>
</file>