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6" r:id="rId7"/>
    <p:sldId id="264" r:id="rId8"/>
    <p:sldId id="265" r:id="rId9"/>
    <p:sldId id="263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48" autoAdjust="0"/>
  </p:normalViewPr>
  <p:slideViewPr>
    <p:cSldViewPr>
      <p:cViewPr>
        <p:scale>
          <a:sx n="82" d="100"/>
          <a:sy n="82" d="100"/>
        </p:scale>
        <p:origin x="-1608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929B1-3D0F-4D51-8881-E4A9DB14AB26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8B4AB-1243-48FB-84E7-78114032F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62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8B4AB-1243-48FB-84E7-78114032F53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89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9216AF7-7E80-4281-9A77-37BF52C31D52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Our website: </a:t>
            </a:r>
            <a:r>
              <a:rPr lang="en-US" dirty="0" err="1" smtClean="0"/>
              <a:t>umbcgdc.org</a:t>
            </a:r>
            <a:endParaRPr lang="en-US" dirty="0" smtClean="0"/>
          </a:p>
          <a:p>
            <a:r>
              <a:rPr lang="en-US" dirty="0" smtClean="0"/>
              <a:t>We have a group on </a:t>
            </a:r>
            <a:r>
              <a:rPr lang="en-US" dirty="0" err="1" smtClean="0"/>
              <a:t>myUMBC</a:t>
            </a:r>
            <a:r>
              <a:rPr lang="en-US" dirty="0" smtClean="0"/>
              <a:t> for communication.</a:t>
            </a:r>
          </a:p>
          <a:p>
            <a:r>
              <a:rPr lang="en-US" dirty="0" smtClean="0"/>
              <a:t>Sign in on the attendance sheet and include your email address so we can add you to the GDC Mailing List.</a:t>
            </a:r>
          </a:p>
          <a:p>
            <a:r>
              <a:rPr lang="en-US" dirty="0" smtClean="0"/>
              <a:t>The Mailing List – club wide announcements. </a:t>
            </a:r>
          </a:p>
          <a:p>
            <a:r>
              <a:rPr lang="en-US" dirty="0" smtClean="0"/>
              <a:t>We have a </a:t>
            </a:r>
            <a:r>
              <a:rPr lang="en-US" dirty="0" err="1" smtClean="0"/>
              <a:t>facebook</a:t>
            </a:r>
            <a:r>
              <a:rPr lang="en-US" dirty="0" smtClean="0"/>
              <a:t> group.</a:t>
            </a:r>
          </a:p>
          <a:p>
            <a:r>
              <a:rPr lang="en-US" dirty="0" smtClean="0"/>
              <a:t>If you have a laptop, you should bring it to meetings.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forget to sign in!</a:t>
            </a:r>
          </a:p>
          <a:p>
            <a:r>
              <a:rPr lang="en-US" dirty="0" smtClean="0"/>
              <a:t>Hope to see you on Friday!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Us: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exist to give students a chance to work together and make games.</a:t>
            </a:r>
          </a:p>
          <a:p>
            <a:r>
              <a:rPr lang="en-US" dirty="0" smtClean="0"/>
              <a:t>We take students from any major with any level of experience in game development.</a:t>
            </a:r>
          </a:p>
          <a:p>
            <a:r>
              <a:rPr lang="en-US" dirty="0" smtClean="0"/>
              <a:t>We tend to make at least one 2-D game and one 3-D game per year.</a:t>
            </a:r>
          </a:p>
          <a:p>
            <a:r>
              <a:rPr lang="en-US" dirty="0" smtClean="0"/>
              <a:t>The GDC is a great learning experience for anyone, and an important resume-builder for anyone wanting to work in the games industry.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President – Alexander </a:t>
            </a:r>
            <a:r>
              <a:rPr lang="en-US" sz="3200" dirty="0" err="1" smtClean="0">
                <a:latin typeface="Angsana New" pitchFamily="18" charset="-34"/>
                <a:cs typeface="Angsana New" pitchFamily="18" charset="-34"/>
              </a:rPr>
              <a:t>Grube</a:t>
            </a:r>
            <a:endParaRPr lang="en-US" sz="32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Vice President – Andrew </a:t>
            </a:r>
            <a:r>
              <a:rPr lang="en-US" sz="3200" dirty="0" err="1" smtClean="0">
                <a:latin typeface="Angsana New" pitchFamily="18" charset="-34"/>
                <a:cs typeface="Angsana New" pitchFamily="18" charset="-34"/>
              </a:rPr>
              <a:t>Battisti</a:t>
            </a:r>
            <a:endParaRPr lang="en-US" sz="32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Treasurer – Paul </a:t>
            </a:r>
            <a:r>
              <a:rPr lang="en-US" sz="3200" dirty="0" err="1" smtClean="0">
                <a:latin typeface="Angsana New" pitchFamily="18" charset="-34"/>
                <a:cs typeface="Angsana New" pitchFamily="18" charset="-34"/>
              </a:rPr>
              <a:t>Tschirgi</a:t>
            </a:r>
            <a:endParaRPr lang="en-US" sz="32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Secretary –Alex Lacey</a:t>
            </a:r>
          </a:p>
          <a:p>
            <a:pPr>
              <a:buNone/>
            </a:pP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Past-master – Eliot Carney - </a:t>
            </a:r>
            <a:r>
              <a:rPr lang="en-US" sz="3200" dirty="0" err="1" smtClean="0">
                <a:latin typeface="Angsana New" pitchFamily="18" charset="-34"/>
                <a:cs typeface="Angsana New" pitchFamily="18" charset="-34"/>
              </a:rPr>
              <a:t>Seim</a:t>
            </a:r>
            <a:endParaRPr lang="en-US" sz="32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Ad-master – Isaac </a:t>
            </a:r>
            <a:r>
              <a:rPr lang="en-US" sz="3200" dirty="0" err="1" smtClean="0">
                <a:latin typeface="Angsana New" pitchFamily="18" charset="-34"/>
                <a:cs typeface="Angsana New" pitchFamily="18" charset="-34"/>
              </a:rPr>
              <a:t>Sohn</a:t>
            </a:r>
            <a:endParaRPr lang="en-US" sz="3200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Web-master(s) – Jeremy </a:t>
            </a:r>
            <a:r>
              <a:rPr lang="en-US" sz="3200" dirty="0" err="1" smtClean="0">
                <a:latin typeface="Angsana New" pitchFamily="18" charset="-34"/>
                <a:cs typeface="Angsana New" pitchFamily="18" charset="-34"/>
              </a:rPr>
              <a:t>Rimpo</a:t>
            </a:r>
            <a:endParaRPr lang="en-US" sz="3200" dirty="0" smtClean="0">
              <a:latin typeface="Angsana New" pitchFamily="18" charset="-34"/>
              <a:cs typeface="Angsana New" pitchFamily="18" charset="-34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and Meeting Schedules: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meetings are held every Wednesday at 12 noon in the ENGR 005A.</a:t>
            </a:r>
          </a:p>
          <a:p>
            <a:r>
              <a:rPr lang="en-US" dirty="0" smtClean="0"/>
              <a:t>Fridays at 12 noon we have a lunch in the Commons Student Orgs Space that allows us to talk and get warmed up for the project meetings.</a:t>
            </a:r>
          </a:p>
          <a:p>
            <a:r>
              <a:rPr lang="en-US" dirty="0" smtClean="0"/>
              <a:t>Project meetings are held on Fridays after the club lunch, and they go on as long as people want them to.</a:t>
            </a:r>
          </a:p>
          <a:p>
            <a:pPr marL="109728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Tutorials</a:t>
            </a:r>
          </a:p>
          <a:p>
            <a:r>
              <a:rPr lang="en-US" dirty="0" smtClean="0"/>
              <a:t>Happy Fun Game Night – December 2012</a:t>
            </a:r>
          </a:p>
          <a:p>
            <a:r>
              <a:rPr lang="en-US" dirty="0"/>
              <a:t>MAG Fest – Early January </a:t>
            </a:r>
            <a:r>
              <a:rPr lang="en-US" dirty="0" smtClean="0"/>
              <a:t>2013</a:t>
            </a:r>
          </a:p>
          <a:p>
            <a:r>
              <a:rPr lang="en-US" dirty="0" smtClean="0"/>
              <a:t>Global Game Jam – Late January 2013</a:t>
            </a:r>
          </a:p>
          <a:p>
            <a:r>
              <a:rPr lang="en-US" dirty="0" smtClean="0"/>
              <a:t>URCAD – April 2013</a:t>
            </a:r>
          </a:p>
          <a:p>
            <a:r>
              <a:rPr lang="en-US" dirty="0" smtClean="0"/>
              <a:t>Digital Entertainment Conference – April 2013</a:t>
            </a:r>
          </a:p>
          <a:p>
            <a:r>
              <a:rPr lang="en-US" dirty="0" err="1" smtClean="0"/>
              <a:t>Artscape</a:t>
            </a:r>
            <a:r>
              <a:rPr lang="en-US" dirty="0" smtClean="0"/>
              <a:t>/</a:t>
            </a:r>
            <a:r>
              <a:rPr lang="en-US" dirty="0" err="1" smtClean="0"/>
              <a:t>Gamescape</a:t>
            </a:r>
            <a:r>
              <a:rPr lang="en-US" dirty="0" smtClean="0"/>
              <a:t> – July 2013</a:t>
            </a:r>
          </a:p>
          <a:p>
            <a:r>
              <a:rPr lang="en-US" smtClean="0"/>
              <a:t>More to come!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Year’s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Black Fowl</a:t>
            </a:r>
          </a:p>
          <a:p>
            <a:pPr lvl="1"/>
            <a:r>
              <a:rPr lang="en-US" dirty="0" smtClean="0"/>
              <a:t>3-D Action PC/Mac Game</a:t>
            </a:r>
          </a:p>
          <a:p>
            <a:r>
              <a:rPr lang="en-US" dirty="0" smtClean="0"/>
              <a:t>X-Zip-It!</a:t>
            </a:r>
          </a:p>
          <a:p>
            <a:pPr lvl="1"/>
            <a:r>
              <a:rPr lang="en-US" dirty="0" smtClean="0"/>
              <a:t>2-D Zipper Mobile Game</a:t>
            </a:r>
          </a:p>
          <a:p>
            <a:r>
              <a:rPr lang="en-US" dirty="0" err="1" smtClean="0"/>
              <a:t>Cosmoknights</a:t>
            </a:r>
            <a:endParaRPr lang="en-US" dirty="0" smtClean="0"/>
          </a:p>
          <a:p>
            <a:pPr lvl="1"/>
            <a:r>
              <a:rPr lang="en-US" dirty="0" smtClean="0"/>
              <a:t>2-D Action PC 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461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Idea Selection: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If you have an idea you’d like to present, you must submit it to me via email by Tuesday night at the latest. Email to agrube1@umbc.edu.</a:t>
            </a:r>
          </a:p>
          <a:p>
            <a:r>
              <a:rPr lang="en-US" dirty="0" smtClean="0"/>
              <a:t>Your e-mail should contain: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Proposed Game Engine</a:t>
            </a:r>
          </a:p>
          <a:p>
            <a:pPr lvl="1"/>
            <a:r>
              <a:rPr lang="en-US" dirty="0" smtClean="0"/>
              <a:t>Open or Closed Source</a:t>
            </a:r>
          </a:p>
          <a:p>
            <a:pPr lvl="1"/>
            <a:r>
              <a:rPr lang="en-US" dirty="0" smtClean="0"/>
              <a:t>2D or 3D</a:t>
            </a:r>
          </a:p>
          <a:p>
            <a:r>
              <a:rPr lang="en-US" dirty="0" smtClean="0"/>
              <a:t>Submitted ideas will be presented next meeting.</a:t>
            </a:r>
          </a:p>
          <a:p>
            <a:r>
              <a:rPr lang="en-US" dirty="0" smtClean="0"/>
              <a:t>After that, we have the Project </a:t>
            </a:r>
            <a:r>
              <a:rPr lang="en-US" dirty="0"/>
              <a:t>S</a:t>
            </a:r>
            <a:r>
              <a:rPr lang="en-US" dirty="0" smtClean="0"/>
              <a:t>election Jam!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74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a good game idea?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good game idea is not just a story.</a:t>
            </a:r>
          </a:p>
          <a:p>
            <a:pPr lvl="1"/>
            <a:r>
              <a:rPr lang="en-US" dirty="0" smtClean="0"/>
              <a:t>“It’s a game about a super soldier fighting alien zombies, but with a twist at the end.”</a:t>
            </a:r>
          </a:p>
          <a:p>
            <a:r>
              <a:rPr lang="en-US" dirty="0" smtClean="0"/>
              <a:t>A good game idea has a simple game mechanic.</a:t>
            </a:r>
          </a:p>
          <a:p>
            <a:r>
              <a:rPr lang="en-US" dirty="0" smtClean="0"/>
              <a:t>A good game idea has a reasonable scope.</a:t>
            </a:r>
          </a:p>
          <a:p>
            <a:pPr lvl="1"/>
            <a:r>
              <a:rPr lang="en-US" dirty="0" smtClean="0"/>
              <a:t>It takes big teams (~100 people) several years of dedication to make a AAA game.</a:t>
            </a:r>
          </a:p>
          <a:p>
            <a:pPr lvl="1"/>
            <a:r>
              <a:rPr lang="en-US" dirty="0" smtClean="0"/>
              <a:t>We have small teams (~4-8 people), with one year, who are going to school at the same time.</a:t>
            </a:r>
          </a:p>
          <a:p>
            <a:pPr lvl="1"/>
            <a:r>
              <a:rPr lang="en-US" dirty="0" smtClean="0"/>
              <a:t>(no </a:t>
            </a:r>
            <a:r>
              <a:rPr lang="en-US" dirty="0" err="1" smtClean="0"/>
              <a:t>MMOs</a:t>
            </a:r>
            <a:r>
              <a:rPr lang="en-US" dirty="0" smtClean="0"/>
              <a:t> please)</a:t>
            </a:r>
          </a:p>
          <a:p>
            <a:r>
              <a:rPr lang="en-US" dirty="0" smtClean="0"/>
              <a:t>A good game idea is original.</a:t>
            </a:r>
          </a:p>
          <a:p>
            <a:pPr lvl="1"/>
            <a:r>
              <a:rPr lang="en-US" dirty="0" smtClean="0"/>
              <a:t>Avoid descriptions like “half-life but with…”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16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Selection Jam: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What: A 48 hour marathon of rapid game development.</a:t>
            </a:r>
          </a:p>
          <a:p>
            <a:r>
              <a:rPr lang="en-US" dirty="0" smtClean="0"/>
              <a:t>When: Friday, September 21st, 1 pm to Sunday, September </a:t>
            </a:r>
            <a:r>
              <a:rPr lang="en-US" dirty="0" smtClean="0"/>
              <a:t>23nd</a:t>
            </a:r>
            <a:r>
              <a:rPr lang="en-US" dirty="0" smtClean="0"/>
              <a:t>, 1 pm.</a:t>
            </a:r>
          </a:p>
          <a:p>
            <a:r>
              <a:rPr lang="en-US" dirty="0" smtClean="0"/>
              <a:t>Where: ENGR 005A (here)</a:t>
            </a:r>
          </a:p>
          <a:p>
            <a:r>
              <a:rPr lang="en-US" dirty="0" smtClean="0"/>
              <a:t>Our projects for the year will be selected from the prototypes made at the jam.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901</TotalTime>
  <Words>563</Words>
  <Application>Microsoft Office PowerPoint</Application>
  <PresentationFormat>On-screen Show (4:3)</PresentationFormat>
  <Paragraphs>71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UMBC Game Developer’s Club</vt:lpstr>
      <vt:lpstr>About Us:</vt:lpstr>
      <vt:lpstr>Officers:</vt:lpstr>
      <vt:lpstr>Project and Meeting Schedules:</vt:lpstr>
      <vt:lpstr>Events:</vt:lpstr>
      <vt:lpstr>Last Year’s Games</vt:lpstr>
      <vt:lpstr>Game Idea Selection:</vt:lpstr>
      <vt:lpstr>What makes a good game idea?</vt:lpstr>
      <vt:lpstr>Project Selection Jam:</vt:lpstr>
      <vt:lpstr>Resources:</vt:lpstr>
      <vt:lpstr>Questions?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Andrew</cp:lastModifiedBy>
  <cp:revision>78</cp:revision>
  <dcterms:created xsi:type="dcterms:W3CDTF">2011-09-07T07:07:56Z</dcterms:created>
  <dcterms:modified xsi:type="dcterms:W3CDTF">2012-09-12T16:32:56Z</dcterms:modified>
</cp:coreProperties>
</file>