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9/19/2012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Selection Game Jam: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What: A 48 hour marathon of rapid game development.</a:t>
            </a:r>
          </a:p>
          <a:p>
            <a:r>
              <a:rPr lang="en-US" dirty="0" smtClean="0"/>
              <a:t>When: Friday, September 16</a:t>
            </a:r>
            <a:r>
              <a:rPr lang="en-US" baseline="30000" dirty="0" smtClean="0"/>
              <a:t>th</a:t>
            </a:r>
            <a:r>
              <a:rPr lang="en-US" dirty="0" smtClean="0"/>
              <a:t>, 1 pm to Sunday, September 18</a:t>
            </a:r>
            <a:r>
              <a:rPr lang="en-US" baseline="30000" dirty="0" smtClean="0"/>
              <a:t>th</a:t>
            </a:r>
            <a:r>
              <a:rPr lang="en-US" dirty="0" smtClean="0"/>
              <a:t>, 1 pm.</a:t>
            </a:r>
          </a:p>
          <a:p>
            <a:r>
              <a:rPr lang="en-US" dirty="0" smtClean="0"/>
              <a:t>Where: ENGR 005A (here)</a:t>
            </a:r>
          </a:p>
          <a:p>
            <a:r>
              <a:rPr lang="en-US" dirty="0" smtClean="0"/>
              <a:t>Our projects for the year will be selected from the prototypes made at the jam.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Idea Presentation: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People who have proposed ideas will come up and present them.</a:t>
            </a:r>
          </a:p>
          <a:p>
            <a:r>
              <a:rPr lang="en-US" dirty="0" smtClean="0"/>
              <a:t>Each person will be given 2-3 minutes to present their idea.</a:t>
            </a:r>
          </a:p>
          <a:p>
            <a:r>
              <a:rPr lang="en-US" dirty="0" smtClean="0"/>
              <a:t>Some helpful things to mention:</a:t>
            </a:r>
          </a:p>
          <a:p>
            <a:pPr lvl="1"/>
            <a:r>
              <a:rPr lang="en-US" dirty="0" smtClean="0"/>
              <a:t>What are the key elements of the game?</a:t>
            </a:r>
          </a:p>
          <a:p>
            <a:pPr lvl="1"/>
            <a:r>
              <a:rPr lang="en-US" dirty="0" smtClean="0"/>
              <a:t>What is the scope of the game?</a:t>
            </a:r>
          </a:p>
          <a:p>
            <a:pPr lvl="1"/>
            <a:r>
              <a:rPr lang="en-US" dirty="0" smtClean="0"/>
              <a:t>How much do we need to accomplish at the game jam?</a:t>
            </a:r>
          </a:p>
          <a:p>
            <a:pPr lvl="1"/>
            <a:r>
              <a:rPr lang="en-US" dirty="0" smtClean="0"/>
              <a:t>What engine will you be using for the game jam?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Ideas: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2D:</a:t>
            </a:r>
          </a:p>
          <a:p>
            <a:pPr>
              <a:buNone/>
            </a:pPr>
            <a:r>
              <a:rPr lang="en-US" dirty="0" smtClean="0"/>
              <a:t>	Office </a:t>
            </a:r>
            <a:r>
              <a:rPr lang="en-US" dirty="0"/>
              <a:t>Olympics</a:t>
            </a:r>
            <a:br>
              <a:rPr lang="en-US" dirty="0"/>
            </a:br>
            <a:r>
              <a:rPr lang="en-US" dirty="0"/>
              <a:t>Battle Crowns</a:t>
            </a:r>
            <a:br>
              <a:rPr lang="en-US" dirty="0"/>
            </a:br>
            <a:r>
              <a:rPr lang="en-US" dirty="0"/>
              <a:t>Bang </a:t>
            </a:r>
            <a:r>
              <a:rPr lang="en-US" dirty="0" err="1"/>
              <a:t>Bang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Health Scare</a:t>
            </a:r>
            <a:br>
              <a:rPr lang="en-US" dirty="0"/>
            </a:br>
            <a:r>
              <a:rPr lang="en-US" dirty="0"/>
              <a:t>Wandering Confusion</a:t>
            </a:r>
            <a:br>
              <a:rPr lang="en-US" dirty="0"/>
            </a:br>
            <a:r>
              <a:rPr lang="en-US" dirty="0"/>
              <a:t>Cosmic Cards</a:t>
            </a:r>
            <a:br>
              <a:rPr lang="en-US" dirty="0"/>
            </a:br>
            <a:r>
              <a:rPr lang="en-US" dirty="0" smtClean="0"/>
              <a:t>ROMAP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TinkerTrap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Runaway RPG</a:t>
            </a:r>
          </a:p>
          <a:p>
            <a:endParaRPr lang="en-US" dirty="0" smtClean="0"/>
          </a:p>
          <a:p>
            <a:r>
              <a:rPr lang="en-US" dirty="0" smtClean="0"/>
              <a:t>3D:</a:t>
            </a:r>
          </a:p>
          <a:p>
            <a:pPr>
              <a:buNone/>
            </a:pPr>
            <a:r>
              <a:rPr lang="en-US" dirty="0" smtClean="0"/>
              <a:t>	Quantum </a:t>
            </a:r>
            <a:r>
              <a:rPr lang="en-US" dirty="0"/>
              <a:t>Gene</a:t>
            </a:r>
            <a:br>
              <a:rPr lang="en-US" dirty="0"/>
            </a:br>
            <a:r>
              <a:rPr lang="en-US" dirty="0"/>
              <a:t>Coward</a:t>
            </a:r>
            <a:br>
              <a:rPr lang="en-US" dirty="0"/>
            </a:br>
            <a:r>
              <a:rPr lang="en-US" dirty="0" err="1"/>
              <a:t>Infectum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Minion </a:t>
            </a:r>
            <a:r>
              <a:rPr lang="en-US" dirty="0" smtClean="0"/>
              <a:t>Scape</a:t>
            </a:r>
          </a:p>
          <a:p>
            <a:pPr>
              <a:buNone/>
            </a:pPr>
            <a:r>
              <a:rPr lang="en-US" dirty="0" smtClean="0"/>
              <a:t>	Somber </a:t>
            </a:r>
            <a:r>
              <a:rPr lang="en-US" dirty="0"/>
              <a:t>Night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the end of tonight there will be discussions up in the </a:t>
            </a:r>
            <a:r>
              <a:rPr lang="en-US" dirty="0" err="1" smtClean="0"/>
              <a:t>myUMBC</a:t>
            </a:r>
            <a:r>
              <a:rPr lang="en-US" dirty="0" smtClean="0"/>
              <a:t> group for each idea.</a:t>
            </a:r>
          </a:p>
          <a:p>
            <a:pPr lvl="1"/>
            <a:r>
              <a:rPr lang="en-US" dirty="0" smtClean="0"/>
              <a:t>Join the group if you haven’t.</a:t>
            </a:r>
          </a:p>
          <a:p>
            <a:pPr lvl="1"/>
            <a:r>
              <a:rPr lang="en-US" dirty="0" smtClean="0"/>
              <a:t>Start talking about the ideas.</a:t>
            </a:r>
          </a:p>
          <a:p>
            <a:pPr lvl="1"/>
            <a:r>
              <a:rPr lang="en-US" dirty="0" smtClean="0"/>
              <a:t>Get the tools you need to work on the project that you want to work on.</a:t>
            </a:r>
          </a:p>
          <a:p>
            <a:r>
              <a:rPr lang="en-US" dirty="0" smtClean="0"/>
              <a:t>We’ll be doing another Friday lunch before the jam.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552</TotalTime>
  <Words>203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Urban</vt:lpstr>
      <vt:lpstr>UMBC Game Developer’s Club</vt:lpstr>
      <vt:lpstr>Project Selection Game Jam:</vt:lpstr>
      <vt:lpstr>Game Idea Presentation:</vt:lpstr>
      <vt:lpstr>Game Ideas:</vt:lpstr>
      <vt:lpstr>Things To Note: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Andrew</cp:lastModifiedBy>
  <cp:revision>30</cp:revision>
  <dcterms:created xsi:type="dcterms:W3CDTF">2011-09-15T00:23:50Z</dcterms:created>
  <dcterms:modified xsi:type="dcterms:W3CDTF">2012-09-26T14:55:46Z</dcterms:modified>
</cp:coreProperties>
</file>