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4" r:id="rId7"/>
    <p:sldId id="263" r:id="rId8"/>
    <p:sldId id="262" r:id="rId9"/>
    <p:sldId id="261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2" d="100"/>
          <a:sy n="82" d="100"/>
        </p:scale>
        <p:origin x="-72" y="12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13D164-1D17-4A65-B780-2DEDD816BA85}" type="datetimeFigureOut">
              <a:rPr lang="en-US" smtClean="0"/>
              <a:t>2/6/2013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B4A5C6-5DD2-459A-B9E2-45995C3FA7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6318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B4A5C6-5DD2-459A-B9E2-45995C3FA79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7938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89216AF7-7E80-4281-9A77-37BF52C31D52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114B8037-4637-4644-AB70-4A531BBCB3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16AF7-7E80-4281-9A77-37BF52C31D52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B8037-4637-4644-AB70-4A531BBCB3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16AF7-7E80-4281-9A77-37BF52C31D52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B8037-4637-4644-AB70-4A531BBCB3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16AF7-7E80-4281-9A77-37BF52C31D52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B8037-4637-4644-AB70-4A531BBCB3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16AF7-7E80-4281-9A77-37BF52C31D52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B8037-4637-4644-AB70-4A531BBCB3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16AF7-7E80-4281-9A77-37BF52C31D52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B8037-4637-4644-AB70-4A531BBCB3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9216AF7-7E80-4281-9A77-37BF52C31D52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14B8037-4637-4644-AB70-4A531BBCB38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89216AF7-7E80-4281-9A77-37BF52C31D52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114B8037-4637-4644-AB70-4A531BBCB3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16AF7-7E80-4281-9A77-37BF52C31D52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B8037-4637-4644-AB70-4A531BBCB3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16AF7-7E80-4281-9A77-37BF52C31D52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B8037-4637-4644-AB70-4A531BBCB3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16AF7-7E80-4281-9A77-37BF52C31D52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B8037-4637-4644-AB70-4A531BBCB3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89216AF7-7E80-4281-9A77-37BF52C31D52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114B8037-4637-4644-AB70-4A531BBCB38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UMBC Game Developer’s Club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Welcome!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About Us: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exist to give students a chance to work together and make games.</a:t>
            </a:r>
          </a:p>
          <a:p>
            <a:r>
              <a:rPr lang="en-US" dirty="0" smtClean="0"/>
              <a:t>We take students from any major with any level of experience in game development.</a:t>
            </a:r>
          </a:p>
          <a:p>
            <a:r>
              <a:rPr lang="en-US" dirty="0" smtClean="0"/>
              <a:t>We tend to make at least one 2-D game and one 3-D game per year.</a:t>
            </a:r>
          </a:p>
          <a:p>
            <a:r>
              <a:rPr lang="en-US" dirty="0" smtClean="0"/>
              <a:t>The GDC is a great learning experience for anyone, and an important resume-builder for anyone wanting to work in the games industry.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Officers: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latin typeface="Angsana New" pitchFamily="18" charset="-34"/>
                <a:cs typeface="Angsana New" pitchFamily="18" charset="-34"/>
              </a:rPr>
              <a:t>President – </a:t>
            </a:r>
            <a:r>
              <a:rPr lang="en-US" dirty="0" smtClean="0">
                <a:latin typeface="Angsana New" pitchFamily="18" charset="-34"/>
                <a:cs typeface="Angsana New" pitchFamily="18" charset="-34"/>
              </a:rPr>
              <a:t>Andrew </a:t>
            </a:r>
            <a:r>
              <a:rPr lang="en-US" dirty="0" err="1" smtClean="0">
                <a:latin typeface="Angsana New" pitchFamily="18" charset="-34"/>
                <a:cs typeface="Angsana New" pitchFamily="18" charset="-34"/>
              </a:rPr>
              <a:t>Battisti</a:t>
            </a:r>
            <a:endParaRPr lang="en-US" dirty="0" smtClean="0">
              <a:latin typeface="Angsana New" pitchFamily="18" charset="-34"/>
              <a:cs typeface="Angsana New" pitchFamily="18" charset="-34"/>
            </a:endParaRPr>
          </a:p>
          <a:p>
            <a:pPr>
              <a:buNone/>
            </a:pPr>
            <a:r>
              <a:rPr lang="en-US" dirty="0" smtClean="0">
                <a:latin typeface="Angsana New" pitchFamily="18" charset="-34"/>
                <a:cs typeface="Angsana New" pitchFamily="18" charset="-34"/>
              </a:rPr>
              <a:t>Vice President – </a:t>
            </a:r>
            <a:r>
              <a:rPr lang="en-US" dirty="0" smtClean="0">
                <a:latin typeface="Angsana New" pitchFamily="18" charset="-34"/>
                <a:cs typeface="Angsana New" pitchFamily="18" charset="-34"/>
              </a:rPr>
              <a:t>Paul </a:t>
            </a:r>
            <a:r>
              <a:rPr lang="en-US" dirty="0" err="1" smtClean="0">
                <a:latin typeface="Angsana New" pitchFamily="18" charset="-34"/>
                <a:cs typeface="Angsana New" pitchFamily="18" charset="-34"/>
              </a:rPr>
              <a:t>Tschirgi</a:t>
            </a:r>
            <a:endParaRPr lang="en-US" dirty="0" smtClean="0">
              <a:latin typeface="Angsana New" pitchFamily="18" charset="-34"/>
              <a:cs typeface="Angsana New" pitchFamily="18" charset="-34"/>
            </a:endParaRPr>
          </a:p>
          <a:p>
            <a:pPr>
              <a:buNone/>
            </a:pPr>
            <a:r>
              <a:rPr lang="en-US" dirty="0" smtClean="0">
                <a:latin typeface="Angsana New" pitchFamily="18" charset="-34"/>
                <a:cs typeface="Angsana New" pitchFamily="18" charset="-34"/>
              </a:rPr>
              <a:t>Treasurer </a:t>
            </a:r>
            <a:r>
              <a:rPr lang="en-US" dirty="0" smtClean="0">
                <a:latin typeface="Angsana New" pitchFamily="18" charset="-34"/>
                <a:cs typeface="Angsana New" pitchFamily="18" charset="-34"/>
              </a:rPr>
              <a:t>– </a:t>
            </a:r>
            <a:r>
              <a:rPr lang="en-US" dirty="0" smtClean="0">
                <a:latin typeface="Angsana New" pitchFamily="18" charset="-34"/>
                <a:cs typeface="Angsana New" pitchFamily="18" charset="-34"/>
              </a:rPr>
              <a:t>Michael Leung</a:t>
            </a:r>
          </a:p>
          <a:p>
            <a:pPr>
              <a:buNone/>
            </a:pPr>
            <a:r>
              <a:rPr lang="en-US" dirty="0" smtClean="0">
                <a:latin typeface="Angsana New" pitchFamily="18" charset="-34"/>
                <a:cs typeface="Angsana New" pitchFamily="18" charset="-34"/>
              </a:rPr>
              <a:t>Secretary </a:t>
            </a:r>
            <a:r>
              <a:rPr lang="en-US" dirty="0" smtClean="0">
                <a:latin typeface="Angsana New" pitchFamily="18" charset="-34"/>
                <a:cs typeface="Angsana New" pitchFamily="18" charset="-34"/>
              </a:rPr>
              <a:t>– </a:t>
            </a:r>
            <a:r>
              <a:rPr lang="en-US" dirty="0" smtClean="0">
                <a:latin typeface="Angsana New" pitchFamily="18" charset="-34"/>
                <a:cs typeface="Angsana New" pitchFamily="18" charset="-34"/>
              </a:rPr>
              <a:t>Alex Lacey</a:t>
            </a:r>
            <a:endParaRPr lang="en-US" dirty="0" smtClean="0">
              <a:latin typeface="Angsana New" pitchFamily="18" charset="-34"/>
              <a:cs typeface="Angsana New" pitchFamily="18" charset="-34"/>
            </a:endParaRPr>
          </a:p>
          <a:p>
            <a:pPr>
              <a:buNone/>
            </a:pPr>
            <a:r>
              <a:rPr lang="en-US" dirty="0" smtClean="0">
                <a:latin typeface="Angsana New" pitchFamily="18" charset="-34"/>
                <a:cs typeface="Angsana New" pitchFamily="18" charset="-34"/>
              </a:rPr>
              <a:t>Past-master </a:t>
            </a:r>
            <a:r>
              <a:rPr lang="en-US" dirty="0">
                <a:latin typeface="Angsana New" pitchFamily="18" charset="-34"/>
                <a:cs typeface="Angsana New" pitchFamily="18" charset="-34"/>
              </a:rPr>
              <a:t>–Eliot Carney - </a:t>
            </a:r>
            <a:r>
              <a:rPr lang="en-US" dirty="0" err="1">
                <a:latin typeface="Angsana New" pitchFamily="18" charset="-34"/>
                <a:cs typeface="Angsana New" pitchFamily="18" charset="-34"/>
              </a:rPr>
              <a:t>Seim</a:t>
            </a:r>
            <a:endParaRPr lang="en-US" dirty="0">
              <a:latin typeface="Angsana New" pitchFamily="18" charset="-34"/>
              <a:cs typeface="Angsana New" pitchFamily="18" charset="-34"/>
            </a:endParaRPr>
          </a:p>
          <a:p>
            <a:pPr>
              <a:buNone/>
            </a:pPr>
            <a:r>
              <a:rPr lang="en-US" dirty="0" smtClean="0">
                <a:latin typeface="Angsana New" pitchFamily="18" charset="-34"/>
                <a:cs typeface="Angsana New" pitchFamily="18" charset="-34"/>
              </a:rPr>
              <a:t>Ad-master </a:t>
            </a:r>
            <a:r>
              <a:rPr lang="en-US" dirty="0" smtClean="0">
                <a:latin typeface="Angsana New" pitchFamily="18" charset="-34"/>
                <a:cs typeface="Angsana New" pitchFamily="18" charset="-34"/>
              </a:rPr>
              <a:t>– </a:t>
            </a:r>
            <a:r>
              <a:rPr lang="en-US" dirty="0">
                <a:latin typeface="Angsana New" pitchFamily="18" charset="-34"/>
                <a:cs typeface="Angsana New" pitchFamily="18" charset="-34"/>
              </a:rPr>
              <a:t>Isaac </a:t>
            </a:r>
            <a:r>
              <a:rPr lang="en-US" dirty="0" err="1">
                <a:latin typeface="Angsana New" pitchFamily="18" charset="-34"/>
                <a:cs typeface="Angsana New" pitchFamily="18" charset="-34"/>
              </a:rPr>
              <a:t>Sohn</a:t>
            </a:r>
            <a:endParaRPr lang="en-US" dirty="0">
              <a:latin typeface="Angsana New" pitchFamily="18" charset="-34"/>
              <a:cs typeface="Angsana New" pitchFamily="18" charset="-34"/>
            </a:endParaRPr>
          </a:p>
          <a:p>
            <a:pPr>
              <a:buNone/>
            </a:pPr>
            <a:r>
              <a:rPr lang="en-US" dirty="0" smtClean="0">
                <a:latin typeface="Angsana New" pitchFamily="18" charset="-34"/>
                <a:cs typeface="Angsana New" pitchFamily="18" charset="-34"/>
              </a:rPr>
              <a:t>Web-master(s</a:t>
            </a:r>
            <a:r>
              <a:rPr lang="en-US" dirty="0" smtClean="0">
                <a:latin typeface="Angsana New" pitchFamily="18" charset="-34"/>
                <a:cs typeface="Angsana New" pitchFamily="18" charset="-34"/>
              </a:rPr>
              <a:t>) – </a:t>
            </a:r>
            <a:r>
              <a:rPr lang="en-US" dirty="0" smtClean="0">
                <a:latin typeface="Angsana New" pitchFamily="18" charset="-34"/>
                <a:cs typeface="Angsana New" pitchFamily="18" charset="-34"/>
              </a:rPr>
              <a:t>Jeremy </a:t>
            </a:r>
            <a:r>
              <a:rPr lang="en-US" dirty="0" err="1" smtClean="0">
                <a:latin typeface="Angsana New" pitchFamily="18" charset="-34"/>
                <a:cs typeface="Angsana New" pitchFamily="18" charset="-34"/>
              </a:rPr>
              <a:t>Rimpo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and Meeting Schedules: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General meetings are held every Wednesday at 12 noon in the ENGR 005A.</a:t>
            </a:r>
          </a:p>
          <a:p>
            <a:r>
              <a:rPr lang="en-US" dirty="0" smtClean="0"/>
              <a:t>Fridays at 12 noon we have a lunch in the Commons Student Orgs Space that allows us to talk and get warmed up for the project meetings.</a:t>
            </a:r>
          </a:p>
          <a:p>
            <a:r>
              <a:rPr lang="en-US" dirty="0" smtClean="0"/>
              <a:t>Project meetings are held on Fridays after the club lunch, and they go on as long as people want them to.</a:t>
            </a:r>
          </a:p>
          <a:p>
            <a:pPr marL="109728" indent="0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Events: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Tutorials</a:t>
            </a:r>
          </a:p>
          <a:p>
            <a:r>
              <a:rPr lang="en-US" dirty="0" smtClean="0"/>
              <a:t>Happy Fun Game Night</a:t>
            </a:r>
          </a:p>
          <a:p>
            <a:r>
              <a:rPr lang="en-US" dirty="0" smtClean="0"/>
              <a:t>Global Game Jam</a:t>
            </a:r>
          </a:p>
          <a:p>
            <a:r>
              <a:rPr lang="en-US" dirty="0" smtClean="0"/>
              <a:t>URCAD</a:t>
            </a:r>
          </a:p>
          <a:p>
            <a:r>
              <a:rPr lang="en-US" dirty="0" smtClean="0"/>
              <a:t>Digital Entertainment Conference</a:t>
            </a:r>
          </a:p>
          <a:p>
            <a:r>
              <a:rPr lang="en-US" dirty="0" smtClean="0"/>
              <a:t>IGDA Showcase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GDC T-Shirts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SGA is handing out funding for T-Shirts this year. </a:t>
            </a:r>
          </a:p>
          <a:p>
            <a:r>
              <a:rPr lang="en-US" dirty="0" smtClean="0"/>
              <a:t>If you have a design you would like to submit for the T-Shirt you need to email it to me buy next Tuesday</a:t>
            </a:r>
          </a:p>
          <a:p>
            <a:r>
              <a:rPr lang="en-US" dirty="0" smtClean="0"/>
              <a:t>Next meeting we will vote on the designs and take orders.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2627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This Year’s Projects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KleptoClockers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Pulse</a:t>
            </a:r>
          </a:p>
          <a:p>
            <a:endParaRPr lang="en-US" dirty="0"/>
          </a:p>
          <a:p>
            <a:r>
              <a:rPr lang="en-US" dirty="0" smtClean="0"/>
              <a:t>Quantum Gene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287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Groups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Break up into project groups and start talking about what needs to be done!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Our website: </a:t>
            </a:r>
            <a:r>
              <a:rPr lang="en-US" dirty="0" err="1" smtClean="0"/>
              <a:t>umbcgdc.org</a:t>
            </a:r>
            <a:endParaRPr lang="en-US" dirty="0" smtClean="0"/>
          </a:p>
          <a:p>
            <a:r>
              <a:rPr lang="en-US" dirty="0" smtClean="0"/>
              <a:t>We have a group on </a:t>
            </a:r>
            <a:r>
              <a:rPr lang="en-US" dirty="0" err="1" smtClean="0"/>
              <a:t>myUMBC</a:t>
            </a:r>
            <a:r>
              <a:rPr lang="en-US" dirty="0" smtClean="0"/>
              <a:t> for communication, so join the group and keep active.</a:t>
            </a:r>
          </a:p>
          <a:p>
            <a:r>
              <a:rPr lang="en-US" dirty="0" smtClean="0"/>
              <a:t>Sign in on the attendance sheet and include your email address so we can add you to the GDC Mailing List.</a:t>
            </a:r>
          </a:p>
          <a:p>
            <a:r>
              <a:rPr lang="en-US" dirty="0" smtClean="0"/>
              <a:t>The Mailing List is used to send out important announcements and let everyone know about upcoming events.</a:t>
            </a:r>
          </a:p>
          <a:p>
            <a:r>
              <a:rPr lang="en-US" dirty="0" smtClean="0"/>
              <a:t>We have a </a:t>
            </a:r>
            <a:r>
              <a:rPr lang="en-US" dirty="0" err="1" smtClean="0"/>
              <a:t>facebook</a:t>
            </a:r>
            <a:r>
              <a:rPr lang="en-US" dirty="0" smtClean="0"/>
              <a:t> group.</a:t>
            </a:r>
          </a:p>
          <a:p>
            <a:r>
              <a:rPr lang="en-US" dirty="0" smtClean="0"/>
              <a:t>If you have a laptop, you should bring it to meetings.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842</TotalTime>
  <Words>352</Words>
  <Application>Microsoft Office PowerPoint</Application>
  <PresentationFormat>On-screen Show (4:3)</PresentationFormat>
  <Paragraphs>46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Urban</vt:lpstr>
      <vt:lpstr>UMBC Game Developer’s Club</vt:lpstr>
      <vt:lpstr>About Us:</vt:lpstr>
      <vt:lpstr>Officers:</vt:lpstr>
      <vt:lpstr>Project and Meeting Schedules:</vt:lpstr>
      <vt:lpstr>Events:</vt:lpstr>
      <vt:lpstr>GDC T-Shirts</vt:lpstr>
      <vt:lpstr>This Year’s Projects</vt:lpstr>
      <vt:lpstr>Project Groups</vt:lpstr>
      <vt:lpstr>Resources: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UMBC Game Developer’s Club</dc:title>
  <dc:creator>Andrew</dc:creator>
  <cp:lastModifiedBy>Andrew</cp:lastModifiedBy>
  <cp:revision>72</cp:revision>
  <dcterms:created xsi:type="dcterms:W3CDTF">2011-09-07T07:07:56Z</dcterms:created>
  <dcterms:modified xsi:type="dcterms:W3CDTF">2013-02-06T17:17:01Z</dcterms:modified>
</cp:coreProperties>
</file>