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8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2F6A-AE15-B744-A470-6FD1A08F2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3703AD-0A79-8B4D-96D3-EA5E5A072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5C0A7-9200-5E4C-919F-0B34BF6F8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590DF-0F6C-A449-9DB7-FF7CA2740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B390D-817F-FE4E-86FE-1F25267AC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3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25B0-4816-1D41-B183-22D9CD496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7AA8C-EEA4-8347-8BA4-5D12A61CD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E8FFF-8F8D-B345-8CEF-44A94C25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06A73-7944-3C4D-B9F3-27D234536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07F8E-8CF1-1349-B905-B4BA7876E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8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3096FB-3FFB-4D47-B457-30FFDDD53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940FD-94C9-6A44-B593-EF4A9DCE9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8B05A-FEFD-8047-98E1-6820A60EE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0A203-AD61-FC44-8465-E86CF578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2E87C-90F3-D242-A389-3AB904FF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3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7F8C-FE78-FA4B-93EF-846F156F4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F2E02-8538-5148-811F-874B927F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72C68-7C99-E749-96BB-E5C06E5B0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23659-0EDD-E04B-BA4E-2406D05BC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4283E-FDF8-2341-8CBC-2AED2908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0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A672E-E994-4046-93E8-76BD5BE79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5AE69-C91D-1544-99A9-FBB1E3B88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7F536-F72B-544F-8938-470F178E0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27CF8-8AB2-854A-842C-108CC1AC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0BD01-8190-7045-B2F8-5E7BE09D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6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3FCCD-26CD-604E-B292-DF552DE5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C864-4064-1D4B-8D2D-179F80D59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FABEC4-A16A-DD4F-9C32-55BA580B6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9E32B-FDF7-534B-B587-757B9353B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1A0E4-5179-CE4C-942A-9B517D698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A15C1-C449-AA47-B1C7-6E96D877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1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84D86-13F6-BE4A-A9DE-4D8DDF7CA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02E3D-981D-A44C-AA2C-9459A9A77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CFB869-F3DD-2142-A971-FCDC7A3F3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DFD4B-7B01-B649-95EE-60675F656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744933-E31A-2D41-B03B-35834982D4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4BB25-C0B5-B140-BA94-027B4727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935585-DBAB-7542-AAEA-8546DE77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2321AC-9263-9344-81B3-BEA2EB2A6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3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94446-8528-3246-8694-74EC540FC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21085-33F5-DA42-B27F-E9DBADA58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F8356B-E823-224F-A34A-83AF6A3AF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E1E66-8ACC-D242-9A61-B8962715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4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2A2983-BE1C-DA4A-9EB5-462A429B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2DDEC7-1555-6D4F-83DE-49C93A7EA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7AEAB-00A5-6C40-99DE-726D1F08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1F5E7-381D-5247-AE88-227A3EB0C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17B8F-5556-DA46-B06C-B089A061F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13DFA-0BE6-5542-A7FF-5A9695438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42A08-DEA8-C94F-9F05-1FFDADFD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AAE2A-07CD-F54B-9D69-E9081099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356FE-059A-964A-8D09-063BB285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2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C8331-8DDD-6041-9588-FD00EA57F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1962B2-A382-AC40-B512-C46375273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1DA6F-C0F5-014E-87D8-6A834C2FB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911B2-F4EF-2649-995E-BC7425D92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417F0-037A-BC4B-BC86-6A4A4729A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CB38E-E3F9-BE41-8531-D1E13B07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7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12C2AE-DD64-1541-8665-6AAA4091B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F5A9F-AC24-2644-A00C-C1FDBB05F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6DA34-90E2-C34C-9C5D-5F9BD971D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5AADB-5FBA-C947-84E9-4A24937D5A79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B5067-3CB7-9E4A-B6B3-F7EE49D37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CC783-A57C-3348-8878-564586FEF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21640-3DC4-8247-B504-78A73E9FB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0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ssl.gstatic.com/ui/v1/icons/mail/images/cleardot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mbc.webex.com/umbc/j.php?MTID=mc3fe400cbb7090fbc01957b8c51cde65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3ADFFC4-D66F-0F49-8212-EC7666FF9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78" y="1397617"/>
            <a:ext cx="11933607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ambria" panose="02040503050406030204" pitchFamily="18" charset="0"/>
              </a:rPr>
              <a:t>The Plankton, Aerosol, Clouds, Ocean Ecosystems mission: NASA’s next advanced imaging of Earth from space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Lorraine Remer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Influence of Baltimore Urban Area on Chesapeake Bay Water Quality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Amita</a:t>
            </a: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 Mehta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ambria" panose="02040503050406030204" pitchFamily="18" charset="0"/>
              </a:rPr>
              <a:t>Combining Field Proximal and Space-borne Reflectance Time Series for Evaluation of Canopy Function at SERC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Petya Campbell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</p:txBody>
      </p:sp>
      <p:pic>
        <p:nvPicPr>
          <p:cNvPr id="1030" name="Picture 1" descr="https://ssl.gstatic.com/ui/v1/icons/mail/images/cleardot.gif">
            <a:extLst>
              <a:ext uri="{FF2B5EF4-FFF2-40B4-BE49-F238E27FC236}">
                <a16:creationId xmlns:a16="http://schemas.microsoft.com/office/drawing/2014/main" id="{C0C7F535-7BE5-A543-9266-B94384685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51665"/>
            <a:ext cx="142278" cy="7086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" descr="https://ssl.gstatic.com/ui/v1/icons/mail/images/cleardot.gif">
            <a:extLst>
              <a:ext uri="{FF2B5EF4-FFF2-40B4-BE49-F238E27FC236}">
                <a16:creationId xmlns:a16="http://schemas.microsoft.com/office/drawing/2014/main" id="{7F0A653D-1E2F-6B4F-AA51-C419F1271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27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4">
            <a:extLst>
              <a:ext uri="{FF2B5EF4-FFF2-40B4-BE49-F238E27FC236}">
                <a16:creationId xmlns:a16="http://schemas.microsoft.com/office/drawing/2014/main" id="{74327919-8647-4949-A53E-18CE571BE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306" y="3718679"/>
            <a:ext cx="794954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ambria" panose="02040503050406030204" pitchFamily="18" charset="0"/>
              </a:rPr>
              <a:t>Observing 20 years of </a:t>
            </a:r>
            <a:r>
              <a:rPr lang="en-US">
                <a:latin typeface="Cambria" panose="02040503050406030204" pitchFamily="18" charset="0"/>
              </a:rPr>
              <a:t>Tundra </a:t>
            </a:r>
            <a:r>
              <a:rPr lang="en-US" dirty="0">
                <a:latin typeface="Cambria" panose="02040503050406030204" pitchFamily="18" charset="0"/>
              </a:rPr>
              <a:t>C</a:t>
            </a:r>
            <a:r>
              <a:rPr lang="en-US">
                <a:latin typeface="Cambria" panose="02040503050406030204" pitchFamily="18" charset="0"/>
              </a:rPr>
              <a:t>hange</a:t>
            </a:r>
            <a:endParaRPr lang="en-US" dirty="0">
              <a:latin typeface="Cambria" panose="020405030504060302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Fred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Huemmrich</a:t>
            </a: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itchFamily="2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ambria" panose="02040503050406030204" pitchFamily="18" charset="0"/>
              </a:rPr>
              <a:t>Changes at the </a:t>
            </a:r>
            <a:r>
              <a:rPr lang="en-US" dirty="0" err="1">
                <a:latin typeface="Cambria" panose="02040503050406030204" pitchFamily="18" charset="0"/>
              </a:rPr>
              <a:t>Zachariæ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Isstrøm</a:t>
            </a:r>
            <a:r>
              <a:rPr lang="en-US" dirty="0">
                <a:latin typeface="Cambria" panose="02040503050406030204" pitchFamily="18" charset="0"/>
              </a:rPr>
              <a:t> Front, North East Greenland, Summer of 2023</a:t>
            </a:r>
            <a:br>
              <a:rPr kumimoji="0" lang="en-US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</a:b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Christopher Shuman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Cambria" panose="02040503050406030204" pitchFamily="18" charset="0"/>
              </a:rPr>
              <a:t>The Chesapeake Bay Tower WATERHYPERNET Station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Kevin </a:t>
            </a:r>
            <a:r>
              <a:rPr kumimoji="0" lang="en-US" altLang="zh-CN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Turpie</a:t>
            </a:r>
            <a:endParaRPr kumimoji="0" lang="en-US" altLang="zh-CN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Radar Snowfall Estimate in New England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itchFamily="2" charset="0"/>
              </a:rPr>
              <a:t>Ali Tokay</a:t>
            </a:r>
            <a:endParaRPr kumimoji="0" lang="en-US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3F48F0C-EA4C-E544-B971-390476844B8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471" y="98839"/>
            <a:ext cx="1190240" cy="109385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2671084-6502-A449-952F-0DA219F9A821}"/>
              </a:ext>
            </a:extLst>
          </p:cNvPr>
          <p:cNvSpPr/>
          <p:nvPr/>
        </p:nvSpPr>
        <p:spPr>
          <a:xfrm>
            <a:off x="2971289" y="146762"/>
            <a:ext cx="7749719" cy="125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  <a:ea typeface="Times New Roman" pitchFamily="2" charset="0"/>
                <a:cs typeface="Times New Roman" pitchFamily="2" charset="0"/>
              </a:rPr>
              <a:t>GES Seminar: GESTARII (Goddard Earth Science Technology and Research) </a:t>
            </a:r>
            <a:endParaRPr lang="en-US" sz="1600" dirty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itchFamily="2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  <a:ea typeface="Times New Roman" pitchFamily="2" charset="0"/>
                <a:cs typeface="Times New Roman" pitchFamily="2" charset="0"/>
              </a:rPr>
              <a:t>E-lighting Presentations – Fall 2023 (November 29 at noon)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hlinkClick r:id="rId5"/>
              </a:rPr>
              <a:t>https://umbc.webex.com/umbc/j.php?MTID=mc3fe400cbb7090fbc01957b8c51cde65</a:t>
            </a:r>
            <a:endParaRPr lang="en-US" sz="1600" dirty="0">
              <a:solidFill>
                <a:srgbClr val="FF0000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Times New Rom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847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131</Words>
  <Application>Microsoft Macintosh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等线</vt:lpstr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10</cp:revision>
  <dcterms:created xsi:type="dcterms:W3CDTF">2022-12-07T14:43:51Z</dcterms:created>
  <dcterms:modified xsi:type="dcterms:W3CDTF">2023-11-27T19:15:03Z</dcterms:modified>
</cp:coreProperties>
</file>