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4"/>
    <p:sldMasterId id="214748367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embeddedFontLst>
    <p:embeddedFont>
      <p:font typeface="Raleway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Raleway-regular.fntdata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font" Target="fonts/Raleway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Raleway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82f705ebab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82f705ebab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7e2efdde85_0_17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7e2efdde85_0_17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82e32cc89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82e32cc89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82f705ebab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82f705ebab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82f705ebab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82f705ebab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82f705ebab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82f705ebab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82f705ebab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82f705ebab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82f705ebab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82f705ebab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Potentially more add-on days into itinerary: public health, cultural days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82f705ebab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82f705ebab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5.jpg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2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4.jpg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9.png"/><Relationship Id="rId3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7.png"/><Relationship Id="rId3" Type="http://schemas.openxmlformats.org/officeDocument/2006/relationships/image" Target="../media/image7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7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Relationship Id="rId3" Type="http://schemas.openxmlformats.org/officeDocument/2006/relationships/image" Target="../media/image2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 1">
  <p:cSld name="SECTION_HEADER_2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286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 txBox="1"/>
          <p:nvPr>
            <p:ph type="title"/>
          </p:nvPr>
        </p:nvSpPr>
        <p:spPr>
          <a:xfrm>
            <a:off x="359190" y="948356"/>
            <a:ext cx="32547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363916" y="2423428"/>
            <a:ext cx="2478000" cy="18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0" r="67530" t="0"/>
          <a:stretch/>
        </p:blipFill>
        <p:spPr>
          <a:xfrm>
            <a:off x="-2288" y="0"/>
            <a:ext cx="3565181" cy="250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0" l="0" r="67530" t="0"/>
          <a:stretch/>
        </p:blipFill>
        <p:spPr>
          <a:xfrm>
            <a:off x="-2288" y="4892709"/>
            <a:ext cx="3565181" cy="250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5"/>
          <p:cNvPicPr preferRelativeResize="0"/>
          <p:nvPr/>
        </p:nvPicPr>
        <p:blipFill rotWithShape="1">
          <a:blip r:embed="rId2">
            <a:alphaModFix/>
          </a:blip>
          <a:srcRect b="1517" l="1045" r="1250" t="16015"/>
          <a:stretch/>
        </p:blipFill>
        <p:spPr>
          <a:xfrm>
            <a:off x="-27944" y="-28575"/>
            <a:ext cx="9171942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5"/>
          <p:cNvSpPr/>
          <p:nvPr/>
        </p:nvSpPr>
        <p:spPr>
          <a:xfrm>
            <a:off x="448218" y="946631"/>
            <a:ext cx="3800100" cy="3250200"/>
          </a:xfrm>
          <a:prstGeom prst="rect">
            <a:avLst/>
          </a:prstGeom>
          <a:solidFill>
            <a:srgbClr val="FFFFFF">
              <a:alpha val="86540"/>
            </a:srgbClr>
          </a:solidFill>
          <a:ln>
            <a:noFill/>
          </a:ln>
        </p:spPr>
        <p:txBody>
          <a:bodyPr anchorCtr="0" anchor="ctr" bIns="34300" lIns="34300" spcFirstLastPara="1" rIns="34300" wrap="square" tIns="34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300" lIns="34300" spcFirstLastPara="1" rIns="34300" wrap="square" tIns="34300">
            <a:noAutofit/>
          </a:bodyPr>
          <a:lstStyle>
            <a:lvl1pPr lvl="0" rtl="0">
              <a:buNone/>
              <a:defRPr sz="500"/>
            </a:lvl1pPr>
            <a:lvl2pPr lvl="1" rtl="0">
              <a:buNone/>
              <a:defRPr sz="500"/>
            </a:lvl2pPr>
            <a:lvl3pPr lvl="2" rtl="0">
              <a:buNone/>
              <a:defRPr sz="500"/>
            </a:lvl3pPr>
            <a:lvl4pPr lvl="3" rtl="0">
              <a:buNone/>
              <a:defRPr sz="500"/>
            </a:lvl4pPr>
            <a:lvl5pPr lvl="4" rtl="0">
              <a:buNone/>
              <a:defRPr sz="500"/>
            </a:lvl5pPr>
            <a:lvl6pPr lvl="5" rtl="0">
              <a:buNone/>
              <a:defRPr sz="500"/>
            </a:lvl6pPr>
            <a:lvl7pPr lvl="6" rtl="0">
              <a:buNone/>
              <a:defRPr sz="500"/>
            </a:lvl7pPr>
            <a:lvl8pPr lvl="7" rtl="0">
              <a:buNone/>
              <a:defRPr sz="500"/>
            </a:lvl8pPr>
            <a:lvl9pPr lvl="8" rtl="0">
              <a:buNone/>
              <a:defRPr sz="5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15"/>
          <p:cNvSpPr txBox="1"/>
          <p:nvPr>
            <p:ph type="ctrTitle"/>
          </p:nvPr>
        </p:nvSpPr>
        <p:spPr>
          <a:xfrm>
            <a:off x="576313" y="1777491"/>
            <a:ext cx="3672000" cy="14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C2628"/>
              </a:buClr>
              <a:buSzPts val="4200"/>
              <a:buFont typeface="Source Sans Pro"/>
              <a:buNone/>
              <a:defRPr sz="4200">
                <a:solidFill>
                  <a:srgbClr val="DC26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" type="subTitle"/>
          </p:nvPr>
        </p:nvSpPr>
        <p:spPr>
          <a:xfrm>
            <a:off x="576313" y="3778612"/>
            <a:ext cx="3800100" cy="58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1" sz="16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1" sz="16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1" sz="16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1" sz="16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1" sz="16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1" sz="16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1" sz="16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1" sz="16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1" sz="1600"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 b="42431" l="0" r="58440" t="10253"/>
          <a:stretch/>
        </p:blipFill>
        <p:spPr>
          <a:xfrm>
            <a:off x="448218" y="847509"/>
            <a:ext cx="3800189" cy="99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313" y="1069673"/>
            <a:ext cx="1580485" cy="5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7944" y="5048303"/>
            <a:ext cx="9169650" cy="209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 rotWithShape="1">
          <a:blip r:embed="rId3">
            <a:alphaModFix/>
          </a:blip>
          <a:srcRect b="42431" l="0" r="58440" t="10253"/>
          <a:stretch/>
        </p:blipFill>
        <p:spPr>
          <a:xfrm>
            <a:off x="448218" y="4196869"/>
            <a:ext cx="3800189" cy="99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7944" y="-28578"/>
            <a:ext cx="9169650" cy="209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74719" y="1069678"/>
            <a:ext cx="1935798" cy="5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_alt1">
  <p:cSld name="TITLE_1">
    <p:bg>
      <p:bgPr>
        <a:solidFill>
          <a:srgbClr val="FFFFFF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/>
          <p:nvPr/>
        </p:nvSpPr>
        <p:spPr>
          <a:xfrm>
            <a:off x="-9743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300" lIns="34300" spcFirstLastPara="1" rIns="34300" wrap="square" tIns="34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IMG_7220-XL.jpg" id="76" name="Google Shape;76;p16"/>
          <p:cNvPicPr preferRelativeResize="0"/>
          <p:nvPr/>
        </p:nvPicPr>
        <p:blipFill rotWithShape="1">
          <a:blip r:embed="rId2">
            <a:alphaModFix amt="20000"/>
          </a:blip>
          <a:srcRect b="8976" l="0" r="0" t="8976"/>
          <a:stretch/>
        </p:blipFill>
        <p:spPr>
          <a:xfrm>
            <a:off x="0" y="176597"/>
            <a:ext cx="9144000" cy="4966904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>
            <p:ph type="ctrTitle"/>
          </p:nvPr>
        </p:nvSpPr>
        <p:spPr>
          <a:xfrm>
            <a:off x="729539" y="2106725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Source Sans Pro"/>
              <a:buNone/>
              <a:defRPr sz="4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pic>
        <p:nvPicPr>
          <p:cNvPr id="78" name="Google Shape;7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3284" y="0"/>
            <a:ext cx="9168826" cy="20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3132" y="757266"/>
            <a:ext cx="2560323" cy="8016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048902" y="-745228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/>
          <p:nvPr>
            <p:ph type="title"/>
          </p:nvPr>
        </p:nvSpPr>
        <p:spPr>
          <a:xfrm>
            <a:off x="359190" y="1645172"/>
            <a:ext cx="32547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Source Sans Pro"/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2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286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8"/>
          <p:cNvSpPr txBox="1"/>
          <p:nvPr>
            <p:ph type="title"/>
          </p:nvPr>
        </p:nvSpPr>
        <p:spPr>
          <a:xfrm>
            <a:off x="359190" y="948356"/>
            <a:ext cx="32547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449662" y="2423428"/>
            <a:ext cx="2478000" cy="18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  <a:defRPr>
                <a:solidFill>
                  <a:srgbClr val="FFFFFF"/>
                </a:solidFill>
              </a:defRPr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87" name="Google Shape;87;p18"/>
          <p:cNvPicPr preferRelativeResize="0"/>
          <p:nvPr/>
        </p:nvPicPr>
        <p:blipFill rotWithShape="1">
          <a:blip r:embed="rId3">
            <a:alphaModFix/>
          </a:blip>
          <a:srcRect b="0" l="0" r="71984" t="0"/>
          <a:stretch/>
        </p:blipFill>
        <p:spPr>
          <a:xfrm>
            <a:off x="0" y="0"/>
            <a:ext cx="3076164" cy="250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8"/>
          <p:cNvPicPr preferRelativeResize="0"/>
          <p:nvPr/>
        </p:nvPicPr>
        <p:blipFill rotWithShape="1">
          <a:blip r:embed="rId3">
            <a:alphaModFix/>
          </a:blip>
          <a:srcRect b="0" l="0" r="71984" t="0"/>
          <a:stretch/>
        </p:blipFill>
        <p:spPr>
          <a:xfrm>
            <a:off x="0" y="4892709"/>
            <a:ext cx="3076164" cy="250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 1">
  <p:cSld name="SECTION_HEADER_2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286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9"/>
          <p:cNvSpPr txBox="1"/>
          <p:nvPr>
            <p:ph type="title"/>
          </p:nvPr>
        </p:nvSpPr>
        <p:spPr>
          <a:xfrm>
            <a:off x="359190" y="948356"/>
            <a:ext cx="32547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2" name="Google Shape;92;p19"/>
          <p:cNvSpPr txBox="1"/>
          <p:nvPr>
            <p:ph idx="1" type="body"/>
          </p:nvPr>
        </p:nvSpPr>
        <p:spPr>
          <a:xfrm>
            <a:off x="363916" y="2423428"/>
            <a:ext cx="2478000" cy="18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  <a:defRPr>
                <a:solidFill>
                  <a:srgbClr val="FFFFFF"/>
                </a:solidFill>
              </a:defRPr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93" name="Google Shape;93;p19"/>
          <p:cNvPicPr preferRelativeResize="0"/>
          <p:nvPr/>
        </p:nvPicPr>
        <p:blipFill rotWithShape="1">
          <a:blip r:embed="rId3">
            <a:alphaModFix/>
          </a:blip>
          <a:srcRect b="0" l="0" r="67530" t="0"/>
          <a:stretch/>
        </p:blipFill>
        <p:spPr>
          <a:xfrm>
            <a:off x="-2288" y="0"/>
            <a:ext cx="3565181" cy="250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9"/>
          <p:cNvPicPr preferRelativeResize="0"/>
          <p:nvPr/>
        </p:nvPicPr>
        <p:blipFill rotWithShape="1">
          <a:blip r:embed="rId3">
            <a:alphaModFix/>
          </a:blip>
          <a:srcRect b="0" l="0" r="67530" t="0"/>
          <a:stretch/>
        </p:blipFill>
        <p:spPr>
          <a:xfrm>
            <a:off x="-2288" y="4892709"/>
            <a:ext cx="3565181" cy="250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" type="body"/>
          </p:nvPr>
        </p:nvSpPr>
        <p:spPr>
          <a:xfrm>
            <a:off x="337300" y="597675"/>
            <a:ext cx="4071300" cy="42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2" type="body"/>
          </p:nvPr>
        </p:nvSpPr>
        <p:spPr>
          <a:xfrm>
            <a:off x="4738177" y="597675"/>
            <a:ext cx="4071300" cy="42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pic>
        <p:nvPicPr>
          <p:cNvPr id="98" name="Google Shape;9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3284" y="0"/>
            <a:ext cx="9168826" cy="20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3284" y="0"/>
            <a:ext cx="9168826" cy="20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_alt2 1 2">
  <p:cSld name="TITLE_AND_BODY_1_1_1_2">
    <p:bg>
      <p:bgPr>
        <a:solidFill>
          <a:srgbClr val="FFFFFF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/>
          <p:nvPr/>
        </p:nvSpPr>
        <p:spPr>
          <a:xfrm>
            <a:off x="-19" y="-28"/>
            <a:ext cx="9144000" cy="5143500"/>
          </a:xfrm>
          <a:prstGeom prst="rect">
            <a:avLst/>
          </a:prstGeom>
          <a:solidFill>
            <a:srgbClr val="DC2628"/>
          </a:solidFill>
          <a:ln>
            <a:noFill/>
          </a:ln>
        </p:spPr>
        <p:txBody>
          <a:bodyPr anchorCtr="0" anchor="ctr" bIns="34300" lIns="34300" spcFirstLastPara="1" rIns="34300" wrap="square" tIns="3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102" name="Google Shape;102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43"/>
            <a:ext cx="9141710" cy="514221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1"/>
          <p:cNvSpPr txBox="1"/>
          <p:nvPr>
            <p:ph type="title"/>
          </p:nvPr>
        </p:nvSpPr>
        <p:spPr>
          <a:xfrm>
            <a:off x="556175" y="3076200"/>
            <a:ext cx="58875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_alt2 1 2 1">
  <p:cSld name="TITLE_AND_BODY_1_1_1_2_1">
    <p:bg>
      <p:bgPr>
        <a:solidFill>
          <a:srgbClr val="FFFFFF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/>
          <p:nvPr/>
        </p:nvSpPr>
        <p:spPr>
          <a:xfrm>
            <a:off x="-19" y="-28"/>
            <a:ext cx="9144000" cy="5143500"/>
          </a:xfrm>
          <a:prstGeom prst="rect">
            <a:avLst/>
          </a:prstGeom>
          <a:solidFill>
            <a:srgbClr val="DC2628"/>
          </a:solidFill>
          <a:ln>
            <a:noFill/>
          </a:ln>
        </p:spPr>
        <p:txBody>
          <a:bodyPr anchorCtr="0" anchor="ctr" bIns="34300" lIns="34300" spcFirstLastPara="1" rIns="34300" wrap="square" tIns="3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106" name="Google Shape;106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43"/>
            <a:ext cx="9141710" cy="5142212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2"/>
          <p:cNvSpPr txBox="1"/>
          <p:nvPr>
            <p:ph type="title"/>
          </p:nvPr>
        </p:nvSpPr>
        <p:spPr>
          <a:xfrm>
            <a:off x="556175" y="3076200"/>
            <a:ext cx="58875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8" name="Google Shape;108;p22"/>
          <p:cNvSpPr/>
          <p:nvPr/>
        </p:nvSpPr>
        <p:spPr>
          <a:xfrm>
            <a:off x="0" y="2910263"/>
            <a:ext cx="9161400" cy="2233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300" lIns="34300" spcFirstLastPara="1" rIns="34300" wrap="square" tIns="34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2"/>
          <p:cNvSpPr txBox="1"/>
          <p:nvPr/>
        </p:nvSpPr>
        <p:spPr>
          <a:xfrm>
            <a:off x="211925" y="1919700"/>
            <a:ext cx="8720100" cy="89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300" lIns="34300" spcFirstLastPara="1" rIns="34300" wrap="square" tIns="34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JOIN THE MOVEMENT.</a:t>
            </a:r>
            <a:endParaRPr b="1"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10" name="Google Shape;110;p22"/>
          <p:cNvSpPr txBox="1"/>
          <p:nvPr/>
        </p:nvSpPr>
        <p:spPr>
          <a:xfrm>
            <a:off x="4792602" y="732478"/>
            <a:ext cx="3575700" cy="7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QUESTIONS?</a:t>
            </a:r>
            <a:endParaRPr b="1" sz="36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11" name="Google Shape;11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519" y="574280"/>
            <a:ext cx="3290642" cy="1030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83103" y="4477950"/>
            <a:ext cx="2015766" cy="629925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727809" y="357118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>
            <a:off x="729325" y="12411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2" type="body"/>
          </p:nvPr>
        </p:nvSpPr>
        <p:spPr>
          <a:xfrm>
            <a:off x="4643604" y="12411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7" name="Google Shape;117;p23"/>
          <p:cNvSpPr/>
          <p:nvPr/>
        </p:nvSpPr>
        <p:spPr>
          <a:xfrm>
            <a:off x="798975" y="968525"/>
            <a:ext cx="794400" cy="41400"/>
          </a:xfrm>
          <a:prstGeom prst="rect">
            <a:avLst/>
          </a:prstGeom>
          <a:solidFill>
            <a:srgbClr val="DC26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118" name="Google Shape;118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1714" cy="209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3284" y="0"/>
            <a:ext cx="9168826" cy="20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3284" y="0"/>
            <a:ext cx="9168826" cy="20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>
            <p:ph idx="1" type="body"/>
          </p:nvPr>
        </p:nvSpPr>
        <p:spPr>
          <a:xfrm>
            <a:off x="729323" y="1241175"/>
            <a:ext cx="3774300" cy="35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3" name="Google Shape;123;p24"/>
          <p:cNvSpPr/>
          <p:nvPr/>
        </p:nvSpPr>
        <p:spPr>
          <a:xfrm>
            <a:off x="4174776" y="968525"/>
            <a:ext cx="794400" cy="41400"/>
          </a:xfrm>
          <a:prstGeom prst="rect">
            <a:avLst/>
          </a:prstGeom>
          <a:solidFill>
            <a:srgbClr val="DC26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24" name="Google Shape;124;p24"/>
          <p:cNvSpPr txBox="1"/>
          <p:nvPr>
            <p:ph idx="2" type="subTitle"/>
          </p:nvPr>
        </p:nvSpPr>
        <p:spPr>
          <a:xfrm>
            <a:off x="230411" y="1095647"/>
            <a:ext cx="86832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25" name="Google Shape;125;p24"/>
          <p:cNvSpPr txBox="1"/>
          <p:nvPr>
            <p:ph type="title"/>
          </p:nvPr>
        </p:nvSpPr>
        <p:spPr>
          <a:xfrm>
            <a:off x="727809" y="357118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pic>
        <p:nvPicPr>
          <p:cNvPr id="126" name="Google Shape;126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1714" cy="209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3284" y="0"/>
            <a:ext cx="9168826" cy="20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">
  <p:cSld name="SECTION_HEADER_1">
    <p:bg>
      <p:bgPr>
        <a:solidFill>
          <a:srgbClr val="FFFFFF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1714" cy="209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3284" y="0"/>
            <a:ext cx="9168826" cy="20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 1">
  <p:cSld name="SECTION_HEADER_1_1">
    <p:bg>
      <p:bgPr>
        <a:solidFill>
          <a:srgbClr val="FFFFFF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/>
          <p:nvPr/>
        </p:nvSpPr>
        <p:spPr>
          <a:xfrm>
            <a:off x="3537041" y="4578497"/>
            <a:ext cx="5607000" cy="564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300" lIns="34300" spcFirstLastPara="1" rIns="34300" wrap="square" tIns="34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_4">
  <p:cSld name="TITLE_AND_BODY_4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7"/>
          <p:cNvSpPr txBox="1"/>
          <p:nvPr/>
        </p:nvSpPr>
        <p:spPr>
          <a:xfrm>
            <a:off x="6488932" y="4810368"/>
            <a:ext cx="1883100" cy="1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5575" lIns="75575" spcFirstLastPara="1" rIns="75575" wrap="square" tIns="75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DBDB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www.medicalbrigades.org</a:t>
            </a:r>
            <a:endParaRPr sz="1200">
              <a:solidFill>
                <a:srgbClr val="BDBDB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5" name="Google Shape;135;p27"/>
          <p:cNvSpPr/>
          <p:nvPr/>
        </p:nvSpPr>
        <p:spPr>
          <a:xfrm>
            <a:off x="-9364" y="0"/>
            <a:ext cx="9153300" cy="593400"/>
          </a:xfrm>
          <a:prstGeom prst="rect">
            <a:avLst/>
          </a:prstGeom>
          <a:solidFill>
            <a:srgbClr val="DC2628"/>
          </a:solidFill>
          <a:ln>
            <a:noFill/>
          </a:ln>
        </p:spPr>
        <p:txBody>
          <a:bodyPr anchorCtr="0" anchor="ctr" bIns="75575" lIns="75575" spcFirstLastPara="1" rIns="75575" wrap="square" tIns="75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6" name="Google Shape;136;p27"/>
          <p:cNvPicPr preferRelativeResize="0"/>
          <p:nvPr/>
        </p:nvPicPr>
        <p:blipFill rotWithShape="1">
          <a:blip r:embed="rId2">
            <a:alphaModFix/>
          </a:blip>
          <a:srcRect b="47053" l="0" r="0" t="47053"/>
          <a:stretch/>
        </p:blipFill>
        <p:spPr>
          <a:xfrm>
            <a:off x="-91" y="532307"/>
            <a:ext cx="9144001" cy="150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3560" y="471914"/>
            <a:ext cx="9168826" cy="20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_5">
  <p:cSld name="TITLE_AND_BODY_5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8"/>
          <p:cNvSpPr txBox="1"/>
          <p:nvPr/>
        </p:nvSpPr>
        <p:spPr>
          <a:xfrm>
            <a:off x="6488932" y="4810368"/>
            <a:ext cx="1883100" cy="1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5575" lIns="75575" spcFirstLastPara="1" rIns="75575" wrap="square" tIns="75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DBDB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www.medicalbrigades.org</a:t>
            </a:r>
            <a:endParaRPr sz="1200">
              <a:solidFill>
                <a:srgbClr val="BDBDB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0" name="Google Shape;140;p28"/>
          <p:cNvSpPr/>
          <p:nvPr/>
        </p:nvSpPr>
        <p:spPr>
          <a:xfrm>
            <a:off x="-9364" y="0"/>
            <a:ext cx="9153300" cy="593400"/>
          </a:xfrm>
          <a:prstGeom prst="rect">
            <a:avLst/>
          </a:prstGeom>
          <a:solidFill>
            <a:srgbClr val="DC2628"/>
          </a:solidFill>
          <a:ln>
            <a:noFill/>
          </a:ln>
        </p:spPr>
        <p:txBody>
          <a:bodyPr anchorCtr="0" anchor="ctr" bIns="75575" lIns="75575" spcFirstLastPara="1" rIns="75575" wrap="square" tIns="75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1" name="Google Shape;141;p28"/>
          <p:cNvPicPr preferRelativeResize="0"/>
          <p:nvPr/>
        </p:nvPicPr>
        <p:blipFill rotWithShape="1">
          <a:blip r:embed="rId2">
            <a:alphaModFix/>
          </a:blip>
          <a:srcRect b="47053" l="0" r="0" t="47053"/>
          <a:stretch/>
        </p:blipFill>
        <p:spPr>
          <a:xfrm>
            <a:off x="-91" y="532307"/>
            <a:ext cx="9144001" cy="150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copy 1">
  <p:cSld name="Blank copy 1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9"/>
          <p:cNvSpPr/>
          <p:nvPr/>
        </p:nvSpPr>
        <p:spPr>
          <a:xfrm>
            <a:off x="-4762" y="16669"/>
            <a:ext cx="9153600" cy="6207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3B3D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9"/>
          <p:cNvSpPr txBox="1"/>
          <p:nvPr>
            <p:ph type="title"/>
          </p:nvPr>
        </p:nvSpPr>
        <p:spPr>
          <a:xfrm>
            <a:off x="4725" y="217425"/>
            <a:ext cx="9144000" cy="3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Source Sans Pro"/>
              <a:buNone/>
              <a:defRPr b="1" sz="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45" name="Google Shape;14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08009" y="234988"/>
            <a:ext cx="390900" cy="39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9"/>
          <p:cNvPicPr preferRelativeResize="0"/>
          <p:nvPr/>
        </p:nvPicPr>
        <p:blipFill rotWithShape="1">
          <a:blip r:embed="rId4">
            <a:alphaModFix/>
          </a:blip>
          <a:srcRect b="14390" l="3558" r="0" t="0"/>
          <a:stretch/>
        </p:blipFill>
        <p:spPr>
          <a:xfrm>
            <a:off x="-9602" y="0"/>
            <a:ext cx="9153602" cy="21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/Agenda">
  <p:cSld name="MAIN_POINT_1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30"/>
          <p:cNvPicPr preferRelativeResize="0"/>
          <p:nvPr/>
        </p:nvPicPr>
        <p:blipFill rotWithShape="1">
          <a:blip r:embed="rId2">
            <a:alphaModFix/>
          </a:blip>
          <a:srcRect b="0" l="0" r="0" t="95706"/>
          <a:stretch/>
        </p:blipFill>
        <p:spPr>
          <a:xfrm>
            <a:off x="-22300" y="4748525"/>
            <a:ext cx="9188601" cy="394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9" name="Google Shape;149;p30"/>
          <p:cNvCxnSpPr/>
          <p:nvPr/>
        </p:nvCxnSpPr>
        <p:spPr>
          <a:xfrm rot="10800000">
            <a:off x="4090050" y="823300"/>
            <a:ext cx="963900" cy="51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0" name="Google Shape;15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3431" y="4816672"/>
            <a:ext cx="258610" cy="25861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0"/>
          <p:cNvSpPr txBox="1"/>
          <p:nvPr>
            <p:ph idx="12" type="sldNum"/>
          </p:nvPr>
        </p:nvSpPr>
        <p:spPr>
          <a:xfrm>
            <a:off x="8423434" y="635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buNone/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buNone/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buNone/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buNone/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buNone/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buNone/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buNone/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buNone/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None/>
              <a:defRPr b="1" sz="28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Source Sans Pro"/>
              <a:buChar char="●"/>
              <a:defRPr sz="13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984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Source Sans Pro"/>
              <a:buChar char="○"/>
              <a:defRPr sz="11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984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Source Sans Pro"/>
              <a:buChar char="■"/>
              <a:defRPr sz="11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984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Source Sans Pro"/>
              <a:buChar char="●"/>
              <a:defRPr sz="11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84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Source Sans Pro"/>
              <a:buChar char="○"/>
              <a:defRPr sz="11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Source Sans Pro"/>
              <a:buChar char="■"/>
              <a:defRPr sz="11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Source Sans Pro"/>
              <a:buChar char="●"/>
              <a:defRPr sz="11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Source Sans Pro"/>
              <a:buChar char="○"/>
              <a:defRPr sz="11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Source Sans Pro"/>
              <a:buChar char="■"/>
              <a:defRPr sz="11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9" name="Google Shape;59;p14"/>
          <p:cNvSpPr txBox="1"/>
          <p:nvPr/>
        </p:nvSpPr>
        <p:spPr>
          <a:xfrm>
            <a:off x="3659631" y="4764197"/>
            <a:ext cx="4507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Source Sans Pro"/>
                <a:ea typeface="Source Sans Pro"/>
                <a:cs typeface="Source Sans Pro"/>
                <a:sym typeface="Source Sans Pro"/>
              </a:rPr>
              <a:t>ABOUT</a:t>
            </a:r>
            <a:r>
              <a:rPr b="1" lang="en" sz="900">
                <a:solidFill>
                  <a:srgbClr val="B7B7B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• • • • </a:t>
            </a:r>
            <a:r>
              <a:rPr b="1" lang="en" sz="900">
                <a:latin typeface="Source Sans Pro"/>
                <a:ea typeface="Source Sans Pro"/>
                <a:cs typeface="Source Sans Pro"/>
                <a:sym typeface="Source Sans Pro"/>
              </a:rPr>
              <a:t>LOCATION </a:t>
            </a:r>
            <a:r>
              <a:rPr b="1" lang="en" sz="900">
                <a:solidFill>
                  <a:srgbClr val="B7B7B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 • • • </a:t>
            </a:r>
            <a:r>
              <a:rPr b="1" lang="en" sz="900">
                <a:latin typeface="Source Sans Pro"/>
                <a:ea typeface="Source Sans Pro"/>
                <a:cs typeface="Source Sans Pro"/>
                <a:sym typeface="Source Sans Pro"/>
              </a:rPr>
              <a:t>MEDICAL BRIGADES</a:t>
            </a:r>
            <a:r>
              <a:rPr b="1" lang="en" sz="900">
                <a:solidFill>
                  <a:srgbClr val="B7B7B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• • • • </a:t>
            </a:r>
            <a:r>
              <a:rPr b="1" lang="en" sz="900">
                <a:latin typeface="Source Sans Pro"/>
                <a:ea typeface="Source Sans Pro"/>
                <a:cs typeface="Source Sans Pro"/>
                <a:sym typeface="Source Sans Pro"/>
              </a:rPr>
              <a:t>TAKE ACTION</a:t>
            </a:r>
            <a:r>
              <a:rPr b="1" lang="en" sz="900">
                <a:solidFill>
                  <a:srgbClr val="B7B7B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• • • • </a:t>
            </a:r>
            <a:r>
              <a:rPr b="1" lang="en" sz="900">
                <a:latin typeface="Source Sans Pro"/>
                <a:ea typeface="Source Sans Pro"/>
                <a:cs typeface="Source Sans Pro"/>
                <a:sym typeface="Source Sans Pro"/>
              </a:rPr>
              <a:t>DONATION</a:t>
            </a:r>
            <a:endParaRPr b="1" sz="9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3802542" y="4759575"/>
            <a:ext cx="4235700" cy="52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300" lIns="34300" spcFirstLastPara="1" rIns="34300" wrap="square" tIns="34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8160701" y="4770207"/>
            <a:ext cx="983054" cy="30780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docs.google.com/presentation/d/1CN44G0wRLIxICkRSEk4zFsQJqK_oG8B8RcOgyK1sBH0/edit#slide=id.p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C2628"/>
                </a:solidFill>
              </a:rPr>
              <a:t>Global Brigades</a:t>
            </a:r>
            <a:endParaRPr>
              <a:solidFill>
                <a:srgbClr val="DC2628"/>
              </a:solidFill>
            </a:endParaRPr>
          </a:p>
        </p:txBody>
      </p:sp>
      <p:sp>
        <p:nvSpPr>
          <p:cNvPr id="157" name="Google Shape;157;p3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DC2628"/>
                </a:solidFill>
              </a:rPr>
              <a:t>9/25</a:t>
            </a:r>
            <a:endParaRPr b="1">
              <a:solidFill>
                <a:srgbClr val="DC2628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0"/>
          <p:cNvSpPr txBox="1"/>
          <p:nvPr>
            <p:ph type="title"/>
          </p:nvPr>
        </p:nvSpPr>
        <p:spPr>
          <a:xfrm>
            <a:off x="727809" y="357118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228" name="Google Shape;228;p40"/>
          <p:cNvSpPr txBox="1"/>
          <p:nvPr/>
        </p:nvSpPr>
        <p:spPr>
          <a:xfrm>
            <a:off x="2253750" y="2371650"/>
            <a:ext cx="4636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latin typeface="Source Sans Pro"/>
                <a:ea typeface="Source Sans Pro"/>
                <a:cs typeface="Source Sans Pro"/>
                <a:sym typeface="Source Sans Pro"/>
              </a:rPr>
              <a:t>Questions?</a:t>
            </a:r>
            <a:endParaRPr b="1" sz="2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2"/>
          <p:cNvSpPr txBox="1"/>
          <p:nvPr>
            <p:ph idx="1" type="body"/>
          </p:nvPr>
        </p:nvSpPr>
        <p:spPr>
          <a:xfrm>
            <a:off x="729323" y="1241175"/>
            <a:ext cx="3774300" cy="35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32"/>
          <p:cNvSpPr txBox="1"/>
          <p:nvPr>
            <p:ph idx="2" type="subTitle"/>
          </p:nvPr>
        </p:nvSpPr>
        <p:spPr>
          <a:xfrm>
            <a:off x="230411" y="1095647"/>
            <a:ext cx="86832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Join our GroupMe for updates!</a:t>
            </a:r>
            <a:endParaRPr/>
          </a:p>
        </p:txBody>
      </p:sp>
      <p:sp>
        <p:nvSpPr>
          <p:cNvPr id="164" name="Google Shape;164;p32"/>
          <p:cNvSpPr txBox="1"/>
          <p:nvPr>
            <p:ph type="title"/>
          </p:nvPr>
        </p:nvSpPr>
        <p:spPr>
          <a:xfrm>
            <a:off x="727809" y="405418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haven’t already…</a:t>
            </a:r>
            <a:endParaRPr/>
          </a:p>
        </p:txBody>
      </p:sp>
      <p:pic>
        <p:nvPicPr>
          <p:cNvPr id="165" name="Google Shape;16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0187" y="1489250"/>
            <a:ext cx="2903625" cy="285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3"/>
          <p:cNvSpPr txBox="1"/>
          <p:nvPr>
            <p:ph idx="1" type="body"/>
          </p:nvPr>
        </p:nvSpPr>
        <p:spPr>
          <a:xfrm>
            <a:off x="431625" y="1505350"/>
            <a:ext cx="37743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Honduras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33"/>
          <p:cNvSpPr txBox="1"/>
          <p:nvPr>
            <p:ph idx="2" type="subTitle"/>
          </p:nvPr>
        </p:nvSpPr>
        <p:spPr>
          <a:xfrm>
            <a:off x="230411" y="1111747"/>
            <a:ext cx="86832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Brigade Options:</a:t>
            </a:r>
            <a:endParaRPr/>
          </a:p>
        </p:txBody>
      </p:sp>
      <p:sp>
        <p:nvSpPr>
          <p:cNvPr id="172" name="Google Shape;172;p33"/>
          <p:cNvSpPr txBox="1"/>
          <p:nvPr>
            <p:ph type="title"/>
          </p:nvPr>
        </p:nvSpPr>
        <p:spPr>
          <a:xfrm>
            <a:off x="727809" y="357118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In-Person Brigade Updates</a:t>
            </a:r>
            <a:endParaRPr/>
          </a:p>
        </p:txBody>
      </p:sp>
      <p:sp>
        <p:nvSpPr>
          <p:cNvPr id="173" name="Google Shape;173;p33"/>
          <p:cNvSpPr txBox="1"/>
          <p:nvPr/>
        </p:nvSpPr>
        <p:spPr>
          <a:xfrm>
            <a:off x="4821500" y="1505350"/>
            <a:ext cx="3300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Panama</a:t>
            </a:r>
            <a:endParaRPr b="1" sz="1200"/>
          </a:p>
        </p:txBody>
      </p:sp>
      <p:pic>
        <p:nvPicPr>
          <p:cNvPr id="174" name="Google Shape;17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1500" y="2325950"/>
            <a:ext cx="3662850" cy="186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625" y="2318050"/>
            <a:ext cx="3938375" cy="202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4"/>
          <p:cNvSpPr txBox="1"/>
          <p:nvPr>
            <p:ph idx="1" type="body"/>
          </p:nvPr>
        </p:nvSpPr>
        <p:spPr>
          <a:xfrm>
            <a:off x="2684848" y="1497300"/>
            <a:ext cx="3774300" cy="35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Guatemala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January, February and March Options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34"/>
          <p:cNvSpPr txBox="1"/>
          <p:nvPr>
            <p:ph idx="2" type="subTitle"/>
          </p:nvPr>
        </p:nvSpPr>
        <p:spPr>
          <a:xfrm>
            <a:off x="230411" y="1103697"/>
            <a:ext cx="86832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Brigade Options:</a:t>
            </a:r>
            <a:endParaRPr/>
          </a:p>
        </p:txBody>
      </p:sp>
      <p:sp>
        <p:nvSpPr>
          <p:cNvPr id="182" name="Google Shape;182;p34"/>
          <p:cNvSpPr txBox="1"/>
          <p:nvPr>
            <p:ph type="title"/>
          </p:nvPr>
        </p:nvSpPr>
        <p:spPr>
          <a:xfrm>
            <a:off x="727809" y="357118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In-Person Brigade Updates</a:t>
            </a:r>
            <a:endParaRPr/>
          </a:p>
        </p:txBody>
      </p:sp>
      <p:pic>
        <p:nvPicPr>
          <p:cNvPr id="183" name="Google Shape;18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2675" y="2398300"/>
            <a:ext cx="2598650" cy="208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5"/>
          <p:cNvSpPr txBox="1"/>
          <p:nvPr>
            <p:ph idx="1" type="body"/>
          </p:nvPr>
        </p:nvSpPr>
        <p:spPr>
          <a:xfrm>
            <a:off x="727798" y="1521450"/>
            <a:ext cx="3774300" cy="35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Greece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35"/>
          <p:cNvSpPr txBox="1"/>
          <p:nvPr>
            <p:ph idx="2" type="subTitle"/>
          </p:nvPr>
        </p:nvSpPr>
        <p:spPr>
          <a:xfrm>
            <a:off x="230411" y="1127847"/>
            <a:ext cx="86832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Brigade Options:</a:t>
            </a:r>
            <a:endParaRPr/>
          </a:p>
        </p:txBody>
      </p:sp>
      <p:sp>
        <p:nvSpPr>
          <p:cNvPr id="190" name="Google Shape;190;p35"/>
          <p:cNvSpPr txBox="1"/>
          <p:nvPr>
            <p:ph type="title"/>
          </p:nvPr>
        </p:nvSpPr>
        <p:spPr>
          <a:xfrm>
            <a:off x="727809" y="357118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In-Person Brigade Updates</a:t>
            </a:r>
            <a:endParaRPr/>
          </a:p>
        </p:txBody>
      </p:sp>
      <p:sp>
        <p:nvSpPr>
          <p:cNvPr id="191" name="Google Shape;191;p35"/>
          <p:cNvSpPr txBox="1"/>
          <p:nvPr/>
        </p:nvSpPr>
        <p:spPr>
          <a:xfrm>
            <a:off x="5437375" y="1474575"/>
            <a:ext cx="3662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Ghana</a:t>
            </a:r>
            <a:endParaRPr b="1" sz="1200"/>
          </a:p>
        </p:txBody>
      </p:sp>
      <p:pic>
        <p:nvPicPr>
          <p:cNvPr id="192" name="Google Shape;19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0000" y="2605975"/>
            <a:ext cx="2082950" cy="218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5"/>
          <p:cNvSpPr txBox="1"/>
          <p:nvPr/>
        </p:nvSpPr>
        <p:spPr>
          <a:xfrm>
            <a:off x="4837625" y="1803625"/>
            <a:ext cx="3783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ctr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b="1" lang="en" sz="1200"/>
              <a:t>Pharmacy program available</a:t>
            </a:r>
            <a:endParaRPr b="1" sz="1200"/>
          </a:p>
          <a:p>
            <a:pPr indent="-304800" lvl="0" marL="457200" rtl="0" algn="ctr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b="1" lang="en" sz="1200"/>
              <a:t>Requires visa</a:t>
            </a:r>
            <a:endParaRPr b="1" sz="1200"/>
          </a:p>
          <a:p>
            <a:pPr indent="-304800" lvl="0" marL="457200" rtl="0" algn="ctr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b="1" lang="en" sz="1200"/>
              <a:t>Requires more vaccines/treatments, including yellow fever and malaria</a:t>
            </a:r>
            <a:endParaRPr b="1" sz="1200"/>
          </a:p>
        </p:txBody>
      </p:sp>
      <p:sp>
        <p:nvSpPr>
          <p:cNvPr id="194" name="Google Shape;194;p35"/>
          <p:cNvSpPr txBox="1"/>
          <p:nvPr/>
        </p:nvSpPr>
        <p:spPr>
          <a:xfrm>
            <a:off x="482950" y="1892150"/>
            <a:ext cx="4636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ctr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b="1" lang="en" sz="1200"/>
              <a:t>Booking is </a:t>
            </a:r>
            <a:r>
              <a:rPr b="1" lang="en" sz="1200"/>
              <a:t>slightly</a:t>
            </a:r>
            <a:r>
              <a:rPr b="1" lang="en" sz="1200"/>
              <a:t> more difficult, requires demand</a:t>
            </a:r>
            <a:endParaRPr b="1" sz="1200"/>
          </a:p>
          <a:p>
            <a:pPr indent="-304800" lvl="0" marL="457200" rtl="0" algn="ctr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b="1" lang="en" sz="1200"/>
              <a:t>Some missing stations in the itinerary, such as dental</a:t>
            </a:r>
            <a:endParaRPr b="1" sz="1200"/>
          </a:p>
        </p:txBody>
      </p:sp>
      <p:pic>
        <p:nvPicPr>
          <p:cNvPr id="195" name="Google Shape;195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4224" y="2502600"/>
            <a:ext cx="2699449" cy="208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6"/>
          <p:cNvSpPr txBox="1"/>
          <p:nvPr>
            <p:ph idx="2" type="subTitle"/>
          </p:nvPr>
        </p:nvSpPr>
        <p:spPr>
          <a:xfrm>
            <a:off x="230411" y="1095647"/>
            <a:ext cx="86832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Brigade Options:</a:t>
            </a:r>
            <a:endParaRPr/>
          </a:p>
        </p:txBody>
      </p:sp>
      <p:sp>
        <p:nvSpPr>
          <p:cNvPr id="201" name="Google Shape;201;p36"/>
          <p:cNvSpPr txBox="1"/>
          <p:nvPr>
            <p:ph type="title"/>
          </p:nvPr>
        </p:nvSpPr>
        <p:spPr>
          <a:xfrm>
            <a:off x="727809" y="357118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In-Person Brigade Updates</a:t>
            </a:r>
            <a:endParaRPr/>
          </a:p>
        </p:txBody>
      </p:sp>
      <p:sp>
        <p:nvSpPr>
          <p:cNvPr id="202" name="Google Shape;202;p36"/>
          <p:cNvSpPr txBox="1"/>
          <p:nvPr/>
        </p:nvSpPr>
        <p:spPr>
          <a:xfrm>
            <a:off x="2253750" y="1489250"/>
            <a:ext cx="4636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Belize!</a:t>
            </a:r>
            <a:endParaRPr b="1"/>
          </a:p>
        </p:txBody>
      </p:sp>
      <p:pic>
        <p:nvPicPr>
          <p:cNvPr id="203" name="Google Shape;20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1812" y="1929150"/>
            <a:ext cx="3900376" cy="260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7"/>
          <p:cNvSpPr txBox="1"/>
          <p:nvPr>
            <p:ph idx="1" type="body"/>
          </p:nvPr>
        </p:nvSpPr>
        <p:spPr>
          <a:xfrm>
            <a:off x="2684848" y="1297525"/>
            <a:ext cx="3774300" cy="35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Telebrigade Options: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ctr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1" lang="en" sz="18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Honduras</a:t>
            </a:r>
            <a:r>
              <a:rPr b="1"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$195-$295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1"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Greece: $250-$350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1"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Ghana: $250-$350</a:t>
            </a: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37"/>
          <p:cNvSpPr txBox="1"/>
          <p:nvPr>
            <p:ph type="title"/>
          </p:nvPr>
        </p:nvSpPr>
        <p:spPr>
          <a:xfrm>
            <a:off x="727809" y="357118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Telebrigades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8"/>
          <p:cNvSpPr txBox="1"/>
          <p:nvPr>
            <p:ph type="title"/>
          </p:nvPr>
        </p:nvSpPr>
        <p:spPr>
          <a:xfrm>
            <a:off x="727809" y="246024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Sample Itinerary: Potential Add-Ons?</a:t>
            </a:r>
            <a:endParaRPr sz="2300"/>
          </a:p>
        </p:txBody>
      </p:sp>
      <p:sp>
        <p:nvSpPr>
          <p:cNvPr id="215" name="Google Shape;215;p38"/>
          <p:cNvSpPr/>
          <p:nvPr/>
        </p:nvSpPr>
        <p:spPr>
          <a:xfrm>
            <a:off x="5484247" y="4996725"/>
            <a:ext cx="522600" cy="52800"/>
          </a:xfrm>
          <a:prstGeom prst="rect">
            <a:avLst/>
          </a:prstGeom>
          <a:solidFill>
            <a:srgbClr val="F0B53F"/>
          </a:solidFill>
          <a:ln>
            <a:noFill/>
          </a:ln>
        </p:spPr>
        <p:txBody>
          <a:bodyPr anchorCtr="0" anchor="t" bIns="34300" lIns="34300" spcFirstLastPara="1" rIns="34300" wrap="square" tIns="34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/>
          </a:p>
        </p:txBody>
      </p:sp>
      <p:pic>
        <p:nvPicPr>
          <p:cNvPr id="216" name="Google Shape;216;p38"/>
          <p:cNvPicPr preferRelativeResize="0"/>
          <p:nvPr/>
        </p:nvPicPr>
        <p:blipFill rotWithShape="1">
          <a:blip r:embed="rId3">
            <a:alphaModFix/>
          </a:blip>
          <a:srcRect b="0" l="0" r="0" t="5419"/>
          <a:stretch/>
        </p:blipFill>
        <p:spPr>
          <a:xfrm>
            <a:off x="1595350" y="781224"/>
            <a:ext cx="5761725" cy="368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9"/>
          <p:cNvSpPr txBox="1"/>
          <p:nvPr>
            <p:ph idx="1" type="body"/>
          </p:nvPr>
        </p:nvSpPr>
        <p:spPr>
          <a:xfrm>
            <a:off x="2684848" y="1426300"/>
            <a:ext cx="3774300" cy="35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b="1"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Goal: At least one fundraiser before the end of October</a:t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b="1" lang="en" sz="200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Boba fundraisers</a:t>
            </a:r>
            <a:endParaRPr b="1" sz="2000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b="1" lang="en" sz="2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Bake sales</a:t>
            </a:r>
            <a:endParaRPr b="1" sz="20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b="1" lang="en" sz="2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Nicaraguan</a:t>
            </a:r>
            <a:r>
              <a:rPr b="1" lang="en" sz="2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Coffee Beans</a:t>
            </a:r>
            <a:endParaRPr b="1" sz="20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9"/>
          <p:cNvSpPr txBox="1"/>
          <p:nvPr>
            <p:ph type="title"/>
          </p:nvPr>
        </p:nvSpPr>
        <p:spPr>
          <a:xfrm>
            <a:off x="727809" y="357118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Fundraising!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lobal Brigades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