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1" d="100"/>
          <a:sy n="111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1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RVpPgOmhgeCpFezyG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RlGEogNLeVVpN5_x-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bKFQBFAj03xhwzUq8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h2Ju15N2xXFMED-CN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h8pybD4j0sd2O7zJ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hAT7ZNRChrmYgl72l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hE4MSYlUd4OkqfsX6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Rfs8LJowycr-vnAod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RqHXcUWdoEnTNNRrD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bguPfb3U6PQTJKTEp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bP9JXylTReeZeXdv0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bHB22LsZ1ilMDXg2A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b2MjxMNd97TxErXCS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b8qTb33vlnJ5fPx--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NbRdxtv2s8D50F1evl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</Words>
  <Application>Microsoft Office PowerPoint</Application>
  <PresentationFormat>On-screen Show (16:9)</PresentationFormat>
  <Paragraphs>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Denise Atkinson</cp:lastModifiedBy>
  <cp:revision>1</cp:revision>
  <dcterms:created xsi:type="dcterms:W3CDTF">2018-12-11T13:58:51Z</dcterms:created>
  <dcterms:modified xsi:type="dcterms:W3CDTF">2018-12-12T18:11:47Z</dcterms:modified>
</cp:coreProperties>
</file>