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2" r:id="rId4"/>
    <p:sldMasterId id="2147483723" r:id="rId5"/>
    <p:sldMasterId id="214748372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5143500" cx="9144000"/>
  <p:notesSz cx="6858000" cy="9144000"/>
  <p:embeddedFontLst>
    <p:embeddedFont>
      <p:font typeface="Raleway"/>
      <p:regular r:id="rId29"/>
      <p:bold r:id="rId30"/>
      <p:italic r:id="rId31"/>
      <p:boldItalic r:id="rId32"/>
    </p:embeddedFont>
    <p:embeddedFont>
      <p:font typeface="Caveat"/>
      <p:regular r:id="rId33"/>
      <p:bold r:id="rId34"/>
    </p:embeddedFont>
    <p:embeddedFont>
      <p:font typeface="Nunito"/>
      <p:regular r:id="rId35"/>
      <p:bold r:id="rId36"/>
      <p:italic r:id="rId37"/>
      <p:boldItalic r:id="rId38"/>
    </p:embeddedFont>
    <p:embeddedFont>
      <p:font typeface="Prompt SemiBold"/>
      <p:regular r:id="rId39"/>
      <p:bold r:id="rId40"/>
      <p:italic r:id="rId41"/>
      <p:boldItalic r:id="rId42"/>
    </p:embeddedFont>
    <p:embeddedFont>
      <p:font typeface="Indie Flower"/>
      <p:regular r:id="rId43"/>
    </p:embeddedFont>
    <p:embeddedFont>
      <p:font typeface="Work Sans"/>
      <p:regular r:id="rId44"/>
      <p:bold r:id="rId45"/>
      <p:italic r:id="rId46"/>
      <p:boldItalic r:id="rId47"/>
    </p:embeddedFont>
    <p:embeddedFont>
      <p:font typeface="Ultra"/>
      <p:regular r:id="rId48"/>
    </p:embeddedFont>
    <p:embeddedFont>
      <p:font typeface="Barlow"/>
      <p:regular r:id="rId49"/>
      <p:bold r:id="rId50"/>
      <p:italic r:id="rId51"/>
      <p:boldItalic r:id="rId52"/>
    </p:embeddedFont>
    <p:embeddedFont>
      <p:font typeface="Bebas Neue"/>
      <p:regular r:id="rId53"/>
    </p:embeddedFont>
    <p:embeddedFont>
      <p:font typeface="Prompt"/>
      <p:regular r:id="rId54"/>
      <p:bold r:id="rId55"/>
      <p:italic r:id="rId56"/>
      <p:boldItalic r:id="rId57"/>
    </p:embeddedFont>
    <p:embeddedFont>
      <p:font typeface="PT Sans"/>
      <p:regular r:id="rId58"/>
      <p:bold r:id="rId59"/>
      <p:italic r:id="rId60"/>
      <p:boldItalic r:id="rId61"/>
    </p:embeddedFont>
    <p:embeddedFont>
      <p:font typeface="Open Sans"/>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5E3CE6A-71E8-4656-9463-357971F44F99}">
  <a:tblStyle styleId="{75E3CE6A-71E8-4656-9463-357971F44F9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PromptSemiBold-bold.fntdata"/><Relationship Id="rId42" Type="http://schemas.openxmlformats.org/officeDocument/2006/relationships/font" Target="fonts/PromptSemiBold-boldItalic.fntdata"/><Relationship Id="rId41" Type="http://schemas.openxmlformats.org/officeDocument/2006/relationships/font" Target="fonts/PromptSemiBold-italic.fntdata"/><Relationship Id="rId44" Type="http://schemas.openxmlformats.org/officeDocument/2006/relationships/font" Target="fonts/WorkSans-regular.fntdata"/><Relationship Id="rId43" Type="http://schemas.openxmlformats.org/officeDocument/2006/relationships/font" Target="fonts/IndieFlower-regular.fntdata"/><Relationship Id="rId46" Type="http://schemas.openxmlformats.org/officeDocument/2006/relationships/font" Target="fonts/WorkSans-italic.fntdata"/><Relationship Id="rId45" Type="http://schemas.openxmlformats.org/officeDocument/2006/relationships/font" Target="fonts/WorkSans-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Ultra-regular.fntdata"/><Relationship Id="rId47" Type="http://schemas.openxmlformats.org/officeDocument/2006/relationships/font" Target="fonts/WorkSans-boldItalic.fntdata"/><Relationship Id="rId49" Type="http://schemas.openxmlformats.org/officeDocument/2006/relationships/font" Target="fonts/Barlow-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aleway-italic.fntdata"/><Relationship Id="rId30" Type="http://schemas.openxmlformats.org/officeDocument/2006/relationships/font" Target="fonts/Raleway-bold.fntdata"/><Relationship Id="rId33" Type="http://schemas.openxmlformats.org/officeDocument/2006/relationships/font" Target="fonts/Caveat-regular.fntdata"/><Relationship Id="rId32" Type="http://schemas.openxmlformats.org/officeDocument/2006/relationships/font" Target="fonts/Raleway-boldItalic.fntdata"/><Relationship Id="rId35" Type="http://schemas.openxmlformats.org/officeDocument/2006/relationships/font" Target="fonts/Nunito-regular.fntdata"/><Relationship Id="rId34" Type="http://schemas.openxmlformats.org/officeDocument/2006/relationships/font" Target="fonts/Caveat-bold.fntdata"/><Relationship Id="rId37" Type="http://schemas.openxmlformats.org/officeDocument/2006/relationships/font" Target="fonts/Nunito-italic.fntdata"/><Relationship Id="rId36" Type="http://schemas.openxmlformats.org/officeDocument/2006/relationships/font" Target="fonts/Nunito-bold.fntdata"/><Relationship Id="rId39" Type="http://schemas.openxmlformats.org/officeDocument/2006/relationships/font" Target="fonts/PromptSemiBold-regular.fntdata"/><Relationship Id="rId38" Type="http://schemas.openxmlformats.org/officeDocument/2006/relationships/font" Target="fonts/Nunito-boldItalic.fntdata"/><Relationship Id="rId62" Type="http://schemas.openxmlformats.org/officeDocument/2006/relationships/font" Target="fonts/OpenSans-regular.fntdata"/><Relationship Id="rId61" Type="http://schemas.openxmlformats.org/officeDocument/2006/relationships/font" Target="fonts/PTSans-boldItalic.fntdata"/><Relationship Id="rId20" Type="http://schemas.openxmlformats.org/officeDocument/2006/relationships/slide" Target="slides/slide13.xml"/><Relationship Id="rId64" Type="http://schemas.openxmlformats.org/officeDocument/2006/relationships/font" Target="fonts/OpenSans-italic.fntdata"/><Relationship Id="rId63" Type="http://schemas.openxmlformats.org/officeDocument/2006/relationships/font" Target="fonts/OpenSans-bold.fntdata"/><Relationship Id="rId22" Type="http://schemas.openxmlformats.org/officeDocument/2006/relationships/slide" Target="slides/slide15.xml"/><Relationship Id="rId21" Type="http://schemas.openxmlformats.org/officeDocument/2006/relationships/slide" Target="slides/slide14.xml"/><Relationship Id="rId65" Type="http://schemas.openxmlformats.org/officeDocument/2006/relationships/font" Target="fonts/OpenSans-boldItalic.fntdata"/><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PTSans-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font" Target="fonts/Raleway-regular.fntdata"/><Relationship Id="rId51" Type="http://schemas.openxmlformats.org/officeDocument/2006/relationships/font" Target="fonts/Barlow-italic.fntdata"/><Relationship Id="rId50" Type="http://schemas.openxmlformats.org/officeDocument/2006/relationships/font" Target="fonts/Barlow-bold.fntdata"/><Relationship Id="rId53" Type="http://schemas.openxmlformats.org/officeDocument/2006/relationships/font" Target="fonts/BebasNeue-regular.fntdata"/><Relationship Id="rId52" Type="http://schemas.openxmlformats.org/officeDocument/2006/relationships/font" Target="fonts/Barlow-boldItalic.fntdata"/><Relationship Id="rId11" Type="http://schemas.openxmlformats.org/officeDocument/2006/relationships/slide" Target="slides/slide4.xml"/><Relationship Id="rId55" Type="http://schemas.openxmlformats.org/officeDocument/2006/relationships/font" Target="fonts/Prompt-bold.fntdata"/><Relationship Id="rId10" Type="http://schemas.openxmlformats.org/officeDocument/2006/relationships/slide" Target="slides/slide3.xml"/><Relationship Id="rId54" Type="http://schemas.openxmlformats.org/officeDocument/2006/relationships/font" Target="fonts/Prompt-regular.fntdata"/><Relationship Id="rId13" Type="http://schemas.openxmlformats.org/officeDocument/2006/relationships/slide" Target="slides/slide6.xml"/><Relationship Id="rId57" Type="http://schemas.openxmlformats.org/officeDocument/2006/relationships/font" Target="fonts/Prompt-boldItalic.fntdata"/><Relationship Id="rId12" Type="http://schemas.openxmlformats.org/officeDocument/2006/relationships/slide" Target="slides/slide5.xml"/><Relationship Id="rId56" Type="http://schemas.openxmlformats.org/officeDocument/2006/relationships/font" Target="fonts/Prompt-italic.fntdata"/><Relationship Id="rId15" Type="http://schemas.openxmlformats.org/officeDocument/2006/relationships/slide" Target="slides/slide8.xml"/><Relationship Id="rId59" Type="http://schemas.openxmlformats.org/officeDocument/2006/relationships/font" Target="fonts/PTSans-bold.fntdata"/><Relationship Id="rId14" Type="http://schemas.openxmlformats.org/officeDocument/2006/relationships/slide" Target="slides/slide7.xml"/><Relationship Id="rId58" Type="http://schemas.openxmlformats.org/officeDocument/2006/relationships/font" Target="fonts/PTSans-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7" name="Shape 2977"/>
        <p:cNvGrpSpPr/>
        <p:nvPr/>
      </p:nvGrpSpPr>
      <p:grpSpPr>
        <a:xfrm>
          <a:off x="0" y="0"/>
          <a:ext cx="0" cy="0"/>
          <a:chOff x="0" y="0"/>
          <a:chExt cx="0" cy="0"/>
        </a:xfrm>
      </p:grpSpPr>
      <p:sp>
        <p:nvSpPr>
          <p:cNvPr id="2978" name="Google Shape;297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979" name="Google Shape;297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0" name="Shape 3350"/>
        <p:cNvGrpSpPr/>
        <p:nvPr/>
      </p:nvGrpSpPr>
      <p:grpSpPr>
        <a:xfrm>
          <a:off x="0" y="0"/>
          <a:ext cx="0" cy="0"/>
          <a:chOff x="0" y="0"/>
          <a:chExt cx="0" cy="0"/>
        </a:xfrm>
      </p:grpSpPr>
      <p:sp>
        <p:nvSpPr>
          <p:cNvPr id="3351" name="Google Shape;3351;g354e5efb6f9_2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2" name="Google Shape;3352;g354e5efb6f9_2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7" name="Shape 3357"/>
        <p:cNvGrpSpPr/>
        <p:nvPr/>
      </p:nvGrpSpPr>
      <p:grpSpPr>
        <a:xfrm>
          <a:off x="0" y="0"/>
          <a:ext cx="0" cy="0"/>
          <a:chOff x="0" y="0"/>
          <a:chExt cx="0" cy="0"/>
        </a:xfrm>
      </p:grpSpPr>
      <p:sp>
        <p:nvSpPr>
          <p:cNvPr id="3358" name="Google Shape;3358;g352c96450b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9" name="Google Shape;3359;g352c96450b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3" name="Shape 3363"/>
        <p:cNvGrpSpPr/>
        <p:nvPr/>
      </p:nvGrpSpPr>
      <p:grpSpPr>
        <a:xfrm>
          <a:off x="0" y="0"/>
          <a:ext cx="0" cy="0"/>
          <a:chOff x="0" y="0"/>
          <a:chExt cx="0" cy="0"/>
        </a:xfrm>
      </p:grpSpPr>
      <p:sp>
        <p:nvSpPr>
          <p:cNvPr id="3364" name="Google Shape;3364;g6db354c336da310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5" name="Google Shape;3365;g6db354c336da310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4" name="Shape 3374"/>
        <p:cNvGrpSpPr/>
        <p:nvPr/>
      </p:nvGrpSpPr>
      <p:grpSpPr>
        <a:xfrm>
          <a:off x="0" y="0"/>
          <a:ext cx="0" cy="0"/>
          <a:chOff x="0" y="0"/>
          <a:chExt cx="0" cy="0"/>
        </a:xfrm>
      </p:grpSpPr>
      <p:sp>
        <p:nvSpPr>
          <p:cNvPr id="3375" name="Google Shape;3375;g352c96450b5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6" name="Google Shape;3376;g352c96450b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9" name="Shape 3379"/>
        <p:cNvGrpSpPr/>
        <p:nvPr/>
      </p:nvGrpSpPr>
      <p:grpSpPr>
        <a:xfrm>
          <a:off x="0" y="0"/>
          <a:ext cx="0" cy="0"/>
          <a:chOff x="0" y="0"/>
          <a:chExt cx="0" cy="0"/>
        </a:xfrm>
      </p:grpSpPr>
      <p:sp>
        <p:nvSpPr>
          <p:cNvPr id="3380" name="Google Shape;3380;g354e5efb6f9_18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1" name="Google Shape;3381;g354e5efb6f9_18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1" name="Shape 3401"/>
        <p:cNvGrpSpPr/>
        <p:nvPr/>
      </p:nvGrpSpPr>
      <p:grpSpPr>
        <a:xfrm>
          <a:off x="0" y="0"/>
          <a:ext cx="0" cy="0"/>
          <a:chOff x="0" y="0"/>
          <a:chExt cx="0" cy="0"/>
        </a:xfrm>
      </p:grpSpPr>
      <p:sp>
        <p:nvSpPr>
          <p:cNvPr id="3402" name="Google Shape;3402;g352c96450b5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3" name="Google Shape;3403;g352c96450b5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6" name="Shape 3406"/>
        <p:cNvGrpSpPr/>
        <p:nvPr/>
      </p:nvGrpSpPr>
      <p:grpSpPr>
        <a:xfrm>
          <a:off x="0" y="0"/>
          <a:ext cx="0" cy="0"/>
          <a:chOff x="0" y="0"/>
          <a:chExt cx="0" cy="0"/>
        </a:xfrm>
      </p:grpSpPr>
      <p:sp>
        <p:nvSpPr>
          <p:cNvPr id="3407" name="Google Shape;3407;g354e5efb6f9_1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8" name="Google Shape;3408;g354e5efb6f9_1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8" name="Shape 3418"/>
        <p:cNvGrpSpPr/>
        <p:nvPr/>
      </p:nvGrpSpPr>
      <p:grpSpPr>
        <a:xfrm>
          <a:off x="0" y="0"/>
          <a:ext cx="0" cy="0"/>
          <a:chOff x="0" y="0"/>
          <a:chExt cx="0" cy="0"/>
        </a:xfrm>
      </p:grpSpPr>
      <p:sp>
        <p:nvSpPr>
          <p:cNvPr id="3419" name="Google Shape;3419;g356ff6368a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0" name="Google Shape;3420;g356ff6368a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8" name="Shape 3428"/>
        <p:cNvGrpSpPr/>
        <p:nvPr/>
      </p:nvGrpSpPr>
      <p:grpSpPr>
        <a:xfrm>
          <a:off x="0" y="0"/>
          <a:ext cx="0" cy="0"/>
          <a:chOff x="0" y="0"/>
          <a:chExt cx="0" cy="0"/>
        </a:xfrm>
      </p:grpSpPr>
      <p:sp>
        <p:nvSpPr>
          <p:cNvPr id="3429" name="Google Shape;3429;g352c96450b5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0" name="Google Shape;3430;g352c96450b5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5" name="Shape 3435"/>
        <p:cNvGrpSpPr/>
        <p:nvPr/>
      </p:nvGrpSpPr>
      <p:grpSpPr>
        <a:xfrm>
          <a:off x="0" y="0"/>
          <a:ext cx="0" cy="0"/>
          <a:chOff x="0" y="0"/>
          <a:chExt cx="0" cy="0"/>
        </a:xfrm>
      </p:grpSpPr>
      <p:sp>
        <p:nvSpPr>
          <p:cNvPr id="3436" name="Google Shape;3436;g352c96450b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7" name="Google Shape;3437;g352c96450b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1" name="Shape 3121"/>
        <p:cNvGrpSpPr/>
        <p:nvPr/>
      </p:nvGrpSpPr>
      <p:grpSpPr>
        <a:xfrm>
          <a:off x="0" y="0"/>
          <a:ext cx="0" cy="0"/>
          <a:chOff x="0" y="0"/>
          <a:chExt cx="0" cy="0"/>
        </a:xfrm>
      </p:grpSpPr>
      <p:sp>
        <p:nvSpPr>
          <p:cNvPr id="3122" name="Google Shape;3122;g352c96450b5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3" name="Google Shape;3123;g352c96450b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3" name="Shape 3443"/>
        <p:cNvGrpSpPr/>
        <p:nvPr/>
      </p:nvGrpSpPr>
      <p:grpSpPr>
        <a:xfrm>
          <a:off x="0" y="0"/>
          <a:ext cx="0" cy="0"/>
          <a:chOff x="0" y="0"/>
          <a:chExt cx="0" cy="0"/>
        </a:xfrm>
      </p:grpSpPr>
      <p:sp>
        <p:nvSpPr>
          <p:cNvPr id="3444" name="Google Shape;3444;g354e5efb6f9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5" name="Google Shape;3445;g354e5efb6f9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9" name="Shape 3449"/>
        <p:cNvGrpSpPr/>
        <p:nvPr/>
      </p:nvGrpSpPr>
      <p:grpSpPr>
        <a:xfrm>
          <a:off x="0" y="0"/>
          <a:ext cx="0" cy="0"/>
          <a:chOff x="0" y="0"/>
          <a:chExt cx="0" cy="0"/>
        </a:xfrm>
      </p:grpSpPr>
      <p:sp>
        <p:nvSpPr>
          <p:cNvPr id="3450" name="Google Shape;3450;g1125d80b419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1" name="Google Shape;3451;g1125d80b419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9" name="Shape 3129"/>
        <p:cNvGrpSpPr/>
        <p:nvPr/>
      </p:nvGrpSpPr>
      <p:grpSpPr>
        <a:xfrm>
          <a:off x="0" y="0"/>
          <a:ext cx="0" cy="0"/>
          <a:chOff x="0" y="0"/>
          <a:chExt cx="0" cy="0"/>
        </a:xfrm>
      </p:grpSpPr>
      <p:sp>
        <p:nvSpPr>
          <p:cNvPr id="3130" name="Google Shape;3130;g1125d80b419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1" name="Google Shape;3131;g1125d80b419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6" name="Shape 3136"/>
        <p:cNvGrpSpPr/>
        <p:nvPr/>
      </p:nvGrpSpPr>
      <p:grpSpPr>
        <a:xfrm>
          <a:off x="0" y="0"/>
          <a:ext cx="0" cy="0"/>
          <a:chOff x="0" y="0"/>
          <a:chExt cx="0" cy="0"/>
        </a:xfrm>
      </p:grpSpPr>
      <p:sp>
        <p:nvSpPr>
          <p:cNvPr id="3137" name="Google Shape;3137;g354e5efb6f9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8" name="Google Shape;3138;g354e5efb6f9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2" name="Shape 3142"/>
        <p:cNvGrpSpPr/>
        <p:nvPr/>
      </p:nvGrpSpPr>
      <p:grpSpPr>
        <a:xfrm>
          <a:off x="0" y="0"/>
          <a:ext cx="0" cy="0"/>
          <a:chOff x="0" y="0"/>
          <a:chExt cx="0" cy="0"/>
        </a:xfrm>
      </p:grpSpPr>
      <p:sp>
        <p:nvSpPr>
          <p:cNvPr id="3143" name="Google Shape;3143;g13376c3136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4" name="Google Shape;3144;g13376c3136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6" name="Shape 3276"/>
        <p:cNvGrpSpPr/>
        <p:nvPr/>
      </p:nvGrpSpPr>
      <p:grpSpPr>
        <a:xfrm>
          <a:off x="0" y="0"/>
          <a:ext cx="0" cy="0"/>
          <a:chOff x="0" y="0"/>
          <a:chExt cx="0" cy="0"/>
        </a:xfrm>
      </p:grpSpPr>
      <p:sp>
        <p:nvSpPr>
          <p:cNvPr id="3277" name="Google Shape;3277;g352c96450b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8" name="Google Shape;3278;g352c96450b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1" name="Shape 3281"/>
        <p:cNvGrpSpPr/>
        <p:nvPr/>
      </p:nvGrpSpPr>
      <p:grpSpPr>
        <a:xfrm>
          <a:off x="0" y="0"/>
          <a:ext cx="0" cy="0"/>
          <a:chOff x="0" y="0"/>
          <a:chExt cx="0" cy="0"/>
        </a:xfrm>
      </p:grpSpPr>
      <p:sp>
        <p:nvSpPr>
          <p:cNvPr id="3282" name="Google Shape;3282;g354e5efb6f9_7_20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3" name="Google Shape;3283;g354e5efb6f9_7_20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8" name="Shape 3308"/>
        <p:cNvGrpSpPr/>
        <p:nvPr/>
      </p:nvGrpSpPr>
      <p:grpSpPr>
        <a:xfrm>
          <a:off x="0" y="0"/>
          <a:ext cx="0" cy="0"/>
          <a:chOff x="0" y="0"/>
          <a:chExt cx="0" cy="0"/>
        </a:xfrm>
      </p:grpSpPr>
      <p:sp>
        <p:nvSpPr>
          <p:cNvPr id="3309" name="Google Shape;3309;g354e5efb6f9_7_30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0" name="Google Shape;3310;g354e5efb6f9_7_30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3" name="Shape 3313"/>
        <p:cNvGrpSpPr/>
        <p:nvPr/>
      </p:nvGrpSpPr>
      <p:grpSpPr>
        <a:xfrm>
          <a:off x="0" y="0"/>
          <a:ext cx="0" cy="0"/>
          <a:chOff x="0" y="0"/>
          <a:chExt cx="0" cy="0"/>
        </a:xfrm>
      </p:grpSpPr>
      <p:sp>
        <p:nvSpPr>
          <p:cNvPr id="3314" name="Google Shape;3314;g354e5efb6f9_24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5" name="Google Shape;3315;g354e5efb6f9_24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a:off x="-776998" y="1644519"/>
            <a:ext cx="10702499" cy="3675824"/>
            <a:chOff x="-776998" y="1644519"/>
            <a:chExt cx="10702499" cy="3675824"/>
          </a:xfrm>
        </p:grpSpPr>
        <p:grpSp>
          <p:nvGrpSpPr>
            <p:cNvPr id="10" name="Google Shape;10;p2"/>
            <p:cNvGrpSpPr/>
            <p:nvPr/>
          </p:nvGrpSpPr>
          <p:grpSpPr>
            <a:xfrm>
              <a:off x="-776998" y="2572586"/>
              <a:ext cx="2639265" cy="2747757"/>
              <a:chOff x="-776998" y="2572586"/>
              <a:chExt cx="2639265" cy="2747757"/>
            </a:xfrm>
          </p:grpSpPr>
          <p:sp>
            <p:nvSpPr>
              <p:cNvPr id="11" name="Google Shape;11;p2"/>
              <p:cNvSpPr/>
              <p:nvPr/>
            </p:nvSpPr>
            <p:spPr>
              <a:xfrm>
                <a:off x="-776998" y="3351650"/>
                <a:ext cx="2639265" cy="1968693"/>
              </a:xfrm>
              <a:custGeom>
                <a:rect b="b" l="l" r="r" t="t"/>
                <a:pathLst>
                  <a:path extrusionOk="0" h="451535" w="605336">
                    <a:moveTo>
                      <a:pt x="596499" y="451536"/>
                    </a:moveTo>
                    <a:lnTo>
                      <a:pt x="0" y="447539"/>
                    </a:lnTo>
                    <a:lnTo>
                      <a:pt x="0" y="68425"/>
                    </a:lnTo>
                    <a:cubicBezTo>
                      <a:pt x="25649" y="39933"/>
                      <a:pt x="56812" y="14797"/>
                      <a:pt x="93738" y="4501"/>
                    </a:cubicBezTo>
                    <a:cubicBezTo>
                      <a:pt x="130665" y="-5796"/>
                      <a:pt x="174037" y="1235"/>
                      <a:pt x="200353" y="29109"/>
                    </a:cubicBezTo>
                    <a:cubicBezTo>
                      <a:pt x="232061" y="62693"/>
                      <a:pt x="231511" y="114772"/>
                      <a:pt x="225748" y="160601"/>
                    </a:cubicBezTo>
                    <a:cubicBezTo>
                      <a:pt x="242953" y="143450"/>
                      <a:pt x="272962" y="133985"/>
                      <a:pt x="290862" y="150413"/>
                    </a:cubicBezTo>
                    <a:cubicBezTo>
                      <a:pt x="297998" y="156963"/>
                      <a:pt x="301740" y="166388"/>
                      <a:pt x="304443" y="175689"/>
                    </a:cubicBezTo>
                    <a:cubicBezTo>
                      <a:pt x="310842" y="197727"/>
                      <a:pt x="312655" y="221083"/>
                      <a:pt x="309734" y="243843"/>
                    </a:cubicBezTo>
                    <a:cubicBezTo>
                      <a:pt x="333616" y="230512"/>
                      <a:pt x="364343" y="228318"/>
                      <a:pt x="388270" y="241567"/>
                    </a:cubicBezTo>
                    <a:cubicBezTo>
                      <a:pt x="412198" y="254816"/>
                      <a:pt x="426927" y="284548"/>
                      <a:pt x="419583" y="310892"/>
                    </a:cubicBezTo>
                    <a:cubicBezTo>
                      <a:pt x="435248" y="290348"/>
                      <a:pt x="463232" y="280038"/>
                      <a:pt x="488481" y="285511"/>
                    </a:cubicBezTo>
                    <a:cubicBezTo>
                      <a:pt x="513730" y="290984"/>
                      <a:pt x="534937" y="311950"/>
                      <a:pt x="540691" y="337136"/>
                    </a:cubicBezTo>
                    <a:cubicBezTo>
                      <a:pt x="542522" y="345143"/>
                      <a:pt x="543930" y="354900"/>
                      <a:pt x="551452" y="358201"/>
                    </a:cubicBezTo>
                    <a:cubicBezTo>
                      <a:pt x="555426" y="359946"/>
                      <a:pt x="559972" y="359223"/>
                      <a:pt x="564310" y="359074"/>
                    </a:cubicBezTo>
                    <a:cubicBezTo>
                      <a:pt x="578195" y="358601"/>
                      <a:pt x="592502" y="365069"/>
                      <a:pt x="600038" y="376738"/>
                    </a:cubicBezTo>
                    <a:cubicBezTo>
                      <a:pt x="607577" y="388411"/>
                      <a:pt x="607214" y="405085"/>
                      <a:pt x="598030" y="415513"/>
                    </a:cubicBezTo>
                    <a:cubicBezTo>
                      <a:pt x="599093" y="425674"/>
                      <a:pt x="595441" y="441371"/>
                      <a:pt x="596504" y="451531"/>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 name="Google Shape;12;p2"/>
              <p:cNvSpPr/>
              <p:nvPr/>
            </p:nvSpPr>
            <p:spPr>
              <a:xfrm>
                <a:off x="-562362" y="2572586"/>
                <a:ext cx="945263" cy="360738"/>
              </a:xfrm>
              <a:custGeom>
                <a:rect b="b" l="l" r="r" t="t"/>
                <a:pathLst>
                  <a:path extrusionOk="0" h="121768" w="319076">
                    <a:moveTo>
                      <a:pt x="18214" y="93571"/>
                    </a:moveTo>
                    <a:cubicBezTo>
                      <a:pt x="7626" y="94570"/>
                      <a:pt x="5" y="82543"/>
                      <a:pt x="0" y="71910"/>
                    </a:cubicBezTo>
                    <a:cubicBezTo>
                      <a:pt x="0" y="67695"/>
                      <a:pt x="818" y="63330"/>
                      <a:pt x="3298" y="59928"/>
                    </a:cubicBezTo>
                    <a:cubicBezTo>
                      <a:pt x="7971" y="53519"/>
                      <a:pt x="17024" y="52256"/>
                      <a:pt x="24927" y="52933"/>
                    </a:cubicBezTo>
                    <a:cubicBezTo>
                      <a:pt x="33493" y="53664"/>
                      <a:pt x="41918" y="56040"/>
                      <a:pt x="49608" y="59887"/>
                    </a:cubicBezTo>
                    <a:cubicBezTo>
                      <a:pt x="46524" y="46047"/>
                      <a:pt x="58628" y="32122"/>
                      <a:pt x="72550" y="29419"/>
                    </a:cubicBezTo>
                    <a:cubicBezTo>
                      <a:pt x="86471" y="26717"/>
                      <a:pt x="100783" y="32785"/>
                      <a:pt x="112020" y="41433"/>
                    </a:cubicBezTo>
                    <a:cubicBezTo>
                      <a:pt x="108373" y="24546"/>
                      <a:pt x="122353" y="7963"/>
                      <a:pt x="138800" y="2671"/>
                    </a:cubicBezTo>
                    <a:cubicBezTo>
                      <a:pt x="158626" y="-3706"/>
                      <a:pt x="181749" y="1577"/>
                      <a:pt x="196833" y="15938"/>
                    </a:cubicBezTo>
                    <a:cubicBezTo>
                      <a:pt x="204391" y="23128"/>
                      <a:pt x="210168" y="33734"/>
                      <a:pt x="207357" y="43776"/>
                    </a:cubicBezTo>
                    <a:cubicBezTo>
                      <a:pt x="229990" y="35133"/>
                      <a:pt x="258518" y="49468"/>
                      <a:pt x="265086" y="72786"/>
                    </a:cubicBezTo>
                    <a:cubicBezTo>
                      <a:pt x="275365" y="70742"/>
                      <a:pt x="286134" y="69648"/>
                      <a:pt x="296235" y="72437"/>
                    </a:cubicBezTo>
                    <a:cubicBezTo>
                      <a:pt x="306337" y="75225"/>
                      <a:pt x="315698" y="82570"/>
                      <a:pt x="318432" y="92689"/>
                    </a:cubicBezTo>
                    <a:cubicBezTo>
                      <a:pt x="319504" y="96650"/>
                      <a:pt x="319409" y="101238"/>
                      <a:pt x="316838" y="104435"/>
                    </a:cubicBezTo>
                    <a:cubicBezTo>
                      <a:pt x="314022" y="107937"/>
                      <a:pt x="309130" y="108836"/>
                      <a:pt x="304656" y="109254"/>
                    </a:cubicBezTo>
                    <a:cubicBezTo>
                      <a:pt x="291525" y="110472"/>
                      <a:pt x="278199" y="109568"/>
                      <a:pt x="265354" y="106588"/>
                    </a:cubicBezTo>
                    <a:cubicBezTo>
                      <a:pt x="263905" y="106252"/>
                      <a:pt x="262384" y="105889"/>
                      <a:pt x="260948" y="106279"/>
                    </a:cubicBezTo>
                    <a:cubicBezTo>
                      <a:pt x="259340" y="106715"/>
                      <a:pt x="258141" y="108010"/>
                      <a:pt x="256956" y="109177"/>
                    </a:cubicBezTo>
                    <a:cubicBezTo>
                      <a:pt x="246214" y="119710"/>
                      <a:pt x="229981" y="123166"/>
                      <a:pt x="215056" y="121277"/>
                    </a:cubicBezTo>
                    <a:cubicBezTo>
                      <a:pt x="200131" y="119388"/>
                      <a:pt x="186227" y="112779"/>
                      <a:pt x="173096" y="105439"/>
                    </a:cubicBezTo>
                    <a:cubicBezTo>
                      <a:pt x="171620" y="111970"/>
                      <a:pt x="166079" y="117058"/>
                      <a:pt x="159797" y="119374"/>
                    </a:cubicBezTo>
                    <a:cubicBezTo>
                      <a:pt x="153516" y="121690"/>
                      <a:pt x="146589" y="121590"/>
                      <a:pt x="139962" y="120641"/>
                    </a:cubicBezTo>
                    <a:cubicBezTo>
                      <a:pt x="127445" y="118852"/>
                      <a:pt x="115363" y="114105"/>
                      <a:pt x="104971" y="106906"/>
                    </a:cubicBezTo>
                    <a:cubicBezTo>
                      <a:pt x="102450" y="105157"/>
                      <a:pt x="99897" y="103213"/>
                      <a:pt x="96872" y="102696"/>
                    </a:cubicBezTo>
                    <a:cubicBezTo>
                      <a:pt x="92925" y="102019"/>
                      <a:pt x="89051" y="103890"/>
                      <a:pt x="85304" y="105312"/>
                    </a:cubicBezTo>
                    <a:cubicBezTo>
                      <a:pt x="68176" y="111793"/>
                      <a:pt x="47778" y="108755"/>
                      <a:pt x="33284" y="97563"/>
                    </a:cubicBezTo>
                    <a:cubicBezTo>
                      <a:pt x="29110" y="99380"/>
                      <a:pt x="21824" y="96355"/>
                      <a:pt x="18214" y="9358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3" name="Google Shape;13;p2"/>
              <p:cNvGrpSpPr/>
              <p:nvPr/>
            </p:nvGrpSpPr>
            <p:grpSpPr>
              <a:xfrm rot="3704011">
                <a:off x="214699" y="2666608"/>
                <a:ext cx="111641" cy="295261"/>
                <a:chOff x="7145508" y="910775"/>
                <a:chExt cx="318111" cy="841320"/>
              </a:xfrm>
            </p:grpSpPr>
            <p:sp>
              <p:nvSpPr>
                <p:cNvPr id="14" name="Google Shape;14;p2"/>
                <p:cNvSpPr/>
                <p:nvPr/>
              </p:nvSpPr>
              <p:spPr>
                <a:xfrm>
                  <a:off x="7145508" y="910775"/>
                  <a:ext cx="318111" cy="841320"/>
                </a:xfrm>
                <a:custGeom>
                  <a:rect b="b" l="l" r="r" t="t"/>
                  <a:pathLst>
                    <a:path extrusionOk="0" h="123406" w="46661">
                      <a:moveTo>
                        <a:pt x="11662" y="1226"/>
                      </a:moveTo>
                      <a:cubicBezTo>
                        <a:pt x="15114" y="22029"/>
                        <a:pt x="8618" y="41832"/>
                        <a:pt x="3350" y="61681"/>
                      </a:cubicBezTo>
                      <a:cubicBezTo>
                        <a:pt x="-920" y="77760"/>
                        <a:pt x="-2646" y="96563"/>
                        <a:pt x="7710" y="109644"/>
                      </a:cubicBezTo>
                      <a:cubicBezTo>
                        <a:pt x="12843" y="116094"/>
                        <a:pt x="20337" y="120273"/>
                        <a:pt x="28013" y="123407"/>
                      </a:cubicBezTo>
                      <a:cubicBezTo>
                        <a:pt x="48044" y="109190"/>
                        <a:pt x="49270" y="89115"/>
                        <a:pt x="44001" y="65087"/>
                      </a:cubicBezTo>
                      <a:cubicBezTo>
                        <a:pt x="38732" y="41105"/>
                        <a:pt x="24425" y="20212"/>
                        <a:pt x="10390" y="0"/>
                      </a:cubicBezTo>
                    </a:path>
                  </a:pathLst>
                </a:custGeom>
                <a:solidFill>
                  <a:schemeClr val="lt2"/>
                </a:solidFill>
                <a:ln cap="flat" cmpd="sng" w="9525">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 name="Google Shape;15;p2"/>
                <p:cNvSpPr/>
                <p:nvPr/>
              </p:nvSpPr>
              <p:spPr>
                <a:xfrm>
                  <a:off x="7290783" y="1149754"/>
                  <a:ext cx="67711" cy="592373"/>
                </a:xfrm>
                <a:custGeom>
                  <a:rect b="b" l="l" r="r" t="t"/>
                  <a:pathLst>
                    <a:path extrusionOk="0" h="86890" w="9932">
                      <a:moveTo>
                        <a:pt x="5704" y="86578"/>
                      </a:moveTo>
                      <a:cubicBezTo>
                        <a:pt x="8384" y="75541"/>
                        <a:pt x="9837" y="64186"/>
                        <a:pt x="9928" y="52785"/>
                      </a:cubicBezTo>
                      <a:cubicBezTo>
                        <a:pt x="10019" y="41340"/>
                        <a:pt x="8838" y="29939"/>
                        <a:pt x="6340" y="18766"/>
                      </a:cubicBezTo>
                      <a:cubicBezTo>
                        <a:pt x="4886" y="12498"/>
                        <a:pt x="3069" y="6321"/>
                        <a:pt x="844" y="280"/>
                      </a:cubicBezTo>
                      <a:cubicBezTo>
                        <a:pt x="662" y="-220"/>
                        <a:pt x="-155" y="7"/>
                        <a:pt x="26" y="507"/>
                      </a:cubicBezTo>
                      <a:cubicBezTo>
                        <a:pt x="3978" y="11181"/>
                        <a:pt x="6658" y="22309"/>
                        <a:pt x="8020" y="33618"/>
                      </a:cubicBezTo>
                      <a:cubicBezTo>
                        <a:pt x="9383" y="44837"/>
                        <a:pt x="9428" y="56192"/>
                        <a:pt x="8202" y="67411"/>
                      </a:cubicBezTo>
                      <a:cubicBezTo>
                        <a:pt x="7520" y="73770"/>
                        <a:pt x="6385" y="80128"/>
                        <a:pt x="4886" y="86351"/>
                      </a:cubicBezTo>
                      <a:cubicBezTo>
                        <a:pt x="4750" y="86896"/>
                        <a:pt x="5567" y="87123"/>
                        <a:pt x="5704" y="86578"/>
                      </a:cubicBezTo>
                      <a:lnTo>
                        <a:pt x="5704" y="8657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 name="Google Shape;16;p2"/>
                <p:cNvSpPr/>
                <p:nvPr/>
              </p:nvSpPr>
              <p:spPr>
                <a:xfrm>
                  <a:off x="7282276" y="1494675"/>
                  <a:ext cx="48731" cy="252377"/>
                </a:xfrm>
                <a:custGeom>
                  <a:rect b="b" l="l" r="r" t="t"/>
                  <a:pathLst>
                    <a:path extrusionOk="0" h="37019" w="7148">
                      <a:moveTo>
                        <a:pt x="7133" y="36480"/>
                      </a:moveTo>
                      <a:cubicBezTo>
                        <a:pt x="5180" y="27123"/>
                        <a:pt x="3454" y="17721"/>
                        <a:pt x="2000" y="8274"/>
                      </a:cubicBezTo>
                      <a:cubicBezTo>
                        <a:pt x="1592" y="5640"/>
                        <a:pt x="1183" y="2960"/>
                        <a:pt x="819" y="280"/>
                      </a:cubicBezTo>
                      <a:cubicBezTo>
                        <a:pt x="774" y="-220"/>
                        <a:pt x="-43" y="7"/>
                        <a:pt x="2" y="507"/>
                      </a:cubicBezTo>
                      <a:cubicBezTo>
                        <a:pt x="1319" y="10000"/>
                        <a:pt x="2909" y="19402"/>
                        <a:pt x="4726" y="28804"/>
                      </a:cubicBezTo>
                      <a:cubicBezTo>
                        <a:pt x="5225" y="31438"/>
                        <a:pt x="5770" y="34072"/>
                        <a:pt x="6315" y="36707"/>
                      </a:cubicBezTo>
                      <a:cubicBezTo>
                        <a:pt x="6452" y="37252"/>
                        <a:pt x="7269" y="37025"/>
                        <a:pt x="7133" y="36480"/>
                      </a:cubicBezTo>
                      <a:lnTo>
                        <a:pt x="7133" y="364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7" name="Google Shape;17;p2"/>
              <p:cNvGrpSpPr/>
              <p:nvPr/>
            </p:nvGrpSpPr>
            <p:grpSpPr>
              <a:xfrm>
                <a:off x="-287840" y="3826959"/>
                <a:ext cx="1471105" cy="1343657"/>
                <a:chOff x="3421737" y="4180023"/>
                <a:chExt cx="807856" cy="737868"/>
              </a:xfrm>
            </p:grpSpPr>
            <p:sp>
              <p:nvSpPr>
                <p:cNvPr id="18" name="Google Shape;18;p2"/>
                <p:cNvSpPr/>
                <p:nvPr/>
              </p:nvSpPr>
              <p:spPr>
                <a:xfrm>
                  <a:off x="3421737" y="4180023"/>
                  <a:ext cx="378130" cy="733613"/>
                </a:xfrm>
                <a:custGeom>
                  <a:rect b="b" l="l" r="r" t="t"/>
                  <a:pathLst>
                    <a:path extrusionOk="0" h="407563" w="210072">
                      <a:moveTo>
                        <a:pt x="195575" y="351895"/>
                      </a:moveTo>
                      <a:cubicBezTo>
                        <a:pt x="204704" y="333227"/>
                        <a:pt x="214015" y="312379"/>
                        <a:pt x="208338" y="292394"/>
                      </a:cubicBezTo>
                      <a:cubicBezTo>
                        <a:pt x="202252" y="271047"/>
                        <a:pt x="181313" y="258193"/>
                        <a:pt x="164099" y="244158"/>
                      </a:cubicBezTo>
                      <a:cubicBezTo>
                        <a:pt x="159011" y="239980"/>
                        <a:pt x="153879" y="235211"/>
                        <a:pt x="151880" y="228897"/>
                      </a:cubicBezTo>
                      <a:cubicBezTo>
                        <a:pt x="149791" y="222311"/>
                        <a:pt x="151471" y="215180"/>
                        <a:pt x="153879" y="208731"/>
                      </a:cubicBezTo>
                      <a:cubicBezTo>
                        <a:pt x="158784" y="195604"/>
                        <a:pt x="166597" y="183795"/>
                        <a:pt x="173137" y="171440"/>
                      </a:cubicBezTo>
                      <a:cubicBezTo>
                        <a:pt x="179723" y="159041"/>
                        <a:pt x="185173" y="145551"/>
                        <a:pt x="184765" y="131562"/>
                      </a:cubicBezTo>
                      <a:cubicBezTo>
                        <a:pt x="184311" y="117572"/>
                        <a:pt x="176680" y="103038"/>
                        <a:pt x="163599" y="98042"/>
                      </a:cubicBezTo>
                      <a:cubicBezTo>
                        <a:pt x="157058" y="95498"/>
                        <a:pt x="148792" y="94907"/>
                        <a:pt x="145249" y="88821"/>
                      </a:cubicBezTo>
                      <a:cubicBezTo>
                        <a:pt x="143569" y="86005"/>
                        <a:pt x="143432" y="82553"/>
                        <a:pt x="143432" y="79283"/>
                      </a:cubicBezTo>
                      <a:cubicBezTo>
                        <a:pt x="143432" y="67564"/>
                        <a:pt x="144976" y="55846"/>
                        <a:pt x="144295" y="44128"/>
                      </a:cubicBezTo>
                      <a:cubicBezTo>
                        <a:pt x="143569" y="32455"/>
                        <a:pt x="140298" y="20373"/>
                        <a:pt x="132213" y="11924"/>
                      </a:cubicBezTo>
                      <a:cubicBezTo>
                        <a:pt x="123675" y="3113"/>
                        <a:pt x="110775" y="-566"/>
                        <a:pt x="98557" y="70"/>
                      </a:cubicBezTo>
                      <a:cubicBezTo>
                        <a:pt x="86293" y="660"/>
                        <a:pt x="74575" y="5066"/>
                        <a:pt x="63538" y="10471"/>
                      </a:cubicBezTo>
                      <a:cubicBezTo>
                        <a:pt x="55317" y="14468"/>
                        <a:pt x="47187" y="19146"/>
                        <a:pt x="41100" y="26005"/>
                      </a:cubicBezTo>
                      <a:cubicBezTo>
                        <a:pt x="35196" y="32727"/>
                        <a:pt x="31562" y="41084"/>
                        <a:pt x="28560" y="49487"/>
                      </a:cubicBezTo>
                      <a:cubicBezTo>
                        <a:pt x="13258" y="92500"/>
                        <a:pt x="12336" y="139056"/>
                        <a:pt x="8834" y="184567"/>
                      </a:cubicBezTo>
                      <a:cubicBezTo>
                        <a:pt x="3293" y="256558"/>
                        <a:pt x="-8925" y="330457"/>
                        <a:pt x="10873" y="399904"/>
                      </a:cubicBezTo>
                      <a:cubicBezTo>
                        <a:pt x="50957" y="409988"/>
                        <a:pt x="92607" y="407126"/>
                        <a:pt x="133530" y="406990"/>
                      </a:cubicBezTo>
                      <a:cubicBezTo>
                        <a:pt x="147111" y="406944"/>
                        <a:pt x="162781" y="410805"/>
                        <a:pt x="172138" y="399087"/>
                      </a:cubicBezTo>
                      <a:cubicBezTo>
                        <a:pt x="182494" y="386187"/>
                        <a:pt x="188353" y="366702"/>
                        <a:pt x="195575" y="35189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 name="Google Shape;19;p2"/>
                <p:cNvSpPr/>
                <p:nvPr/>
              </p:nvSpPr>
              <p:spPr>
                <a:xfrm>
                  <a:off x="3700624" y="4562826"/>
                  <a:ext cx="528968" cy="348757"/>
                </a:xfrm>
                <a:custGeom>
                  <a:rect b="b" l="l" r="r" t="t"/>
                  <a:pathLst>
                    <a:path extrusionOk="0" h="193754" w="293871">
                      <a:moveTo>
                        <a:pt x="6627" y="193754"/>
                      </a:moveTo>
                      <a:lnTo>
                        <a:pt x="235863" y="193754"/>
                      </a:lnTo>
                      <a:cubicBezTo>
                        <a:pt x="250034" y="191347"/>
                        <a:pt x="272244" y="192028"/>
                        <a:pt x="286643" y="191756"/>
                      </a:cubicBezTo>
                      <a:cubicBezTo>
                        <a:pt x="290140" y="180764"/>
                        <a:pt x="293683" y="169545"/>
                        <a:pt x="293865" y="158009"/>
                      </a:cubicBezTo>
                      <a:cubicBezTo>
                        <a:pt x="294046" y="146472"/>
                        <a:pt x="290322" y="134299"/>
                        <a:pt x="281465" y="126896"/>
                      </a:cubicBezTo>
                      <a:cubicBezTo>
                        <a:pt x="272108" y="118993"/>
                        <a:pt x="258936" y="117766"/>
                        <a:pt x="246718" y="118130"/>
                      </a:cubicBezTo>
                      <a:cubicBezTo>
                        <a:pt x="224417" y="118856"/>
                        <a:pt x="202252" y="123943"/>
                        <a:pt x="181858" y="133028"/>
                      </a:cubicBezTo>
                      <a:cubicBezTo>
                        <a:pt x="190579" y="116949"/>
                        <a:pt x="191260" y="95783"/>
                        <a:pt x="180450" y="81021"/>
                      </a:cubicBezTo>
                      <a:cubicBezTo>
                        <a:pt x="169640" y="66305"/>
                        <a:pt x="146430" y="61082"/>
                        <a:pt x="132078" y="72482"/>
                      </a:cubicBezTo>
                      <a:cubicBezTo>
                        <a:pt x="139935" y="52815"/>
                        <a:pt x="136347" y="29106"/>
                        <a:pt x="123130" y="12618"/>
                      </a:cubicBezTo>
                      <a:cubicBezTo>
                        <a:pt x="116998" y="4942"/>
                        <a:pt x="107596" y="-1507"/>
                        <a:pt x="97922" y="310"/>
                      </a:cubicBezTo>
                      <a:cubicBezTo>
                        <a:pt x="89337" y="1944"/>
                        <a:pt x="83205" y="9621"/>
                        <a:pt x="79118" y="17342"/>
                      </a:cubicBezTo>
                      <a:cubicBezTo>
                        <a:pt x="71533" y="31786"/>
                        <a:pt x="68262" y="48500"/>
                        <a:pt x="69806" y="64715"/>
                      </a:cubicBezTo>
                      <a:cubicBezTo>
                        <a:pt x="58678" y="61809"/>
                        <a:pt x="46279" y="59038"/>
                        <a:pt x="36195" y="64579"/>
                      </a:cubicBezTo>
                      <a:cubicBezTo>
                        <a:pt x="28520" y="68803"/>
                        <a:pt x="23932" y="77070"/>
                        <a:pt x="20934" y="85336"/>
                      </a:cubicBezTo>
                      <a:cubicBezTo>
                        <a:pt x="13712" y="105366"/>
                        <a:pt x="13622" y="127849"/>
                        <a:pt x="20662" y="147925"/>
                      </a:cubicBezTo>
                      <a:cubicBezTo>
                        <a:pt x="13758" y="145881"/>
                        <a:pt x="5673" y="149152"/>
                        <a:pt x="2085" y="155374"/>
                      </a:cubicBezTo>
                      <a:cubicBezTo>
                        <a:pt x="-1549" y="161597"/>
                        <a:pt x="-322" y="170226"/>
                        <a:pt x="4901" y="175177"/>
                      </a:cubicBezTo>
                      <a:cubicBezTo>
                        <a:pt x="4901" y="180401"/>
                        <a:pt x="6627" y="188531"/>
                        <a:pt x="6627" y="19375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 name="Google Shape;20;p2"/>
                <p:cNvSpPr/>
                <p:nvPr/>
              </p:nvSpPr>
              <p:spPr>
                <a:xfrm>
                  <a:off x="3522168" y="4403622"/>
                  <a:ext cx="381526" cy="463106"/>
                </a:xfrm>
                <a:custGeom>
                  <a:rect b="b" l="l" r="r" t="t"/>
                  <a:pathLst>
                    <a:path extrusionOk="0" h="257281" w="211959">
                      <a:moveTo>
                        <a:pt x="31368" y="123997"/>
                      </a:moveTo>
                      <a:cubicBezTo>
                        <a:pt x="50127" y="100152"/>
                        <a:pt x="74109" y="81075"/>
                        <a:pt x="98136" y="62544"/>
                      </a:cubicBezTo>
                      <a:cubicBezTo>
                        <a:pt x="103359" y="83755"/>
                        <a:pt x="112625" y="104012"/>
                        <a:pt x="125615" y="121635"/>
                      </a:cubicBezTo>
                      <a:cubicBezTo>
                        <a:pt x="117667" y="110825"/>
                        <a:pt x="127795" y="59273"/>
                        <a:pt x="128295" y="45012"/>
                      </a:cubicBezTo>
                      <a:cubicBezTo>
                        <a:pt x="128386" y="43104"/>
                        <a:pt x="128432" y="41287"/>
                        <a:pt x="128522" y="39607"/>
                      </a:cubicBezTo>
                      <a:cubicBezTo>
                        <a:pt x="154094" y="21257"/>
                        <a:pt x="181300" y="5359"/>
                        <a:pt x="211959" y="0"/>
                      </a:cubicBezTo>
                      <a:cubicBezTo>
                        <a:pt x="208825" y="91158"/>
                        <a:pt x="161543" y="179773"/>
                        <a:pt x="87599" y="233188"/>
                      </a:cubicBezTo>
                      <a:cubicBezTo>
                        <a:pt x="62708" y="251174"/>
                        <a:pt x="29597" y="265481"/>
                        <a:pt x="2072" y="251901"/>
                      </a:cubicBezTo>
                      <a:cubicBezTo>
                        <a:pt x="4162" y="239228"/>
                        <a:pt x="1209" y="225193"/>
                        <a:pt x="256" y="212385"/>
                      </a:cubicBezTo>
                      <a:cubicBezTo>
                        <a:pt x="-2061" y="180500"/>
                        <a:pt x="11611" y="149115"/>
                        <a:pt x="31368" y="12399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 name="Google Shape;21;p2"/>
                <p:cNvSpPr/>
                <p:nvPr/>
              </p:nvSpPr>
              <p:spPr>
                <a:xfrm>
                  <a:off x="3470436" y="4355051"/>
                  <a:ext cx="126317" cy="504518"/>
                </a:xfrm>
                <a:custGeom>
                  <a:rect b="b" l="l" r="r" t="t"/>
                  <a:pathLst>
                    <a:path extrusionOk="0" h="280288" w="70176">
                      <a:moveTo>
                        <a:pt x="31762" y="280288"/>
                      </a:moveTo>
                      <a:cubicBezTo>
                        <a:pt x="8053" y="238729"/>
                        <a:pt x="-382" y="189902"/>
                        <a:pt x="13" y="142120"/>
                      </a:cubicBezTo>
                      <a:cubicBezTo>
                        <a:pt x="408" y="94292"/>
                        <a:pt x="9188" y="47010"/>
                        <a:pt x="17908" y="0"/>
                      </a:cubicBezTo>
                      <a:cubicBezTo>
                        <a:pt x="50566" y="33565"/>
                        <a:pt x="66599" y="80757"/>
                        <a:pt x="69597" y="127449"/>
                      </a:cubicBezTo>
                      <a:cubicBezTo>
                        <a:pt x="72595" y="174187"/>
                        <a:pt x="63556" y="220878"/>
                        <a:pt x="51792" y="266208"/>
                      </a:cubicBezTo>
                      <a:cubicBezTo>
                        <a:pt x="49612" y="274701"/>
                        <a:pt x="40482" y="279516"/>
                        <a:pt x="31762" y="28028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 name="Google Shape;22;p2"/>
                <p:cNvSpPr/>
                <p:nvPr/>
              </p:nvSpPr>
              <p:spPr>
                <a:xfrm>
                  <a:off x="3556970" y="4649825"/>
                  <a:ext cx="440912" cy="268065"/>
                </a:xfrm>
                <a:custGeom>
                  <a:rect b="b" l="l" r="r" t="t"/>
                  <a:pathLst>
                    <a:path extrusionOk="0" h="148925" w="244951">
                      <a:moveTo>
                        <a:pt x="0" y="136896"/>
                      </a:moveTo>
                      <a:cubicBezTo>
                        <a:pt x="26662" y="97199"/>
                        <a:pt x="66677" y="67948"/>
                        <a:pt x="109690" y="47055"/>
                      </a:cubicBezTo>
                      <a:cubicBezTo>
                        <a:pt x="152703" y="26207"/>
                        <a:pt x="198941" y="13035"/>
                        <a:pt x="244951" y="0"/>
                      </a:cubicBezTo>
                      <a:cubicBezTo>
                        <a:pt x="229372" y="44194"/>
                        <a:pt x="194217" y="79485"/>
                        <a:pt x="153702" y="102922"/>
                      </a:cubicBezTo>
                      <a:cubicBezTo>
                        <a:pt x="113142" y="126359"/>
                        <a:pt x="67313" y="138986"/>
                        <a:pt x="21484" y="148615"/>
                      </a:cubicBezTo>
                      <a:cubicBezTo>
                        <a:pt x="12945" y="150386"/>
                        <a:pt x="4542" y="144345"/>
                        <a:pt x="0" y="13689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 name="Google Shape;23;p2"/>
                <p:cNvSpPr/>
                <p:nvPr/>
              </p:nvSpPr>
              <p:spPr>
                <a:xfrm>
                  <a:off x="3597140" y="4673211"/>
                  <a:ext cx="379818" cy="217123"/>
                </a:xfrm>
                <a:custGeom>
                  <a:rect b="b" l="l" r="r" t="t"/>
                  <a:pathLst>
                    <a:path extrusionOk="0" h="120624" w="211010">
                      <a:moveTo>
                        <a:pt x="210282" y="91"/>
                      </a:moveTo>
                      <a:cubicBezTo>
                        <a:pt x="197655" y="10129"/>
                        <a:pt x="184847" y="19894"/>
                        <a:pt x="171721" y="29205"/>
                      </a:cubicBezTo>
                      <a:cubicBezTo>
                        <a:pt x="158685" y="38471"/>
                        <a:pt x="145331" y="47328"/>
                        <a:pt x="131569" y="55504"/>
                      </a:cubicBezTo>
                      <a:cubicBezTo>
                        <a:pt x="117898" y="63680"/>
                        <a:pt x="103772" y="71265"/>
                        <a:pt x="89283" y="77987"/>
                      </a:cubicBezTo>
                      <a:cubicBezTo>
                        <a:pt x="74975" y="84573"/>
                        <a:pt x="60214" y="89978"/>
                        <a:pt x="45589" y="95792"/>
                      </a:cubicBezTo>
                      <a:cubicBezTo>
                        <a:pt x="31463" y="101424"/>
                        <a:pt x="17383" y="107646"/>
                        <a:pt x="4846" y="116367"/>
                      </a:cubicBezTo>
                      <a:cubicBezTo>
                        <a:pt x="3257" y="117503"/>
                        <a:pt x="1713" y="118638"/>
                        <a:pt x="168" y="119819"/>
                      </a:cubicBezTo>
                      <a:cubicBezTo>
                        <a:pt x="-241" y="120137"/>
                        <a:pt x="168" y="120863"/>
                        <a:pt x="622" y="120546"/>
                      </a:cubicBezTo>
                      <a:cubicBezTo>
                        <a:pt x="12977" y="111053"/>
                        <a:pt x="27057" y="104285"/>
                        <a:pt x="41410" y="98426"/>
                      </a:cubicBezTo>
                      <a:cubicBezTo>
                        <a:pt x="55763" y="92521"/>
                        <a:pt x="70524" y="87298"/>
                        <a:pt x="84786" y="80939"/>
                      </a:cubicBezTo>
                      <a:cubicBezTo>
                        <a:pt x="99321" y="74444"/>
                        <a:pt x="113537" y="67086"/>
                        <a:pt x="127345" y="59047"/>
                      </a:cubicBezTo>
                      <a:cubicBezTo>
                        <a:pt x="141198" y="50962"/>
                        <a:pt x="154688" y="42196"/>
                        <a:pt x="167860" y="33021"/>
                      </a:cubicBezTo>
                      <a:cubicBezTo>
                        <a:pt x="180896" y="23891"/>
                        <a:pt x="193658" y="14308"/>
                        <a:pt x="206149" y="4451"/>
                      </a:cubicBezTo>
                      <a:cubicBezTo>
                        <a:pt x="207739" y="3180"/>
                        <a:pt x="209283" y="1953"/>
                        <a:pt x="210873" y="682"/>
                      </a:cubicBezTo>
                      <a:cubicBezTo>
                        <a:pt x="211281" y="364"/>
                        <a:pt x="210691" y="-227"/>
                        <a:pt x="210282" y="91"/>
                      </a:cubicBezTo>
                      <a:lnTo>
                        <a:pt x="210282" y="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 name="Google Shape;24;p2"/>
                <p:cNvSpPr/>
                <p:nvPr/>
              </p:nvSpPr>
              <p:spPr>
                <a:xfrm>
                  <a:off x="3744073" y="4731618"/>
                  <a:ext cx="57348" cy="82903"/>
                </a:xfrm>
                <a:custGeom>
                  <a:rect b="b" l="l" r="r" t="t"/>
                  <a:pathLst>
                    <a:path extrusionOk="0" h="46057" w="31860">
                      <a:moveTo>
                        <a:pt x="31010" y="168"/>
                      </a:moveTo>
                      <a:cubicBezTo>
                        <a:pt x="22335" y="11478"/>
                        <a:pt x="14159" y="23151"/>
                        <a:pt x="6438" y="35142"/>
                      </a:cubicBezTo>
                      <a:cubicBezTo>
                        <a:pt x="4303" y="38548"/>
                        <a:pt x="2168" y="41955"/>
                        <a:pt x="79" y="45407"/>
                      </a:cubicBezTo>
                      <a:cubicBezTo>
                        <a:pt x="-239" y="45906"/>
                        <a:pt x="488" y="46315"/>
                        <a:pt x="805" y="45861"/>
                      </a:cubicBezTo>
                      <a:cubicBezTo>
                        <a:pt x="8209" y="33688"/>
                        <a:pt x="16112" y="21788"/>
                        <a:pt x="24515" y="10297"/>
                      </a:cubicBezTo>
                      <a:cubicBezTo>
                        <a:pt x="26877" y="7027"/>
                        <a:pt x="29284" y="3802"/>
                        <a:pt x="31782" y="622"/>
                      </a:cubicBezTo>
                      <a:cubicBezTo>
                        <a:pt x="32100" y="168"/>
                        <a:pt x="31373" y="-240"/>
                        <a:pt x="31010" y="168"/>
                      </a:cubicBezTo>
                      <a:lnTo>
                        <a:pt x="31010" y="16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 name="Google Shape;25;p2"/>
                <p:cNvSpPr/>
                <p:nvPr/>
              </p:nvSpPr>
              <p:spPr>
                <a:xfrm>
                  <a:off x="3692376" y="4839501"/>
                  <a:ext cx="121153" cy="9432"/>
                </a:xfrm>
                <a:custGeom>
                  <a:rect b="b" l="l" r="r" t="t"/>
                  <a:pathLst>
                    <a:path extrusionOk="0" h="5240" w="67307">
                      <a:moveTo>
                        <a:pt x="66768" y="15"/>
                      </a:moveTo>
                      <a:cubicBezTo>
                        <a:pt x="58274" y="1831"/>
                        <a:pt x="49645" y="3103"/>
                        <a:pt x="40969" y="3784"/>
                      </a:cubicBezTo>
                      <a:cubicBezTo>
                        <a:pt x="32339" y="4466"/>
                        <a:pt x="23664" y="4557"/>
                        <a:pt x="15034" y="4102"/>
                      </a:cubicBezTo>
                      <a:cubicBezTo>
                        <a:pt x="10129" y="3830"/>
                        <a:pt x="5269" y="3375"/>
                        <a:pt x="409" y="2740"/>
                      </a:cubicBezTo>
                      <a:cubicBezTo>
                        <a:pt x="-136" y="2694"/>
                        <a:pt x="-136" y="3512"/>
                        <a:pt x="409" y="3603"/>
                      </a:cubicBezTo>
                      <a:cubicBezTo>
                        <a:pt x="9039" y="4738"/>
                        <a:pt x="17805" y="5283"/>
                        <a:pt x="26525" y="5238"/>
                      </a:cubicBezTo>
                      <a:cubicBezTo>
                        <a:pt x="35201" y="5192"/>
                        <a:pt x="43830" y="4557"/>
                        <a:pt x="52415" y="3375"/>
                      </a:cubicBezTo>
                      <a:cubicBezTo>
                        <a:pt x="57320" y="2740"/>
                        <a:pt x="62180" y="1877"/>
                        <a:pt x="66995" y="832"/>
                      </a:cubicBezTo>
                      <a:cubicBezTo>
                        <a:pt x="67540" y="741"/>
                        <a:pt x="67313" y="-122"/>
                        <a:pt x="66768" y="15"/>
                      </a:cubicBezTo>
                      <a:lnTo>
                        <a:pt x="66768"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 name="Google Shape;26;p2"/>
                <p:cNvSpPr/>
                <p:nvPr/>
              </p:nvSpPr>
              <p:spPr>
                <a:xfrm>
                  <a:off x="3574027" y="4716381"/>
                  <a:ext cx="217739" cy="151990"/>
                </a:xfrm>
                <a:custGeom>
                  <a:rect b="b" l="l" r="r" t="t"/>
                  <a:pathLst>
                    <a:path extrusionOk="0" h="84439" w="120966">
                      <a:moveTo>
                        <a:pt x="120427" y="2"/>
                      </a:moveTo>
                      <a:cubicBezTo>
                        <a:pt x="111297" y="1410"/>
                        <a:pt x="102395" y="4181"/>
                        <a:pt x="93947" y="7905"/>
                      </a:cubicBezTo>
                      <a:cubicBezTo>
                        <a:pt x="85498" y="11675"/>
                        <a:pt x="77369" y="16444"/>
                        <a:pt x="69738" y="21758"/>
                      </a:cubicBezTo>
                      <a:cubicBezTo>
                        <a:pt x="61926" y="27118"/>
                        <a:pt x="54522" y="32977"/>
                        <a:pt x="47345" y="39109"/>
                      </a:cubicBezTo>
                      <a:cubicBezTo>
                        <a:pt x="39851" y="45422"/>
                        <a:pt x="32584" y="51963"/>
                        <a:pt x="25317" y="58503"/>
                      </a:cubicBezTo>
                      <a:cubicBezTo>
                        <a:pt x="17459" y="65589"/>
                        <a:pt x="9738" y="72856"/>
                        <a:pt x="2697" y="80759"/>
                      </a:cubicBezTo>
                      <a:cubicBezTo>
                        <a:pt x="1835" y="81713"/>
                        <a:pt x="972" y="82712"/>
                        <a:pt x="108" y="83711"/>
                      </a:cubicBezTo>
                      <a:cubicBezTo>
                        <a:pt x="-255" y="84120"/>
                        <a:pt x="381" y="84711"/>
                        <a:pt x="744" y="84302"/>
                      </a:cubicBezTo>
                      <a:cubicBezTo>
                        <a:pt x="7558" y="76308"/>
                        <a:pt x="15143" y="68950"/>
                        <a:pt x="22909" y="61864"/>
                      </a:cubicBezTo>
                      <a:cubicBezTo>
                        <a:pt x="30222" y="55187"/>
                        <a:pt x="37535" y="48601"/>
                        <a:pt x="45029" y="42197"/>
                      </a:cubicBezTo>
                      <a:cubicBezTo>
                        <a:pt x="52206" y="36020"/>
                        <a:pt x="59564" y="29979"/>
                        <a:pt x="67285" y="24483"/>
                      </a:cubicBezTo>
                      <a:cubicBezTo>
                        <a:pt x="75007" y="18987"/>
                        <a:pt x="82773" y="14173"/>
                        <a:pt x="91176" y="10130"/>
                      </a:cubicBezTo>
                      <a:cubicBezTo>
                        <a:pt x="99579" y="6134"/>
                        <a:pt x="108209" y="3136"/>
                        <a:pt x="117247" y="1410"/>
                      </a:cubicBezTo>
                      <a:cubicBezTo>
                        <a:pt x="118383" y="1183"/>
                        <a:pt x="119518" y="1001"/>
                        <a:pt x="120654" y="819"/>
                      </a:cubicBezTo>
                      <a:cubicBezTo>
                        <a:pt x="121199" y="774"/>
                        <a:pt x="120972" y="-43"/>
                        <a:pt x="120427" y="2"/>
                      </a:cubicBezTo>
                      <a:lnTo>
                        <a:pt x="120427" y="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 name="Google Shape;27;p2"/>
                <p:cNvSpPr/>
                <p:nvPr/>
              </p:nvSpPr>
              <p:spPr>
                <a:xfrm>
                  <a:off x="3548646" y="4418559"/>
                  <a:ext cx="333085" cy="419627"/>
                </a:xfrm>
                <a:custGeom>
                  <a:rect b="b" l="l" r="r" t="t"/>
                  <a:pathLst>
                    <a:path extrusionOk="0" h="233126" w="185047">
                      <a:moveTo>
                        <a:pt x="184261" y="197"/>
                      </a:moveTo>
                      <a:cubicBezTo>
                        <a:pt x="175177" y="17502"/>
                        <a:pt x="165548" y="34489"/>
                        <a:pt x="155328" y="51113"/>
                      </a:cubicBezTo>
                      <a:cubicBezTo>
                        <a:pt x="145154" y="67737"/>
                        <a:pt x="134389" y="84042"/>
                        <a:pt x="123080" y="99985"/>
                      </a:cubicBezTo>
                      <a:cubicBezTo>
                        <a:pt x="111816" y="115927"/>
                        <a:pt x="99961" y="131461"/>
                        <a:pt x="87607" y="146632"/>
                      </a:cubicBezTo>
                      <a:cubicBezTo>
                        <a:pt x="75343" y="161756"/>
                        <a:pt x="62535" y="176472"/>
                        <a:pt x="49227" y="190689"/>
                      </a:cubicBezTo>
                      <a:cubicBezTo>
                        <a:pt x="35919" y="204906"/>
                        <a:pt x="22247" y="218168"/>
                        <a:pt x="6077" y="228706"/>
                      </a:cubicBezTo>
                      <a:cubicBezTo>
                        <a:pt x="4170" y="229932"/>
                        <a:pt x="2217" y="231158"/>
                        <a:pt x="218" y="232339"/>
                      </a:cubicBezTo>
                      <a:cubicBezTo>
                        <a:pt x="-281" y="232612"/>
                        <a:pt x="173" y="233339"/>
                        <a:pt x="627" y="233066"/>
                      </a:cubicBezTo>
                      <a:cubicBezTo>
                        <a:pt x="17114" y="223392"/>
                        <a:pt x="31422" y="210492"/>
                        <a:pt x="44639" y="196775"/>
                      </a:cubicBezTo>
                      <a:cubicBezTo>
                        <a:pt x="58174" y="182741"/>
                        <a:pt x="71028" y="168024"/>
                        <a:pt x="83473" y="153036"/>
                      </a:cubicBezTo>
                      <a:cubicBezTo>
                        <a:pt x="95873" y="138047"/>
                        <a:pt x="107910" y="122513"/>
                        <a:pt x="119355" y="106662"/>
                      </a:cubicBezTo>
                      <a:cubicBezTo>
                        <a:pt x="130801" y="90765"/>
                        <a:pt x="141748" y="74504"/>
                        <a:pt x="152149" y="57926"/>
                      </a:cubicBezTo>
                      <a:cubicBezTo>
                        <a:pt x="162504" y="41302"/>
                        <a:pt x="172361" y="24360"/>
                        <a:pt x="181581" y="7101"/>
                      </a:cubicBezTo>
                      <a:cubicBezTo>
                        <a:pt x="182762" y="4966"/>
                        <a:pt x="183898" y="2786"/>
                        <a:pt x="184987" y="651"/>
                      </a:cubicBezTo>
                      <a:cubicBezTo>
                        <a:pt x="185260" y="151"/>
                        <a:pt x="184533" y="-258"/>
                        <a:pt x="184261" y="197"/>
                      </a:cubicBezTo>
                      <a:lnTo>
                        <a:pt x="184261"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 name="Google Shape;28;p2"/>
                <p:cNvSpPr/>
                <p:nvPr/>
              </p:nvSpPr>
              <p:spPr>
                <a:xfrm>
                  <a:off x="3748385" y="4628595"/>
                  <a:ext cx="96881" cy="10028"/>
                </a:xfrm>
                <a:custGeom>
                  <a:rect b="b" l="l" r="r" t="t"/>
                  <a:pathLst>
                    <a:path extrusionOk="0" h="5571" w="53823">
                      <a:moveTo>
                        <a:pt x="53187" y="29"/>
                      </a:moveTo>
                      <a:cubicBezTo>
                        <a:pt x="50144" y="1346"/>
                        <a:pt x="46828" y="1710"/>
                        <a:pt x="43558" y="1937"/>
                      </a:cubicBezTo>
                      <a:cubicBezTo>
                        <a:pt x="40152" y="2164"/>
                        <a:pt x="36745" y="2391"/>
                        <a:pt x="33293" y="2618"/>
                      </a:cubicBezTo>
                      <a:cubicBezTo>
                        <a:pt x="26298" y="3026"/>
                        <a:pt x="19349" y="3481"/>
                        <a:pt x="12354" y="3935"/>
                      </a:cubicBezTo>
                      <a:cubicBezTo>
                        <a:pt x="8357" y="4208"/>
                        <a:pt x="4360" y="4480"/>
                        <a:pt x="409" y="4707"/>
                      </a:cubicBezTo>
                      <a:cubicBezTo>
                        <a:pt x="-136" y="4753"/>
                        <a:pt x="-136" y="5615"/>
                        <a:pt x="409" y="5570"/>
                      </a:cubicBezTo>
                      <a:cubicBezTo>
                        <a:pt x="14625" y="4662"/>
                        <a:pt x="28887" y="3753"/>
                        <a:pt x="43149" y="2799"/>
                      </a:cubicBezTo>
                      <a:cubicBezTo>
                        <a:pt x="46737" y="2572"/>
                        <a:pt x="50280" y="2209"/>
                        <a:pt x="53596" y="801"/>
                      </a:cubicBezTo>
                      <a:cubicBezTo>
                        <a:pt x="54096" y="574"/>
                        <a:pt x="53687" y="-153"/>
                        <a:pt x="53187" y="29"/>
                      </a:cubicBezTo>
                      <a:lnTo>
                        <a:pt x="53187" y="2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 name="Google Shape;29;p2"/>
                <p:cNvSpPr/>
                <p:nvPr/>
              </p:nvSpPr>
              <p:spPr>
                <a:xfrm>
                  <a:off x="3602347" y="4594386"/>
                  <a:ext cx="46991" cy="157356"/>
                </a:xfrm>
                <a:custGeom>
                  <a:rect b="b" l="l" r="r" t="t"/>
                  <a:pathLst>
                    <a:path extrusionOk="0" h="87420" w="26106">
                      <a:moveTo>
                        <a:pt x="26027" y="86843"/>
                      </a:moveTo>
                      <a:cubicBezTo>
                        <a:pt x="18896" y="77396"/>
                        <a:pt x="13900" y="66631"/>
                        <a:pt x="10357" y="55413"/>
                      </a:cubicBezTo>
                      <a:cubicBezTo>
                        <a:pt x="6815" y="44058"/>
                        <a:pt x="4680" y="32294"/>
                        <a:pt x="3136" y="20485"/>
                      </a:cubicBezTo>
                      <a:cubicBezTo>
                        <a:pt x="2273" y="13808"/>
                        <a:pt x="1546" y="7086"/>
                        <a:pt x="865" y="409"/>
                      </a:cubicBezTo>
                      <a:cubicBezTo>
                        <a:pt x="819" y="-136"/>
                        <a:pt x="-44" y="-136"/>
                        <a:pt x="2" y="409"/>
                      </a:cubicBezTo>
                      <a:cubicBezTo>
                        <a:pt x="1228" y="12400"/>
                        <a:pt x="2545" y="24391"/>
                        <a:pt x="4771" y="36246"/>
                      </a:cubicBezTo>
                      <a:cubicBezTo>
                        <a:pt x="7042" y="48100"/>
                        <a:pt x="10130" y="59410"/>
                        <a:pt x="15127" y="70174"/>
                      </a:cubicBezTo>
                      <a:cubicBezTo>
                        <a:pt x="17897" y="76170"/>
                        <a:pt x="21258" y="81938"/>
                        <a:pt x="25301" y="87252"/>
                      </a:cubicBezTo>
                      <a:cubicBezTo>
                        <a:pt x="25619" y="87661"/>
                        <a:pt x="26345" y="87252"/>
                        <a:pt x="26027" y="86798"/>
                      </a:cubicBezTo>
                      <a:lnTo>
                        <a:pt x="26027" y="867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 name="Google Shape;30;p2"/>
                <p:cNvSpPr/>
                <p:nvPr/>
              </p:nvSpPr>
              <p:spPr>
                <a:xfrm>
                  <a:off x="3526452" y="4555337"/>
                  <a:ext cx="124220" cy="289791"/>
                </a:xfrm>
                <a:custGeom>
                  <a:rect b="b" l="l" r="r" t="t"/>
                  <a:pathLst>
                    <a:path extrusionOk="0" h="160995" w="69011">
                      <a:moveTo>
                        <a:pt x="68504" y="26"/>
                      </a:moveTo>
                      <a:cubicBezTo>
                        <a:pt x="58285" y="4114"/>
                        <a:pt x="49655" y="11290"/>
                        <a:pt x="42524" y="19602"/>
                      </a:cubicBezTo>
                      <a:cubicBezTo>
                        <a:pt x="35075" y="28368"/>
                        <a:pt x="29034" y="38270"/>
                        <a:pt x="23402" y="48262"/>
                      </a:cubicBezTo>
                      <a:cubicBezTo>
                        <a:pt x="17088" y="59481"/>
                        <a:pt x="11411" y="71109"/>
                        <a:pt x="7187" y="83281"/>
                      </a:cubicBezTo>
                      <a:cubicBezTo>
                        <a:pt x="3099" y="95182"/>
                        <a:pt x="419" y="107626"/>
                        <a:pt x="56" y="120253"/>
                      </a:cubicBezTo>
                      <a:cubicBezTo>
                        <a:pt x="-353" y="132653"/>
                        <a:pt x="1464" y="145189"/>
                        <a:pt x="6051" y="156680"/>
                      </a:cubicBezTo>
                      <a:cubicBezTo>
                        <a:pt x="6597" y="158089"/>
                        <a:pt x="7187" y="159451"/>
                        <a:pt x="7823" y="160768"/>
                      </a:cubicBezTo>
                      <a:cubicBezTo>
                        <a:pt x="8050" y="161268"/>
                        <a:pt x="8777" y="160859"/>
                        <a:pt x="8550" y="160360"/>
                      </a:cubicBezTo>
                      <a:cubicBezTo>
                        <a:pt x="3326" y="149141"/>
                        <a:pt x="964" y="136832"/>
                        <a:pt x="828" y="124523"/>
                      </a:cubicBezTo>
                      <a:cubicBezTo>
                        <a:pt x="737" y="112032"/>
                        <a:pt x="2917" y="99633"/>
                        <a:pt x="6597" y="87778"/>
                      </a:cubicBezTo>
                      <a:cubicBezTo>
                        <a:pt x="10366" y="75696"/>
                        <a:pt x="15681" y="64114"/>
                        <a:pt x="21721" y="53031"/>
                      </a:cubicBezTo>
                      <a:cubicBezTo>
                        <a:pt x="27263" y="42857"/>
                        <a:pt x="33167" y="32774"/>
                        <a:pt x="40344" y="23645"/>
                      </a:cubicBezTo>
                      <a:cubicBezTo>
                        <a:pt x="47066" y="15105"/>
                        <a:pt x="55105" y="7384"/>
                        <a:pt x="64962" y="2524"/>
                      </a:cubicBezTo>
                      <a:cubicBezTo>
                        <a:pt x="66188" y="1934"/>
                        <a:pt x="67460" y="1343"/>
                        <a:pt x="68731" y="844"/>
                      </a:cubicBezTo>
                      <a:cubicBezTo>
                        <a:pt x="69231" y="662"/>
                        <a:pt x="69004" y="-156"/>
                        <a:pt x="68504" y="26"/>
                      </a:cubicBezTo>
                      <a:lnTo>
                        <a:pt x="68504" y="2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 name="Google Shape;31;p2"/>
                <p:cNvSpPr/>
                <p:nvPr/>
              </p:nvSpPr>
              <p:spPr>
                <a:xfrm>
                  <a:off x="3509132" y="4376557"/>
                  <a:ext cx="26001" cy="332829"/>
                </a:xfrm>
                <a:custGeom>
                  <a:rect b="b" l="l" r="r" t="t"/>
                  <a:pathLst>
                    <a:path extrusionOk="0" h="184905" w="14445">
                      <a:moveTo>
                        <a:pt x="2" y="409"/>
                      </a:moveTo>
                      <a:cubicBezTo>
                        <a:pt x="2863" y="24254"/>
                        <a:pt x="5270" y="48145"/>
                        <a:pt x="7269" y="72082"/>
                      </a:cubicBezTo>
                      <a:cubicBezTo>
                        <a:pt x="9268" y="95973"/>
                        <a:pt x="10857" y="119955"/>
                        <a:pt x="12038" y="143936"/>
                      </a:cubicBezTo>
                      <a:cubicBezTo>
                        <a:pt x="12674" y="157426"/>
                        <a:pt x="13174" y="170961"/>
                        <a:pt x="13583" y="184497"/>
                      </a:cubicBezTo>
                      <a:cubicBezTo>
                        <a:pt x="13583" y="185042"/>
                        <a:pt x="14445" y="185042"/>
                        <a:pt x="14445" y="184497"/>
                      </a:cubicBezTo>
                      <a:cubicBezTo>
                        <a:pt x="13764" y="160470"/>
                        <a:pt x="12629" y="136488"/>
                        <a:pt x="11130" y="112551"/>
                      </a:cubicBezTo>
                      <a:cubicBezTo>
                        <a:pt x="9585" y="88569"/>
                        <a:pt x="7632" y="64633"/>
                        <a:pt x="5270" y="40742"/>
                      </a:cubicBezTo>
                      <a:cubicBezTo>
                        <a:pt x="3908" y="27297"/>
                        <a:pt x="2455" y="13853"/>
                        <a:pt x="865" y="409"/>
                      </a:cubicBezTo>
                      <a:cubicBezTo>
                        <a:pt x="774" y="-136"/>
                        <a:pt x="-43" y="-136"/>
                        <a:pt x="2" y="409"/>
                      </a:cubicBezTo>
                      <a:lnTo>
                        <a:pt x="2"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 name="Google Shape;32;p2"/>
                <p:cNvSpPr/>
                <p:nvPr/>
              </p:nvSpPr>
              <p:spPr>
                <a:xfrm>
                  <a:off x="3531707" y="4518842"/>
                  <a:ext cx="28622" cy="93436"/>
                </a:xfrm>
                <a:custGeom>
                  <a:rect b="b" l="l" r="r" t="t"/>
                  <a:pathLst>
                    <a:path extrusionOk="0" h="51909" w="15901">
                      <a:moveTo>
                        <a:pt x="15077" y="313"/>
                      </a:moveTo>
                      <a:cubicBezTo>
                        <a:pt x="12715" y="13893"/>
                        <a:pt x="9127" y="27292"/>
                        <a:pt x="4404" y="40237"/>
                      </a:cubicBezTo>
                      <a:cubicBezTo>
                        <a:pt x="3041" y="43961"/>
                        <a:pt x="1587" y="47640"/>
                        <a:pt x="43" y="51274"/>
                      </a:cubicBezTo>
                      <a:cubicBezTo>
                        <a:pt x="-184" y="51774"/>
                        <a:pt x="543" y="52182"/>
                        <a:pt x="770" y="51683"/>
                      </a:cubicBezTo>
                      <a:cubicBezTo>
                        <a:pt x="6220" y="38874"/>
                        <a:pt x="10535" y="25611"/>
                        <a:pt x="13579" y="12031"/>
                      </a:cubicBezTo>
                      <a:cubicBezTo>
                        <a:pt x="14487" y="8215"/>
                        <a:pt x="15214" y="4400"/>
                        <a:pt x="15895" y="540"/>
                      </a:cubicBezTo>
                      <a:cubicBezTo>
                        <a:pt x="15986" y="-5"/>
                        <a:pt x="15168" y="-233"/>
                        <a:pt x="15077" y="313"/>
                      </a:cubicBezTo>
                      <a:lnTo>
                        <a:pt x="15077"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 name="Google Shape;33;p2"/>
                <p:cNvSpPr/>
                <p:nvPr/>
              </p:nvSpPr>
              <p:spPr>
                <a:xfrm>
                  <a:off x="3481717" y="4461484"/>
                  <a:ext cx="40570" cy="77107"/>
                </a:xfrm>
                <a:custGeom>
                  <a:rect b="b" l="l" r="r" t="t"/>
                  <a:pathLst>
                    <a:path extrusionOk="0" h="42837" w="22539">
                      <a:moveTo>
                        <a:pt x="60" y="607"/>
                      </a:moveTo>
                      <a:cubicBezTo>
                        <a:pt x="6374" y="11190"/>
                        <a:pt x="12187" y="22045"/>
                        <a:pt x="17456" y="33173"/>
                      </a:cubicBezTo>
                      <a:cubicBezTo>
                        <a:pt x="18909" y="36307"/>
                        <a:pt x="20363" y="39441"/>
                        <a:pt x="21726" y="42621"/>
                      </a:cubicBezTo>
                      <a:cubicBezTo>
                        <a:pt x="21953" y="43120"/>
                        <a:pt x="22725" y="42666"/>
                        <a:pt x="22498" y="42166"/>
                      </a:cubicBezTo>
                      <a:cubicBezTo>
                        <a:pt x="17547" y="30902"/>
                        <a:pt x="12006" y="19865"/>
                        <a:pt x="6010" y="9146"/>
                      </a:cubicBezTo>
                      <a:cubicBezTo>
                        <a:pt x="4284" y="6148"/>
                        <a:pt x="2558" y="3150"/>
                        <a:pt x="787" y="198"/>
                      </a:cubicBezTo>
                      <a:cubicBezTo>
                        <a:pt x="514" y="-256"/>
                        <a:pt x="-212" y="153"/>
                        <a:pt x="60" y="607"/>
                      </a:cubicBezTo>
                      <a:lnTo>
                        <a:pt x="60" y="6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34" name="Google Shape;34;p2"/>
            <p:cNvGrpSpPr/>
            <p:nvPr/>
          </p:nvGrpSpPr>
          <p:grpSpPr>
            <a:xfrm>
              <a:off x="6690874" y="1644519"/>
              <a:ext cx="3234628" cy="3624137"/>
              <a:chOff x="6690874" y="1644519"/>
              <a:chExt cx="3234628" cy="3624137"/>
            </a:xfrm>
          </p:grpSpPr>
          <p:sp>
            <p:nvSpPr>
              <p:cNvPr id="35" name="Google Shape;35;p2"/>
              <p:cNvSpPr/>
              <p:nvPr/>
            </p:nvSpPr>
            <p:spPr>
              <a:xfrm>
                <a:off x="8846799" y="1644519"/>
                <a:ext cx="1078703" cy="410200"/>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6" name="Google Shape;36;p2"/>
              <p:cNvGrpSpPr/>
              <p:nvPr/>
            </p:nvGrpSpPr>
            <p:grpSpPr>
              <a:xfrm>
                <a:off x="6690874" y="3290140"/>
                <a:ext cx="3002880" cy="1978516"/>
                <a:chOff x="6690874" y="3290140"/>
                <a:chExt cx="3002880" cy="1978516"/>
              </a:xfrm>
            </p:grpSpPr>
            <p:sp>
              <p:nvSpPr>
                <p:cNvPr id="37" name="Google Shape;37;p2"/>
                <p:cNvSpPr/>
                <p:nvPr/>
              </p:nvSpPr>
              <p:spPr>
                <a:xfrm>
                  <a:off x="6690874" y="3290140"/>
                  <a:ext cx="3002880" cy="1978516"/>
                </a:xfrm>
                <a:custGeom>
                  <a:rect b="b" l="l" r="r" t="t"/>
                  <a:pathLst>
                    <a:path extrusionOk="0" h="453788" w="688734">
                      <a:moveTo>
                        <a:pt x="688734" y="13321"/>
                      </a:moveTo>
                      <a:cubicBezTo>
                        <a:pt x="636742" y="-9925"/>
                        <a:pt x="572254" y="-2262"/>
                        <a:pt x="527156" y="32520"/>
                      </a:cubicBezTo>
                      <a:cubicBezTo>
                        <a:pt x="482059" y="67303"/>
                        <a:pt x="458267" y="127730"/>
                        <a:pt x="467542" y="183919"/>
                      </a:cubicBezTo>
                      <a:cubicBezTo>
                        <a:pt x="443924" y="173377"/>
                        <a:pt x="414369" y="177779"/>
                        <a:pt x="394847" y="194748"/>
                      </a:cubicBezTo>
                      <a:cubicBezTo>
                        <a:pt x="375326" y="211717"/>
                        <a:pt x="366846" y="240363"/>
                        <a:pt x="373990" y="265226"/>
                      </a:cubicBezTo>
                      <a:cubicBezTo>
                        <a:pt x="336196" y="238801"/>
                        <a:pt x="276546" y="253381"/>
                        <a:pt x="255207" y="294263"/>
                      </a:cubicBezTo>
                      <a:cubicBezTo>
                        <a:pt x="231552" y="279674"/>
                        <a:pt x="202492" y="272094"/>
                        <a:pt x="175508" y="278752"/>
                      </a:cubicBezTo>
                      <a:cubicBezTo>
                        <a:pt x="148524" y="285406"/>
                        <a:pt x="124878" y="308285"/>
                        <a:pt x="122190" y="335946"/>
                      </a:cubicBezTo>
                      <a:cubicBezTo>
                        <a:pt x="104485" y="328306"/>
                        <a:pt x="85031" y="341405"/>
                        <a:pt x="71042" y="354668"/>
                      </a:cubicBezTo>
                      <a:cubicBezTo>
                        <a:pt x="43458" y="380816"/>
                        <a:pt x="19481" y="410766"/>
                        <a:pt x="0" y="443400"/>
                      </a:cubicBezTo>
                      <a:cubicBezTo>
                        <a:pt x="8344" y="444673"/>
                        <a:pt x="16192" y="452512"/>
                        <a:pt x="24541" y="453788"/>
                      </a:cubicBezTo>
                      <a:lnTo>
                        <a:pt x="653147" y="453788"/>
                      </a:lnTo>
                      <a:lnTo>
                        <a:pt x="658516" y="19426"/>
                      </a:lnTo>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8" name="Google Shape;38;p2"/>
                <p:cNvGrpSpPr/>
                <p:nvPr/>
              </p:nvGrpSpPr>
              <p:grpSpPr>
                <a:xfrm>
                  <a:off x="7802691" y="3915080"/>
                  <a:ext cx="1527845" cy="1278314"/>
                  <a:chOff x="4801174" y="4178804"/>
                  <a:chExt cx="839014" cy="701985"/>
                </a:xfrm>
              </p:grpSpPr>
              <p:grpSp>
                <p:nvGrpSpPr>
                  <p:cNvPr id="39" name="Google Shape;39;p2"/>
                  <p:cNvGrpSpPr/>
                  <p:nvPr/>
                </p:nvGrpSpPr>
                <p:grpSpPr>
                  <a:xfrm>
                    <a:off x="4801174" y="4178804"/>
                    <a:ext cx="839014" cy="686077"/>
                    <a:chOff x="4801174" y="4178804"/>
                    <a:chExt cx="839014" cy="686077"/>
                  </a:xfrm>
                </p:grpSpPr>
                <p:sp>
                  <p:nvSpPr>
                    <p:cNvPr id="40" name="Google Shape;40;p2"/>
                    <p:cNvSpPr/>
                    <p:nvPr/>
                  </p:nvSpPr>
                  <p:spPr>
                    <a:xfrm>
                      <a:off x="4801174" y="4178804"/>
                      <a:ext cx="768976" cy="671746"/>
                    </a:xfrm>
                    <a:custGeom>
                      <a:rect b="b" l="l" r="r" t="t"/>
                      <a:pathLst>
                        <a:path extrusionOk="0" h="373192" w="427209">
                          <a:moveTo>
                            <a:pt x="407488" y="4835"/>
                          </a:moveTo>
                          <a:cubicBezTo>
                            <a:pt x="368972" y="-13242"/>
                            <a:pt x="325232" y="22231"/>
                            <a:pt x="317238" y="63881"/>
                          </a:cubicBezTo>
                          <a:cubicBezTo>
                            <a:pt x="313514" y="83366"/>
                            <a:pt x="316738" y="103397"/>
                            <a:pt x="319963" y="122973"/>
                          </a:cubicBezTo>
                          <a:cubicBezTo>
                            <a:pt x="302522" y="118749"/>
                            <a:pt x="283128" y="124108"/>
                            <a:pt x="270319" y="136644"/>
                          </a:cubicBezTo>
                          <a:cubicBezTo>
                            <a:pt x="245111" y="161262"/>
                            <a:pt x="255921" y="184245"/>
                            <a:pt x="268230" y="210316"/>
                          </a:cubicBezTo>
                          <a:cubicBezTo>
                            <a:pt x="252696" y="197144"/>
                            <a:pt x="230440" y="188969"/>
                            <a:pt x="210728" y="197780"/>
                          </a:cubicBezTo>
                          <a:cubicBezTo>
                            <a:pt x="191561" y="206319"/>
                            <a:pt x="181977" y="233935"/>
                            <a:pt x="195648" y="249877"/>
                          </a:cubicBezTo>
                          <a:cubicBezTo>
                            <a:pt x="179751" y="232072"/>
                            <a:pt x="156178" y="219309"/>
                            <a:pt x="132559" y="222761"/>
                          </a:cubicBezTo>
                          <a:cubicBezTo>
                            <a:pt x="108941" y="226213"/>
                            <a:pt x="88366" y="250195"/>
                            <a:pt x="94179" y="273314"/>
                          </a:cubicBezTo>
                          <a:cubicBezTo>
                            <a:pt x="75375" y="274131"/>
                            <a:pt x="55845" y="270634"/>
                            <a:pt x="38085" y="276857"/>
                          </a:cubicBezTo>
                          <a:cubicBezTo>
                            <a:pt x="20326" y="283125"/>
                            <a:pt x="6064" y="305153"/>
                            <a:pt x="16556" y="320823"/>
                          </a:cubicBezTo>
                          <a:cubicBezTo>
                            <a:pt x="568" y="329635"/>
                            <a:pt x="-5064" y="353026"/>
                            <a:pt x="5110" y="368197"/>
                          </a:cubicBezTo>
                          <a:cubicBezTo>
                            <a:pt x="5565" y="368197"/>
                            <a:pt x="9698" y="373193"/>
                            <a:pt x="10152" y="373193"/>
                          </a:cubicBezTo>
                          <a:lnTo>
                            <a:pt x="408760" y="373193"/>
                          </a:lnTo>
                          <a:cubicBezTo>
                            <a:pt x="411667" y="354162"/>
                            <a:pt x="411939" y="333359"/>
                            <a:pt x="411076" y="314101"/>
                          </a:cubicBezTo>
                          <a:lnTo>
                            <a:pt x="411076" y="137598"/>
                          </a:lnTo>
                          <a:cubicBezTo>
                            <a:pt x="415527" y="137598"/>
                            <a:pt x="419797" y="136099"/>
                            <a:pt x="424157" y="135327"/>
                          </a:cubicBezTo>
                          <a:cubicBezTo>
                            <a:pt x="427428" y="125335"/>
                            <a:pt x="427291" y="114616"/>
                            <a:pt x="427155" y="104123"/>
                          </a:cubicBezTo>
                          <a:cubicBezTo>
                            <a:pt x="426792" y="77643"/>
                            <a:pt x="426428" y="51163"/>
                            <a:pt x="426065" y="24683"/>
                          </a:cubicBezTo>
                          <a:cubicBezTo>
                            <a:pt x="426019" y="21595"/>
                            <a:pt x="425838" y="18188"/>
                            <a:pt x="423612" y="16099"/>
                          </a:cubicBezTo>
                          <a:cubicBezTo>
                            <a:pt x="418435" y="11148"/>
                            <a:pt x="413029" y="7469"/>
                            <a:pt x="407488" y="48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 name="Google Shape;41;p2"/>
                    <p:cNvSpPr/>
                    <p:nvPr/>
                  </p:nvSpPr>
                  <p:spPr>
                    <a:xfrm>
                      <a:off x="5263547" y="4340064"/>
                      <a:ext cx="376641" cy="524817"/>
                    </a:xfrm>
                    <a:custGeom>
                      <a:rect b="b" l="l" r="r" t="t"/>
                      <a:pathLst>
                        <a:path extrusionOk="0" h="291565" w="209245">
                          <a:moveTo>
                            <a:pt x="199474" y="285524"/>
                          </a:moveTo>
                          <a:cubicBezTo>
                            <a:pt x="213918" y="247644"/>
                            <a:pt x="213963" y="201451"/>
                            <a:pt x="188619" y="169748"/>
                          </a:cubicBezTo>
                          <a:cubicBezTo>
                            <a:pt x="176991" y="155259"/>
                            <a:pt x="161185" y="144903"/>
                            <a:pt x="146969" y="132958"/>
                          </a:cubicBezTo>
                          <a:cubicBezTo>
                            <a:pt x="132752" y="121012"/>
                            <a:pt x="119398" y="106251"/>
                            <a:pt x="115992" y="88037"/>
                          </a:cubicBezTo>
                          <a:cubicBezTo>
                            <a:pt x="112540" y="69778"/>
                            <a:pt x="119217" y="49293"/>
                            <a:pt x="109860" y="33260"/>
                          </a:cubicBezTo>
                          <a:cubicBezTo>
                            <a:pt x="104909" y="24767"/>
                            <a:pt x="96279" y="19180"/>
                            <a:pt x="87786" y="14275"/>
                          </a:cubicBezTo>
                          <a:cubicBezTo>
                            <a:pt x="73660" y="6099"/>
                            <a:pt x="57945" y="-1304"/>
                            <a:pt x="41639" y="194"/>
                          </a:cubicBezTo>
                          <a:cubicBezTo>
                            <a:pt x="25379" y="1739"/>
                            <a:pt x="9254" y="15455"/>
                            <a:pt x="10799" y="31716"/>
                          </a:cubicBezTo>
                          <a:cubicBezTo>
                            <a:pt x="12343" y="48340"/>
                            <a:pt x="30330" y="59423"/>
                            <a:pt x="33191" y="75864"/>
                          </a:cubicBezTo>
                          <a:cubicBezTo>
                            <a:pt x="37824" y="102435"/>
                            <a:pt x="1351" y="124510"/>
                            <a:pt x="8618" y="150490"/>
                          </a:cubicBezTo>
                          <a:cubicBezTo>
                            <a:pt x="12252" y="163480"/>
                            <a:pt x="26469" y="173518"/>
                            <a:pt x="24470" y="186872"/>
                          </a:cubicBezTo>
                          <a:cubicBezTo>
                            <a:pt x="23653" y="192140"/>
                            <a:pt x="20337" y="196592"/>
                            <a:pt x="17339" y="201043"/>
                          </a:cubicBezTo>
                          <a:cubicBezTo>
                            <a:pt x="8119" y="214714"/>
                            <a:pt x="1170" y="230339"/>
                            <a:pt x="125" y="246781"/>
                          </a:cubicBezTo>
                          <a:cubicBezTo>
                            <a:pt x="-920" y="263268"/>
                            <a:pt x="4576" y="280619"/>
                            <a:pt x="16885" y="291565"/>
                          </a:cubicBezTo>
                          <a:cubicBezTo>
                            <a:pt x="79292" y="288885"/>
                            <a:pt x="137067" y="288204"/>
                            <a:pt x="199474" y="28552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 name="Google Shape;42;p2"/>
                    <p:cNvSpPr/>
                    <p:nvPr/>
                  </p:nvSpPr>
                  <p:spPr>
                    <a:xfrm>
                      <a:off x="4971291" y="4552217"/>
                      <a:ext cx="431019" cy="310649"/>
                    </a:xfrm>
                    <a:custGeom>
                      <a:rect b="b" l="l" r="r" t="t"/>
                      <a:pathLst>
                        <a:path extrusionOk="0" h="172583" w="239455">
                          <a:moveTo>
                            <a:pt x="239456" y="172584"/>
                          </a:moveTo>
                          <a:cubicBezTo>
                            <a:pt x="213339" y="127663"/>
                            <a:pt x="183407" y="84014"/>
                            <a:pt x="143346" y="50949"/>
                          </a:cubicBezTo>
                          <a:cubicBezTo>
                            <a:pt x="103285" y="17837"/>
                            <a:pt x="51733" y="-3874"/>
                            <a:pt x="0" y="577"/>
                          </a:cubicBezTo>
                          <a:cubicBezTo>
                            <a:pt x="15034" y="48223"/>
                            <a:pt x="54686" y="101501"/>
                            <a:pt x="94974" y="131024"/>
                          </a:cubicBezTo>
                          <a:cubicBezTo>
                            <a:pt x="135261" y="160548"/>
                            <a:pt x="189493" y="172539"/>
                            <a:pt x="239456" y="17258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43" name="Google Shape;43;p2"/>
                  <p:cNvGrpSpPr/>
                  <p:nvPr/>
                </p:nvGrpSpPr>
                <p:grpSpPr>
                  <a:xfrm>
                    <a:off x="5002863" y="4380028"/>
                    <a:ext cx="473934" cy="500761"/>
                    <a:chOff x="5002863" y="4380028"/>
                    <a:chExt cx="473934" cy="500761"/>
                  </a:xfrm>
                </p:grpSpPr>
                <p:sp>
                  <p:nvSpPr>
                    <p:cNvPr id="44" name="Google Shape;44;p2"/>
                    <p:cNvSpPr/>
                    <p:nvPr/>
                  </p:nvSpPr>
                  <p:spPr>
                    <a:xfrm>
                      <a:off x="5346588" y="4380028"/>
                      <a:ext cx="130208" cy="467458"/>
                    </a:xfrm>
                    <a:custGeom>
                      <a:rect b="b" l="l" r="r" t="t"/>
                      <a:pathLst>
                        <a:path extrusionOk="0" h="259699" w="72338">
                          <a:moveTo>
                            <a:pt x="280" y="797"/>
                          </a:moveTo>
                          <a:cubicBezTo>
                            <a:pt x="10454" y="3523"/>
                            <a:pt x="19447" y="10063"/>
                            <a:pt x="25170" y="18920"/>
                          </a:cubicBezTo>
                          <a:cubicBezTo>
                            <a:pt x="31302" y="28458"/>
                            <a:pt x="33300" y="40540"/>
                            <a:pt x="30711" y="51577"/>
                          </a:cubicBezTo>
                          <a:cubicBezTo>
                            <a:pt x="28032" y="62841"/>
                            <a:pt x="20583" y="72061"/>
                            <a:pt x="16540" y="82781"/>
                          </a:cubicBezTo>
                          <a:cubicBezTo>
                            <a:pt x="12997" y="92137"/>
                            <a:pt x="12135" y="103356"/>
                            <a:pt x="19129" y="111396"/>
                          </a:cubicBezTo>
                          <a:cubicBezTo>
                            <a:pt x="25352" y="118481"/>
                            <a:pt x="34935" y="121252"/>
                            <a:pt x="42702" y="126202"/>
                          </a:cubicBezTo>
                          <a:cubicBezTo>
                            <a:pt x="50378" y="131062"/>
                            <a:pt x="55965" y="138693"/>
                            <a:pt x="58872" y="147323"/>
                          </a:cubicBezTo>
                          <a:cubicBezTo>
                            <a:pt x="61733" y="155771"/>
                            <a:pt x="62097" y="165128"/>
                            <a:pt x="59417" y="173712"/>
                          </a:cubicBezTo>
                          <a:cubicBezTo>
                            <a:pt x="57918" y="178527"/>
                            <a:pt x="55329" y="182751"/>
                            <a:pt x="52377" y="186838"/>
                          </a:cubicBezTo>
                          <a:cubicBezTo>
                            <a:pt x="49107" y="191426"/>
                            <a:pt x="45609" y="196013"/>
                            <a:pt x="44019" y="201509"/>
                          </a:cubicBezTo>
                          <a:cubicBezTo>
                            <a:pt x="42612" y="206415"/>
                            <a:pt x="42975" y="211592"/>
                            <a:pt x="46063" y="215816"/>
                          </a:cubicBezTo>
                          <a:cubicBezTo>
                            <a:pt x="49016" y="219859"/>
                            <a:pt x="53421" y="222448"/>
                            <a:pt x="57237" y="225627"/>
                          </a:cubicBezTo>
                          <a:cubicBezTo>
                            <a:pt x="64867" y="231986"/>
                            <a:pt x="71680" y="241570"/>
                            <a:pt x="71499" y="251880"/>
                          </a:cubicBezTo>
                          <a:cubicBezTo>
                            <a:pt x="71453" y="254424"/>
                            <a:pt x="70954" y="256876"/>
                            <a:pt x="70000" y="259193"/>
                          </a:cubicBezTo>
                          <a:cubicBezTo>
                            <a:pt x="69818" y="259693"/>
                            <a:pt x="70636" y="259920"/>
                            <a:pt x="70863" y="259420"/>
                          </a:cubicBezTo>
                          <a:cubicBezTo>
                            <a:pt x="74588" y="250018"/>
                            <a:pt x="70772" y="239889"/>
                            <a:pt x="64867" y="232259"/>
                          </a:cubicBezTo>
                          <a:cubicBezTo>
                            <a:pt x="61688" y="228171"/>
                            <a:pt x="57782" y="224946"/>
                            <a:pt x="53694" y="221812"/>
                          </a:cubicBezTo>
                          <a:cubicBezTo>
                            <a:pt x="49334" y="218496"/>
                            <a:pt x="44973" y="214772"/>
                            <a:pt x="44201" y="209049"/>
                          </a:cubicBezTo>
                          <a:cubicBezTo>
                            <a:pt x="42612" y="197013"/>
                            <a:pt x="53921" y="188474"/>
                            <a:pt x="58509" y="178527"/>
                          </a:cubicBezTo>
                          <a:cubicBezTo>
                            <a:pt x="62142" y="170623"/>
                            <a:pt x="62914" y="161585"/>
                            <a:pt x="61279" y="153091"/>
                          </a:cubicBezTo>
                          <a:cubicBezTo>
                            <a:pt x="59644" y="144507"/>
                            <a:pt x="55511" y="136331"/>
                            <a:pt x="49197" y="130245"/>
                          </a:cubicBezTo>
                          <a:cubicBezTo>
                            <a:pt x="42293" y="123523"/>
                            <a:pt x="32937" y="120798"/>
                            <a:pt x="25079" y="115438"/>
                          </a:cubicBezTo>
                          <a:cubicBezTo>
                            <a:pt x="20855" y="112531"/>
                            <a:pt x="17358" y="108716"/>
                            <a:pt x="15723" y="103765"/>
                          </a:cubicBezTo>
                          <a:cubicBezTo>
                            <a:pt x="13997" y="98451"/>
                            <a:pt x="14496" y="92637"/>
                            <a:pt x="15950" y="87277"/>
                          </a:cubicBezTo>
                          <a:cubicBezTo>
                            <a:pt x="19038" y="75968"/>
                            <a:pt x="26714" y="66702"/>
                            <a:pt x="30439" y="55665"/>
                          </a:cubicBezTo>
                          <a:cubicBezTo>
                            <a:pt x="33936" y="45218"/>
                            <a:pt x="33300" y="33636"/>
                            <a:pt x="28713" y="23644"/>
                          </a:cubicBezTo>
                          <a:cubicBezTo>
                            <a:pt x="24443" y="14332"/>
                            <a:pt x="16677" y="6702"/>
                            <a:pt x="7366" y="2432"/>
                          </a:cubicBezTo>
                          <a:cubicBezTo>
                            <a:pt x="5140" y="1433"/>
                            <a:pt x="2869" y="615"/>
                            <a:pt x="507" y="25"/>
                          </a:cubicBezTo>
                          <a:cubicBezTo>
                            <a:pt x="7" y="-157"/>
                            <a:pt x="-220" y="706"/>
                            <a:pt x="280" y="843"/>
                          </a:cubicBezTo>
                          <a:lnTo>
                            <a:pt x="280" y="8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 name="Google Shape;45;p2"/>
                    <p:cNvSpPr/>
                    <p:nvPr/>
                  </p:nvSpPr>
                  <p:spPr>
                    <a:xfrm>
                      <a:off x="5002863" y="4573406"/>
                      <a:ext cx="399373" cy="304222"/>
                    </a:xfrm>
                    <a:custGeom>
                      <a:rect b="b" l="l" r="r" t="t"/>
                      <a:pathLst>
                        <a:path extrusionOk="0" h="169012" w="221874">
                          <a:moveTo>
                            <a:pt x="313" y="844"/>
                          </a:moveTo>
                          <a:cubicBezTo>
                            <a:pt x="16936" y="6294"/>
                            <a:pt x="32697" y="14106"/>
                            <a:pt x="47641" y="23191"/>
                          </a:cubicBezTo>
                          <a:cubicBezTo>
                            <a:pt x="62720" y="32320"/>
                            <a:pt x="77027" y="42721"/>
                            <a:pt x="91062" y="53486"/>
                          </a:cubicBezTo>
                          <a:cubicBezTo>
                            <a:pt x="105869" y="64841"/>
                            <a:pt x="120267" y="76695"/>
                            <a:pt x="134393" y="88914"/>
                          </a:cubicBezTo>
                          <a:cubicBezTo>
                            <a:pt x="148519" y="101131"/>
                            <a:pt x="162145" y="113441"/>
                            <a:pt x="175726" y="126022"/>
                          </a:cubicBezTo>
                          <a:cubicBezTo>
                            <a:pt x="189306" y="138603"/>
                            <a:pt x="202751" y="151366"/>
                            <a:pt x="216150" y="164129"/>
                          </a:cubicBezTo>
                          <a:cubicBezTo>
                            <a:pt x="217830" y="165719"/>
                            <a:pt x="219465" y="167309"/>
                            <a:pt x="221146" y="168899"/>
                          </a:cubicBezTo>
                          <a:cubicBezTo>
                            <a:pt x="221554" y="169262"/>
                            <a:pt x="222145" y="168671"/>
                            <a:pt x="221736" y="168308"/>
                          </a:cubicBezTo>
                          <a:cubicBezTo>
                            <a:pt x="208246" y="155409"/>
                            <a:pt x="194711" y="142555"/>
                            <a:pt x="181085" y="129837"/>
                          </a:cubicBezTo>
                          <a:cubicBezTo>
                            <a:pt x="167414" y="117119"/>
                            <a:pt x="153651" y="104538"/>
                            <a:pt x="139571" y="92275"/>
                          </a:cubicBezTo>
                          <a:cubicBezTo>
                            <a:pt x="125536" y="80011"/>
                            <a:pt x="111229" y="68066"/>
                            <a:pt x="96513" y="56620"/>
                          </a:cubicBezTo>
                          <a:cubicBezTo>
                            <a:pt x="82523" y="45719"/>
                            <a:pt x="68261" y="35136"/>
                            <a:pt x="53272" y="25643"/>
                          </a:cubicBezTo>
                          <a:cubicBezTo>
                            <a:pt x="38511" y="16332"/>
                            <a:pt x="23023" y="8111"/>
                            <a:pt x="6671" y="2115"/>
                          </a:cubicBezTo>
                          <a:cubicBezTo>
                            <a:pt x="4627" y="1389"/>
                            <a:pt x="2584" y="662"/>
                            <a:pt x="540" y="26"/>
                          </a:cubicBezTo>
                          <a:cubicBezTo>
                            <a:pt x="-5" y="-156"/>
                            <a:pt x="-233" y="662"/>
                            <a:pt x="313" y="844"/>
                          </a:cubicBezTo>
                          <a:lnTo>
                            <a:pt x="313" y="84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 name="Google Shape;46;p2"/>
                    <p:cNvSpPr/>
                    <p:nvPr/>
                  </p:nvSpPr>
                  <p:spPr>
                    <a:xfrm>
                      <a:off x="5099338" y="4727578"/>
                      <a:ext cx="171959" cy="31966"/>
                    </a:xfrm>
                    <a:custGeom>
                      <a:rect b="b" l="l" r="r" t="t"/>
                      <a:pathLst>
                        <a:path extrusionOk="0" h="17759" w="95533">
                          <a:moveTo>
                            <a:pt x="409" y="1458"/>
                          </a:moveTo>
                          <a:cubicBezTo>
                            <a:pt x="12945" y="459"/>
                            <a:pt x="25617" y="686"/>
                            <a:pt x="38108" y="2140"/>
                          </a:cubicBezTo>
                          <a:cubicBezTo>
                            <a:pt x="50643" y="3593"/>
                            <a:pt x="62998" y="6273"/>
                            <a:pt x="74989" y="10133"/>
                          </a:cubicBezTo>
                          <a:cubicBezTo>
                            <a:pt x="81756" y="12268"/>
                            <a:pt x="88388" y="14812"/>
                            <a:pt x="94883" y="17719"/>
                          </a:cubicBezTo>
                          <a:cubicBezTo>
                            <a:pt x="95382" y="17946"/>
                            <a:pt x="95791" y="17174"/>
                            <a:pt x="95337" y="16946"/>
                          </a:cubicBezTo>
                          <a:cubicBezTo>
                            <a:pt x="83755" y="11814"/>
                            <a:pt x="71673" y="7771"/>
                            <a:pt x="59319" y="4956"/>
                          </a:cubicBezTo>
                          <a:cubicBezTo>
                            <a:pt x="47010" y="2140"/>
                            <a:pt x="34383" y="504"/>
                            <a:pt x="21711" y="96"/>
                          </a:cubicBezTo>
                          <a:cubicBezTo>
                            <a:pt x="14625" y="-131"/>
                            <a:pt x="7494" y="50"/>
                            <a:pt x="409" y="595"/>
                          </a:cubicBezTo>
                          <a:cubicBezTo>
                            <a:pt x="-136" y="641"/>
                            <a:pt x="-136" y="1504"/>
                            <a:pt x="409" y="1458"/>
                          </a:cubicBezTo>
                          <a:lnTo>
                            <a:pt x="409" y="145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 name="Google Shape;47;p2"/>
                    <p:cNvSpPr/>
                    <p:nvPr/>
                  </p:nvSpPr>
                  <p:spPr>
                    <a:xfrm>
                      <a:off x="5134865" y="4609102"/>
                      <a:ext cx="44537" cy="66798"/>
                    </a:xfrm>
                    <a:custGeom>
                      <a:rect b="b" l="l" r="r" t="t"/>
                      <a:pathLst>
                        <a:path extrusionOk="0" h="37110" w="24743">
                          <a:moveTo>
                            <a:pt x="114" y="728"/>
                          </a:moveTo>
                          <a:cubicBezTo>
                            <a:pt x="7653" y="9176"/>
                            <a:pt x="14194" y="18488"/>
                            <a:pt x="19690" y="28435"/>
                          </a:cubicBezTo>
                          <a:cubicBezTo>
                            <a:pt x="21189" y="31205"/>
                            <a:pt x="22642" y="34021"/>
                            <a:pt x="23959" y="36883"/>
                          </a:cubicBezTo>
                          <a:cubicBezTo>
                            <a:pt x="24187" y="37383"/>
                            <a:pt x="24959" y="36974"/>
                            <a:pt x="24686" y="36474"/>
                          </a:cubicBezTo>
                          <a:cubicBezTo>
                            <a:pt x="19872" y="26209"/>
                            <a:pt x="13876" y="16489"/>
                            <a:pt x="6927" y="7542"/>
                          </a:cubicBezTo>
                          <a:cubicBezTo>
                            <a:pt x="4928" y="4998"/>
                            <a:pt x="2839" y="2545"/>
                            <a:pt x="704" y="138"/>
                          </a:cubicBezTo>
                          <a:cubicBezTo>
                            <a:pt x="341" y="-271"/>
                            <a:pt x="-249" y="320"/>
                            <a:pt x="114" y="728"/>
                          </a:cubicBezTo>
                          <a:lnTo>
                            <a:pt x="114"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 name="Google Shape;48;p2"/>
                    <p:cNvSpPr/>
                    <p:nvPr/>
                  </p:nvSpPr>
                  <p:spPr>
                    <a:xfrm>
                      <a:off x="5241874" y="4661410"/>
                      <a:ext cx="161852" cy="219379"/>
                    </a:xfrm>
                    <a:custGeom>
                      <a:rect b="b" l="l" r="r" t="t"/>
                      <a:pathLst>
                        <a:path extrusionOk="0" h="121877" w="89918">
                          <a:moveTo>
                            <a:pt x="218" y="832"/>
                          </a:moveTo>
                          <a:cubicBezTo>
                            <a:pt x="8212" y="5738"/>
                            <a:pt x="15707" y="11506"/>
                            <a:pt x="22656" y="17865"/>
                          </a:cubicBezTo>
                          <a:cubicBezTo>
                            <a:pt x="29514" y="24224"/>
                            <a:pt x="35828" y="31127"/>
                            <a:pt x="41687" y="38395"/>
                          </a:cubicBezTo>
                          <a:cubicBezTo>
                            <a:pt x="47501" y="45708"/>
                            <a:pt x="53360" y="54110"/>
                            <a:pt x="58492" y="62422"/>
                          </a:cubicBezTo>
                          <a:cubicBezTo>
                            <a:pt x="63988" y="71279"/>
                            <a:pt x="68984" y="80454"/>
                            <a:pt x="73753" y="89765"/>
                          </a:cubicBezTo>
                          <a:cubicBezTo>
                            <a:pt x="78523" y="99122"/>
                            <a:pt x="83019" y="108660"/>
                            <a:pt x="87470" y="118153"/>
                          </a:cubicBezTo>
                          <a:cubicBezTo>
                            <a:pt x="88016" y="119334"/>
                            <a:pt x="88560" y="120515"/>
                            <a:pt x="89105" y="121650"/>
                          </a:cubicBezTo>
                          <a:cubicBezTo>
                            <a:pt x="89333" y="122150"/>
                            <a:pt x="90105" y="121741"/>
                            <a:pt x="89878" y="121241"/>
                          </a:cubicBezTo>
                          <a:cubicBezTo>
                            <a:pt x="85381" y="111658"/>
                            <a:pt x="80930" y="102074"/>
                            <a:pt x="76161" y="92672"/>
                          </a:cubicBezTo>
                          <a:cubicBezTo>
                            <a:pt x="71437" y="83224"/>
                            <a:pt x="66441" y="73913"/>
                            <a:pt x="60991" y="64875"/>
                          </a:cubicBezTo>
                          <a:cubicBezTo>
                            <a:pt x="55903" y="56472"/>
                            <a:pt x="50407" y="48297"/>
                            <a:pt x="44412" y="40529"/>
                          </a:cubicBezTo>
                          <a:cubicBezTo>
                            <a:pt x="38644" y="33035"/>
                            <a:pt x="32330" y="25950"/>
                            <a:pt x="25517" y="19409"/>
                          </a:cubicBezTo>
                          <a:cubicBezTo>
                            <a:pt x="18750" y="12914"/>
                            <a:pt x="11437" y="7009"/>
                            <a:pt x="3534" y="1922"/>
                          </a:cubicBezTo>
                          <a:cubicBezTo>
                            <a:pt x="2580" y="1287"/>
                            <a:pt x="1626" y="651"/>
                            <a:pt x="627" y="60"/>
                          </a:cubicBezTo>
                          <a:cubicBezTo>
                            <a:pt x="173" y="-213"/>
                            <a:pt x="-281" y="514"/>
                            <a:pt x="218" y="787"/>
                          </a:cubicBezTo>
                          <a:lnTo>
                            <a:pt x="218" y="78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grpSp>
      <p:sp>
        <p:nvSpPr>
          <p:cNvPr id="49" name="Google Shape;49;p2"/>
          <p:cNvSpPr txBox="1"/>
          <p:nvPr>
            <p:ph type="ctrTitle"/>
          </p:nvPr>
        </p:nvSpPr>
        <p:spPr>
          <a:xfrm>
            <a:off x="715100" y="1080550"/>
            <a:ext cx="4408200" cy="2600400"/>
          </a:xfrm>
          <a:prstGeom prst="rect">
            <a:avLst/>
          </a:prstGeom>
        </p:spPr>
        <p:txBody>
          <a:bodyPr anchorCtr="0" anchor="b" bIns="91425" lIns="91425" spcFirstLastPara="1" rIns="91425" wrap="square" tIns="91425">
            <a:noAutofit/>
          </a:bodyPr>
          <a:lstStyle>
            <a:lvl1pPr lvl="0">
              <a:spcBef>
                <a:spcPts val="0"/>
              </a:spcBef>
              <a:spcAft>
                <a:spcPts val="0"/>
              </a:spcAft>
              <a:buClr>
                <a:srgbClr val="191919"/>
              </a:buClr>
              <a:buSzPts val="5200"/>
              <a:buNone/>
              <a:defRPr sz="4000">
                <a:solidFill>
                  <a:schemeClr val="accent6"/>
                </a:solidFill>
              </a:defRPr>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p:txBody>
      </p:sp>
      <p:sp>
        <p:nvSpPr>
          <p:cNvPr id="50" name="Google Shape;50;p2"/>
          <p:cNvSpPr txBox="1"/>
          <p:nvPr>
            <p:ph idx="1" type="subTitle"/>
          </p:nvPr>
        </p:nvSpPr>
        <p:spPr>
          <a:xfrm>
            <a:off x="715100" y="3653475"/>
            <a:ext cx="4408200" cy="409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7" name="Shape 517"/>
        <p:cNvGrpSpPr/>
        <p:nvPr/>
      </p:nvGrpSpPr>
      <p:grpSpPr>
        <a:xfrm>
          <a:off x="0" y="0"/>
          <a:ext cx="0" cy="0"/>
          <a:chOff x="0" y="0"/>
          <a:chExt cx="0" cy="0"/>
        </a:xfrm>
      </p:grpSpPr>
      <p:sp>
        <p:nvSpPr>
          <p:cNvPr id="518" name="Google Shape;518;p11"/>
          <p:cNvSpPr txBox="1"/>
          <p:nvPr>
            <p:ph hasCustomPrompt="1" type="title"/>
          </p:nvPr>
        </p:nvSpPr>
        <p:spPr>
          <a:xfrm>
            <a:off x="1798137" y="1806825"/>
            <a:ext cx="5547600" cy="1070700"/>
          </a:xfrm>
          <a:prstGeom prst="rect">
            <a:avLst/>
          </a:prstGeom>
          <a:solidFill>
            <a:schemeClr val="accent6"/>
          </a:solidFill>
        </p:spPr>
        <p:txBody>
          <a:bodyPr anchorCtr="0" anchor="b" bIns="91425" lIns="91425" spcFirstLastPara="1" rIns="91425" wrap="square" tIns="91425">
            <a:noAutofit/>
          </a:bodyPr>
          <a:lstStyle>
            <a:lvl1pPr lvl="0" algn="ctr">
              <a:spcBef>
                <a:spcPts val="0"/>
              </a:spcBef>
              <a:spcAft>
                <a:spcPts val="0"/>
              </a:spcAft>
              <a:buSzPts val="9600"/>
              <a:buNone/>
              <a:defRPr sz="60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19" name="Google Shape;519;p11"/>
          <p:cNvSpPr txBox="1"/>
          <p:nvPr>
            <p:ph idx="1" type="subTitle"/>
          </p:nvPr>
        </p:nvSpPr>
        <p:spPr>
          <a:xfrm>
            <a:off x="1798075" y="2953725"/>
            <a:ext cx="5547600" cy="405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520" name="Google Shape;520;p11"/>
          <p:cNvGrpSpPr/>
          <p:nvPr/>
        </p:nvGrpSpPr>
        <p:grpSpPr>
          <a:xfrm>
            <a:off x="-776998" y="-8"/>
            <a:ext cx="10470751" cy="5320351"/>
            <a:chOff x="-776998" y="-8"/>
            <a:chExt cx="10470751" cy="5320351"/>
          </a:xfrm>
        </p:grpSpPr>
        <p:grpSp>
          <p:nvGrpSpPr>
            <p:cNvPr id="521" name="Google Shape;521;p11"/>
            <p:cNvGrpSpPr/>
            <p:nvPr/>
          </p:nvGrpSpPr>
          <p:grpSpPr>
            <a:xfrm>
              <a:off x="-103374" y="1"/>
              <a:ext cx="2077502" cy="940198"/>
              <a:chOff x="4" y="-1"/>
              <a:chExt cx="2565134" cy="1160881"/>
            </a:xfrm>
          </p:grpSpPr>
          <p:sp>
            <p:nvSpPr>
              <p:cNvPr id="522" name="Google Shape;522;p11"/>
              <p:cNvSpPr/>
              <p:nvPr/>
            </p:nvSpPr>
            <p:spPr>
              <a:xfrm>
                <a:off x="783599" y="-1"/>
                <a:ext cx="1781539" cy="522461"/>
              </a:xfrm>
              <a:custGeom>
                <a:rect b="b" l="l" r="r" t="t"/>
                <a:pathLst>
                  <a:path extrusionOk="0" h="127741" w="435584">
                    <a:moveTo>
                      <a:pt x="431326" y="4626"/>
                    </a:moveTo>
                    <a:cubicBezTo>
                      <a:pt x="413749" y="33058"/>
                      <a:pt x="390176" y="57631"/>
                      <a:pt x="362833" y="76798"/>
                    </a:cubicBezTo>
                    <a:cubicBezTo>
                      <a:pt x="335490" y="95965"/>
                      <a:pt x="304468" y="109819"/>
                      <a:pt x="271901" y="117268"/>
                    </a:cubicBezTo>
                    <a:cubicBezTo>
                      <a:pt x="239335" y="124671"/>
                      <a:pt x="205679" y="125216"/>
                      <a:pt x="173021" y="118812"/>
                    </a:cubicBezTo>
                    <a:cubicBezTo>
                      <a:pt x="140319" y="112408"/>
                      <a:pt x="109070" y="99417"/>
                      <a:pt x="81227" y="81068"/>
                    </a:cubicBezTo>
                    <a:cubicBezTo>
                      <a:pt x="53566" y="62809"/>
                      <a:pt x="29266" y="39190"/>
                      <a:pt x="10871" y="11575"/>
                    </a:cubicBezTo>
                    <a:cubicBezTo>
                      <a:pt x="8555" y="8123"/>
                      <a:pt x="6375" y="4626"/>
                      <a:pt x="4240" y="1082"/>
                    </a:cubicBezTo>
                    <a:cubicBezTo>
                      <a:pt x="2787" y="-1416"/>
                      <a:pt x="-1165" y="855"/>
                      <a:pt x="334" y="3399"/>
                    </a:cubicBezTo>
                    <a:cubicBezTo>
                      <a:pt x="17684" y="32513"/>
                      <a:pt x="41167" y="57722"/>
                      <a:pt x="68510" y="77752"/>
                    </a:cubicBezTo>
                    <a:cubicBezTo>
                      <a:pt x="95853" y="97737"/>
                      <a:pt x="127147" y="112453"/>
                      <a:pt x="160031" y="120583"/>
                    </a:cubicBezTo>
                    <a:cubicBezTo>
                      <a:pt x="193052" y="128759"/>
                      <a:pt x="227481" y="129940"/>
                      <a:pt x="260955" y="124081"/>
                    </a:cubicBezTo>
                    <a:cubicBezTo>
                      <a:pt x="294430" y="118221"/>
                      <a:pt x="326678" y="105458"/>
                      <a:pt x="355338" y="87245"/>
                    </a:cubicBezTo>
                    <a:cubicBezTo>
                      <a:pt x="383953" y="69031"/>
                      <a:pt x="409116" y="45277"/>
                      <a:pt x="428419" y="17343"/>
                    </a:cubicBezTo>
                    <a:cubicBezTo>
                      <a:pt x="430781" y="13937"/>
                      <a:pt x="433052" y="10439"/>
                      <a:pt x="435232" y="6942"/>
                    </a:cubicBezTo>
                    <a:cubicBezTo>
                      <a:pt x="436777" y="4444"/>
                      <a:pt x="432825" y="2173"/>
                      <a:pt x="431326" y="4626"/>
                    </a:cubicBezTo>
                    <a:lnTo>
                      <a:pt x="431326" y="4626"/>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3" name="Google Shape;523;p11"/>
              <p:cNvSpPr/>
              <p:nvPr/>
            </p:nvSpPr>
            <p:spPr>
              <a:xfrm>
                <a:off x="4" y="5888"/>
                <a:ext cx="1661575" cy="769713"/>
              </a:xfrm>
              <a:custGeom>
                <a:rect b="b" l="l" r="r" t="t"/>
                <a:pathLst>
                  <a:path extrusionOk="0" h="188194" w="406253">
                    <a:moveTo>
                      <a:pt x="401792" y="1596"/>
                    </a:moveTo>
                    <a:cubicBezTo>
                      <a:pt x="393389" y="30983"/>
                      <a:pt x="378446" y="58235"/>
                      <a:pt x="358961" y="81763"/>
                    </a:cubicBezTo>
                    <a:cubicBezTo>
                      <a:pt x="339112" y="105745"/>
                      <a:pt x="314858" y="125820"/>
                      <a:pt x="287833" y="141309"/>
                    </a:cubicBezTo>
                    <a:cubicBezTo>
                      <a:pt x="258083" y="158296"/>
                      <a:pt x="225425" y="169787"/>
                      <a:pt x="191860" y="176509"/>
                    </a:cubicBezTo>
                    <a:cubicBezTo>
                      <a:pt x="160338" y="182777"/>
                      <a:pt x="127545" y="185548"/>
                      <a:pt x="95515" y="182323"/>
                    </a:cubicBezTo>
                    <a:cubicBezTo>
                      <a:pt x="65946" y="179371"/>
                      <a:pt x="35891" y="170605"/>
                      <a:pt x="12295" y="151891"/>
                    </a:cubicBezTo>
                    <a:cubicBezTo>
                      <a:pt x="9384" y="149620"/>
                      <a:pt x="6591" y="147168"/>
                      <a:pt x="3906" y="144624"/>
                    </a:cubicBezTo>
                    <a:cubicBezTo>
                      <a:pt x="1790" y="142580"/>
                      <a:pt x="-1426" y="145805"/>
                      <a:pt x="695" y="147804"/>
                    </a:cubicBezTo>
                    <a:cubicBezTo>
                      <a:pt x="23047" y="169106"/>
                      <a:pt x="52556" y="180552"/>
                      <a:pt x="82715" y="185230"/>
                    </a:cubicBezTo>
                    <a:cubicBezTo>
                      <a:pt x="114845" y="190226"/>
                      <a:pt x="147848" y="188455"/>
                      <a:pt x="179824" y="183277"/>
                    </a:cubicBezTo>
                    <a:cubicBezTo>
                      <a:pt x="214116" y="177690"/>
                      <a:pt x="247772" y="167334"/>
                      <a:pt x="278703" y="151437"/>
                    </a:cubicBezTo>
                    <a:cubicBezTo>
                      <a:pt x="307363" y="136676"/>
                      <a:pt x="333571" y="117054"/>
                      <a:pt x="355191" y="93072"/>
                    </a:cubicBezTo>
                    <a:cubicBezTo>
                      <a:pt x="375993" y="69999"/>
                      <a:pt x="392617" y="43019"/>
                      <a:pt x="402746" y="13587"/>
                    </a:cubicBezTo>
                    <a:cubicBezTo>
                      <a:pt x="404018" y="10044"/>
                      <a:pt x="405108" y="6410"/>
                      <a:pt x="406152" y="2822"/>
                    </a:cubicBezTo>
                    <a:cubicBezTo>
                      <a:pt x="406970" y="6"/>
                      <a:pt x="402564" y="-1220"/>
                      <a:pt x="401792" y="1596"/>
                    </a:cubicBezTo>
                    <a:lnTo>
                      <a:pt x="401792" y="1596"/>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4" name="Google Shape;524;p11"/>
              <p:cNvSpPr/>
              <p:nvPr/>
            </p:nvSpPr>
            <p:spPr>
              <a:xfrm>
                <a:off x="2077258" y="342225"/>
                <a:ext cx="369552" cy="521495"/>
              </a:xfrm>
              <a:custGeom>
                <a:rect b="b" l="l" r="r" t="t"/>
                <a:pathLst>
                  <a:path extrusionOk="0" h="127505" w="90355">
                    <a:moveTo>
                      <a:pt x="89046" y="100753"/>
                    </a:moveTo>
                    <a:cubicBezTo>
                      <a:pt x="87592" y="109701"/>
                      <a:pt x="85048" y="118467"/>
                      <a:pt x="84322" y="127505"/>
                    </a:cubicBezTo>
                    <a:cubicBezTo>
                      <a:pt x="60431" y="122327"/>
                      <a:pt x="38220" y="109383"/>
                      <a:pt x="21914" y="91124"/>
                    </a:cubicBezTo>
                    <a:cubicBezTo>
                      <a:pt x="-1340" y="65144"/>
                      <a:pt x="-18192" y="-2215"/>
                      <a:pt x="36722" y="56"/>
                    </a:cubicBezTo>
                    <a:cubicBezTo>
                      <a:pt x="81733" y="1964"/>
                      <a:pt x="94905" y="65371"/>
                      <a:pt x="89046" y="10075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5" name="Google Shape;525;p11"/>
              <p:cNvSpPr/>
              <p:nvPr/>
            </p:nvSpPr>
            <p:spPr>
              <a:xfrm>
                <a:off x="769678" y="697017"/>
                <a:ext cx="232668" cy="463863"/>
              </a:xfrm>
              <a:custGeom>
                <a:rect b="b" l="l" r="r" t="t"/>
                <a:pathLst>
                  <a:path extrusionOk="0" h="113414" w="56887">
                    <a:moveTo>
                      <a:pt x="21451" y="113414"/>
                    </a:moveTo>
                    <a:cubicBezTo>
                      <a:pt x="36758" y="104058"/>
                      <a:pt x="48431" y="88978"/>
                      <a:pt x="53699" y="71855"/>
                    </a:cubicBezTo>
                    <a:cubicBezTo>
                      <a:pt x="58923" y="54686"/>
                      <a:pt x="57697" y="35610"/>
                      <a:pt x="50248" y="19304"/>
                    </a:cubicBezTo>
                    <a:cubicBezTo>
                      <a:pt x="46705" y="11582"/>
                      <a:pt x="41618" y="4270"/>
                      <a:pt x="34305" y="0"/>
                    </a:cubicBezTo>
                    <a:cubicBezTo>
                      <a:pt x="16183" y="13490"/>
                      <a:pt x="4146" y="37245"/>
                      <a:pt x="649" y="59546"/>
                    </a:cubicBezTo>
                    <a:cubicBezTo>
                      <a:pt x="-2849" y="81847"/>
                      <a:pt x="8325" y="95064"/>
                      <a:pt x="21451" y="11341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6" name="Google Shape;526;p11"/>
              <p:cNvSpPr/>
              <p:nvPr/>
            </p:nvSpPr>
            <p:spPr>
              <a:xfrm>
                <a:off x="760444" y="308494"/>
                <a:ext cx="271592" cy="212958"/>
              </a:xfrm>
              <a:custGeom>
                <a:rect b="b" l="l" r="r" t="t"/>
                <a:pathLst>
                  <a:path extrusionOk="0" h="52068" w="66404">
                    <a:moveTo>
                      <a:pt x="66404" y="4581"/>
                    </a:moveTo>
                    <a:cubicBezTo>
                      <a:pt x="60499" y="33877"/>
                      <a:pt x="29568" y="55769"/>
                      <a:pt x="0" y="51545"/>
                    </a:cubicBezTo>
                    <a:cubicBezTo>
                      <a:pt x="4860" y="37692"/>
                      <a:pt x="13489" y="18116"/>
                      <a:pt x="23891" y="7761"/>
                    </a:cubicBezTo>
                    <a:cubicBezTo>
                      <a:pt x="34292" y="-2641"/>
                      <a:pt x="52960" y="-1414"/>
                      <a:pt x="66404" y="458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7" name="Google Shape;527;p11"/>
              <p:cNvSpPr/>
              <p:nvPr/>
            </p:nvSpPr>
            <p:spPr>
              <a:xfrm>
                <a:off x="1780586" y="535058"/>
                <a:ext cx="121633" cy="160696"/>
              </a:xfrm>
              <a:custGeom>
                <a:rect b="b" l="l" r="r" t="t"/>
                <a:pathLst>
                  <a:path extrusionOk="0" h="39290" w="29739">
                    <a:moveTo>
                      <a:pt x="8117" y="863"/>
                    </a:moveTo>
                    <a:cubicBezTo>
                      <a:pt x="14385" y="1090"/>
                      <a:pt x="20381" y="4179"/>
                      <a:pt x="24332" y="9039"/>
                    </a:cubicBezTo>
                    <a:cubicBezTo>
                      <a:pt x="28329" y="13899"/>
                      <a:pt x="29783" y="20348"/>
                      <a:pt x="28284" y="26389"/>
                    </a:cubicBezTo>
                    <a:cubicBezTo>
                      <a:pt x="27603" y="29296"/>
                      <a:pt x="26194" y="32021"/>
                      <a:pt x="24105" y="34156"/>
                    </a:cubicBezTo>
                    <a:cubicBezTo>
                      <a:pt x="22152" y="36200"/>
                      <a:pt x="19654" y="37517"/>
                      <a:pt x="16883" y="38108"/>
                    </a:cubicBezTo>
                    <a:cubicBezTo>
                      <a:pt x="11615" y="39243"/>
                      <a:pt x="5437" y="37563"/>
                      <a:pt x="2440" y="32884"/>
                    </a:cubicBezTo>
                    <a:cubicBezTo>
                      <a:pt x="578" y="30023"/>
                      <a:pt x="-13" y="25890"/>
                      <a:pt x="2803" y="23482"/>
                    </a:cubicBezTo>
                    <a:cubicBezTo>
                      <a:pt x="3984" y="22438"/>
                      <a:pt x="5619" y="21938"/>
                      <a:pt x="7118" y="22438"/>
                    </a:cubicBezTo>
                    <a:cubicBezTo>
                      <a:pt x="8662" y="22937"/>
                      <a:pt x="9752" y="24209"/>
                      <a:pt x="10570" y="25481"/>
                    </a:cubicBezTo>
                    <a:cubicBezTo>
                      <a:pt x="11024" y="26162"/>
                      <a:pt x="11387" y="26844"/>
                      <a:pt x="11796" y="27525"/>
                    </a:cubicBezTo>
                    <a:cubicBezTo>
                      <a:pt x="12023" y="27979"/>
                      <a:pt x="12795" y="27570"/>
                      <a:pt x="12523" y="27071"/>
                    </a:cubicBezTo>
                    <a:cubicBezTo>
                      <a:pt x="11024" y="24391"/>
                      <a:pt x="8844" y="20984"/>
                      <a:pt x="5301" y="21438"/>
                    </a:cubicBezTo>
                    <a:cubicBezTo>
                      <a:pt x="1758" y="21847"/>
                      <a:pt x="-286" y="25435"/>
                      <a:pt x="32" y="28751"/>
                    </a:cubicBezTo>
                    <a:cubicBezTo>
                      <a:pt x="714" y="35337"/>
                      <a:pt x="7300" y="39198"/>
                      <a:pt x="13386" y="39288"/>
                    </a:cubicBezTo>
                    <a:cubicBezTo>
                      <a:pt x="16338" y="39334"/>
                      <a:pt x="19336" y="38607"/>
                      <a:pt x="21879" y="37063"/>
                    </a:cubicBezTo>
                    <a:cubicBezTo>
                      <a:pt x="24559" y="35428"/>
                      <a:pt x="26648" y="32884"/>
                      <a:pt x="27966" y="30023"/>
                    </a:cubicBezTo>
                    <a:cubicBezTo>
                      <a:pt x="30691" y="24027"/>
                      <a:pt x="30237" y="16805"/>
                      <a:pt x="26876" y="11174"/>
                    </a:cubicBezTo>
                    <a:cubicBezTo>
                      <a:pt x="23424" y="5359"/>
                      <a:pt x="17246" y="1181"/>
                      <a:pt x="10524" y="227"/>
                    </a:cubicBezTo>
                    <a:cubicBezTo>
                      <a:pt x="9752" y="136"/>
                      <a:pt x="8935" y="46"/>
                      <a:pt x="8117" y="0"/>
                    </a:cubicBezTo>
                    <a:cubicBezTo>
                      <a:pt x="7572" y="0"/>
                      <a:pt x="7572" y="863"/>
                      <a:pt x="8117" y="863"/>
                    </a:cubicBezTo>
                    <a:lnTo>
                      <a:pt x="8117" y="863"/>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8" name="Google Shape;528;p11"/>
              <p:cNvSpPr/>
              <p:nvPr/>
            </p:nvSpPr>
            <p:spPr>
              <a:xfrm>
                <a:off x="2118765" y="202965"/>
                <a:ext cx="86405" cy="147412"/>
              </a:xfrm>
              <a:custGeom>
                <a:rect b="b" l="l" r="r" t="t"/>
                <a:pathLst>
                  <a:path extrusionOk="0" h="36042" w="21126">
                    <a:moveTo>
                      <a:pt x="9992" y="35929"/>
                    </a:moveTo>
                    <a:cubicBezTo>
                      <a:pt x="15125" y="31478"/>
                      <a:pt x="19031" y="25392"/>
                      <a:pt x="20621" y="18760"/>
                    </a:cubicBezTo>
                    <a:cubicBezTo>
                      <a:pt x="21438" y="15354"/>
                      <a:pt x="21393" y="11766"/>
                      <a:pt x="19531" y="8722"/>
                    </a:cubicBezTo>
                    <a:cubicBezTo>
                      <a:pt x="17986" y="6088"/>
                      <a:pt x="15443" y="4044"/>
                      <a:pt x="12672" y="2772"/>
                    </a:cubicBezTo>
                    <a:cubicBezTo>
                      <a:pt x="8811" y="1001"/>
                      <a:pt x="4587" y="456"/>
                      <a:pt x="409" y="2"/>
                    </a:cubicBezTo>
                    <a:cubicBezTo>
                      <a:pt x="-136" y="-44"/>
                      <a:pt x="-136" y="819"/>
                      <a:pt x="409" y="865"/>
                    </a:cubicBezTo>
                    <a:cubicBezTo>
                      <a:pt x="6813" y="1546"/>
                      <a:pt x="14216" y="2636"/>
                      <a:pt x="18259" y="8314"/>
                    </a:cubicBezTo>
                    <a:cubicBezTo>
                      <a:pt x="20303" y="11130"/>
                      <a:pt x="20666" y="14445"/>
                      <a:pt x="19985" y="17807"/>
                    </a:cubicBezTo>
                    <a:cubicBezTo>
                      <a:pt x="19304" y="21122"/>
                      <a:pt x="17986" y="24120"/>
                      <a:pt x="16351" y="26982"/>
                    </a:cubicBezTo>
                    <a:cubicBezTo>
                      <a:pt x="14534" y="30115"/>
                      <a:pt x="12127" y="32931"/>
                      <a:pt x="9356" y="35339"/>
                    </a:cubicBezTo>
                    <a:cubicBezTo>
                      <a:pt x="8948" y="35702"/>
                      <a:pt x="9583" y="36293"/>
                      <a:pt x="9992" y="35929"/>
                    </a:cubicBezTo>
                    <a:lnTo>
                      <a:pt x="9992" y="35929"/>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9" name="Google Shape;529;p11"/>
              <p:cNvSpPr/>
              <p:nvPr/>
            </p:nvSpPr>
            <p:spPr>
              <a:xfrm>
                <a:off x="521212" y="784071"/>
                <a:ext cx="105358" cy="136348"/>
              </a:xfrm>
              <a:custGeom>
                <a:rect b="b" l="l" r="r" t="t"/>
                <a:pathLst>
                  <a:path extrusionOk="0" h="33337" w="25760">
                    <a:moveTo>
                      <a:pt x="14853" y="58"/>
                    </a:moveTo>
                    <a:cubicBezTo>
                      <a:pt x="10447" y="-487"/>
                      <a:pt x="6904" y="2919"/>
                      <a:pt x="4679" y="6326"/>
                    </a:cubicBezTo>
                    <a:cubicBezTo>
                      <a:pt x="3361" y="8324"/>
                      <a:pt x="2271" y="10550"/>
                      <a:pt x="1454" y="12775"/>
                    </a:cubicBezTo>
                    <a:cubicBezTo>
                      <a:pt x="591" y="15046"/>
                      <a:pt x="0" y="17635"/>
                      <a:pt x="0" y="20134"/>
                    </a:cubicBezTo>
                    <a:cubicBezTo>
                      <a:pt x="0" y="24630"/>
                      <a:pt x="2135" y="28673"/>
                      <a:pt x="5905" y="31171"/>
                    </a:cubicBezTo>
                    <a:cubicBezTo>
                      <a:pt x="9357" y="33442"/>
                      <a:pt x="13763" y="34032"/>
                      <a:pt x="17669" y="32442"/>
                    </a:cubicBezTo>
                    <a:cubicBezTo>
                      <a:pt x="21938" y="30625"/>
                      <a:pt x="25163" y="26629"/>
                      <a:pt x="25753" y="21996"/>
                    </a:cubicBezTo>
                    <a:cubicBezTo>
                      <a:pt x="25844" y="21451"/>
                      <a:pt x="24981" y="21451"/>
                      <a:pt x="24891" y="21996"/>
                    </a:cubicBezTo>
                    <a:cubicBezTo>
                      <a:pt x="24391" y="25856"/>
                      <a:pt x="21847" y="29263"/>
                      <a:pt x="18441" y="31125"/>
                    </a:cubicBezTo>
                    <a:cubicBezTo>
                      <a:pt x="14989" y="32987"/>
                      <a:pt x="10856" y="32897"/>
                      <a:pt x="7449" y="31080"/>
                    </a:cubicBezTo>
                    <a:cubicBezTo>
                      <a:pt x="3770" y="29127"/>
                      <a:pt x="1272" y="25538"/>
                      <a:pt x="863" y="21405"/>
                    </a:cubicBezTo>
                    <a:cubicBezTo>
                      <a:pt x="500" y="16772"/>
                      <a:pt x="2271" y="12094"/>
                      <a:pt x="4542" y="8142"/>
                    </a:cubicBezTo>
                    <a:cubicBezTo>
                      <a:pt x="6632" y="4464"/>
                      <a:pt x="10174" y="330"/>
                      <a:pt x="14853" y="875"/>
                    </a:cubicBezTo>
                    <a:cubicBezTo>
                      <a:pt x="15398" y="966"/>
                      <a:pt x="15352" y="103"/>
                      <a:pt x="14853" y="58"/>
                    </a:cubicBezTo>
                    <a:lnTo>
                      <a:pt x="14853" y="58"/>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0" name="Google Shape;530;p11"/>
              <p:cNvSpPr/>
              <p:nvPr/>
            </p:nvSpPr>
            <p:spPr>
              <a:xfrm>
                <a:off x="1230846" y="658542"/>
                <a:ext cx="437057" cy="392996"/>
              </a:xfrm>
              <a:custGeom>
                <a:rect b="b" l="l" r="r" t="t"/>
                <a:pathLst>
                  <a:path extrusionOk="0" h="96087" w="106860">
                    <a:moveTo>
                      <a:pt x="18596" y="18583"/>
                    </a:moveTo>
                    <a:cubicBezTo>
                      <a:pt x="10557" y="32027"/>
                      <a:pt x="4562" y="46698"/>
                      <a:pt x="928" y="61914"/>
                    </a:cubicBezTo>
                    <a:cubicBezTo>
                      <a:pt x="247" y="64730"/>
                      <a:pt x="-389" y="67728"/>
                      <a:pt x="292" y="70544"/>
                    </a:cubicBezTo>
                    <a:cubicBezTo>
                      <a:pt x="973" y="73360"/>
                      <a:pt x="3290" y="76040"/>
                      <a:pt x="6196" y="76176"/>
                    </a:cubicBezTo>
                    <a:cubicBezTo>
                      <a:pt x="8149" y="76312"/>
                      <a:pt x="10057" y="75222"/>
                      <a:pt x="11602" y="73996"/>
                    </a:cubicBezTo>
                    <a:cubicBezTo>
                      <a:pt x="17143" y="69454"/>
                      <a:pt x="19732" y="61641"/>
                      <a:pt x="18051" y="54647"/>
                    </a:cubicBezTo>
                    <a:cubicBezTo>
                      <a:pt x="18823" y="66229"/>
                      <a:pt x="21548" y="77675"/>
                      <a:pt x="26136" y="88348"/>
                    </a:cubicBezTo>
                    <a:cubicBezTo>
                      <a:pt x="27590" y="91846"/>
                      <a:pt x="29951" y="95752"/>
                      <a:pt x="33767" y="96070"/>
                    </a:cubicBezTo>
                    <a:cubicBezTo>
                      <a:pt x="36628" y="96297"/>
                      <a:pt x="39217" y="94299"/>
                      <a:pt x="41125" y="92164"/>
                    </a:cubicBezTo>
                    <a:cubicBezTo>
                      <a:pt x="51753" y="80128"/>
                      <a:pt x="50844" y="61778"/>
                      <a:pt x="46439" y="46335"/>
                    </a:cubicBezTo>
                    <a:cubicBezTo>
                      <a:pt x="48982" y="54329"/>
                      <a:pt x="53297" y="61732"/>
                      <a:pt x="59066" y="67864"/>
                    </a:cubicBezTo>
                    <a:cubicBezTo>
                      <a:pt x="62245" y="71271"/>
                      <a:pt x="66106" y="74404"/>
                      <a:pt x="70693" y="75222"/>
                    </a:cubicBezTo>
                    <a:cubicBezTo>
                      <a:pt x="75281" y="76040"/>
                      <a:pt x="80686" y="73769"/>
                      <a:pt x="82094" y="69318"/>
                    </a:cubicBezTo>
                    <a:cubicBezTo>
                      <a:pt x="82730" y="67274"/>
                      <a:pt x="82502" y="65093"/>
                      <a:pt x="82139" y="63004"/>
                    </a:cubicBezTo>
                    <a:cubicBezTo>
                      <a:pt x="79913" y="48833"/>
                      <a:pt x="73282" y="35434"/>
                      <a:pt x="63472" y="25078"/>
                    </a:cubicBezTo>
                    <a:cubicBezTo>
                      <a:pt x="75235" y="30211"/>
                      <a:pt x="88680" y="34889"/>
                      <a:pt x="100625" y="30211"/>
                    </a:cubicBezTo>
                    <a:cubicBezTo>
                      <a:pt x="102487" y="29484"/>
                      <a:pt x="104304" y="28485"/>
                      <a:pt x="105485" y="26895"/>
                    </a:cubicBezTo>
                    <a:cubicBezTo>
                      <a:pt x="107802" y="23807"/>
                      <a:pt x="106984" y="19174"/>
                      <a:pt x="104577" y="16176"/>
                    </a:cubicBezTo>
                    <a:cubicBezTo>
                      <a:pt x="102169" y="13133"/>
                      <a:pt x="98536" y="11361"/>
                      <a:pt x="94993" y="9862"/>
                    </a:cubicBezTo>
                    <a:cubicBezTo>
                      <a:pt x="78142" y="2731"/>
                      <a:pt x="59747" y="-629"/>
                      <a:pt x="41443" y="97"/>
                    </a:cubicBezTo>
                    <a:cubicBezTo>
                      <a:pt x="32495" y="415"/>
                      <a:pt x="23229" y="10907"/>
                      <a:pt x="18596" y="18583"/>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1" name="Google Shape;531;p11"/>
              <p:cNvSpPr/>
              <p:nvPr/>
            </p:nvSpPr>
            <p:spPr>
              <a:xfrm>
                <a:off x="1185233" y="562177"/>
                <a:ext cx="304844" cy="286639"/>
              </a:xfrm>
              <a:custGeom>
                <a:rect b="b" l="l" r="r" t="t"/>
                <a:pathLst>
                  <a:path extrusionOk="0" h="70083" w="74534">
                    <a:moveTo>
                      <a:pt x="0" y="7767"/>
                    </a:moveTo>
                    <a:cubicBezTo>
                      <a:pt x="8630" y="27661"/>
                      <a:pt x="14625" y="48645"/>
                      <a:pt x="17760" y="70083"/>
                    </a:cubicBezTo>
                    <a:cubicBezTo>
                      <a:pt x="21438" y="59364"/>
                      <a:pt x="26162" y="48963"/>
                      <a:pt x="31749" y="39107"/>
                    </a:cubicBezTo>
                    <a:cubicBezTo>
                      <a:pt x="37835" y="46465"/>
                      <a:pt x="44330" y="53459"/>
                      <a:pt x="51280" y="60000"/>
                    </a:cubicBezTo>
                    <a:cubicBezTo>
                      <a:pt x="47419" y="50235"/>
                      <a:pt x="45330" y="39743"/>
                      <a:pt x="45057" y="29250"/>
                    </a:cubicBezTo>
                    <a:cubicBezTo>
                      <a:pt x="55186" y="30068"/>
                      <a:pt x="65587" y="27888"/>
                      <a:pt x="74535" y="23073"/>
                    </a:cubicBezTo>
                    <a:cubicBezTo>
                      <a:pt x="54868" y="20393"/>
                      <a:pt x="35928" y="12354"/>
                      <a:pt x="20394" y="0"/>
                    </a:cubicBezTo>
                    <a:cubicBezTo>
                      <a:pt x="12945" y="3634"/>
                      <a:pt x="8267" y="7131"/>
                      <a:pt x="0" y="776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2" name="Google Shape;532;p11"/>
              <p:cNvSpPr/>
              <p:nvPr/>
            </p:nvSpPr>
            <p:spPr>
              <a:xfrm>
                <a:off x="1467024" y="805004"/>
                <a:ext cx="122761" cy="112868"/>
              </a:xfrm>
              <a:custGeom>
                <a:rect b="b" l="l" r="r" t="t"/>
                <a:pathLst>
                  <a:path extrusionOk="0" h="27596" w="30015">
                    <a:moveTo>
                      <a:pt x="313" y="844"/>
                    </a:moveTo>
                    <a:cubicBezTo>
                      <a:pt x="10123" y="4477"/>
                      <a:pt x="18799" y="11199"/>
                      <a:pt x="24794" y="19738"/>
                    </a:cubicBezTo>
                    <a:cubicBezTo>
                      <a:pt x="26520" y="22146"/>
                      <a:pt x="27974" y="24735"/>
                      <a:pt x="29245" y="27369"/>
                    </a:cubicBezTo>
                    <a:cubicBezTo>
                      <a:pt x="29472" y="27869"/>
                      <a:pt x="30199" y="27460"/>
                      <a:pt x="29972" y="26960"/>
                    </a:cubicBezTo>
                    <a:cubicBezTo>
                      <a:pt x="25430" y="17331"/>
                      <a:pt x="17845" y="9156"/>
                      <a:pt x="8624" y="3796"/>
                    </a:cubicBezTo>
                    <a:cubicBezTo>
                      <a:pt x="6035" y="2342"/>
                      <a:pt x="3310" y="1071"/>
                      <a:pt x="540" y="26"/>
                    </a:cubicBezTo>
                    <a:cubicBezTo>
                      <a:pt x="-5" y="-156"/>
                      <a:pt x="-233" y="662"/>
                      <a:pt x="313" y="844"/>
                    </a:cubicBezTo>
                    <a:lnTo>
                      <a:pt x="313" y="844"/>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3" name="Google Shape;533;p11"/>
              <p:cNvSpPr/>
              <p:nvPr/>
            </p:nvSpPr>
            <p:spPr>
              <a:xfrm>
                <a:off x="1439421" y="845781"/>
                <a:ext cx="65919" cy="216721"/>
              </a:xfrm>
              <a:custGeom>
                <a:rect b="b" l="l" r="r" t="t"/>
                <a:pathLst>
                  <a:path extrusionOk="0" h="52988" w="16117">
                    <a:moveTo>
                      <a:pt x="114" y="728"/>
                    </a:moveTo>
                    <a:cubicBezTo>
                      <a:pt x="4928" y="6179"/>
                      <a:pt x="8698" y="12447"/>
                      <a:pt x="11287" y="19260"/>
                    </a:cubicBezTo>
                    <a:cubicBezTo>
                      <a:pt x="13785" y="25982"/>
                      <a:pt x="15193" y="33113"/>
                      <a:pt x="15284" y="40335"/>
                    </a:cubicBezTo>
                    <a:cubicBezTo>
                      <a:pt x="15330" y="44377"/>
                      <a:pt x="14921" y="48465"/>
                      <a:pt x="14148" y="52462"/>
                    </a:cubicBezTo>
                    <a:cubicBezTo>
                      <a:pt x="14012" y="52962"/>
                      <a:pt x="14875" y="53234"/>
                      <a:pt x="14966" y="52689"/>
                    </a:cubicBezTo>
                    <a:cubicBezTo>
                      <a:pt x="16419" y="45467"/>
                      <a:pt x="16465" y="38064"/>
                      <a:pt x="15284" y="30797"/>
                    </a:cubicBezTo>
                    <a:cubicBezTo>
                      <a:pt x="14058" y="23575"/>
                      <a:pt x="11560" y="16535"/>
                      <a:pt x="7926" y="10131"/>
                    </a:cubicBezTo>
                    <a:cubicBezTo>
                      <a:pt x="5882" y="6542"/>
                      <a:pt x="3429" y="3227"/>
                      <a:pt x="704" y="138"/>
                    </a:cubicBezTo>
                    <a:cubicBezTo>
                      <a:pt x="341" y="-271"/>
                      <a:pt x="-249" y="320"/>
                      <a:pt x="114" y="728"/>
                    </a:cubicBezTo>
                    <a:lnTo>
                      <a:pt x="114" y="72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4" name="Google Shape;534;p11"/>
              <p:cNvSpPr/>
              <p:nvPr/>
            </p:nvSpPr>
            <p:spPr>
              <a:xfrm>
                <a:off x="1395129" y="851297"/>
                <a:ext cx="31955" cy="192361"/>
              </a:xfrm>
              <a:custGeom>
                <a:rect b="b" l="l" r="r" t="t"/>
                <a:pathLst>
                  <a:path extrusionOk="0" h="47032" w="7813">
                    <a:moveTo>
                      <a:pt x="43" y="651"/>
                    </a:moveTo>
                    <a:cubicBezTo>
                      <a:pt x="5585" y="11643"/>
                      <a:pt x="7856" y="24133"/>
                      <a:pt x="6674" y="36351"/>
                    </a:cubicBezTo>
                    <a:cubicBezTo>
                      <a:pt x="6356" y="39803"/>
                      <a:pt x="5721" y="43164"/>
                      <a:pt x="4858" y="46525"/>
                    </a:cubicBezTo>
                    <a:cubicBezTo>
                      <a:pt x="4722" y="47025"/>
                      <a:pt x="5539" y="47252"/>
                      <a:pt x="5675" y="46752"/>
                    </a:cubicBezTo>
                    <a:cubicBezTo>
                      <a:pt x="8809" y="34716"/>
                      <a:pt x="8491" y="21816"/>
                      <a:pt x="4767" y="9962"/>
                    </a:cubicBezTo>
                    <a:cubicBezTo>
                      <a:pt x="3677" y="6601"/>
                      <a:pt x="2360" y="3376"/>
                      <a:pt x="816" y="197"/>
                    </a:cubicBezTo>
                    <a:cubicBezTo>
                      <a:pt x="543" y="-258"/>
                      <a:pt x="-184" y="151"/>
                      <a:pt x="43" y="651"/>
                    </a:cubicBezTo>
                    <a:lnTo>
                      <a:pt x="43" y="65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5" name="Google Shape;535;p11"/>
              <p:cNvSpPr/>
              <p:nvPr/>
            </p:nvSpPr>
            <p:spPr>
              <a:xfrm>
                <a:off x="1315517" y="722816"/>
                <a:ext cx="140316" cy="149674"/>
              </a:xfrm>
              <a:custGeom>
                <a:rect b="b" l="l" r="r" t="t"/>
                <a:pathLst>
                  <a:path extrusionOk="0" h="36595" w="34307">
                    <a:moveTo>
                      <a:pt x="23917" y="822"/>
                    </a:moveTo>
                    <a:cubicBezTo>
                      <a:pt x="28096" y="4002"/>
                      <a:pt x="31139" y="8589"/>
                      <a:pt x="32547" y="13676"/>
                    </a:cubicBezTo>
                    <a:cubicBezTo>
                      <a:pt x="33229" y="15947"/>
                      <a:pt x="33683" y="18536"/>
                      <a:pt x="33365" y="20943"/>
                    </a:cubicBezTo>
                    <a:cubicBezTo>
                      <a:pt x="33092" y="22942"/>
                      <a:pt x="32183" y="25349"/>
                      <a:pt x="29912" y="25712"/>
                    </a:cubicBezTo>
                    <a:cubicBezTo>
                      <a:pt x="28596" y="25985"/>
                      <a:pt x="27233" y="25349"/>
                      <a:pt x="26052" y="24895"/>
                    </a:cubicBezTo>
                    <a:cubicBezTo>
                      <a:pt x="24826" y="24395"/>
                      <a:pt x="23463" y="23895"/>
                      <a:pt x="22101" y="23986"/>
                    </a:cubicBezTo>
                    <a:cubicBezTo>
                      <a:pt x="21646" y="23986"/>
                      <a:pt x="21510" y="24532"/>
                      <a:pt x="21873" y="24759"/>
                    </a:cubicBezTo>
                    <a:cubicBezTo>
                      <a:pt x="24099" y="26303"/>
                      <a:pt x="24372" y="30118"/>
                      <a:pt x="22191" y="31844"/>
                    </a:cubicBezTo>
                    <a:cubicBezTo>
                      <a:pt x="20057" y="33570"/>
                      <a:pt x="16559" y="32616"/>
                      <a:pt x="15424" y="30163"/>
                    </a:cubicBezTo>
                    <a:cubicBezTo>
                      <a:pt x="15197" y="29709"/>
                      <a:pt x="14515" y="30072"/>
                      <a:pt x="14651" y="30527"/>
                    </a:cubicBezTo>
                    <a:cubicBezTo>
                      <a:pt x="15197" y="33070"/>
                      <a:pt x="12789" y="35114"/>
                      <a:pt x="10518" y="35614"/>
                    </a:cubicBezTo>
                    <a:cubicBezTo>
                      <a:pt x="7611" y="36295"/>
                      <a:pt x="4977" y="34478"/>
                      <a:pt x="3296" y="32253"/>
                    </a:cubicBezTo>
                    <a:cubicBezTo>
                      <a:pt x="2297" y="30936"/>
                      <a:pt x="1480" y="29391"/>
                      <a:pt x="889" y="27801"/>
                    </a:cubicBezTo>
                    <a:cubicBezTo>
                      <a:pt x="662" y="27302"/>
                      <a:pt x="-155" y="27529"/>
                      <a:pt x="26" y="28029"/>
                    </a:cubicBezTo>
                    <a:cubicBezTo>
                      <a:pt x="1252" y="31117"/>
                      <a:pt x="3115" y="34297"/>
                      <a:pt x="6158" y="35841"/>
                    </a:cubicBezTo>
                    <a:cubicBezTo>
                      <a:pt x="8838" y="37204"/>
                      <a:pt x="12108" y="36704"/>
                      <a:pt x="14197" y="34478"/>
                    </a:cubicBezTo>
                    <a:cubicBezTo>
                      <a:pt x="15288" y="33343"/>
                      <a:pt x="15787" y="31844"/>
                      <a:pt x="15469" y="30300"/>
                    </a:cubicBezTo>
                    <a:lnTo>
                      <a:pt x="14651" y="30618"/>
                    </a:lnTo>
                    <a:cubicBezTo>
                      <a:pt x="15742" y="32889"/>
                      <a:pt x="18557" y="33979"/>
                      <a:pt x="20919" y="33388"/>
                    </a:cubicBezTo>
                    <a:cubicBezTo>
                      <a:pt x="23554" y="32752"/>
                      <a:pt x="24871" y="30072"/>
                      <a:pt x="24462" y="27529"/>
                    </a:cubicBezTo>
                    <a:cubicBezTo>
                      <a:pt x="24235" y="26121"/>
                      <a:pt x="23508" y="24849"/>
                      <a:pt x="22282" y="24032"/>
                    </a:cubicBezTo>
                    <a:lnTo>
                      <a:pt x="22101" y="24849"/>
                    </a:lnTo>
                    <a:cubicBezTo>
                      <a:pt x="24780" y="24622"/>
                      <a:pt x="27006" y="26893"/>
                      <a:pt x="29731" y="26621"/>
                    </a:cubicBezTo>
                    <a:cubicBezTo>
                      <a:pt x="32047" y="26394"/>
                      <a:pt x="33410" y="24441"/>
                      <a:pt x="33955" y="22351"/>
                    </a:cubicBezTo>
                    <a:cubicBezTo>
                      <a:pt x="34591" y="19899"/>
                      <a:pt x="34273" y="17173"/>
                      <a:pt x="33728" y="14721"/>
                    </a:cubicBezTo>
                    <a:cubicBezTo>
                      <a:pt x="33092" y="12041"/>
                      <a:pt x="32047" y="9452"/>
                      <a:pt x="30639" y="7090"/>
                    </a:cubicBezTo>
                    <a:cubicBezTo>
                      <a:pt x="28959" y="4365"/>
                      <a:pt x="26870" y="2003"/>
                      <a:pt x="24372" y="95"/>
                    </a:cubicBezTo>
                    <a:cubicBezTo>
                      <a:pt x="23917" y="-268"/>
                      <a:pt x="23508" y="504"/>
                      <a:pt x="23917" y="822"/>
                    </a:cubicBezTo>
                    <a:lnTo>
                      <a:pt x="23917" y="82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6" name="Google Shape;536;p11"/>
              <p:cNvSpPr/>
              <p:nvPr/>
            </p:nvSpPr>
            <p:spPr>
              <a:xfrm>
                <a:off x="1385048" y="1029028"/>
                <a:ext cx="59452" cy="67321"/>
              </a:xfrm>
              <a:custGeom>
                <a:rect b="b" l="l" r="r" t="t"/>
                <a:pathLst>
                  <a:path extrusionOk="0" h="16460" w="14536">
                    <a:moveTo>
                      <a:pt x="14318" y="10601"/>
                    </a:moveTo>
                    <a:cubicBezTo>
                      <a:pt x="13409" y="14144"/>
                      <a:pt x="9549" y="16279"/>
                      <a:pt x="5915" y="16460"/>
                    </a:cubicBezTo>
                    <a:cubicBezTo>
                      <a:pt x="4961" y="16460"/>
                      <a:pt x="3962" y="16415"/>
                      <a:pt x="3099" y="16006"/>
                    </a:cubicBezTo>
                    <a:cubicBezTo>
                      <a:pt x="-2306" y="13372"/>
                      <a:pt x="147" y="3334"/>
                      <a:pt x="4462" y="790"/>
                    </a:cubicBezTo>
                    <a:cubicBezTo>
                      <a:pt x="10094" y="-2525"/>
                      <a:pt x="15726" y="5332"/>
                      <a:pt x="14318" y="1060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7" name="Google Shape;537;p11"/>
              <p:cNvSpPr/>
              <p:nvPr/>
            </p:nvSpPr>
            <p:spPr>
              <a:xfrm>
                <a:off x="1469596" y="1025884"/>
                <a:ext cx="66565" cy="60111"/>
              </a:xfrm>
              <a:custGeom>
                <a:rect b="b" l="l" r="r" t="t"/>
                <a:pathLst>
                  <a:path extrusionOk="0" h="14697" w="16275">
                    <a:moveTo>
                      <a:pt x="11266" y="424"/>
                    </a:moveTo>
                    <a:cubicBezTo>
                      <a:pt x="14718" y="1695"/>
                      <a:pt x="16444" y="5738"/>
                      <a:pt x="16262" y="9371"/>
                    </a:cubicBezTo>
                    <a:cubicBezTo>
                      <a:pt x="16217" y="10325"/>
                      <a:pt x="16035" y="11324"/>
                      <a:pt x="15536" y="12142"/>
                    </a:cubicBezTo>
                    <a:cubicBezTo>
                      <a:pt x="12356" y="17274"/>
                      <a:pt x="2636" y="13823"/>
                      <a:pt x="547" y="9281"/>
                    </a:cubicBezTo>
                    <a:cubicBezTo>
                      <a:pt x="-2224" y="3331"/>
                      <a:pt x="6179" y="-1484"/>
                      <a:pt x="11266" y="4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8" name="Google Shape;538;p11"/>
              <p:cNvSpPr/>
              <p:nvPr/>
            </p:nvSpPr>
            <p:spPr>
              <a:xfrm>
                <a:off x="1562851" y="892720"/>
                <a:ext cx="51853" cy="58634"/>
              </a:xfrm>
              <a:custGeom>
                <a:rect b="b" l="l" r="r" t="t"/>
                <a:pathLst>
                  <a:path extrusionOk="0" h="14336" w="12678">
                    <a:moveTo>
                      <a:pt x="12490" y="9234"/>
                    </a:moveTo>
                    <a:cubicBezTo>
                      <a:pt x="11672" y="12323"/>
                      <a:pt x="8356" y="14185"/>
                      <a:pt x="5177" y="14322"/>
                    </a:cubicBezTo>
                    <a:cubicBezTo>
                      <a:pt x="4314" y="14367"/>
                      <a:pt x="3451" y="14322"/>
                      <a:pt x="2679" y="13958"/>
                    </a:cubicBezTo>
                    <a:cubicBezTo>
                      <a:pt x="-2000" y="11642"/>
                      <a:pt x="135" y="2876"/>
                      <a:pt x="3860" y="695"/>
                    </a:cubicBezTo>
                    <a:cubicBezTo>
                      <a:pt x="8765" y="-2212"/>
                      <a:pt x="13716" y="4647"/>
                      <a:pt x="12490" y="923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9" name="Google Shape;539;p11"/>
              <p:cNvSpPr/>
              <p:nvPr/>
            </p:nvSpPr>
            <p:spPr>
              <a:xfrm>
                <a:off x="2196746" y="427386"/>
                <a:ext cx="186811" cy="378174"/>
              </a:xfrm>
              <a:custGeom>
                <a:rect b="b" l="l" r="r" t="t"/>
                <a:pathLst>
                  <a:path extrusionOk="0" h="92463" w="45675">
                    <a:moveTo>
                      <a:pt x="189" y="851"/>
                    </a:moveTo>
                    <a:cubicBezTo>
                      <a:pt x="5685" y="4939"/>
                      <a:pt x="10773" y="9617"/>
                      <a:pt x="15360" y="14704"/>
                    </a:cubicBezTo>
                    <a:cubicBezTo>
                      <a:pt x="19993" y="19746"/>
                      <a:pt x="24126" y="25287"/>
                      <a:pt x="27714" y="31101"/>
                    </a:cubicBezTo>
                    <a:cubicBezTo>
                      <a:pt x="31348" y="36960"/>
                      <a:pt x="34436" y="43092"/>
                      <a:pt x="36980" y="49496"/>
                    </a:cubicBezTo>
                    <a:cubicBezTo>
                      <a:pt x="39478" y="55809"/>
                      <a:pt x="41386" y="62395"/>
                      <a:pt x="42748" y="69072"/>
                    </a:cubicBezTo>
                    <a:cubicBezTo>
                      <a:pt x="44065" y="75749"/>
                      <a:pt x="44792" y="82653"/>
                      <a:pt x="44838" y="89511"/>
                    </a:cubicBezTo>
                    <a:cubicBezTo>
                      <a:pt x="44838" y="90329"/>
                      <a:pt x="44838" y="91192"/>
                      <a:pt x="44792" y="92055"/>
                    </a:cubicBezTo>
                    <a:cubicBezTo>
                      <a:pt x="44792" y="92600"/>
                      <a:pt x="45655" y="92600"/>
                      <a:pt x="45655" y="92055"/>
                    </a:cubicBezTo>
                    <a:cubicBezTo>
                      <a:pt x="45791" y="85151"/>
                      <a:pt x="45246" y="78247"/>
                      <a:pt x="44065" y="71434"/>
                    </a:cubicBezTo>
                    <a:cubicBezTo>
                      <a:pt x="42839" y="64621"/>
                      <a:pt x="41022" y="57899"/>
                      <a:pt x="38615" y="51404"/>
                    </a:cubicBezTo>
                    <a:cubicBezTo>
                      <a:pt x="36208" y="44909"/>
                      <a:pt x="33210" y="38686"/>
                      <a:pt x="29712" y="32736"/>
                    </a:cubicBezTo>
                    <a:cubicBezTo>
                      <a:pt x="26170" y="26786"/>
                      <a:pt x="22128" y="21154"/>
                      <a:pt x="17631" y="15931"/>
                    </a:cubicBezTo>
                    <a:cubicBezTo>
                      <a:pt x="13089" y="10707"/>
                      <a:pt x="8047" y="5892"/>
                      <a:pt x="2597" y="1623"/>
                    </a:cubicBezTo>
                    <a:cubicBezTo>
                      <a:pt x="1961" y="1078"/>
                      <a:pt x="1280" y="578"/>
                      <a:pt x="598" y="79"/>
                    </a:cubicBezTo>
                    <a:cubicBezTo>
                      <a:pt x="189" y="-239"/>
                      <a:pt x="-265" y="488"/>
                      <a:pt x="189" y="805"/>
                    </a:cubicBezTo>
                    <a:lnTo>
                      <a:pt x="189" y="80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0" name="Google Shape;540;p11"/>
              <p:cNvSpPr/>
              <p:nvPr/>
            </p:nvSpPr>
            <p:spPr>
              <a:xfrm>
                <a:off x="2297107" y="538930"/>
                <a:ext cx="19309" cy="155682"/>
              </a:xfrm>
              <a:custGeom>
                <a:rect b="b" l="l" r="r" t="t"/>
                <a:pathLst>
                  <a:path extrusionOk="0" h="38064" w="4721">
                    <a:moveTo>
                      <a:pt x="38" y="507"/>
                    </a:moveTo>
                    <a:cubicBezTo>
                      <a:pt x="3263" y="9682"/>
                      <a:pt x="4489" y="19538"/>
                      <a:pt x="3580" y="29213"/>
                    </a:cubicBezTo>
                    <a:cubicBezTo>
                      <a:pt x="3308" y="32029"/>
                      <a:pt x="2899" y="34799"/>
                      <a:pt x="2264" y="37524"/>
                    </a:cubicBezTo>
                    <a:cubicBezTo>
                      <a:pt x="2173" y="38069"/>
                      <a:pt x="2990" y="38297"/>
                      <a:pt x="3081" y="37751"/>
                    </a:cubicBezTo>
                    <a:cubicBezTo>
                      <a:pt x="5261" y="28077"/>
                      <a:pt x="5261" y="17994"/>
                      <a:pt x="3126" y="8364"/>
                    </a:cubicBezTo>
                    <a:cubicBezTo>
                      <a:pt x="2536" y="5639"/>
                      <a:pt x="1764" y="2914"/>
                      <a:pt x="855" y="280"/>
                    </a:cubicBezTo>
                    <a:cubicBezTo>
                      <a:pt x="674" y="-220"/>
                      <a:pt x="-189" y="7"/>
                      <a:pt x="38" y="507"/>
                    </a:cubicBezTo>
                    <a:lnTo>
                      <a:pt x="38" y="5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1" name="Google Shape;541;p11"/>
              <p:cNvSpPr/>
              <p:nvPr/>
            </p:nvSpPr>
            <p:spPr>
              <a:xfrm>
                <a:off x="2234482" y="445996"/>
                <a:ext cx="146905" cy="54401"/>
              </a:xfrm>
              <a:custGeom>
                <a:rect b="b" l="l" r="r" t="t"/>
                <a:pathLst>
                  <a:path extrusionOk="0" h="13301" w="35918">
                    <a:moveTo>
                      <a:pt x="35700" y="12469"/>
                    </a:moveTo>
                    <a:cubicBezTo>
                      <a:pt x="27297" y="7382"/>
                      <a:pt x="18440" y="2114"/>
                      <a:pt x="8584" y="524"/>
                    </a:cubicBezTo>
                    <a:cubicBezTo>
                      <a:pt x="5905" y="70"/>
                      <a:pt x="3134" y="-112"/>
                      <a:pt x="409" y="70"/>
                    </a:cubicBezTo>
                    <a:cubicBezTo>
                      <a:pt x="-136" y="115"/>
                      <a:pt x="-136" y="978"/>
                      <a:pt x="409" y="933"/>
                    </a:cubicBezTo>
                    <a:cubicBezTo>
                      <a:pt x="10310" y="252"/>
                      <a:pt x="19667" y="4294"/>
                      <a:pt x="28115" y="9018"/>
                    </a:cubicBezTo>
                    <a:cubicBezTo>
                      <a:pt x="30522" y="10380"/>
                      <a:pt x="32930" y="11788"/>
                      <a:pt x="35291" y="13242"/>
                    </a:cubicBezTo>
                    <a:cubicBezTo>
                      <a:pt x="35746" y="13514"/>
                      <a:pt x="36200" y="12787"/>
                      <a:pt x="35700" y="12469"/>
                    </a:cubicBezTo>
                    <a:lnTo>
                      <a:pt x="35700" y="1246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2" name="Google Shape;542;p11"/>
              <p:cNvSpPr/>
              <p:nvPr/>
            </p:nvSpPr>
            <p:spPr>
              <a:xfrm>
                <a:off x="2398675" y="168792"/>
                <a:ext cx="36781" cy="99203"/>
              </a:xfrm>
              <a:custGeom>
                <a:rect b="b" l="l" r="r" t="t"/>
                <a:pathLst>
                  <a:path extrusionOk="0" h="24255" w="8993">
                    <a:moveTo>
                      <a:pt x="91" y="728"/>
                    </a:moveTo>
                    <a:cubicBezTo>
                      <a:pt x="5224" y="7314"/>
                      <a:pt x="8085" y="15535"/>
                      <a:pt x="8131" y="23847"/>
                    </a:cubicBezTo>
                    <a:cubicBezTo>
                      <a:pt x="8131" y="24392"/>
                      <a:pt x="8994" y="24392"/>
                      <a:pt x="8994" y="23847"/>
                    </a:cubicBezTo>
                    <a:cubicBezTo>
                      <a:pt x="8948" y="17216"/>
                      <a:pt x="7131" y="10585"/>
                      <a:pt x="3816" y="4771"/>
                    </a:cubicBezTo>
                    <a:cubicBezTo>
                      <a:pt x="2907" y="3181"/>
                      <a:pt x="1863" y="1637"/>
                      <a:pt x="682" y="138"/>
                    </a:cubicBezTo>
                    <a:cubicBezTo>
                      <a:pt x="364" y="-271"/>
                      <a:pt x="-227" y="320"/>
                      <a:pt x="91" y="728"/>
                    </a:cubicBezTo>
                    <a:lnTo>
                      <a:pt x="91"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3" name="Google Shape;543;p11"/>
              <p:cNvSpPr/>
              <p:nvPr/>
            </p:nvSpPr>
            <p:spPr>
              <a:xfrm>
                <a:off x="2351680" y="199252"/>
                <a:ext cx="46262" cy="98720"/>
              </a:xfrm>
              <a:custGeom>
                <a:rect b="b" l="l" r="r" t="t"/>
                <a:pathLst>
                  <a:path extrusionOk="0" h="24137" w="11311">
                    <a:moveTo>
                      <a:pt x="138" y="728"/>
                    </a:moveTo>
                    <a:cubicBezTo>
                      <a:pt x="4862" y="5452"/>
                      <a:pt x="8177" y="11539"/>
                      <a:pt x="9631" y="18079"/>
                    </a:cubicBezTo>
                    <a:cubicBezTo>
                      <a:pt x="10040" y="19941"/>
                      <a:pt x="10312" y="21803"/>
                      <a:pt x="10448" y="23711"/>
                    </a:cubicBezTo>
                    <a:cubicBezTo>
                      <a:pt x="10448" y="24256"/>
                      <a:pt x="11311" y="24302"/>
                      <a:pt x="11311" y="23711"/>
                    </a:cubicBezTo>
                    <a:cubicBezTo>
                      <a:pt x="10902" y="16852"/>
                      <a:pt x="8495" y="10176"/>
                      <a:pt x="4498" y="4589"/>
                    </a:cubicBezTo>
                    <a:cubicBezTo>
                      <a:pt x="3363" y="2999"/>
                      <a:pt x="2091" y="1500"/>
                      <a:pt x="728" y="138"/>
                    </a:cubicBezTo>
                    <a:cubicBezTo>
                      <a:pt x="320" y="-271"/>
                      <a:pt x="-271" y="320"/>
                      <a:pt x="138" y="728"/>
                    </a:cubicBezTo>
                    <a:lnTo>
                      <a:pt x="138"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4" name="Google Shape;544;p11"/>
              <p:cNvSpPr/>
              <p:nvPr/>
            </p:nvSpPr>
            <p:spPr>
              <a:xfrm>
                <a:off x="2346053" y="264670"/>
                <a:ext cx="11804" cy="41387"/>
              </a:xfrm>
              <a:custGeom>
                <a:rect b="b" l="l" r="r" t="t"/>
                <a:pathLst>
                  <a:path extrusionOk="0" h="10119" w="2886">
                    <a:moveTo>
                      <a:pt x="60" y="627"/>
                    </a:moveTo>
                    <a:cubicBezTo>
                      <a:pt x="1559" y="3398"/>
                      <a:pt x="2240" y="6577"/>
                      <a:pt x="1968" y="9711"/>
                    </a:cubicBezTo>
                    <a:cubicBezTo>
                      <a:pt x="1922" y="10256"/>
                      <a:pt x="2785" y="10256"/>
                      <a:pt x="2831" y="9711"/>
                    </a:cubicBezTo>
                    <a:cubicBezTo>
                      <a:pt x="3103" y="6395"/>
                      <a:pt x="2376" y="3080"/>
                      <a:pt x="787" y="218"/>
                    </a:cubicBezTo>
                    <a:cubicBezTo>
                      <a:pt x="514" y="-282"/>
                      <a:pt x="-213" y="173"/>
                      <a:pt x="60" y="627"/>
                    </a:cubicBezTo>
                    <a:lnTo>
                      <a:pt x="60" y="62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5" name="Google Shape;545;p11"/>
              <p:cNvSpPr/>
              <p:nvPr/>
            </p:nvSpPr>
            <p:spPr>
              <a:xfrm>
                <a:off x="1873586" y="457838"/>
                <a:ext cx="32409" cy="73383"/>
              </a:xfrm>
              <a:custGeom>
                <a:rect b="b" l="l" r="r" t="t"/>
                <a:pathLst>
                  <a:path extrusionOk="0" h="17942" w="7924">
                    <a:moveTo>
                      <a:pt x="5814" y="671"/>
                    </a:moveTo>
                    <a:cubicBezTo>
                      <a:pt x="8176" y="5167"/>
                      <a:pt x="7041" y="10982"/>
                      <a:pt x="3634" y="14660"/>
                    </a:cubicBezTo>
                    <a:cubicBezTo>
                      <a:pt x="2635" y="15705"/>
                      <a:pt x="1499" y="16568"/>
                      <a:pt x="228" y="17159"/>
                    </a:cubicBezTo>
                    <a:cubicBezTo>
                      <a:pt x="-272" y="17386"/>
                      <a:pt x="137" y="18158"/>
                      <a:pt x="636" y="17885"/>
                    </a:cubicBezTo>
                    <a:cubicBezTo>
                      <a:pt x="5542" y="15569"/>
                      <a:pt x="8403" y="9846"/>
                      <a:pt x="7858" y="4532"/>
                    </a:cubicBezTo>
                    <a:cubicBezTo>
                      <a:pt x="7676" y="3033"/>
                      <a:pt x="7268" y="1580"/>
                      <a:pt x="6541" y="217"/>
                    </a:cubicBezTo>
                    <a:cubicBezTo>
                      <a:pt x="6314" y="-283"/>
                      <a:pt x="5587" y="171"/>
                      <a:pt x="5814" y="671"/>
                    </a:cubicBezTo>
                    <a:lnTo>
                      <a:pt x="5814" y="6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6" name="Google Shape;546;p11"/>
              <p:cNvSpPr/>
              <p:nvPr/>
            </p:nvSpPr>
            <p:spPr>
              <a:xfrm>
                <a:off x="1821737" y="479122"/>
                <a:ext cx="26487" cy="67939"/>
              </a:xfrm>
              <a:custGeom>
                <a:rect b="b" l="l" r="r" t="t"/>
                <a:pathLst>
                  <a:path extrusionOk="0" h="16611" w="6476">
                    <a:moveTo>
                      <a:pt x="5140" y="507"/>
                    </a:moveTo>
                    <a:cubicBezTo>
                      <a:pt x="5549" y="3686"/>
                      <a:pt x="6003" y="7048"/>
                      <a:pt x="5094" y="10181"/>
                    </a:cubicBezTo>
                    <a:cubicBezTo>
                      <a:pt x="4368" y="12589"/>
                      <a:pt x="2733" y="14905"/>
                      <a:pt x="280" y="15768"/>
                    </a:cubicBezTo>
                    <a:cubicBezTo>
                      <a:pt x="-220" y="15950"/>
                      <a:pt x="7" y="16767"/>
                      <a:pt x="507" y="16586"/>
                    </a:cubicBezTo>
                    <a:cubicBezTo>
                      <a:pt x="3141" y="15632"/>
                      <a:pt x="4958" y="13315"/>
                      <a:pt x="5821" y="10726"/>
                    </a:cubicBezTo>
                    <a:cubicBezTo>
                      <a:pt x="6911" y="7366"/>
                      <a:pt x="6412" y="3732"/>
                      <a:pt x="5958" y="280"/>
                    </a:cubicBezTo>
                    <a:cubicBezTo>
                      <a:pt x="5867" y="-220"/>
                      <a:pt x="5049" y="7"/>
                      <a:pt x="5140" y="507"/>
                    </a:cubicBezTo>
                    <a:lnTo>
                      <a:pt x="5140" y="5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7" name="Google Shape;547;p11"/>
              <p:cNvSpPr/>
              <p:nvPr/>
            </p:nvSpPr>
            <p:spPr>
              <a:xfrm>
                <a:off x="1328783" y="411859"/>
                <a:ext cx="150263" cy="124074"/>
              </a:xfrm>
              <a:custGeom>
                <a:rect b="b" l="l" r="r" t="t"/>
                <a:pathLst>
                  <a:path extrusionOk="0" h="30336" w="36739">
                    <a:moveTo>
                      <a:pt x="35935" y="197"/>
                    </a:moveTo>
                    <a:cubicBezTo>
                      <a:pt x="32664" y="5329"/>
                      <a:pt x="28713" y="10007"/>
                      <a:pt x="24307" y="14186"/>
                    </a:cubicBezTo>
                    <a:cubicBezTo>
                      <a:pt x="19856" y="18365"/>
                      <a:pt x="14950" y="21998"/>
                      <a:pt x="9636" y="24996"/>
                    </a:cubicBezTo>
                    <a:cubicBezTo>
                      <a:pt x="6639" y="26722"/>
                      <a:pt x="3504" y="28175"/>
                      <a:pt x="280" y="29447"/>
                    </a:cubicBezTo>
                    <a:cubicBezTo>
                      <a:pt x="-220" y="29674"/>
                      <a:pt x="7" y="30492"/>
                      <a:pt x="507" y="30310"/>
                    </a:cubicBezTo>
                    <a:cubicBezTo>
                      <a:pt x="6275" y="28039"/>
                      <a:pt x="11726" y="25041"/>
                      <a:pt x="16767" y="21453"/>
                    </a:cubicBezTo>
                    <a:cubicBezTo>
                      <a:pt x="21809" y="17865"/>
                      <a:pt x="26396" y="13686"/>
                      <a:pt x="30439" y="8963"/>
                    </a:cubicBezTo>
                    <a:cubicBezTo>
                      <a:pt x="32710" y="6328"/>
                      <a:pt x="34799" y="3558"/>
                      <a:pt x="36661" y="651"/>
                    </a:cubicBezTo>
                    <a:cubicBezTo>
                      <a:pt x="36979" y="151"/>
                      <a:pt x="36253" y="-257"/>
                      <a:pt x="35935" y="197"/>
                    </a:cubicBezTo>
                    <a:lnTo>
                      <a:pt x="35935"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8" name="Google Shape;548;p11"/>
              <p:cNvSpPr/>
              <p:nvPr/>
            </p:nvSpPr>
            <p:spPr>
              <a:xfrm>
                <a:off x="1259942" y="408735"/>
                <a:ext cx="85469" cy="76238"/>
              </a:xfrm>
              <a:custGeom>
                <a:rect b="b" l="l" r="r" t="t"/>
                <a:pathLst>
                  <a:path extrusionOk="0" h="18640" w="20897">
                    <a:moveTo>
                      <a:pt x="20065" y="188"/>
                    </a:moveTo>
                    <a:cubicBezTo>
                      <a:pt x="16114" y="5911"/>
                      <a:pt x="11072" y="10907"/>
                      <a:pt x="5304" y="14768"/>
                    </a:cubicBezTo>
                    <a:cubicBezTo>
                      <a:pt x="3669" y="15903"/>
                      <a:pt x="1943" y="16903"/>
                      <a:pt x="217" y="17856"/>
                    </a:cubicBezTo>
                    <a:cubicBezTo>
                      <a:pt x="-283" y="18083"/>
                      <a:pt x="171" y="18856"/>
                      <a:pt x="671" y="18583"/>
                    </a:cubicBezTo>
                    <a:cubicBezTo>
                      <a:pt x="6893" y="15222"/>
                      <a:pt x="12526" y="10771"/>
                      <a:pt x="17113" y="5366"/>
                    </a:cubicBezTo>
                    <a:cubicBezTo>
                      <a:pt x="18430" y="3867"/>
                      <a:pt x="19656" y="2277"/>
                      <a:pt x="20838" y="642"/>
                    </a:cubicBezTo>
                    <a:cubicBezTo>
                      <a:pt x="21110" y="188"/>
                      <a:pt x="20383" y="-266"/>
                      <a:pt x="20065" y="188"/>
                    </a:cubicBezTo>
                    <a:lnTo>
                      <a:pt x="20065" y="18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9" name="Google Shape;549;p11"/>
              <p:cNvSpPr/>
              <p:nvPr/>
            </p:nvSpPr>
            <p:spPr>
              <a:xfrm>
                <a:off x="1113693" y="362299"/>
                <a:ext cx="49178" cy="49599"/>
              </a:xfrm>
              <a:custGeom>
                <a:rect b="b" l="l" r="r" t="t"/>
                <a:pathLst>
                  <a:path extrusionOk="0" h="12127" w="12024">
                    <a:moveTo>
                      <a:pt x="11181" y="280"/>
                    </a:moveTo>
                    <a:cubicBezTo>
                      <a:pt x="9318" y="5322"/>
                      <a:pt x="5276" y="9409"/>
                      <a:pt x="280" y="11271"/>
                    </a:cubicBezTo>
                    <a:cubicBezTo>
                      <a:pt x="-220" y="11453"/>
                      <a:pt x="7" y="12316"/>
                      <a:pt x="507" y="12089"/>
                    </a:cubicBezTo>
                    <a:cubicBezTo>
                      <a:pt x="5821" y="10136"/>
                      <a:pt x="10045" y="5821"/>
                      <a:pt x="11998" y="507"/>
                    </a:cubicBezTo>
                    <a:cubicBezTo>
                      <a:pt x="12180" y="7"/>
                      <a:pt x="11362" y="-220"/>
                      <a:pt x="11181" y="280"/>
                    </a:cubicBezTo>
                    <a:lnTo>
                      <a:pt x="11181" y="2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0" name="Google Shape;550;p11"/>
              <p:cNvSpPr/>
              <p:nvPr/>
            </p:nvSpPr>
            <p:spPr>
              <a:xfrm>
                <a:off x="1067443" y="332636"/>
                <a:ext cx="36229" cy="35804"/>
              </a:xfrm>
              <a:custGeom>
                <a:rect b="b" l="l" r="r" t="t"/>
                <a:pathLst>
                  <a:path extrusionOk="0" h="8754" w="8858">
                    <a:moveTo>
                      <a:pt x="8001" y="313"/>
                    </a:moveTo>
                    <a:cubicBezTo>
                      <a:pt x="6639" y="3764"/>
                      <a:pt x="3777" y="6580"/>
                      <a:pt x="280" y="7898"/>
                    </a:cubicBezTo>
                    <a:cubicBezTo>
                      <a:pt x="-220" y="8125"/>
                      <a:pt x="7" y="8942"/>
                      <a:pt x="507" y="8715"/>
                    </a:cubicBezTo>
                    <a:cubicBezTo>
                      <a:pt x="4322" y="7262"/>
                      <a:pt x="7320" y="4264"/>
                      <a:pt x="8819" y="540"/>
                    </a:cubicBezTo>
                    <a:cubicBezTo>
                      <a:pt x="9046" y="-5"/>
                      <a:pt x="8228" y="-233"/>
                      <a:pt x="8001" y="313"/>
                    </a:cubicBezTo>
                    <a:lnTo>
                      <a:pt x="8001"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1" name="Google Shape;551;p11"/>
              <p:cNvSpPr/>
              <p:nvPr/>
            </p:nvSpPr>
            <p:spPr>
              <a:xfrm>
                <a:off x="1512531" y="218839"/>
                <a:ext cx="73305" cy="58835"/>
              </a:xfrm>
              <a:custGeom>
                <a:rect b="b" l="l" r="r" t="t"/>
                <a:pathLst>
                  <a:path extrusionOk="0" h="14385" w="17923">
                    <a:moveTo>
                      <a:pt x="17845" y="13743"/>
                    </a:moveTo>
                    <a:cubicBezTo>
                      <a:pt x="13530" y="7611"/>
                      <a:pt x="7489" y="2797"/>
                      <a:pt x="540" y="26"/>
                    </a:cubicBezTo>
                    <a:cubicBezTo>
                      <a:pt x="-5" y="-155"/>
                      <a:pt x="-233" y="662"/>
                      <a:pt x="313" y="844"/>
                    </a:cubicBezTo>
                    <a:cubicBezTo>
                      <a:pt x="7035" y="3569"/>
                      <a:pt x="12939" y="8247"/>
                      <a:pt x="17118" y="14197"/>
                    </a:cubicBezTo>
                    <a:cubicBezTo>
                      <a:pt x="17436" y="14651"/>
                      <a:pt x="18163" y="14197"/>
                      <a:pt x="17845" y="13743"/>
                    </a:cubicBezTo>
                    <a:lnTo>
                      <a:pt x="17845" y="137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2" name="Google Shape;552;p11"/>
              <p:cNvSpPr/>
              <p:nvPr/>
            </p:nvSpPr>
            <p:spPr>
              <a:xfrm>
                <a:off x="1564143" y="196860"/>
                <a:ext cx="47133" cy="38503"/>
              </a:xfrm>
              <a:custGeom>
                <a:rect b="b" l="l" r="r" t="t"/>
                <a:pathLst>
                  <a:path extrusionOk="0" h="9414" w="11524">
                    <a:moveTo>
                      <a:pt x="11446" y="8807"/>
                    </a:moveTo>
                    <a:cubicBezTo>
                      <a:pt x="8630" y="5038"/>
                      <a:pt x="4951" y="1994"/>
                      <a:pt x="636" y="41"/>
                    </a:cubicBezTo>
                    <a:cubicBezTo>
                      <a:pt x="137" y="-186"/>
                      <a:pt x="-272" y="586"/>
                      <a:pt x="227" y="814"/>
                    </a:cubicBezTo>
                    <a:cubicBezTo>
                      <a:pt x="4361" y="2676"/>
                      <a:pt x="7994" y="5583"/>
                      <a:pt x="10720" y="9216"/>
                    </a:cubicBezTo>
                    <a:cubicBezTo>
                      <a:pt x="11038" y="9671"/>
                      <a:pt x="11764" y="9262"/>
                      <a:pt x="11446" y="8807"/>
                    </a:cubicBezTo>
                    <a:lnTo>
                      <a:pt x="11446" y="88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3" name="Google Shape;553;p11"/>
              <p:cNvSpPr/>
              <p:nvPr/>
            </p:nvSpPr>
            <p:spPr>
              <a:xfrm>
                <a:off x="1037324" y="639380"/>
                <a:ext cx="14368" cy="57677"/>
              </a:xfrm>
              <a:custGeom>
                <a:rect b="b" l="l" r="r" t="t"/>
                <a:pathLst>
                  <a:path extrusionOk="0" h="14102" w="3513">
                    <a:moveTo>
                      <a:pt x="60" y="651"/>
                    </a:moveTo>
                    <a:cubicBezTo>
                      <a:pt x="2513" y="4466"/>
                      <a:pt x="3285" y="9190"/>
                      <a:pt x="2195" y="13596"/>
                    </a:cubicBezTo>
                    <a:cubicBezTo>
                      <a:pt x="2059" y="14095"/>
                      <a:pt x="2876" y="14322"/>
                      <a:pt x="3012" y="13823"/>
                    </a:cubicBezTo>
                    <a:cubicBezTo>
                      <a:pt x="4148" y="9190"/>
                      <a:pt x="3330" y="4239"/>
                      <a:pt x="787" y="197"/>
                    </a:cubicBezTo>
                    <a:cubicBezTo>
                      <a:pt x="514" y="-257"/>
                      <a:pt x="-212" y="151"/>
                      <a:pt x="60" y="651"/>
                    </a:cubicBezTo>
                    <a:lnTo>
                      <a:pt x="60" y="65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4" name="Google Shape;554;p11"/>
              <p:cNvSpPr/>
              <p:nvPr/>
            </p:nvSpPr>
            <p:spPr>
              <a:xfrm>
                <a:off x="993744" y="688287"/>
                <a:ext cx="9284" cy="52417"/>
              </a:xfrm>
              <a:custGeom>
                <a:rect b="b" l="l" r="r" t="t"/>
                <a:pathLst>
                  <a:path extrusionOk="0" h="12816" w="2270">
                    <a:moveTo>
                      <a:pt x="43" y="636"/>
                    </a:moveTo>
                    <a:cubicBezTo>
                      <a:pt x="1815" y="4270"/>
                      <a:pt x="1860" y="8585"/>
                      <a:pt x="316" y="12309"/>
                    </a:cubicBezTo>
                    <a:cubicBezTo>
                      <a:pt x="134" y="12809"/>
                      <a:pt x="952" y="13036"/>
                      <a:pt x="1134" y="12536"/>
                    </a:cubicBezTo>
                    <a:cubicBezTo>
                      <a:pt x="2769" y="8585"/>
                      <a:pt x="2632" y="4043"/>
                      <a:pt x="770" y="227"/>
                    </a:cubicBezTo>
                    <a:cubicBezTo>
                      <a:pt x="543" y="-272"/>
                      <a:pt x="-184" y="136"/>
                      <a:pt x="43" y="636"/>
                    </a:cubicBezTo>
                    <a:lnTo>
                      <a:pt x="43" y="63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5" name="Google Shape;555;p11"/>
              <p:cNvSpPr/>
              <p:nvPr/>
            </p:nvSpPr>
            <p:spPr>
              <a:xfrm>
                <a:off x="674363" y="734368"/>
                <a:ext cx="41068" cy="67101"/>
              </a:xfrm>
              <a:custGeom>
                <a:rect b="b" l="l" r="r" t="t"/>
                <a:pathLst>
                  <a:path extrusionOk="0" h="16406" w="10041">
                    <a:moveTo>
                      <a:pt x="9014" y="540"/>
                    </a:moveTo>
                    <a:cubicBezTo>
                      <a:pt x="10149" y="6762"/>
                      <a:pt x="6243" y="13439"/>
                      <a:pt x="293" y="15528"/>
                    </a:cubicBezTo>
                    <a:cubicBezTo>
                      <a:pt x="-207" y="15710"/>
                      <a:pt x="-25" y="16528"/>
                      <a:pt x="520" y="16391"/>
                    </a:cubicBezTo>
                    <a:cubicBezTo>
                      <a:pt x="5471" y="14620"/>
                      <a:pt x="9150" y="9942"/>
                      <a:pt x="9877" y="4764"/>
                    </a:cubicBezTo>
                    <a:cubicBezTo>
                      <a:pt x="10104" y="3265"/>
                      <a:pt x="10104" y="1766"/>
                      <a:pt x="9831" y="313"/>
                    </a:cubicBezTo>
                    <a:cubicBezTo>
                      <a:pt x="9740" y="-233"/>
                      <a:pt x="8923" y="-5"/>
                      <a:pt x="9014" y="540"/>
                    </a:cubicBezTo>
                    <a:lnTo>
                      <a:pt x="9014" y="5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6" name="Google Shape;556;p11"/>
              <p:cNvSpPr/>
              <p:nvPr/>
            </p:nvSpPr>
            <p:spPr>
              <a:xfrm>
                <a:off x="615002" y="742521"/>
                <a:ext cx="31583" cy="64160"/>
              </a:xfrm>
              <a:custGeom>
                <a:rect b="b" l="l" r="r" t="t"/>
                <a:pathLst>
                  <a:path extrusionOk="0" h="15687" w="7722">
                    <a:moveTo>
                      <a:pt x="6860" y="363"/>
                    </a:moveTo>
                    <a:cubicBezTo>
                      <a:pt x="6724" y="5905"/>
                      <a:pt x="4271" y="11264"/>
                      <a:pt x="138" y="14943"/>
                    </a:cubicBezTo>
                    <a:cubicBezTo>
                      <a:pt x="-271" y="15307"/>
                      <a:pt x="320" y="15942"/>
                      <a:pt x="728" y="15579"/>
                    </a:cubicBezTo>
                    <a:cubicBezTo>
                      <a:pt x="5043" y="11718"/>
                      <a:pt x="7587" y="6132"/>
                      <a:pt x="7723" y="409"/>
                    </a:cubicBezTo>
                    <a:cubicBezTo>
                      <a:pt x="7723" y="-136"/>
                      <a:pt x="6860" y="-136"/>
                      <a:pt x="6860" y="409"/>
                    </a:cubicBezTo>
                    <a:lnTo>
                      <a:pt x="6860"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7" name="Google Shape;557;p11"/>
              <p:cNvSpPr/>
              <p:nvPr/>
            </p:nvSpPr>
            <p:spPr>
              <a:xfrm>
                <a:off x="879069" y="761671"/>
                <a:ext cx="38712" cy="335662"/>
              </a:xfrm>
              <a:custGeom>
                <a:rect b="b" l="l" r="r" t="t"/>
                <a:pathLst>
                  <a:path extrusionOk="0" h="82069" w="9465">
                    <a:moveTo>
                      <a:pt x="15" y="540"/>
                    </a:moveTo>
                    <a:cubicBezTo>
                      <a:pt x="2968" y="11441"/>
                      <a:pt x="5920" y="22387"/>
                      <a:pt x="7510" y="33605"/>
                    </a:cubicBezTo>
                    <a:cubicBezTo>
                      <a:pt x="8963" y="44007"/>
                      <a:pt x="9190" y="54726"/>
                      <a:pt x="7101" y="65082"/>
                    </a:cubicBezTo>
                    <a:cubicBezTo>
                      <a:pt x="5966" y="70759"/>
                      <a:pt x="4103" y="76301"/>
                      <a:pt x="1469" y="81433"/>
                    </a:cubicBezTo>
                    <a:cubicBezTo>
                      <a:pt x="1196" y="81933"/>
                      <a:pt x="1968" y="82341"/>
                      <a:pt x="2195" y="81842"/>
                    </a:cubicBezTo>
                    <a:cubicBezTo>
                      <a:pt x="6964" y="72622"/>
                      <a:pt x="9099" y="62311"/>
                      <a:pt x="9417" y="51955"/>
                    </a:cubicBezTo>
                    <a:cubicBezTo>
                      <a:pt x="9781" y="40918"/>
                      <a:pt x="8055" y="29881"/>
                      <a:pt x="5648" y="19117"/>
                    </a:cubicBezTo>
                    <a:cubicBezTo>
                      <a:pt x="4194" y="12803"/>
                      <a:pt x="2513" y="6535"/>
                      <a:pt x="833" y="313"/>
                    </a:cubicBezTo>
                    <a:cubicBezTo>
                      <a:pt x="697" y="-233"/>
                      <a:pt x="-121" y="-5"/>
                      <a:pt x="15" y="540"/>
                    </a:cubicBezTo>
                    <a:lnTo>
                      <a:pt x="15" y="5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8" name="Google Shape;558;p11"/>
              <p:cNvSpPr/>
              <p:nvPr/>
            </p:nvSpPr>
            <p:spPr>
              <a:xfrm>
                <a:off x="890565" y="813468"/>
                <a:ext cx="67395" cy="103080"/>
              </a:xfrm>
              <a:custGeom>
                <a:rect b="b" l="l" r="r" t="t"/>
                <a:pathLst>
                  <a:path extrusionOk="0" h="25203" w="16478">
                    <a:moveTo>
                      <a:pt x="157" y="682"/>
                    </a:moveTo>
                    <a:cubicBezTo>
                      <a:pt x="6152" y="5360"/>
                      <a:pt x="10876" y="11673"/>
                      <a:pt x="13738" y="18714"/>
                    </a:cubicBezTo>
                    <a:cubicBezTo>
                      <a:pt x="14510" y="20712"/>
                      <a:pt x="15146" y="22801"/>
                      <a:pt x="15645" y="24891"/>
                    </a:cubicBezTo>
                    <a:cubicBezTo>
                      <a:pt x="15782" y="25436"/>
                      <a:pt x="16599" y="25209"/>
                      <a:pt x="16463" y="24663"/>
                    </a:cubicBezTo>
                    <a:cubicBezTo>
                      <a:pt x="14737" y="17169"/>
                      <a:pt x="10922" y="10129"/>
                      <a:pt x="5607" y="4497"/>
                    </a:cubicBezTo>
                    <a:cubicBezTo>
                      <a:pt x="4109" y="2907"/>
                      <a:pt x="2474" y="1454"/>
                      <a:pt x="747" y="91"/>
                    </a:cubicBezTo>
                    <a:cubicBezTo>
                      <a:pt x="339" y="-227"/>
                      <a:pt x="-297" y="364"/>
                      <a:pt x="157" y="682"/>
                    </a:cubicBezTo>
                    <a:lnTo>
                      <a:pt x="157" y="68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9" name="Google Shape;559;p11"/>
              <p:cNvSpPr/>
              <p:nvPr/>
            </p:nvSpPr>
            <p:spPr>
              <a:xfrm>
                <a:off x="852292" y="983778"/>
                <a:ext cx="55546" cy="65481"/>
              </a:xfrm>
              <a:custGeom>
                <a:rect b="b" l="l" r="r" t="t"/>
                <a:pathLst>
                  <a:path extrusionOk="0" h="16010" w="13581">
                    <a:moveTo>
                      <a:pt x="12877" y="138"/>
                    </a:moveTo>
                    <a:cubicBezTo>
                      <a:pt x="8608" y="5180"/>
                      <a:pt x="4338" y="10221"/>
                      <a:pt x="114" y="15263"/>
                    </a:cubicBezTo>
                    <a:cubicBezTo>
                      <a:pt x="-249" y="15672"/>
                      <a:pt x="341" y="16308"/>
                      <a:pt x="705" y="15853"/>
                    </a:cubicBezTo>
                    <a:cubicBezTo>
                      <a:pt x="4974" y="10812"/>
                      <a:pt x="9198" y="5770"/>
                      <a:pt x="13468" y="728"/>
                    </a:cubicBezTo>
                    <a:cubicBezTo>
                      <a:pt x="13831" y="320"/>
                      <a:pt x="13240" y="-271"/>
                      <a:pt x="12877" y="138"/>
                    </a:cubicBezTo>
                    <a:lnTo>
                      <a:pt x="12877" y="13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0" name="Google Shape;560;p11"/>
              <p:cNvSpPr/>
              <p:nvPr/>
            </p:nvSpPr>
            <p:spPr>
              <a:xfrm>
                <a:off x="821376" y="357437"/>
                <a:ext cx="162001" cy="144590"/>
              </a:xfrm>
              <a:custGeom>
                <a:rect b="b" l="l" r="r" t="t"/>
                <a:pathLst>
                  <a:path extrusionOk="0" h="35352" w="39609">
                    <a:moveTo>
                      <a:pt x="39060" y="15"/>
                    </a:moveTo>
                    <a:cubicBezTo>
                      <a:pt x="32383" y="2104"/>
                      <a:pt x="26069" y="5329"/>
                      <a:pt x="20437" y="9508"/>
                    </a:cubicBezTo>
                    <a:cubicBezTo>
                      <a:pt x="14805" y="13687"/>
                      <a:pt x="9854" y="18683"/>
                      <a:pt x="5857" y="24451"/>
                    </a:cubicBezTo>
                    <a:cubicBezTo>
                      <a:pt x="3586" y="27676"/>
                      <a:pt x="1633" y="31082"/>
                      <a:pt x="43" y="34716"/>
                    </a:cubicBezTo>
                    <a:cubicBezTo>
                      <a:pt x="-184" y="35216"/>
                      <a:pt x="543" y="35624"/>
                      <a:pt x="770" y="35125"/>
                    </a:cubicBezTo>
                    <a:cubicBezTo>
                      <a:pt x="3586" y="28811"/>
                      <a:pt x="7492" y="22998"/>
                      <a:pt x="12216" y="17956"/>
                    </a:cubicBezTo>
                    <a:cubicBezTo>
                      <a:pt x="16940" y="12914"/>
                      <a:pt x="22435" y="8645"/>
                      <a:pt x="28522" y="5375"/>
                    </a:cubicBezTo>
                    <a:cubicBezTo>
                      <a:pt x="31974" y="3513"/>
                      <a:pt x="35562" y="2013"/>
                      <a:pt x="39332" y="833"/>
                    </a:cubicBezTo>
                    <a:cubicBezTo>
                      <a:pt x="39832" y="697"/>
                      <a:pt x="39605" y="-121"/>
                      <a:pt x="39060" y="15"/>
                    </a:cubicBezTo>
                    <a:lnTo>
                      <a:pt x="39060"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1" name="Google Shape;561;p11"/>
              <p:cNvSpPr/>
              <p:nvPr/>
            </p:nvSpPr>
            <p:spPr>
              <a:xfrm>
                <a:off x="891088" y="198381"/>
                <a:ext cx="78577" cy="31742"/>
              </a:xfrm>
              <a:custGeom>
                <a:rect b="b" l="l" r="r" t="t"/>
                <a:pathLst>
                  <a:path extrusionOk="0" h="7761" w="19212">
                    <a:moveTo>
                      <a:pt x="18606" y="33"/>
                    </a:moveTo>
                    <a:cubicBezTo>
                      <a:pt x="13155" y="3758"/>
                      <a:pt x="6932" y="6120"/>
                      <a:pt x="392" y="6892"/>
                    </a:cubicBezTo>
                    <a:cubicBezTo>
                      <a:pt x="-108" y="6983"/>
                      <a:pt x="-153" y="7845"/>
                      <a:pt x="392" y="7755"/>
                    </a:cubicBezTo>
                    <a:cubicBezTo>
                      <a:pt x="7069" y="6937"/>
                      <a:pt x="13473" y="4575"/>
                      <a:pt x="19014" y="805"/>
                    </a:cubicBezTo>
                    <a:cubicBezTo>
                      <a:pt x="19468" y="487"/>
                      <a:pt x="19060" y="-239"/>
                      <a:pt x="18606" y="79"/>
                    </a:cubicBezTo>
                    <a:lnTo>
                      <a:pt x="18606" y="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2" name="Google Shape;562;p11"/>
              <p:cNvSpPr/>
              <p:nvPr/>
            </p:nvSpPr>
            <p:spPr>
              <a:xfrm>
                <a:off x="866339" y="177947"/>
                <a:ext cx="63452" cy="16225"/>
              </a:xfrm>
              <a:custGeom>
                <a:rect b="b" l="l" r="r" t="t"/>
                <a:pathLst>
                  <a:path extrusionOk="0" h="3967" w="15514">
                    <a:moveTo>
                      <a:pt x="14892" y="79"/>
                    </a:moveTo>
                    <a:cubicBezTo>
                      <a:pt x="10850" y="3167"/>
                      <a:pt x="5308" y="3985"/>
                      <a:pt x="539" y="2168"/>
                    </a:cubicBezTo>
                    <a:cubicBezTo>
                      <a:pt x="-5" y="1941"/>
                      <a:pt x="-232" y="2804"/>
                      <a:pt x="312" y="2985"/>
                    </a:cubicBezTo>
                    <a:cubicBezTo>
                      <a:pt x="5263" y="4848"/>
                      <a:pt x="11123" y="4030"/>
                      <a:pt x="15347" y="805"/>
                    </a:cubicBezTo>
                    <a:cubicBezTo>
                      <a:pt x="15755" y="487"/>
                      <a:pt x="15347" y="-239"/>
                      <a:pt x="14892" y="79"/>
                    </a:cubicBezTo>
                    <a:lnTo>
                      <a:pt x="14892" y="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563" name="Google Shape;563;p11"/>
            <p:cNvGrpSpPr/>
            <p:nvPr/>
          </p:nvGrpSpPr>
          <p:grpSpPr>
            <a:xfrm>
              <a:off x="-776998" y="2721967"/>
              <a:ext cx="2639265" cy="2598376"/>
              <a:chOff x="-776998" y="2721967"/>
              <a:chExt cx="2639265" cy="2598376"/>
            </a:xfrm>
          </p:grpSpPr>
          <p:sp>
            <p:nvSpPr>
              <p:cNvPr id="564" name="Google Shape;564;p11"/>
              <p:cNvSpPr/>
              <p:nvPr/>
            </p:nvSpPr>
            <p:spPr>
              <a:xfrm>
                <a:off x="-776998" y="3351650"/>
                <a:ext cx="2639265" cy="1968693"/>
              </a:xfrm>
              <a:custGeom>
                <a:rect b="b" l="l" r="r" t="t"/>
                <a:pathLst>
                  <a:path extrusionOk="0" h="451535" w="605336">
                    <a:moveTo>
                      <a:pt x="596499" y="451536"/>
                    </a:moveTo>
                    <a:lnTo>
                      <a:pt x="0" y="447539"/>
                    </a:lnTo>
                    <a:lnTo>
                      <a:pt x="0" y="68425"/>
                    </a:lnTo>
                    <a:cubicBezTo>
                      <a:pt x="25649" y="39933"/>
                      <a:pt x="56812" y="14797"/>
                      <a:pt x="93738" y="4501"/>
                    </a:cubicBezTo>
                    <a:cubicBezTo>
                      <a:pt x="130665" y="-5796"/>
                      <a:pt x="174037" y="1235"/>
                      <a:pt x="200353" y="29109"/>
                    </a:cubicBezTo>
                    <a:cubicBezTo>
                      <a:pt x="232061" y="62693"/>
                      <a:pt x="231511" y="114772"/>
                      <a:pt x="225748" y="160601"/>
                    </a:cubicBezTo>
                    <a:cubicBezTo>
                      <a:pt x="242953" y="143450"/>
                      <a:pt x="272962" y="133985"/>
                      <a:pt x="290862" y="150413"/>
                    </a:cubicBezTo>
                    <a:cubicBezTo>
                      <a:pt x="297998" y="156963"/>
                      <a:pt x="301740" y="166388"/>
                      <a:pt x="304443" y="175689"/>
                    </a:cubicBezTo>
                    <a:cubicBezTo>
                      <a:pt x="310842" y="197727"/>
                      <a:pt x="312655" y="221083"/>
                      <a:pt x="309734" y="243843"/>
                    </a:cubicBezTo>
                    <a:cubicBezTo>
                      <a:pt x="333616" y="230512"/>
                      <a:pt x="364343" y="228318"/>
                      <a:pt x="388270" y="241567"/>
                    </a:cubicBezTo>
                    <a:cubicBezTo>
                      <a:pt x="412198" y="254816"/>
                      <a:pt x="426927" y="284548"/>
                      <a:pt x="419583" y="310892"/>
                    </a:cubicBezTo>
                    <a:cubicBezTo>
                      <a:pt x="435248" y="290348"/>
                      <a:pt x="463232" y="280038"/>
                      <a:pt x="488481" y="285511"/>
                    </a:cubicBezTo>
                    <a:cubicBezTo>
                      <a:pt x="513730" y="290984"/>
                      <a:pt x="534937" y="311950"/>
                      <a:pt x="540691" y="337136"/>
                    </a:cubicBezTo>
                    <a:cubicBezTo>
                      <a:pt x="542522" y="345143"/>
                      <a:pt x="543930" y="354900"/>
                      <a:pt x="551452" y="358201"/>
                    </a:cubicBezTo>
                    <a:cubicBezTo>
                      <a:pt x="555426" y="359946"/>
                      <a:pt x="559972" y="359223"/>
                      <a:pt x="564310" y="359074"/>
                    </a:cubicBezTo>
                    <a:cubicBezTo>
                      <a:pt x="578195" y="358601"/>
                      <a:pt x="592502" y="365069"/>
                      <a:pt x="600038" y="376738"/>
                    </a:cubicBezTo>
                    <a:cubicBezTo>
                      <a:pt x="607577" y="388411"/>
                      <a:pt x="607214" y="405085"/>
                      <a:pt x="598030" y="415513"/>
                    </a:cubicBezTo>
                    <a:cubicBezTo>
                      <a:pt x="599093" y="425674"/>
                      <a:pt x="595441" y="441371"/>
                      <a:pt x="596504" y="451531"/>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565" name="Google Shape;565;p11"/>
              <p:cNvGrpSpPr/>
              <p:nvPr/>
            </p:nvGrpSpPr>
            <p:grpSpPr>
              <a:xfrm>
                <a:off x="-287840" y="3826959"/>
                <a:ext cx="1471105" cy="1343657"/>
                <a:chOff x="3421737" y="4180023"/>
                <a:chExt cx="807856" cy="737868"/>
              </a:xfrm>
            </p:grpSpPr>
            <p:sp>
              <p:nvSpPr>
                <p:cNvPr id="566" name="Google Shape;566;p11"/>
                <p:cNvSpPr/>
                <p:nvPr/>
              </p:nvSpPr>
              <p:spPr>
                <a:xfrm>
                  <a:off x="3421737" y="4180023"/>
                  <a:ext cx="378130" cy="733613"/>
                </a:xfrm>
                <a:custGeom>
                  <a:rect b="b" l="l" r="r" t="t"/>
                  <a:pathLst>
                    <a:path extrusionOk="0" h="407563" w="210072">
                      <a:moveTo>
                        <a:pt x="195575" y="351895"/>
                      </a:moveTo>
                      <a:cubicBezTo>
                        <a:pt x="204704" y="333227"/>
                        <a:pt x="214015" y="312379"/>
                        <a:pt x="208338" y="292394"/>
                      </a:cubicBezTo>
                      <a:cubicBezTo>
                        <a:pt x="202252" y="271047"/>
                        <a:pt x="181313" y="258193"/>
                        <a:pt x="164099" y="244158"/>
                      </a:cubicBezTo>
                      <a:cubicBezTo>
                        <a:pt x="159011" y="239980"/>
                        <a:pt x="153879" y="235211"/>
                        <a:pt x="151880" y="228897"/>
                      </a:cubicBezTo>
                      <a:cubicBezTo>
                        <a:pt x="149791" y="222311"/>
                        <a:pt x="151471" y="215180"/>
                        <a:pt x="153879" y="208731"/>
                      </a:cubicBezTo>
                      <a:cubicBezTo>
                        <a:pt x="158784" y="195604"/>
                        <a:pt x="166597" y="183795"/>
                        <a:pt x="173137" y="171440"/>
                      </a:cubicBezTo>
                      <a:cubicBezTo>
                        <a:pt x="179723" y="159041"/>
                        <a:pt x="185173" y="145551"/>
                        <a:pt x="184765" y="131562"/>
                      </a:cubicBezTo>
                      <a:cubicBezTo>
                        <a:pt x="184311" y="117572"/>
                        <a:pt x="176680" y="103038"/>
                        <a:pt x="163599" y="98042"/>
                      </a:cubicBezTo>
                      <a:cubicBezTo>
                        <a:pt x="157058" y="95498"/>
                        <a:pt x="148792" y="94907"/>
                        <a:pt x="145249" y="88821"/>
                      </a:cubicBezTo>
                      <a:cubicBezTo>
                        <a:pt x="143569" y="86005"/>
                        <a:pt x="143432" y="82553"/>
                        <a:pt x="143432" y="79283"/>
                      </a:cubicBezTo>
                      <a:cubicBezTo>
                        <a:pt x="143432" y="67564"/>
                        <a:pt x="144976" y="55846"/>
                        <a:pt x="144295" y="44128"/>
                      </a:cubicBezTo>
                      <a:cubicBezTo>
                        <a:pt x="143569" y="32455"/>
                        <a:pt x="140298" y="20373"/>
                        <a:pt x="132213" y="11924"/>
                      </a:cubicBezTo>
                      <a:cubicBezTo>
                        <a:pt x="123675" y="3113"/>
                        <a:pt x="110775" y="-566"/>
                        <a:pt x="98557" y="70"/>
                      </a:cubicBezTo>
                      <a:cubicBezTo>
                        <a:pt x="86293" y="660"/>
                        <a:pt x="74575" y="5066"/>
                        <a:pt x="63538" y="10471"/>
                      </a:cubicBezTo>
                      <a:cubicBezTo>
                        <a:pt x="55317" y="14468"/>
                        <a:pt x="47187" y="19146"/>
                        <a:pt x="41100" y="26005"/>
                      </a:cubicBezTo>
                      <a:cubicBezTo>
                        <a:pt x="35196" y="32727"/>
                        <a:pt x="31562" y="41084"/>
                        <a:pt x="28560" y="49487"/>
                      </a:cubicBezTo>
                      <a:cubicBezTo>
                        <a:pt x="13258" y="92500"/>
                        <a:pt x="12336" y="139056"/>
                        <a:pt x="8834" y="184567"/>
                      </a:cubicBezTo>
                      <a:cubicBezTo>
                        <a:pt x="3293" y="256558"/>
                        <a:pt x="-8925" y="330457"/>
                        <a:pt x="10873" y="399904"/>
                      </a:cubicBezTo>
                      <a:cubicBezTo>
                        <a:pt x="50957" y="409988"/>
                        <a:pt x="92607" y="407126"/>
                        <a:pt x="133530" y="406990"/>
                      </a:cubicBezTo>
                      <a:cubicBezTo>
                        <a:pt x="147111" y="406944"/>
                        <a:pt x="162781" y="410805"/>
                        <a:pt x="172138" y="399087"/>
                      </a:cubicBezTo>
                      <a:cubicBezTo>
                        <a:pt x="182494" y="386187"/>
                        <a:pt x="188353" y="366702"/>
                        <a:pt x="195575" y="35189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7" name="Google Shape;567;p11"/>
                <p:cNvSpPr/>
                <p:nvPr/>
              </p:nvSpPr>
              <p:spPr>
                <a:xfrm>
                  <a:off x="3700624" y="4562826"/>
                  <a:ext cx="528968" cy="348757"/>
                </a:xfrm>
                <a:custGeom>
                  <a:rect b="b" l="l" r="r" t="t"/>
                  <a:pathLst>
                    <a:path extrusionOk="0" h="193754" w="293871">
                      <a:moveTo>
                        <a:pt x="6627" y="193754"/>
                      </a:moveTo>
                      <a:lnTo>
                        <a:pt x="235863" y="193754"/>
                      </a:lnTo>
                      <a:cubicBezTo>
                        <a:pt x="250034" y="191347"/>
                        <a:pt x="272244" y="192028"/>
                        <a:pt x="286643" y="191756"/>
                      </a:cubicBezTo>
                      <a:cubicBezTo>
                        <a:pt x="290140" y="180764"/>
                        <a:pt x="293683" y="169545"/>
                        <a:pt x="293865" y="158009"/>
                      </a:cubicBezTo>
                      <a:cubicBezTo>
                        <a:pt x="294046" y="146472"/>
                        <a:pt x="290322" y="134299"/>
                        <a:pt x="281465" y="126896"/>
                      </a:cubicBezTo>
                      <a:cubicBezTo>
                        <a:pt x="272108" y="118993"/>
                        <a:pt x="258936" y="117766"/>
                        <a:pt x="246718" y="118130"/>
                      </a:cubicBezTo>
                      <a:cubicBezTo>
                        <a:pt x="224417" y="118856"/>
                        <a:pt x="202252" y="123943"/>
                        <a:pt x="181858" y="133028"/>
                      </a:cubicBezTo>
                      <a:cubicBezTo>
                        <a:pt x="190579" y="116949"/>
                        <a:pt x="191260" y="95783"/>
                        <a:pt x="180450" y="81021"/>
                      </a:cubicBezTo>
                      <a:cubicBezTo>
                        <a:pt x="169640" y="66305"/>
                        <a:pt x="146430" y="61082"/>
                        <a:pt x="132078" y="72482"/>
                      </a:cubicBezTo>
                      <a:cubicBezTo>
                        <a:pt x="139935" y="52815"/>
                        <a:pt x="136347" y="29106"/>
                        <a:pt x="123130" y="12618"/>
                      </a:cubicBezTo>
                      <a:cubicBezTo>
                        <a:pt x="116998" y="4942"/>
                        <a:pt x="107596" y="-1507"/>
                        <a:pt x="97922" y="310"/>
                      </a:cubicBezTo>
                      <a:cubicBezTo>
                        <a:pt x="89337" y="1944"/>
                        <a:pt x="83205" y="9621"/>
                        <a:pt x="79118" y="17342"/>
                      </a:cubicBezTo>
                      <a:cubicBezTo>
                        <a:pt x="71533" y="31786"/>
                        <a:pt x="68262" y="48500"/>
                        <a:pt x="69806" y="64715"/>
                      </a:cubicBezTo>
                      <a:cubicBezTo>
                        <a:pt x="58678" y="61809"/>
                        <a:pt x="46279" y="59038"/>
                        <a:pt x="36195" y="64579"/>
                      </a:cubicBezTo>
                      <a:cubicBezTo>
                        <a:pt x="28520" y="68803"/>
                        <a:pt x="23932" y="77070"/>
                        <a:pt x="20934" y="85336"/>
                      </a:cubicBezTo>
                      <a:cubicBezTo>
                        <a:pt x="13712" y="105366"/>
                        <a:pt x="13622" y="127849"/>
                        <a:pt x="20662" y="147925"/>
                      </a:cubicBezTo>
                      <a:cubicBezTo>
                        <a:pt x="13758" y="145881"/>
                        <a:pt x="5673" y="149152"/>
                        <a:pt x="2085" y="155374"/>
                      </a:cubicBezTo>
                      <a:cubicBezTo>
                        <a:pt x="-1549" y="161597"/>
                        <a:pt x="-322" y="170226"/>
                        <a:pt x="4901" y="175177"/>
                      </a:cubicBezTo>
                      <a:cubicBezTo>
                        <a:pt x="4901" y="180401"/>
                        <a:pt x="6627" y="188531"/>
                        <a:pt x="6627" y="19375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8" name="Google Shape;568;p11"/>
                <p:cNvSpPr/>
                <p:nvPr/>
              </p:nvSpPr>
              <p:spPr>
                <a:xfrm>
                  <a:off x="3522168" y="4403622"/>
                  <a:ext cx="381526" cy="463106"/>
                </a:xfrm>
                <a:custGeom>
                  <a:rect b="b" l="l" r="r" t="t"/>
                  <a:pathLst>
                    <a:path extrusionOk="0" h="257281" w="211959">
                      <a:moveTo>
                        <a:pt x="31368" y="123997"/>
                      </a:moveTo>
                      <a:cubicBezTo>
                        <a:pt x="50127" y="100152"/>
                        <a:pt x="74109" y="81075"/>
                        <a:pt x="98136" y="62544"/>
                      </a:cubicBezTo>
                      <a:cubicBezTo>
                        <a:pt x="103359" y="83755"/>
                        <a:pt x="112625" y="104012"/>
                        <a:pt x="125615" y="121635"/>
                      </a:cubicBezTo>
                      <a:cubicBezTo>
                        <a:pt x="117667" y="110825"/>
                        <a:pt x="127795" y="59273"/>
                        <a:pt x="128295" y="45012"/>
                      </a:cubicBezTo>
                      <a:cubicBezTo>
                        <a:pt x="128386" y="43104"/>
                        <a:pt x="128432" y="41287"/>
                        <a:pt x="128522" y="39607"/>
                      </a:cubicBezTo>
                      <a:cubicBezTo>
                        <a:pt x="154094" y="21257"/>
                        <a:pt x="181300" y="5359"/>
                        <a:pt x="211959" y="0"/>
                      </a:cubicBezTo>
                      <a:cubicBezTo>
                        <a:pt x="208825" y="91158"/>
                        <a:pt x="161543" y="179773"/>
                        <a:pt x="87599" y="233188"/>
                      </a:cubicBezTo>
                      <a:cubicBezTo>
                        <a:pt x="62708" y="251174"/>
                        <a:pt x="29597" y="265481"/>
                        <a:pt x="2072" y="251901"/>
                      </a:cubicBezTo>
                      <a:cubicBezTo>
                        <a:pt x="4162" y="239228"/>
                        <a:pt x="1209" y="225193"/>
                        <a:pt x="256" y="212385"/>
                      </a:cubicBezTo>
                      <a:cubicBezTo>
                        <a:pt x="-2061" y="180500"/>
                        <a:pt x="11611" y="149115"/>
                        <a:pt x="31368" y="12399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9" name="Google Shape;569;p11"/>
                <p:cNvSpPr/>
                <p:nvPr/>
              </p:nvSpPr>
              <p:spPr>
                <a:xfrm>
                  <a:off x="3470436" y="4355051"/>
                  <a:ext cx="126317" cy="504518"/>
                </a:xfrm>
                <a:custGeom>
                  <a:rect b="b" l="l" r="r" t="t"/>
                  <a:pathLst>
                    <a:path extrusionOk="0" h="280288" w="70176">
                      <a:moveTo>
                        <a:pt x="31762" y="280288"/>
                      </a:moveTo>
                      <a:cubicBezTo>
                        <a:pt x="8053" y="238729"/>
                        <a:pt x="-382" y="189902"/>
                        <a:pt x="13" y="142120"/>
                      </a:cubicBezTo>
                      <a:cubicBezTo>
                        <a:pt x="408" y="94292"/>
                        <a:pt x="9188" y="47010"/>
                        <a:pt x="17908" y="0"/>
                      </a:cubicBezTo>
                      <a:cubicBezTo>
                        <a:pt x="50566" y="33565"/>
                        <a:pt x="66599" y="80757"/>
                        <a:pt x="69597" y="127449"/>
                      </a:cubicBezTo>
                      <a:cubicBezTo>
                        <a:pt x="72595" y="174187"/>
                        <a:pt x="63556" y="220878"/>
                        <a:pt x="51792" y="266208"/>
                      </a:cubicBezTo>
                      <a:cubicBezTo>
                        <a:pt x="49612" y="274701"/>
                        <a:pt x="40482" y="279516"/>
                        <a:pt x="31762" y="28028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0" name="Google Shape;570;p11"/>
                <p:cNvSpPr/>
                <p:nvPr/>
              </p:nvSpPr>
              <p:spPr>
                <a:xfrm>
                  <a:off x="3556970" y="4649825"/>
                  <a:ext cx="440912" cy="268065"/>
                </a:xfrm>
                <a:custGeom>
                  <a:rect b="b" l="l" r="r" t="t"/>
                  <a:pathLst>
                    <a:path extrusionOk="0" h="148925" w="244951">
                      <a:moveTo>
                        <a:pt x="0" y="136896"/>
                      </a:moveTo>
                      <a:cubicBezTo>
                        <a:pt x="26662" y="97199"/>
                        <a:pt x="66677" y="67948"/>
                        <a:pt x="109690" y="47055"/>
                      </a:cubicBezTo>
                      <a:cubicBezTo>
                        <a:pt x="152703" y="26207"/>
                        <a:pt x="198941" y="13035"/>
                        <a:pt x="244951" y="0"/>
                      </a:cubicBezTo>
                      <a:cubicBezTo>
                        <a:pt x="229372" y="44194"/>
                        <a:pt x="194217" y="79485"/>
                        <a:pt x="153702" y="102922"/>
                      </a:cubicBezTo>
                      <a:cubicBezTo>
                        <a:pt x="113142" y="126359"/>
                        <a:pt x="67313" y="138986"/>
                        <a:pt x="21484" y="148615"/>
                      </a:cubicBezTo>
                      <a:cubicBezTo>
                        <a:pt x="12945" y="150386"/>
                        <a:pt x="4542" y="144345"/>
                        <a:pt x="0" y="13689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1" name="Google Shape;571;p11"/>
                <p:cNvSpPr/>
                <p:nvPr/>
              </p:nvSpPr>
              <p:spPr>
                <a:xfrm>
                  <a:off x="3597140" y="4673211"/>
                  <a:ext cx="379818" cy="217123"/>
                </a:xfrm>
                <a:custGeom>
                  <a:rect b="b" l="l" r="r" t="t"/>
                  <a:pathLst>
                    <a:path extrusionOk="0" h="120624" w="211010">
                      <a:moveTo>
                        <a:pt x="210282" y="91"/>
                      </a:moveTo>
                      <a:cubicBezTo>
                        <a:pt x="197655" y="10129"/>
                        <a:pt x="184847" y="19894"/>
                        <a:pt x="171721" y="29205"/>
                      </a:cubicBezTo>
                      <a:cubicBezTo>
                        <a:pt x="158685" y="38471"/>
                        <a:pt x="145331" y="47328"/>
                        <a:pt x="131569" y="55504"/>
                      </a:cubicBezTo>
                      <a:cubicBezTo>
                        <a:pt x="117898" y="63680"/>
                        <a:pt x="103772" y="71265"/>
                        <a:pt x="89283" y="77987"/>
                      </a:cubicBezTo>
                      <a:cubicBezTo>
                        <a:pt x="74975" y="84573"/>
                        <a:pt x="60214" y="89978"/>
                        <a:pt x="45589" y="95792"/>
                      </a:cubicBezTo>
                      <a:cubicBezTo>
                        <a:pt x="31463" y="101424"/>
                        <a:pt x="17383" y="107646"/>
                        <a:pt x="4846" y="116367"/>
                      </a:cubicBezTo>
                      <a:cubicBezTo>
                        <a:pt x="3257" y="117503"/>
                        <a:pt x="1713" y="118638"/>
                        <a:pt x="168" y="119819"/>
                      </a:cubicBezTo>
                      <a:cubicBezTo>
                        <a:pt x="-241" y="120137"/>
                        <a:pt x="168" y="120863"/>
                        <a:pt x="622" y="120546"/>
                      </a:cubicBezTo>
                      <a:cubicBezTo>
                        <a:pt x="12977" y="111053"/>
                        <a:pt x="27057" y="104285"/>
                        <a:pt x="41410" y="98426"/>
                      </a:cubicBezTo>
                      <a:cubicBezTo>
                        <a:pt x="55763" y="92521"/>
                        <a:pt x="70524" y="87298"/>
                        <a:pt x="84786" y="80939"/>
                      </a:cubicBezTo>
                      <a:cubicBezTo>
                        <a:pt x="99321" y="74444"/>
                        <a:pt x="113537" y="67086"/>
                        <a:pt x="127345" y="59047"/>
                      </a:cubicBezTo>
                      <a:cubicBezTo>
                        <a:pt x="141198" y="50962"/>
                        <a:pt x="154688" y="42196"/>
                        <a:pt x="167860" y="33021"/>
                      </a:cubicBezTo>
                      <a:cubicBezTo>
                        <a:pt x="180896" y="23891"/>
                        <a:pt x="193658" y="14308"/>
                        <a:pt x="206149" y="4451"/>
                      </a:cubicBezTo>
                      <a:cubicBezTo>
                        <a:pt x="207739" y="3180"/>
                        <a:pt x="209283" y="1953"/>
                        <a:pt x="210873" y="682"/>
                      </a:cubicBezTo>
                      <a:cubicBezTo>
                        <a:pt x="211281" y="364"/>
                        <a:pt x="210691" y="-227"/>
                        <a:pt x="210282" y="91"/>
                      </a:cubicBezTo>
                      <a:lnTo>
                        <a:pt x="210282" y="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2" name="Google Shape;572;p11"/>
                <p:cNvSpPr/>
                <p:nvPr/>
              </p:nvSpPr>
              <p:spPr>
                <a:xfrm>
                  <a:off x="3744073" y="4731618"/>
                  <a:ext cx="57348" cy="82903"/>
                </a:xfrm>
                <a:custGeom>
                  <a:rect b="b" l="l" r="r" t="t"/>
                  <a:pathLst>
                    <a:path extrusionOk="0" h="46057" w="31860">
                      <a:moveTo>
                        <a:pt x="31010" y="168"/>
                      </a:moveTo>
                      <a:cubicBezTo>
                        <a:pt x="22335" y="11478"/>
                        <a:pt x="14159" y="23151"/>
                        <a:pt x="6438" y="35142"/>
                      </a:cubicBezTo>
                      <a:cubicBezTo>
                        <a:pt x="4303" y="38548"/>
                        <a:pt x="2168" y="41955"/>
                        <a:pt x="79" y="45407"/>
                      </a:cubicBezTo>
                      <a:cubicBezTo>
                        <a:pt x="-239" y="45906"/>
                        <a:pt x="488" y="46315"/>
                        <a:pt x="805" y="45861"/>
                      </a:cubicBezTo>
                      <a:cubicBezTo>
                        <a:pt x="8209" y="33688"/>
                        <a:pt x="16112" y="21788"/>
                        <a:pt x="24515" y="10297"/>
                      </a:cubicBezTo>
                      <a:cubicBezTo>
                        <a:pt x="26877" y="7027"/>
                        <a:pt x="29284" y="3802"/>
                        <a:pt x="31782" y="622"/>
                      </a:cubicBezTo>
                      <a:cubicBezTo>
                        <a:pt x="32100" y="168"/>
                        <a:pt x="31373" y="-240"/>
                        <a:pt x="31010" y="168"/>
                      </a:cubicBezTo>
                      <a:lnTo>
                        <a:pt x="31010" y="16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3" name="Google Shape;573;p11"/>
                <p:cNvSpPr/>
                <p:nvPr/>
              </p:nvSpPr>
              <p:spPr>
                <a:xfrm>
                  <a:off x="3692376" y="4839501"/>
                  <a:ext cx="121153" cy="9432"/>
                </a:xfrm>
                <a:custGeom>
                  <a:rect b="b" l="l" r="r" t="t"/>
                  <a:pathLst>
                    <a:path extrusionOk="0" h="5240" w="67307">
                      <a:moveTo>
                        <a:pt x="66768" y="15"/>
                      </a:moveTo>
                      <a:cubicBezTo>
                        <a:pt x="58274" y="1831"/>
                        <a:pt x="49645" y="3103"/>
                        <a:pt x="40969" y="3784"/>
                      </a:cubicBezTo>
                      <a:cubicBezTo>
                        <a:pt x="32339" y="4466"/>
                        <a:pt x="23664" y="4557"/>
                        <a:pt x="15034" y="4102"/>
                      </a:cubicBezTo>
                      <a:cubicBezTo>
                        <a:pt x="10129" y="3830"/>
                        <a:pt x="5269" y="3375"/>
                        <a:pt x="409" y="2740"/>
                      </a:cubicBezTo>
                      <a:cubicBezTo>
                        <a:pt x="-136" y="2694"/>
                        <a:pt x="-136" y="3512"/>
                        <a:pt x="409" y="3603"/>
                      </a:cubicBezTo>
                      <a:cubicBezTo>
                        <a:pt x="9039" y="4738"/>
                        <a:pt x="17805" y="5283"/>
                        <a:pt x="26525" y="5238"/>
                      </a:cubicBezTo>
                      <a:cubicBezTo>
                        <a:pt x="35201" y="5192"/>
                        <a:pt x="43830" y="4557"/>
                        <a:pt x="52415" y="3375"/>
                      </a:cubicBezTo>
                      <a:cubicBezTo>
                        <a:pt x="57320" y="2740"/>
                        <a:pt x="62180" y="1877"/>
                        <a:pt x="66995" y="832"/>
                      </a:cubicBezTo>
                      <a:cubicBezTo>
                        <a:pt x="67540" y="741"/>
                        <a:pt x="67313" y="-122"/>
                        <a:pt x="66768" y="15"/>
                      </a:cubicBezTo>
                      <a:lnTo>
                        <a:pt x="66768"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4" name="Google Shape;574;p11"/>
                <p:cNvSpPr/>
                <p:nvPr/>
              </p:nvSpPr>
              <p:spPr>
                <a:xfrm>
                  <a:off x="3574027" y="4716381"/>
                  <a:ext cx="217739" cy="151990"/>
                </a:xfrm>
                <a:custGeom>
                  <a:rect b="b" l="l" r="r" t="t"/>
                  <a:pathLst>
                    <a:path extrusionOk="0" h="84439" w="120966">
                      <a:moveTo>
                        <a:pt x="120427" y="2"/>
                      </a:moveTo>
                      <a:cubicBezTo>
                        <a:pt x="111297" y="1410"/>
                        <a:pt x="102395" y="4181"/>
                        <a:pt x="93947" y="7905"/>
                      </a:cubicBezTo>
                      <a:cubicBezTo>
                        <a:pt x="85498" y="11675"/>
                        <a:pt x="77369" y="16444"/>
                        <a:pt x="69738" y="21758"/>
                      </a:cubicBezTo>
                      <a:cubicBezTo>
                        <a:pt x="61926" y="27118"/>
                        <a:pt x="54522" y="32977"/>
                        <a:pt x="47345" y="39109"/>
                      </a:cubicBezTo>
                      <a:cubicBezTo>
                        <a:pt x="39851" y="45422"/>
                        <a:pt x="32584" y="51963"/>
                        <a:pt x="25317" y="58503"/>
                      </a:cubicBezTo>
                      <a:cubicBezTo>
                        <a:pt x="17459" y="65589"/>
                        <a:pt x="9738" y="72856"/>
                        <a:pt x="2697" y="80759"/>
                      </a:cubicBezTo>
                      <a:cubicBezTo>
                        <a:pt x="1835" y="81713"/>
                        <a:pt x="972" y="82712"/>
                        <a:pt x="108" y="83711"/>
                      </a:cubicBezTo>
                      <a:cubicBezTo>
                        <a:pt x="-255" y="84120"/>
                        <a:pt x="381" y="84711"/>
                        <a:pt x="744" y="84302"/>
                      </a:cubicBezTo>
                      <a:cubicBezTo>
                        <a:pt x="7558" y="76308"/>
                        <a:pt x="15143" y="68950"/>
                        <a:pt x="22909" y="61864"/>
                      </a:cubicBezTo>
                      <a:cubicBezTo>
                        <a:pt x="30222" y="55187"/>
                        <a:pt x="37535" y="48601"/>
                        <a:pt x="45029" y="42197"/>
                      </a:cubicBezTo>
                      <a:cubicBezTo>
                        <a:pt x="52206" y="36020"/>
                        <a:pt x="59564" y="29979"/>
                        <a:pt x="67285" y="24483"/>
                      </a:cubicBezTo>
                      <a:cubicBezTo>
                        <a:pt x="75007" y="18987"/>
                        <a:pt x="82773" y="14173"/>
                        <a:pt x="91176" y="10130"/>
                      </a:cubicBezTo>
                      <a:cubicBezTo>
                        <a:pt x="99579" y="6134"/>
                        <a:pt x="108209" y="3136"/>
                        <a:pt x="117247" y="1410"/>
                      </a:cubicBezTo>
                      <a:cubicBezTo>
                        <a:pt x="118383" y="1183"/>
                        <a:pt x="119518" y="1001"/>
                        <a:pt x="120654" y="819"/>
                      </a:cubicBezTo>
                      <a:cubicBezTo>
                        <a:pt x="121199" y="774"/>
                        <a:pt x="120972" y="-43"/>
                        <a:pt x="120427" y="2"/>
                      </a:cubicBezTo>
                      <a:lnTo>
                        <a:pt x="120427" y="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5" name="Google Shape;575;p11"/>
                <p:cNvSpPr/>
                <p:nvPr/>
              </p:nvSpPr>
              <p:spPr>
                <a:xfrm>
                  <a:off x="3548646" y="4418559"/>
                  <a:ext cx="333085" cy="419627"/>
                </a:xfrm>
                <a:custGeom>
                  <a:rect b="b" l="l" r="r" t="t"/>
                  <a:pathLst>
                    <a:path extrusionOk="0" h="233126" w="185047">
                      <a:moveTo>
                        <a:pt x="184261" y="197"/>
                      </a:moveTo>
                      <a:cubicBezTo>
                        <a:pt x="175177" y="17502"/>
                        <a:pt x="165548" y="34489"/>
                        <a:pt x="155328" y="51113"/>
                      </a:cubicBezTo>
                      <a:cubicBezTo>
                        <a:pt x="145154" y="67737"/>
                        <a:pt x="134389" y="84042"/>
                        <a:pt x="123080" y="99985"/>
                      </a:cubicBezTo>
                      <a:cubicBezTo>
                        <a:pt x="111816" y="115927"/>
                        <a:pt x="99961" y="131461"/>
                        <a:pt x="87607" y="146632"/>
                      </a:cubicBezTo>
                      <a:cubicBezTo>
                        <a:pt x="75343" y="161756"/>
                        <a:pt x="62535" y="176472"/>
                        <a:pt x="49227" y="190689"/>
                      </a:cubicBezTo>
                      <a:cubicBezTo>
                        <a:pt x="35919" y="204906"/>
                        <a:pt x="22247" y="218168"/>
                        <a:pt x="6077" y="228706"/>
                      </a:cubicBezTo>
                      <a:cubicBezTo>
                        <a:pt x="4170" y="229932"/>
                        <a:pt x="2217" y="231158"/>
                        <a:pt x="218" y="232339"/>
                      </a:cubicBezTo>
                      <a:cubicBezTo>
                        <a:pt x="-281" y="232612"/>
                        <a:pt x="173" y="233339"/>
                        <a:pt x="627" y="233066"/>
                      </a:cubicBezTo>
                      <a:cubicBezTo>
                        <a:pt x="17114" y="223392"/>
                        <a:pt x="31422" y="210492"/>
                        <a:pt x="44639" y="196775"/>
                      </a:cubicBezTo>
                      <a:cubicBezTo>
                        <a:pt x="58174" y="182741"/>
                        <a:pt x="71028" y="168024"/>
                        <a:pt x="83473" y="153036"/>
                      </a:cubicBezTo>
                      <a:cubicBezTo>
                        <a:pt x="95873" y="138047"/>
                        <a:pt x="107910" y="122513"/>
                        <a:pt x="119355" y="106662"/>
                      </a:cubicBezTo>
                      <a:cubicBezTo>
                        <a:pt x="130801" y="90765"/>
                        <a:pt x="141748" y="74504"/>
                        <a:pt x="152149" y="57926"/>
                      </a:cubicBezTo>
                      <a:cubicBezTo>
                        <a:pt x="162504" y="41302"/>
                        <a:pt x="172361" y="24360"/>
                        <a:pt x="181581" y="7101"/>
                      </a:cubicBezTo>
                      <a:cubicBezTo>
                        <a:pt x="182762" y="4966"/>
                        <a:pt x="183898" y="2786"/>
                        <a:pt x="184987" y="651"/>
                      </a:cubicBezTo>
                      <a:cubicBezTo>
                        <a:pt x="185260" y="151"/>
                        <a:pt x="184533" y="-258"/>
                        <a:pt x="184261" y="197"/>
                      </a:cubicBezTo>
                      <a:lnTo>
                        <a:pt x="184261"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6" name="Google Shape;576;p11"/>
                <p:cNvSpPr/>
                <p:nvPr/>
              </p:nvSpPr>
              <p:spPr>
                <a:xfrm>
                  <a:off x="3748385" y="4628595"/>
                  <a:ext cx="96881" cy="10028"/>
                </a:xfrm>
                <a:custGeom>
                  <a:rect b="b" l="l" r="r" t="t"/>
                  <a:pathLst>
                    <a:path extrusionOk="0" h="5571" w="53823">
                      <a:moveTo>
                        <a:pt x="53187" y="29"/>
                      </a:moveTo>
                      <a:cubicBezTo>
                        <a:pt x="50144" y="1346"/>
                        <a:pt x="46828" y="1710"/>
                        <a:pt x="43558" y="1937"/>
                      </a:cubicBezTo>
                      <a:cubicBezTo>
                        <a:pt x="40152" y="2164"/>
                        <a:pt x="36745" y="2391"/>
                        <a:pt x="33293" y="2618"/>
                      </a:cubicBezTo>
                      <a:cubicBezTo>
                        <a:pt x="26298" y="3026"/>
                        <a:pt x="19349" y="3481"/>
                        <a:pt x="12354" y="3935"/>
                      </a:cubicBezTo>
                      <a:cubicBezTo>
                        <a:pt x="8357" y="4208"/>
                        <a:pt x="4360" y="4480"/>
                        <a:pt x="409" y="4707"/>
                      </a:cubicBezTo>
                      <a:cubicBezTo>
                        <a:pt x="-136" y="4753"/>
                        <a:pt x="-136" y="5615"/>
                        <a:pt x="409" y="5570"/>
                      </a:cubicBezTo>
                      <a:cubicBezTo>
                        <a:pt x="14625" y="4662"/>
                        <a:pt x="28887" y="3753"/>
                        <a:pt x="43149" y="2799"/>
                      </a:cubicBezTo>
                      <a:cubicBezTo>
                        <a:pt x="46737" y="2572"/>
                        <a:pt x="50280" y="2209"/>
                        <a:pt x="53596" y="801"/>
                      </a:cubicBezTo>
                      <a:cubicBezTo>
                        <a:pt x="54096" y="574"/>
                        <a:pt x="53687" y="-153"/>
                        <a:pt x="53187" y="29"/>
                      </a:cubicBezTo>
                      <a:lnTo>
                        <a:pt x="53187" y="2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7" name="Google Shape;577;p11"/>
                <p:cNvSpPr/>
                <p:nvPr/>
              </p:nvSpPr>
              <p:spPr>
                <a:xfrm>
                  <a:off x="3602347" y="4594386"/>
                  <a:ext cx="46991" cy="157356"/>
                </a:xfrm>
                <a:custGeom>
                  <a:rect b="b" l="l" r="r" t="t"/>
                  <a:pathLst>
                    <a:path extrusionOk="0" h="87420" w="26106">
                      <a:moveTo>
                        <a:pt x="26027" y="86843"/>
                      </a:moveTo>
                      <a:cubicBezTo>
                        <a:pt x="18896" y="77396"/>
                        <a:pt x="13900" y="66631"/>
                        <a:pt x="10357" y="55413"/>
                      </a:cubicBezTo>
                      <a:cubicBezTo>
                        <a:pt x="6815" y="44058"/>
                        <a:pt x="4680" y="32294"/>
                        <a:pt x="3136" y="20485"/>
                      </a:cubicBezTo>
                      <a:cubicBezTo>
                        <a:pt x="2273" y="13808"/>
                        <a:pt x="1546" y="7086"/>
                        <a:pt x="865" y="409"/>
                      </a:cubicBezTo>
                      <a:cubicBezTo>
                        <a:pt x="819" y="-136"/>
                        <a:pt x="-44" y="-136"/>
                        <a:pt x="2" y="409"/>
                      </a:cubicBezTo>
                      <a:cubicBezTo>
                        <a:pt x="1228" y="12400"/>
                        <a:pt x="2545" y="24391"/>
                        <a:pt x="4771" y="36246"/>
                      </a:cubicBezTo>
                      <a:cubicBezTo>
                        <a:pt x="7042" y="48100"/>
                        <a:pt x="10130" y="59410"/>
                        <a:pt x="15127" y="70174"/>
                      </a:cubicBezTo>
                      <a:cubicBezTo>
                        <a:pt x="17897" y="76170"/>
                        <a:pt x="21258" y="81938"/>
                        <a:pt x="25301" y="87252"/>
                      </a:cubicBezTo>
                      <a:cubicBezTo>
                        <a:pt x="25619" y="87661"/>
                        <a:pt x="26345" y="87252"/>
                        <a:pt x="26027" y="86798"/>
                      </a:cubicBezTo>
                      <a:lnTo>
                        <a:pt x="26027" y="867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8" name="Google Shape;578;p11"/>
                <p:cNvSpPr/>
                <p:nvPr/>
              </p:nvSpPr>
              <p:spPr>
                <a:xfrm>
                  <a:off x="3526452" y="4555337"/>
                  <a:ext cx="124220" cy="289791"/>
                </a:xfrm>
                <a:custGeom>
                  <a:rect b="b" l="l" r="r" t="t"/>
                  <a:pathLst>
                    <a:path extrusionOk="0" h="160995" w="69011">
                      <a:moveTo>
                        <a:pt x="68504" y="26"/>
                      </a:moveTo>
                      <a:cubicBezTo>
                        <a:pt x="58285" y="4114"/>
                        <a:pt x="49655" y="11290"/>
                        <a:pt x="42524" y="19602"/>
                      </a:cubicBezTo>
                      <a:cubicBezTo>
                        <a:pt x="35075" y="28368"/>
                        <a:pt x="29034" y="38270"/>
                        <a:pt x="23402" y="48262"/>
                      </a:cubicBezTo>
                      <a:cubicBezTo>
                        <a:pt x="17088" y="59481"/>
                        <a:pt x="11411" y="71109"/>
                        <a:pt x="7187" y="83281"/>
                      </a:cubicBezTo>
                      <a:cubicBezTo>
                        <a:pt x="3099" y="95182"/>
                        <a:pt x="419" y="107626"/>
                        <a:pt x="56" y="120253"/>
                      </a:cubicBezTo>
                      <a:cubicBezTo>
                        <a:pt x="-353" y="132653"/>
                        <a:pt x="1464" y="145189"/>
                        <a:pt x="6051" y="156680"/>
                      </a:cubicBezTo>
                      <a:cubicBezTo>
                        <a:pt x="6597" y="158089"/>
                        <a:pt x="7187" y="159451"/>
                        <a:pt x="7823" y="160768"/>
                      </a:cubicBezTo>
                      <a:cubicBezTo>
                        <a:pt x="8050" y="161268"/>
                        <a:pt x="8777" y="160859"/>
                        <a:pt x="8550" y="160360"/>
                      </a:cubicBezTo>
                      <a:cubicBezTo>
                        <a:pt x="3326" y="149141"/>
                        <a:pt x="964" y="136832"/>
                        <a:pt x="828" y="124523"/>
                      </a:cubicBezTo>
                      <a:cubicBezTo>
                        <a:pt x="737" y="112032"/>
                        <a:pt x="2917" y="99633"/>
                        <a:pt x="6597" y="87778"/>
                      </a:cubicBezTo>
                      <a:cubicBezTo>
                        <a:pt x="10366" y="75696"/>
                        <a:pt x="15681" y="64114"/>
                        <a:pt x="21721" y="53031"/>
                      </a:cubicBezTo>
                      <a:cubicBezTo>
                        <a:pt x="27263" y="42857"/>
                        <a:pt x="33167" y="32774"/>
                        <a:pt x="40344" y="23645"/>
                      </a:cubicBezTo>
                      <a:cubicBezTo>
                        <a:pt x="47066" y="15105"/>
                        <a:pt x="55105" y="7384"/>
                        <a:pt x="64962" y="2524"/>
                      </a:cubicBezTo>
                      <a:cubicBezTo>
                        <a:pt x="66188" y="1934"/>
                        <a:pt x="67460" y="1343"/>
                        <a:pt x="68731" y="844"/>
                      </a:cubicBezTo>
                      <a:cubicBezTo>
                        <a:pt x="69231" y="662"/>
                        <a:pt x="69004" y="-156"/>
                        <a:pt x="68504" y="26"/>
                      </a:cubicBezTo>
                      <a:lnTo>
                        <a:pt x="68504" y="2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9" name="Google Shape;579;p11"/>
                <p:cNvSpPr/>
                <p:nvPr/>
              </p:nvSpPr>
              <p:spPr>
                <a:xfrm>
                  <a:off x="3509132" y="4376557"/>
                  <a:ext cx="26001" cy="332829"/>
                </a:xfrm>
                <a:custGeom>
                  <a:rect b="b" l="l" r="r" t="t"/>
                  <a:pathLst>
                    <a:path extrusionOk="0" h="184905" w="14445">
                      <a:moveTo>
                        <a:pt x="2" y="409"/>
                      </a:moveTo>
                      <a:cubicBezTo>
                        <a:pt x="2863" y="24254"/>
                        <a:pt x="5270" y="48145"/>
                        <a:pt x="7269" y="72082"/>
                      </a:cubicBezTo>
                      <a:cubicBezTo>
                        <a:pt x="9268" y="95973"/>
                        <a:pt x="10857" y="119955"/>
                        <a:pt x="12038" y="143936"/>
                      </a:cubicBezTo>
                      <a:cubicBezTo>
                        <a:pt x="12674" y="157426"/>
                        <a:pt x="13174" y="170961"/>
                        <a:pt x="13583" y="184497"/>
                      </a:cubicBezTo>
                      <a:cubicBezTo>
                        <a:pt x="13583" y="185042"/>
                        <a:pt x="14445" y="185042"/>
                        <a:pt x="14445" y="184497"/>
                      </a:cubicBezTo>
                      <a:cubicBezTo>
                        <a:pt x="13764" y="160470"/>
                        <a:pt x="12629" y="136488"/>
                        <a:pt x="11130" y="112551"/>
                      </a:cubicBezTo>
                      <a:cubicBezTo>
                        <a:pt x="9585" y="88569"/>
                        <a:pt x="7632" y="64633"/>
                        <a:pt x="5270" y="40742"/>
                      </a:cubicBezTo>
                      <a:cubicBezTo>
                        <a:pt x="3908" y="27297"/>
                        <a:pt x="2455" y="13853"/>
                        <a:pt x="865" y="409"/>
                      </a:cubicBezTo>
                      <a:cubicBezTo>
                        <a:pt x="774" y="-136"/>
                        <a:pt x="-43" y="-136"/>
                        <a:pt x="2" y="409"/>
                      </a:cubicBezTo>
                      <a:lnTo>
                        <a:pt x="2"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0" name="Google Shape;580;p11"/>
                <p:cNvSpPr/>
                <p:nvPr/>
              </p:nvSpPr>
              <p:spPr>
                <a:xfrm>
                  <a:off x="3531707" y="4518842"/>
                  <a:ext cx="28622" cy="93436"/>
                </a:xfrm>
                <a:custGeom>
                  <a:rect b="b" l="l" r="r" t="t"/>
                  <a:pathLst>
                    <a:path extrusionOk="0" h="51909" w="15901">
                      <a:moveTo>
                        <a:pt x="15077" y="313"/>
                      </a:moveTo>
                      <a:cubicBezTo>
                        <a:pt x="12715" y="13893"/>
                        <a:pt x="9127" y="27292"/>
                        <a:pt x="4404" y="40237"/>
                      </a:cubicBezTo>
                      <a:cubicBezTo>
                        <a:pt x="3041" y="43961"/>
                        <a:pt x="1587" y="47640"/>
                        <a:pt x="43" y="51274"/>
                      </a:cubicBezTo>
                      <a:cubicBezTo>
                        <a:pt x="-184" y="51774"/>
                        <a:pt x="543" y="52182"/>
                        <a:pt x="770" y="51683"/>
                      </a:cubicBezTo>
                      <a:cubicBezTo>
                        <a:pt x="6220" y="38874"/>
                        <a:pt x="10535" y="25611"/>
                        <a:pt x="13579" y="12031"/>
                      </a:cubicBezTo>
                      <a:cubicBezTo>
                        <a:pt x="14487" y="8215"/>
                        <a:pt x="15214" y="4400"/>
                        <a:pt x="15895" y="540"/>
                      </a:cubicBezTo>
                      <a:cubicBezTo>
                        <a:pt x="15986" y="-5"/>
                        <a:pt x="15168" y="-233"/>
                        <a:pt x="15077" y="313"/>
                      </a:cubicBezTo>
                      <a:lnTo>
                        <a:pt x="15077"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1" name="Google Shape;581;p11"/>
                <p:cNvSpPr/>
                <p:nvPr/>
              </p:nvSpPr>
              <p:spPr>
                <a:xfrm>
                  <a:off x="3481717" y="4461484"/>
                  <a:ext cx="40570" cy="77107"/>
                </a:xfrm>
                <a:custGeom>
                  <a:rect b="b" l="l" r="r" t="t"/>
                  <a:pathLst>
                    <a:path extrusionOk="0" h="42837" w="22539">
                      <a:moveTo>
                        <a:pt x="60" y="607"/>
                      </a:moveTo>
                      <a:cubicBezTo>
                        <a:pt x="6374" y="11190"/>
                        <a:pt x="12187" y="22045"/>
                        <a:pt x="17456" y="33173"/>
                      </a:cubicBezTo>
                      <a:cubicBezTo>
                        <a:pt x="18909" y="36307"/>
                        <a:pt x="20363" y="39441"/>
                        <a:pt x="21726" y="42621"/>
                      </a:cubicBezTo>
                      <a:cubicBezTo>
                        <a:pt x="21953" y="43120"/>
                        <a:pt x="22725" y="42666"/>
                        <a:pt x="22498" y="42166"/>
                      </a:cubicBezTo>
                      <a:cubicBezTo>
                        <a:pt x="17547" y="30902"/>
                        <a:pt x="12006" y="19865"/>
                        <a:pt x="6010" y="9146"/>
                      </a:cubicBezTo>
                      <a:cubicBezTo>
                        <a:pt x="4284" y="6148"/>
                        <a:pt x="2558" y="3150"/>
                        <a:pt x="787" y="198"/>
                      </a:cubicBezTo>
                      <a:cubicBezTo>
                        <a:pt x="514" y="-256"/>
                        <a:pt x="-212" y="153"/>
                        <a:pt x="60" y="607"/>
                      </a:cubicBezTo>
                      <a:lnTo>
                        <a:pt x="60" y="6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82" name="Google Shape;582;p11"/>
              <p:cNvSpPr/>
              <p:nvPr/>
            </p:nvSpPr>
            <p:spPr>
              <a:xfrm>
                <a:off x="-227273" y="2721967"/>
                <a:ext cx="717473" cy="346144"/>
              </a:xfrm>
              <a:custGeom>
                <a:rect b="b" l="l" r="r" t="t"/>
                <a:pathLst>
                  <a:path extrusionOk="0" h="116842" w="242185">
                    <a:moveTo>
                      <a:pt x="241427" y="94548"/>
                    </a:moveTo>
                    <a:cubicBezTo>
                      <a:pt x="243816" y="85301"/>
                      <a:pt x="240432" y="74818"/>
                      <a:pt x="233097" y="68709"/>
                    </a:cubicBezTo>
                    <a:cubicBezTo>
                      <a:pt x="225757" y="62600"/>
                      <a:pt x="214833" y="61178"/>
                      <a:pt x="206176" y="65202"/>
                    </a:cubicBezTo>
                    <a:cubicBezTo>
                      <a:pt x="206658" y="57095"/>
                      <a:pt x="202402" y="48878"/>
                      <a:pt x="195502" y="44595"/>
                    </a:cubicBezTo>
                    <a:cubicBezTo>
                      <a:pt x="188603" y="40312"/>
                      <a:pt x="179346" y="40144"/>
                      <a:pt x="172297" y="44177"/>
                    </a:cubicBezTo>
                    <a:cubicBezTo>
                      <a:pt x="174523" y="34680"/>
                      <a:pt x="173882" y="24533"/>
                      <a:pt x="170476" y="15395"/>
                    </a:cubicBezTo>
                    <a:cubicBezTo>
                      <a:pt x="168922" y="11220"/>
                      <a:pt x="166701" y="7137"/>
                      <a:pt x="163190" y="4398"/>
                    </a:cubicBezTo>
                    <a:cubicBezTo>
                      <a:pt x="159675" y="1659"/>
                      <a:pt x="152190" y="-344"/>
                      <a:pt x="148197" y="1628"/>
                    </a:cubicBezTo>
                    <a:cubicBezTo>
                      <a:pt x="135779" y="-2024"/>
                      <a:pt x="121695" y="569"/>
                      <a:pt x="111389" y="8400"/>
                    </a:cubicBezTo>
                    <a:cubicBezTo>
                      <a:pt x="101087" y="16235"/>
                      <a:pt x="94819" y="29116"/>
                      <a:pt x="95019" y="42056"/>
                    </a:cubicBezTo>
                    <a:cubicBezTo>
                      <a:pt x="82215" y="39404"/>
                      <a:pt x="68330" y="50037"/>
                      <a:pt x="67558" y="63095"/>
                    </a:cubicBezTo>
                    <a:cubicBezTo>
                      <a:pt x="61903" y="58666"/>
                      <a:pt x="53909" y="57422"/>
                      <a:pt x="47174" y="59915"/>
                    </a:cubicBezTo>
                    <a:cubicBezTo>
                      <a:pt x="40438" y="62414"/>
                      <a:pt x="35187" y="68568"/>
                      <a:pt x="33788" y="75613"/>
                    </a:cubicBezTo>
                    <a:cubicBezTo>
                      <a:pt x="27529" y="74318"/>
                      <a:pt x="21080" y="73065"/>
                      <a:pt x="14784" y="74182"/>
                    </a:cubicBezTo>
                    <a:cubicBezTo>
                      <a:pt x="8489" y="75299"/>
                      <a:pt x="2298" y="79328"/>
                      <a:pt x="495" y="85460"/>
                    </a:cubicBezTo>
                    <a:cubicBezTo>
                      <a:pt x="-1394" y="91887"/>
                      <a:pt x="2321" y="99222"/>
                      <a:pt x="8280" y="102283"/>
                    </a:cubicBezTo>
                    <a:cubicBezTo>
                      <a:pt x="14239" y="105349"/>
                      <a:pt x="21793" y="104418"/>
                      <a:pt x="27402" y="100757"/>
                    </a:cubicBezTo>
                    <a:cubicBezTo>
                      <a:pt x="28669" y="99931"/>
                      <a:pt x="30009" y="98927"/>
                      <a:pt x="31517" y="99068"/>
                    </a:cubicBezTo>
                    <a:cubicBezTo>
                      <a:pt x="32784" y="99186"/>
                      <a:pt x="33815" y="100081"/>
                      <a:pt x="34787" y="100898"/>
                    </a:cubicBezTo>
                    <a:cubicBezTo>
                      <a:pt x="45688" y="110068"/>
                      <a:pt x="60709" y="114143"/>
                      <a:pt x="74753" y="111731"/>
                    </a:cubicBezTo>
                    <a:cubicBezTo>
                      <a:pt x="80299" y="110777"/>
                      <a:pt x="86235" y="108388"/>
                      <a:pt x="88592" y="103278"/>
                    </a:cubicBezTo>
                    <a:cubicBezTo>
                      <a:pt x="86676" y="109755"/>
                      <a:pt x="93225" y="116314"/>
                      <a:pt x="99965" y="116800"/>
                    </a:cubicBezTo>
                    <a:cubicBezTo>
                      <a:pt x="106706" y="117286"/>
                      <a:pt x="113001" y="113566"/>
                      <a:pt x="118379" y="109473"/>
                    </a:cubicBezTo>
                    <a:cubicBezTo>
                      <a:pt x="119601" y="108542"/>
                      <a:pt x="120882" y="107552"/>
                      <a:pt x="122399" y="107325"/>
                    </a:cubicBezTo>
                    <a:cubicBezTo>
                      <a:pt x="124742" y="106975"/>
                      <a:pt x="126891" y="108506"/>
                      <a:pt x="128975" y="109628"/>
                    </a:cubicBezTo>
                    <a:cubicBezTo>
                      <a:pt x="138877" y="114974"/>
                      <a:pt x="152753" y="110813"/>
                      <a:pt x="158076" y="100903"/>
                    </a:cubicBezTo>
                    <a:cubicBezTo>
                      <a:pt x="158135" y="102924"/>
                      <a:pt x="160829" y="103128"/>
                      <a:pt x="162532" y="104214"/>
                    </a:cubicBezTo>
                    <a:cubicBezTo>
                      <a:pt x="169867" y="108878"/>
                      <a:pt x="180877" y="106094"/>
                      <a:pt x="185115" y="98500"/>
                    </a:cubicBezTo>
                    <a:cubicBezTo>
                      <a:pt x="184193" y="101684"/>
                      <a:pt x="187754" y="104400"/>
                      <a:pt x="190992" y="105104"/>
                    </a:cubicBezTo>
                    <a:cubicBezTo>
                      <a:pt x="198496" y="106739"/>
                      <a:pt x="206853" y="102969"/>
                      <a:pt x="210596" y="96265"/>
                    </a:cubicBezTo>
                    <a:cubicBezTo>
                      <a:pt x="211749" y="103155"/>
                      <a:pt x="218635" y="108583"/>
                      <a:pt x="225602" y="108093"/>
                    </a:cubicBezTo>
                    <a:cubicBezTo>
                      <a:pt x="232570" y="107602"/>
                      <a:pt x="239678" y="101307"/>
                      <a:pt x="241422" y="9454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583" name="Google Shape;583;p11"/>
              <p:cNvGrpSpPr/>
              <p:nvPr/>
            </p:nvGrpSpPr>
            <p:grpSpPr>
              <a:xfrm rot="-4873296">
                <a:off x="769905" y="3860898"/>
                <a:ext cx="154405" cy="307970"/>
                <a:chOff x="6903286" y="1827129"/>
                <a:chExt cx="114279" cy="227935"/>
              </a:xfrm>
            </p:grpSpPr>
            <p:sp>
              <p:nvSpPr>
                <p:cNvPr id="584" name="Google Shape;584;p11"/>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5" name="Google Shape;585;p11"/>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6" name="Google Shape;586;p11"/>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587" name="Google Shape;587;p11"/>
            <p:cNvGrpSpPr/>
            <p:nvPr/>
          </p:nvGrpSpPr>
          <p:grpSpPr>
            <a:xfrm>
              <a:off x="6690874" y="2577369"/>
              <a:ext cx="3002880" cy="2691287"/>
              <a:chOff x="6690874" y="2577369"/>
              <a:chExt cx="3002880" cy="2691287"/>
            </a:xfrm>
          </p:grpSpPr>
          <p:sp>
            <p:nvSpPr>
              <p:cNvPr id="588" name="Google Shape;588;p11"/>
              <p:cNvSpPr/>
              <p:nvPr/>
            </p:nvSpPr>
            <p:spPr>
              <a:xfrm>
                <a:off x="8615049" y="2577369"/>
                <a:ext cx="1078703" cy="410200"/>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589" name="Google Shape;589;p11"/>
              <p:cNvGrpSpPr/>
              <p:nvPr/>
            </p:nvGrpSpPr>
            <p:grpSpPr>
              <a:xfrm>
                <a:off x="6690874" y="3290140"/>
                <a:ext cx="3002880" cy="1978516"/>
                <a:chOff x="6690874" y="3290140"/>
                <a:chExt cx="3002880" cy="1978516"/>
              </a:xfrm>
            </p:grpSpPr>
            <p:sp>
              <p:nvSpPr>
                <p:cNvPr id="590" name="Google Shape;590;p11"/>
                <p:cNvSpPr/>
                <p:nvPr/>
              </p:nvSpPr>
              <p:spPr>
                <a:xfrm>
                  <a:off x="6690874" y="3290140"/>
                  <a:ext cx="3002880" cy="1978516"/>
                </a:xfrm>
                <a:custGeom>
                  <a:rect b="b" l="l" r="r" t="t"/>
                  <a:pathLst>
                    <a:path extrusionOk="0" h="453788" w="688734">
                      <a:moveTo>
                        <a:pt x="688734" y="13321"/>
                      </a:moveTo>
                      <a:cubicBezTo>
                        <a:pt x="636742" y="-9925"/>
                        <a:pt x="572254" y="-2262"/>
                        <a:pt x="527156" y="32520"/>
                      </a:cubicBezTo>
                      <a:cubicBezTo>
                        <a:pt x="482059" y="67303"/>
                        <a:pt x="458267" y="127730"/>
                        <a:pt x="467542" y="183919"/>
                      </a:cubicBezTo>
                      <a:cubicBezTo>
                        <a:pt x="443924" y="173377"/>
                        <a:pt x="414369" y="177779"/>
                        <a:pt x="394847" y="194748"/>
                      </a:cubicBezTo>
                      <a:cubicBezTo>
                        <a:pt x="375326" y="211717"/>
                        <a:pt x="366846" y="240363"/>
                        <a:pt x="373990" y="265226"/>
                      </a:cubicBezTo>
                      <a:cubicBezTo>
                        <a:pt x="336196" y="238801"/>
                        <a:pt x="276546" y="253381"/>
                        <a:pt x="255207" y="294263"/>
                      </a:cubicBezTo>
                      <a:cubicBezTo>
                        <a:pt x="231552" y="279674"/>
                        <a:pt x="202492" y="272094"/>
                        <a:pt x="175508" y="278752"/>
                      </a:cubicBezTo>
                      <a:cubicBezTo>
                        <a:pt x="148524" y="285406"/>
                        <a:pt x="124878" y="308285"/>
                        <a:pt x="122190" y="335946"/>
                      </a:cubicBezTo>
                      <a:cubicBezTo>
                        <a:pt x="104485" y="328306"/>
                        <a:pt x="85031" y="341405"/>
                        <a:pt x="71042" y="354668"/>
                      </a:cubicBezTo>
                      <a:cubicBezTo>
                        <a:pt x="43458" y="380816"/>
                        <a:pt x="19481" y="410766"/>
                        <a:pt x="0" y="443400"/>
                      </a:cubicBezTo>
                      <a:cubicBezTo>
                        <a:pt x="8344" y="444673"/>
                        <a:pt x="16192" y="452512"/>
                        <a:pt x="24541" y="453788"/>
                      </a:cubicBezTo>
                      <a:lnTo>
                        <a:pt x="653147" y="453788"/>
                      </a:lnTo>
                      <a:lnTo>
                        <a:pt x="658516" y="19426"/>
                      </a:lnTo>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591" name="Google Shape;591;p11"/>
                <p:cNvGrpSpPr/>
                <p:nvPr/>
              </p:nvGrpSpPr>
              <p:grpSpPr>
                <a:xfrm>
                  <a:off x="7802691" y="3915080"/>
                  <a:ext cx="1527845" cy="1278314"/>
                  <a:chOff x="4801174" y="4178804"/>
                  <a:chExt cx="839014" cy="701985"/>
                </a:xfrm>
              </p:grpSpPr>
              <p:grpSp>
                <p:nvGrpSpPr>
                  <p:cNvPr id="592" name="Google Shape;592;p11"/>
                  <p:cNvGrpSpPr/>
                  <p:nvPr/>
                </p:nvGrpSpPr>
                <p:grpSpPr>
                  <a:xfrm>
                    <a:off x="4801174" y="4178804"/>
                    <a:ext cx="839014" cy="686077"/>
                    <a:chOff x="4801174" y="4178804"/>
                    <a:chExt cx="839014" cy="686077"/>
                  </a:xfrm>
                </p:grpSpPr>
                <p:sp>
                  <p:nvSpPr>
                    <p:cNvPr id="593" name="Google Shape;593;p11"/>
                    <p:cNvSpPr/>
                    <p:nvPr/>
                  </p:nvSpPr>
                  <p:spPr>
                    <a:xfrm>
                      <a:off x="4801174" y="4178804"/>
                      <a:ext cx="768976" cy="671746"/>
                    </a:xfrm>
                    <a:custGeom>
                      <a:rect b="b" l="l" r="r" t="t"/>
                      <a:pathLst>
                        <a:path extrusionOk="0" h="373192" w="427209">
                          <a:moveTo>
                            <a:pt x="407488" y="4835"/>
                          </a:moveTo>
                          <a:cubicBezTo>
                            <a:pt x="368972" y="-13242"/>
                            <a:pt x="325232" y="22231"/>
                            <a:pt x="317238" y="63881"/>
                          </a:cubicBezTo>
                          <a:cubicBezTo>
                            <a:pt x="313514" y="83366"/>
                            <a:pt x="316738" y="103397"/>
                            <a:pt x="319963" y="122973"/>
                          </a:cubicBezTo>
                          <a:cubicBezTo>
                            <a:pt x="302522" y="118749"/>
                            <a:pt x="283128" y="124108"/>
                            <a:pt x="270319" y="136644"/>
                          </a:cubicBezTo>
                          <a:cubicBezTo>
                            <a:pt x="245111" y="161262"/>
                            <a:pt x="255921" y="184245"/>
                            <a:pt x="268230" y="210316"/>
                          </a:cubicBezTo>
                          <a:cubicBezTo>
                            <a:pt x="252696" y="197144"/>
                            <a:pt x="230440" y="188969"/>
                            <a:pt x="210728" y="197780"/>
                          </a:cubicBezTo>
                          <a:cubicBezTo>
                            <a:pt x="191561" y="206319"/>
                            <a:pt x="181977" y="233935"/>
                            <a:pt x="195648" y="249877"/>
                          </a:cubicBezTo>
                          <a:cubicBezTo>
                            <a:pt x="179751" y="232072"/>
                            <a:pt x="156178" y="219309"/>
                            <a:pt x="132559" y="222761"/>
                          </a:cubicBezTo>
                          <a:cubicBezTo>
                            <a:pt x="108941" y="226213"/>
                            <a:pt x="88366" y="250195"/>
                            <a:pt x="94179" y="273314"/>
                          </a:cubicBezTo>
                          <a:cubicBezTo>
                            <a:pt x="75375" y="274131"/>
                            <a:pt x="55845" y="270634"/>
                            <a:pt x="38085" y="276857"/>
                          </a:cubicBezTo>
                          <a:cubicBezTo>
                            <a:pt x="20326" y="283125"/>
                            <a:pt x="6064" y="305153"/>
                            <a:pt x="16556" y="320823"/>
                          </a:cubicBezTo>
                          <a:cubicBezTo>
                            <a:pt x="568" y="329635"/>
                            <a:pt x="-5064" y="353026"/>
                            <a:pt x="5110" y="368197"/>
                          </a:cubicBezTo>
                          <a:cubicBezTo>
                            <a:pt x="5565" y="368197"/>
                            <a:pt x="9698" y="373193"/>
                            <a:pt x="10152" y="373193"/>
                          </a:cubicBezTo>
                          <a:lnTo>
                            <a:pt x="408760" y="373193"/>
                          </a:lnTo>
                          <a:cubicBezTo>
                            <a:pt x="411667" y="354162"/>
                            <a:pt x="411939" y="333359"/>
                            <a:pt x="411076" y="314101"/>
                          </a:cubicBezTo>
                          <a:lnTo>
                            <a:pt x="411076" y="137598"/>
                          </a:lnTo>
                          <a:cubicBezTo>
                            <a:pt x="415527" y="137598"/>
                            <a:pt x="419797" y="136099"/>
                            <a:pt x="424157" y="135327"/>
                          </a:cubicBezTo>
                          <a:cubicBezTo>
                            <a:pt x="427428" y="125335"/>
                            <a:pt x="427291" y="114616"/>
                            <a:pt x="427155" y="104123"/>
                          </a:cubicBezTo>
                          <a:cubicBezTo>
                            <a:pt x="426792" y="77643"/>
                            <a:pt x="426428" y="51163"/>
                            <a:pt x="426065" y="24683"/>
                          </a:cubicBezTo>
                          <a:cubicBezTo>
                            <a:pt x="426019" y="21595"/>
                            <a:pt x="425838" y="18188"/>
                            <a:pt x="423612" y="16099"/>
                          </a:cubicBezTo>
                          <a:cubicBezTo>
                            <a:pt x="418435" y="11148"/>
                            <a:pt x="413029" y="7469"/>
                            <a:pt x="407488" y="48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4" name="Google Shape;594;p11"/>
                    <p:cNvSpPr/>
                    <p:nvPr/>
                  </p:nvSpPr>
                  <p:spPr>
                    <a:xfrm>
                      <a:off x="5263547" y="4340064"/>
                      <a:ext cx="376641" cy="524817"/>
                    </a:xfrm>
                    <a:custGeom>
                      <a:rect b="b" l="l" r="r" t="t"/>
                      <a:pathLst>
                        <a:path extrusionOk="0" h="291565" w="209245">
                          <a:moveTo>
                            <a:pt x="199474" y="285524"/>
                          </a:moveTo>
                          <a:cubicBezTo>
                            <a:pt x="213918" y="247644"/>
                            <a:pt x="213963" y="201451"/>
                            <a:pt x="188619" y="169748"/>
                          </a:cubicBezTo>
                          <a:cubicBezTo>
                            <a:pt x="176991" y="155259"/>
                            <a:pt x="161185" y="144903"/>
                            <a:pt x="146969" y="132958"/>
                          </a:cubicBezTo>
                          <a:cubicBezTo>
                            <a:pt x="132752" y="121012"/>
                            <a:pt x="119398" y="106251"/>
                            <a:pt x="115992" y="88037"/>
                          </a:cubicBezTo>
                          <a:cubicBezTo>
                            <a:pt x="112540" y="69778"/>
                            <a:pt x="119217" y="49293"/>
                            <a:pt x="109860" y="33260"/>
                          </a:cubicBezTo>
                          <a:cubicBezTo>
                            <a:pt x="104909" y="24767"/>
                            <a:pt x="96279" y="19180"/>
                            <a:pt x="87786" y="14275"/>
                          </a:cubicBezTo>
                          <a:cubicBezTo>
                            <a:pt x="73660" y="6099"/>
                            <a:pt x="57945" y="-1304"/>
                            <a:pt x="41639" y="194"/>
                          </a:cubicBezTo>
                          <a:cubicBezTo>
                            <a:pt x="25379" y="1739"/>
                            <a:pt x="9254" y="15455"/>
                            <a:pt x="10799" y="31716"/>
                          </a:cubicBezTo>
                          <a:cubicBezTo>
                            <a:pt x="12343" y="48340"/>
                            <a:pt x="30330" y="59423"/>
                            <a:pt x="33191" y="75864"/>
                          </a:cubicBezTo>
                          <a:cubicBezTo>
                            <a:pt x="37824" y="102435"/>
                            <a:pt x="1351" y="124510"/>
                            <a:pt x="8618" y="150490"/>
                          </a:cubicBezTo>
                          <a:cubicBezTo>
                            <a:pt x="12252" y="163480"/>
                            <a:pt x="26469" y="173518"/>
                            <a:pt x="24470" y="186872"/>
                          </a:cubicBezTo>
                          <a:cubicBezTo>
                            <a:pt x="23653" y="192140"/>
                            <a:pt x="20337" y="196592"/>
                            <a:pt x="17339" y="201043"/>
                          </a:cubicBezTo>
                          <a:cubicBezTo>
                            <a:pt x="8119" y="214714"/>
                            <a:pt x="1170" y="230339"/>
                            <a:pt x="125" y="246781"/>
                          </a:cubicBezTo>
                          <a:cubicBezTo>
                            <a:pt x="-920" y="263268"/>
                            <a:pt x="4576" y="280619"/>
                            <a:pt x="16885" y="291565"/>
                          </a:cubicBezTo>
                          <a:cubicBezTo>
                            <a:pt x="79292" y="288885"/>
                            <a:pt x="137067" y="288204"/>
                            <a:pt x="199474" y="28552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5" name="Google Shape;595;p11"/>
                    <p:cNvSpPr/>
                    <p:nvPr/>
                  </p:nvSpPr>
                  <p:spPr>
                    <a:xfrm>
                      <a:off x="4971291" y="4552217"/>
                      <a:ext cx="431019" cy="310649"/>
                    </a:xfrm>
                    <a:custGeom>
                      <a:rect b="b" l="l" r="r" t="t"/>
                      <a:pathLst>
                        <a:path extrusionOk="0" h="172583" w="239455">
                          <a:moveTo>
                            <a:pt x="239456" y="172584"/>
                          </a:moveTo>
                          <a:cubicBezTo>
                            <a:pt x="213339" y="127663"/>
                            <a:pt x="183407" y="84014"/>
                            <a:pt x="143346" y="50949"/>
                          </a:cubicBezTo>
                          <a:cubicBezTo>
                            <a:pt x="103285" y="17837"/>
                            <a:pt x="51733" y="-3874"/>
                            <a:pt x="0" y="577"/>
                          </a:cubicBezTo>
                          <a:cubicBezTo>
                            <a:pt x="15034" y="48223"/>
                            <a:pt x="54686" y="101501"/>
                            <a:pt x="94974" y="131024"/>
                          </a:cubicBezTo>
                          <a:cubicBezTo>
                            <a:pt x="135261" y="160548"/>
                            <a:pt x="189493" y="172539"/>
                            <a:pt x="239456" y="17258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596" name="Google Shape;596;p11"/>
                  <p:cNvGrpSpPr/>
                  <p:nvPr/>
                </p:nvGrpSpPr>
                <p:grpSpPr>
                  <a:xfrm>
                    <a:off x="5002863" y="4380028"/>
                    <a:ext cx="473934" cy="500761"/>
                    <a:chOff x="5002863" y="4380028"/>
                    <a:chExt cx="473934" cy="500761"/>
                  </a:xfrm>
                </p:grpSpPr>
                <p:sp>
                  <p:nvSpPr>
                    <p:cNvPr id="597" name="Google Shape;597;p11"/>
                    <p:cNvSpPr/>
                    <p:nvPr/>
                  </p:nvSpPr>
                  <p:spPr>
                    <a:xfrm>
                      <a:off x="5346588" y="4380028"/>
                      <a:ext cx="130208" cy="467458"/>
                    </a:xfrm>
                    <a:custGeom>
                      <a:rect b="b" l="l" r="r" t="t"/>
                      <a:pathLst>
                        <a:path extrusionOk="0" h="259699" w="72338">
                          <a:moveTo>
                            <a:pt x="280" y="797"/>
                          </a:moveTo>
                          <a:cubicBezTo>
                            <a:pt x="10454" y="3523"/>
                            <a:pt x="19447" y="10063"/>
                            <a:pt x="25170" y="18920"/>
                          </a:cubicBezTo>
                          <a:cubicBezTo>
                            <a:pt x="31302" y="28458"/>
                            <a:pt x="33300" y="40540"/>
                            <a:pt x="30711" y="51577"/>
                          </a:cubicBezTo>
                          <a:cubicBezTo>
                            <a:pt x="28032" y="62841"/>
                            <a:pt x="20583" y="72061"/>
                            <a:pt x="16540" y="82781"/>
                          </a:cubicBezTo>
                          <a:cubicBezTo>
                            <a:pt x="12997" y="92137"/>
                            <a:pt x="12135" y="103356"/>
                            <a:pt x="19129" y="111396"/>
                          </a:cubicBezTo>
                          <a:cubicBezTo>
                            <a:pt x="25352" y="118481"/>
                            <a:pt x="34935" y="121252"/>
                            <a:pt x="42702" y="126202"/>
                          </a:cubicBezTo>
                          <a:cubicBezTo>
                            <a:pt x="50378" y="131062"/>
                            <a:pt x="55965" y="138693"/>
                            <a:pt x="58872" y="147323"/>
                          </a:cubicBezTo>
                          <a:cubicBezTo>
                            <a:pt x="61733" y="155771"/>
                            <a:pt x="62097" y="165128"/>
                            <a:pt x="59417" y="173712"/>
                          </a:cubicBezTo>
                          <a:cubicBezTo>
                            <a:pt x="57918" y="178527"/>
                            <a:pt x="55329" y="182751"/>
                            <a:pt x="52377" y="186838"/>
                          </a:cubicBezTo>
                          <a:cubicBezTo>
                            <a:pt x="49107" y="191426"/>
                            <a:pt x="45609" y="196013"/>
                            <a:pt x="44019" y="201509"/>
                          </a:cubicBezTo>
                          <a:cubicBezTo>
                            <a:pt x="42612" y="206415"/>
                            <a:pt x="42975" y="211592"/>
                            <a:pt x="46063" y="215816"/>
                          </a:cubicBezTo>
                          <a:cubicBezTo>
                            <a:pt x="49016" y="219859"/>
                            <a:pt x="53421" y="222448"/>
                            <a:pt x="57237" y="225627"/>
                          </a:cubicBezTo>
                          <a:cubicBezTo>
                            <a:pt x="64867" y="231986"/>
                            <a:pt x="71680" y="241570"/>
                            <a:pt x="71499" y="251880"/>
                          </a:cubicBezTo>
                          <a:cubicBezTo>
                            <a:pt x="71453" y="254424"/>
                            <a:pt x="70954" y="256876"/>
                            <a:pt x="70000" y="259193"/>
                          </a:cubicBezTo>
                          <a:cubicBezTo>
                            <a:pt x="69818" y="259693"/>
                            <a:pt x="70636" y="259920"/>
                            <a:pt x="70863" y="259420"/>
                          </a:cubicBezTo>
                          <a:cubicBezTo>
                            <a:pt x="74588" y="250018"/>
                            <a:pt x="70772" y="239889"/>
                            <a:pt x="64867" y="232259"/>
                          </a:cubicBezTo>
                          <a:cubicBezTo>
                            <a:pt x="61688" y="228171"/>
                            <a:pt x="57782" y="224946"/>
                            <a:pt x="53694" y="221812"/>
                          </a:cubicBezTo>
                          <a:cubicBezTo>
                            <a:pt x="49334" y="218496"/>
                            <a:pt x="44973" y="214772"/>
                            <a:pt x="44201" y="209049"/>
                          </a:cubicBezTo>
                          <a:cubicBezTo>
                            <a:pt x="42612" y="197013"/>
                            <a:pt x="53921" y="188474"/>
                            <a:pt x="58509" y="178527"/>
                          </a:cubicBezTo>
                          <a:cubicBezTo>
                            <a:pt x="62142" y="170623"/>
                            <a:pt x="62914" y="161585"/>
                            <a:pt x="61279" y="153091"/>
                          </a:cubicBezTo>
                          <a:cubicBezTo>
                            <a:pt x="59644" y="144507"/>
                            <a:pt x="55511" y="136331"/>
                            <a:pt x="49197" y="130245"/>
                          </a:cubicBezTo>
                          <a:cubicBezTo>
                            <a:pt x="42293" y="123523"/>
                            <a:pt x="32937" y="120798"/>
                            <a:pt x="25079" y="115438"/>
                          </a:cubicBezTo>
                          <a:cubicBezTo>
                            <a:pt x="20855" y="112531"/>
                            <a:pt x="17358" y="108716"/>
                            <a:pt x="15723" y="103765"/>
                          </a:cubicBezTo>
                          <a:cubicBezTo>
                            <a:pt x="13997" y="98451"/>
                            <a:pt x="14496" y="92637"/>
                            <a:pt x="15950" y="87277"/>
                          </a:cubicBezTo>
                          <a:cubicBezTo>
                            <a:pt x="19038" y="75968"/>
                            <a:pt x="26714" y="66702"/>
                            <a:pt x="30439" y="55665"/>
                          </a:cubicBezTo>
                          <a:cubicBezTo>
                            <a:pt x="33936" y="45218"/>
                            <a:pt x="33300" y="33636"/>
                            <a:pt x="28713" y="23644"/>
                          </a:cubicBezTo>
                          <a:cubicBezTo>
                            <a:pt x="24443" y="14332"/>
                            <a:pt x="16677" y="6702"/>
                            <a:pt x="7366" y="2432"/>
                          </a:cubicBezTo>
                          <a:cubicBezTo>
                            <a:pt x="5140" y="1433"/>
                            <a:pt x="2869" y="615"/>
                            <a:pt x="507" y="25"/>
                          </a:cubicBezTo>
                          <a:cubicBezTo>
                            <a:pt x="7" y="-157"/>
                            <a:pt x="-220" y="706"/>
                            <a:pt x="280" y="843"/>
                          </a:cubicBezTo>
                          <a:lnTo>
                            <a:pt x="280" y="8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8" name="Google Shape;598;p11"/>
                    <p:cNvSpPr/>
                    <p:nvPr/>
                  </p:nvSpPr>
                  <p:spPr>
                    <a:xfrm>
                      <a:off x="5002863" y="4573406"/>
                      <a:ext cx="399373" cy="304222"/>
                    </a:xfrm>
                    <a:custGeom>
                      <a:rect b="b" l="l" r="r" t="t"/>
                      <a:pathLst>
                        <a:path extrusionOk="0" h="169012" w="221874">
                          <a:moveTo>
                            <a:pt x="313" y="844"/>
                          </a:moveTo>
                          <a:cubicBezTo>
                            <a:pt x="16936" y="6294"/>
                            <a:pt x="32697" y="14106"/>
                            <a:pt x="47641" y="23191"/>
                          </a:cubicBezTo>
                          <a:cubicBezTo>
                            <a:pt x="62720" y="32320"/>
                            <a:pt x="77027" y="42721"/>
                            <a:pt x="91062" y="53486"/>
                          </a:cubicBezTo>
                          <a:cubicBezTo>
                            <a:pt x="105869" y="64841"/>
                            <a:pt x="120267" y="76695"/>
                            <a:pt x="134393" y="88914"/>
                          </a:cubicBezTo>
                          <a:cubicBezTo>
                            <a:pt x="148519" y="101131"/>
                            <a:pt x="162145" y="113441"/>
                            <a:pt x="175726" y="126022"/>
                          </a:cubicBezTo>
                          <a:cubicBezTo>
                            <a:pt x="189306" y="138603"/>
                            <a:pt x="202751" y="151366"/>
                            <a:pt x="216150" y="164129"/>
                          </a:cubicBezTo>
                          <a:cubicBezTo>
                            <a:pt x="217830" y="165719"/>
                            <a:pt x="219465" y="167309"/>
                            <a:pt x="221146" y="168899"/>
                          </a:cubicBezTo>
                          <a:cubicBezTo>
                            <a:pt x="221554" y="169262"/>
                            <a:pt x="222145" y="168671"/>
                            <a:pt x="221736" y="168308"/>
                          </a:cubicBezTo>
                          <a:cubicBezTo>
                            <a:pt x="208246" y="155409"/>
                            <a:pt x="194711" y="142555"/>
                            <a:pt x="181085" y="129837"/>
                          </a:cubicBezTo>
                          <a:cubicBezTo>
                            <a:pt x="167414" y="117119"/>
                            <a:pt x="153651" y="104538"/>
                            <a:pt x="139571" y="92275"/>
                          </a:cubicBezTo>
                          <a:cubicBezTo>
                            <a:pt x="125536" y="80011"/>
                            <a:pt x="111229" y="68066"/>
                            <a:pt x="96513" y="56620"/>
                          </a:cubicBezTo>
                          <a:cubicBezTo>
                            <a:pt x="82523" y="45719"/>
                            <a:pt x="68261" y="35136"/>
                            <a:pt x="53272" y="25643"/>
                          </a:cubicBezTo>
                          <a:cubicBezTo>
                            <a:pt x="38511" y="16332"/>
                            <a:pt x="23023" y="8111"/>
                            <a:pt x="6671" y="2115"/>
                          </a:cubicBezTo>
                          <a:cubicBezTo>
                            <a:pt x="4627" y="1389"/>
                            <a:pt x="2584" y="662"/>
                            <a:pt x="540" y="26"/>
                          </a:cubicBezTo>
                          <a:cubicBezTo>
                            <a:pt x="-5" y="-156"/>
                            <a:pt x="-233" y="662"/>
                            <a:pt x="313" y="844"/>
                          </a:cubicBezTo>
                          <a:lnTo>
                            <a:pt x="313" y="84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9" name="Google Shape;599;p11"/>
                    <p:cNvSpPr/>
                    <p:nvPr/>
                  </p:nvSpPr>
                  <p:spPr>
                    <a:xfrm>
                      <a:off x="5099338" y="4727578"/>
                      <a:ext cx="171959" cy="31966"/>
                    </a:xfrm>
                    <a:custGeom>
                      <a:rect b="b" l="l" r="r" t="t"/>
                      <a:pathLst>
                        <a:path extrusionOk="0" h="17759" w="95533">
                          <a:moveTo>
                            <a:pt x="409" y="1458"/>
                          </a:moveTo>
                          <a:cubicBezTo>
                            <a:pt x="12945" y="459"/>
                            <a:pt x="25617" y="686"/>
                            <a:pt x="38108" y="2140"/>
                          </a:cubicBezTo>
                          <a:cubicBezTo>
                            <a:pt x="50643" y="3593"/>
                            <a:pt x="62998" y="6273"/>
                            <a:pt x="74989" y="10133"/>
                          </a:cubicBezTo>
                          <a:cubicBezTo>
                            <a:pt x="81756" y="12268"/>
                            <a:pt x="88388" y="14812"/>
                            <a:pt x="94883" y="17719"/>
                          </a:cubicBezTo>
                          <a:cubicBezTo>
                            <a:pt x="95382" y="17946"/>
                            <a:pt x="95791" y="17174"/>
                            <a:pt x="95337" y="16946"/>
                          </a:cubicBezTo>
                          <a:cubicBezTo>
                            <a:pt x="83755" y="11814"/>
                            <a:pt x="71673" y="7771"/>
                            <a:pt x="59319" y="4956"/>
                          </a:cubicBezTo>
                          <a:cubicBezTo>
                            <a:pt x="47010" y="2140"/>
                            <a:pt x="34383" y="504"/>
                            <a:pt x="21711" y="96"/>
                          </a:cubicBezTo>
                          <a:cubicBezTo>
                            <a:pt x="14625" y="-131"/>
                            <a:pt x="7494" y="50"/>
                            <a:pt x="409" y="595"/>
                          </a:cubicBezTo>
                          <a:cubicBezTo>
                            <a:pt x="-136" y="641"/>
                            <a:pt x="-136" y="1504"/>
                            <a:pt x="409" y="1458"/>
                          </a:cubicBezTo>
                          <a:lnTo>
                            <a:pt x="409" y="145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0" name="Google Shape;600;p11"/>
                    <p:cNvSpPr/>
                    <p:nvPr/>
                  </p:nvSpPr>
                  <p:spPr>
                    <a:xfrm>
                      <a:off x="5134865" y="4609102"/>
                      <a:ext cx="44537" cy="66798"/>
                    </a:xfrm>
                    <a:custGeom>
                      <a:rect b="b" l="l" r="r" t="t"/>
                      <a:pathLst>
                        <a:path extrusionOk="0" h="37110" w="24743">
                          <a:moveTo>
                            <a:pt x="114" y="728"/>
                          </a:moveTo>
                          <a:cubicBezTo>
                            <a:pt x="7653" y="9176"/>
                            <a:pt x="14194" y="18488"/>
                            <a:pt x="19690" y="28435"/>
                          </a:cubicBezTo>
                          <a:cubicBezTo>
                            <a:pt x="21189" y="31205"/>
                            <a:pt x="22642" y="34021"/>
                            <a:pt x="23959" y="36883"/>
                          </a:cubicBezTo>
                          <a:cubicBezTo>
                            <a:pt x="24187" y="37383"/>
                            <a:pt x="24959" y="36974"/>
                            <a:pt x="24686" y="36474"/>
                          </a:cubicBezTo>
                          <a:cubicBezTo>
                            <a:pt x="19872" y="26209"/>
                            <a:pt x="13876" y="16489"/>
                            <a:pt x="6927" y="7542"/>
                          </a:cubicBezTo>
                          <a:cubicBezTo>
                            <a:pt x="4928" y="4998"/>
                            <a:pt x="2839" y="2545"/>
                            <a:pt x="704" y="138"/>
                          </a:cubicBezTo>
                          <a:cubicBezTo>
                            <a:pt x="341" y="-271"/>
                            <a:pt x="-249" y="320"/>
                            <a:pt x="114" y="728"/>
                          </a:cubicBezTo>
                          <a:lnTo>
                            <a:pt x="114"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1" name="Google Shape;601;p11"/>
                    <p:cNvSpPr/>
                    <p:nvPr/>
                  </p:nvSpPr>
                  <p:spPr>
                    <a:xfrm>
                      <a:off x="5241874" y="4661410"/>
                      <a:ext cx="161852" cy="219379"/>
                    </a:xfrm>
                    <a:custGeom>
                      <a:rect b="b" l="l" r="r" t="t"/>
                      <a:pathLst>
                        <a:path extrusionOk="0" h="121877" w="89918">
                          <a:moveTo>
                            <a:pt x="218" y="832"/>
                          </a:moveTo>
                          <a:cubicBezTo>
                            <a:pt x="8212" y="5738"/>
                            <a:pt x="15707" y="11506"/>
                            <a:pt x="22656" y="17865"/>
                          </a:cubicBezTo>
                          <a:cubicBezTo>
                            <a:pt x="29514" y="24224"/>
                            <a:pt x="35828" y="31127"/>
                            <a:pt x="41687" y="38395"/>
                          </a:cubicBezTo>
                          <a:cubicBezTo>
                            <a:pt x="47501" y="45708"/>
                            <a:pt x="53360" y="54110"/>
                            <a:pt x="58492" y="62422"/>
                          </a:cubicBezTo>
                          <a:cubicBezTo>
                            <a:pt x="63988" y="71279"/>
                            <a:pt x="68984" y="80454"/>
                            <a:pt x="73753" y="89765"/>
                          </a:cubicBezTo>
                          <a:cubicBezTo>
                            <a:pt x="78523" y="99122"/>
                            <a:pt x="83019" y="108660"/>
                            <a:pt x="87470" y="118153"/>
                          </a:cubicBezTo>
                          <a:cubicBezTo>
                            <a:pt x="88016" y="119334"/>
                            <a:pt x="88560" y="120515"/>
                            <a:pt x="89105" y="121650"/>
                          </a:cubicBezTo>
                          <a:cubicBezTo>
                            <a:pt x="89333" y="122150"/>
                            <a:pt x="90105" y="121741"/>
                            <a:pt x="89878" y="121241"/>
                          </a:cubicBezTo>
                          <a:cubicBezTo>
                            <a:pt x="85381" y="111658"/>
                            <a:pt x="80930" y="102074"/>
                            <a:pt x="76161" y="92672"/>
                          </a:cubicBezTo>
                          <a:cubicBezTo>
                            <a:pt x="71437" y="83224"/>
                            <a:pt x="66441" y="73913"/>
                            <a:pt x="60991" y="64875"/>
                          </a:cubicBezTo>
                          <a:cubicBezTo>
                            <a:pt x="55903" y="56472"/>
                            <a:pt x="50407" y="48297"/>
                            <a:pt x="44412" y="40529"/>
                          </a:cubicBezTo>
                          <a:cubicBezTo>
                            <a:pt x="38644" y="33035"/>
                            <a:pt x="32330" y="25950"/>
                            <a:pt x="25517" y="19409"/>
                          </a:cubicBezTo>
                          <a:cubicBezTo>
                            <a:pt x="18750" y="12914"/>
                            <a:pt x="11437" y="7009"/>
                            <a:pt x="3534" y="1922"/>
                          </a:cubicBezTo>
                          <a:cubicBezTo>
                            <a:pt x="2580" y="1287"/>
                            <a:pt x="1626" y="651"/>
                            <a:pt x="627" y="60"/>
                          </a:cubicBezTo>
                          <a:cubicBezTo>
                            <a:pt x="173" y="-213"/>
                            <a:pt x="-281" y="514"/>
                            <a:pt x="218" y="787"/>
                          </a:cubicBezTo>
                          <a:lnTo>
                            <a:pt x="218" y="78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grpSp>
          <p:nvGrpSpPr>
            <p:cNvPr id="602" name="Google Shape;602;p11"/>
            <p:cNvGrpSpPr/>
            <p:nvPr/>
          </p:nvGrpSpPr>
          <p:grpSpPr>
            <a:xfrm>
              <a:off x="7356288" y="-8"/>
              <a:ext cx="1787701" cy="1298105"/>
              <a:chOff x="5150373" y="202773"/>
              <a:chExt cx="3435904" cy="2494916"/>
            </a:xfrm>
          </p:grpSpPr>
          <p:sp>
            <p:nvSpPr>
              <p:cNvPr id="603" name="Google Shape;603;p11"/>
              <p:cNvSpPr/>
              <p:nvPr/>
            </p:nvSpPr>
            <p:spPr>
              <a:xfrm>
                <a:off x="7827088" y="1121355"/>
                <a:ext cx="45841" cy="338407"/>
              </a:xfrm>
              <a:custGeom>
                <a:rect b="b" l="l" r="r" t="t"/>
                <a:pathLst>
                  <a:path extrusionOk="0" h="49638" w="6724">
                    <a:moveTo>
                      <a:pt x="25" y="540"/>
                    </a:moveTo>
                    <a:cubicBezTo>
                      <a:pt x="3886" y="12757"/>
                      <a:pt x="5884" y="25521"/>
                      <a:pt x="5884" y="38329"/>
                    </a:cubicBezTo>
                    <a:cubicBezTo>
                      <a:pt x="5884" y="41963"/>
                      <a:pt x="5702" y="45596"/>
                      <a:pt x="5384" y="49230"/>
                    </a:cubicBezTo>
                    <a:cubicBezTo>
                      <a:pt x="5339" y="49775"/>
                      <a:pt x="6202" y="49775"/>
                      <a:pt x="6248" y="49230"/>
                    </a:cubicBezTo>
                    <a:cubicBezTo>
                      <a:pt x="7383" y="36376"/>
                      <a:pt x="6475" y="23386"/>
                      <a:pt x="3704" y="10850"/>
                    </a:cubicBezTo>
                    <a:cubicBezTo>
                      <a:pt x="2886" y="7307"/>
                      <a:pt x="1933" y="3764"/>
                      <a:pt x="842" y="313"/>
                    </a:cubicBezTo>
                    <a:cubicBezTo>
                      <a:pt x="706" y="-233"/>
                      <a:pt x="-156" y="-5"/>
                      <a:pt x="25" y="540"/>
                    </a:cubicBezTo>
                    <a:lnTo>
                      <a:pt x="25" y="54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4" name="Google Shape;604;p11"/>
              <p:cNvSpPr/>
              <p:nvPr/>
            </p:nvSpPr>
            <p:spPr>
              <a:xfrm>
                <a:off x="7896296" y="1134048"/>
                <a:ext cx="83487" cy="369140"/>
              </a:xfrm>
              <a:custGeom>
                <a:rect b="b" l="l" r="r" t="t"/>
                <a:pathLst>
                  <a:path extrusionOk="0" h="54146" w="12246">
                    <a:moveTo>
                      <a:pt x="11402" y="313"/>
                    </a:moveTo>
                    <a:cubicBezTo>
                      <a:pt x="6906" y="13802"/>
                      <a:pt x="3590" y="27701"/>
                      <a:pt x="1501" y="41781"/>
                    </a:cubicBezTo>
                    <a:cubicBezTo>
                      <a:pt x="910" y="45778"/>
                      <a:pt x="411" y="49775"/>
                      <a:pt x="2" y="53772"/>
                    </a:cubicBezTo>
                    <a:cubicBezTo>
                      <a:pt x="-44" y="54272"/>
                      <a:pt x="820" y="54272"/>
                      <a:pt x="865" y="53772"/>
                    </a:cubicBezTo>
                    <a:cubicBezTo>
                      <a:pt x="2273" y="39601"/>
                      <a:pt x="4907" y="25612"/>
                      <a:pt x="8722" y="11940"/>
                    </a:cubicBezTo>
                    <a:cubicBezTo>
                      <a:pt x="9813" y="8125"/>
                      <a:pt x="10994" y="4309"/>
                      <a:pt x="12220" y="540"/>
                    </a:cubicBezTo>
                    <a:cubicBezTo>
                      <a:pt x="12402" y="-5"/>
                      <a:pt x="11584" y="-233"/>
                      <a:pt x="11402" y="313"/>
                    </a:cubicBezTo>
                    <a:lnTo>
                      <a:pt x="11402" y="313"/>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5" name="Google Shape;605;p11"/>
              <p:cNvSpPr/>
              <p:nvPr/>
            </p:nvSpPr>
            <p:spPr>
              <a:xfrm>
                <a:off x="5150373" y="202773"/>
                <a:ext cx="3435904" cy="1639207"/>
              </a:xfrm>
              <a:custGeom>
                <a:rect b="b" l="l" r="r" t="t"/>
                <a:pathLst>
                  <a:path extrusionOk="0" h="240441" w="503983">
                    <a:moveTo>
                      <a:pt x="688" y="1664"/>
                    </a:moveTo>
                    <a:cubicBezTo>
                      <a:pt x="-3081" y="27236"/>
                      <a:pt x="9046" y="51354"/>
                      <a:pt x="26896" y="69113"/>
                    </a:cubicBezTo>
                    <a:cubicBezTo>
                      <a:pt x="46245" y="88371"/>
                      <a:pt x="71907" y="100317"/>
                      <a:pt x="98433" y="105995"/>
                    </a:cubicBezTo>
                    <a:cubicBezTo>
                      <a:pt x="126230" y="111945"/>
                      <a:pt x="155481" y="110991"/>
                      <a:pt x="182824" y="103042"/>
                    </a:cubicBezTo>
                    <a:cubicBezTo>
                      <a:pt x="189500" y="101089"/>
                      <a:pt x="196086" y="98682"/>
                      <a:pt x="202490" y="95911"/>
                    </a:cubicBezTo>
                    <a:cubicBezTo>
                      <a:pt x="208940" y="93095"/>
                      <a:pt x="214709" y="90325"/>
                      <a:pt x="220023" y="86282"/>
                    </a:cubicBezTo>
                    <a:cubicBezTo>
                      <a:pt x="228834" y="79469"/>
                      <a:pt x="234739" y="67887"/>
                      <a:pt x="228062" y="57486"/>
                    </a:cubicBezTo>
                    <a:cubicBezTo>
                      <a:pt x="222521" y="48810"/>
                      <a:pt x="211211" y="44405"/>
                      <a:pt x="201219" y="45994"/>
                    </a:cubicBezTo>
                    <a:cubicBezTo>
                      <a:pt x="189455" y="47811"/>
                      <a:pt x="180825" y="58076"/>
                      <a:pt x="176374" y="68477"/>
                    </a:cubicBezTo>
                    <a:cubicBezTo>
                      <a:pt x="165564" y="93640"/>
                      <a:pt x="172105" y="123981"/>
                      <a:pt x="184822" y="147100"/>
                    </a:cubicBezTo>
                    <a:cubicBezTo>
                      <a:pt x="198721" y="172263"/>
                      <a:pt x="221295" y="191248"/>
                      <a:pt x="246094" y="205101"/>
                    </a:cubicBezTo>
                    <a:cubicBezTo>
                      <a:pt x="270530" y="218773"/>
                      <a:pt x="297373" y="228447"/>
                      <a:pt x="324717" y="234261"/>
                    </a:cubicBezTo>
                    <a:cubicBezTo>
                      <a:pt x="351787" y="239984"/>
                      <a:pt x="379720" y="241937"/>
                      <a:pt x="407245" y="239257"/>
                    </a:cubicBezTo>
                    <a:cubicBezTo>
                      <a:pt x="434815" y="236578"/>
                      <a:pt x="461068" y="229492"/>
                      <a:pt x="485504" y="217274"/>
                    </a:cubicBezTo>
                    <a:cubicBezTo>
                      <a:pt x="491454" y="214276"/>
                      <a:pt x="497268" y="211006"/>
                      <a:pt x="502900" y="207418"/>
                    </a:cubicBezTo>
                    <a:cubicBezTo>
                      <a:pt x="505398" y="205873"/>
                      <a:pt x="503127" y="201922"/>
                      <a:pt x="500629" y="203512"/>
                    </a:cubicBezTo>
                    <a:cubicBezTo>
                      <a:pt x="456526" y="231354"/>
                      <a:pt x="403066" y="240030"/>
                      <a:pt x="351742" y="234125"/>
                    </a:cubicBezTo>
                    <a:cubicBezTo>
                      <a:pt x="325670" y="231127"/>
                      <a:pt x="300008" y="224360"/>
                      <a:pt x="275754" y="214367"/>
                    </a:cubicBezTo>
                    <a:cubicBezTo>
                      <a:pt x="250954" y="204102"/>
                      <a:pt x="227017" y="190431"/>
                      <a:pt x="208259" y="170991"/>
                    </a:cubicBezTo>
                    <a:cubicBezTo>
                      <a:pt x="189546" y="151687"/>
                      <a:pt x="176329" y="125889"/>
                      <a:pt x="175647" y="98682"/>
                    </a:cubicBezTo>
                    <a:cubicBezTo>
                      <a:pt x="175375" y="86645"/>
                      <a:pt x="177373" y="74110"/>
                      <a:pt x="183914" y="63799"/>
                    </a:cubicBezTo>
                    <a:cubicBezTo>
                      <a:pt x="189682" y="54715"/>
                      <a:pt x="199538" y="48174"/>
                      <a:pt x="210576" y="50809"/>
                    </a:cubicBezTo>
                    <a:cubicBezTo>
                      <a:pt x="219932" y="53034"/>
                      <a:pt x="228925" y="61301"/>
                      <a:pt x="225746" y="71657"/>
                    </a:cubicBezTo>
                    <a:cubicBezTo>
                      <a:pt x="222203" y="83239"/>
                      <a:pt x="207487" y="89053"/>
                      <a:pt x="197313" y="93186"/>
                    </a:cubicBezTo>
                    <a:cubicBezTo>
                      <a:pt x="172513" y="103269"/>
                      <a:pt x="145352" y="107039"/>
                      <a:pt x="118736" y="104541"/>
                    </a:cubicBezTo>
                    <a:cubicBezTo>
                      <a:pt x="92664" y="102088"/>
                      <a:pt x="66275" y="93595"/>
                      <a:pt x="44837" y="78334"/>
                    </a:cubicBezTo>
                    <a:cubicBezTo>
                      <a:pt x="25624" y="64662"/>
                      <a:pt x="8819" y="44405"/>
                      <a:pt x="5140" y="20514"/>
                    </a:cubicBezTo>
                    <a:cubicBezTo>
                      <a:pt x="4231" y="14700"/>
                      <a:pt x="4231" y="8704"/>
                      <a:pt x="5094" y="2845"/>
                    </a:cubicBezTo>
                    <a:cubicBezTo>
                      <a:pt x="5503" y="-16"/>
                      <a:pt x="1097" y="-1243"/>
                      <a:pt x="688" y="1664"/>
                    </a:cubicBezTo>
                    <a:lnTo>
                      <a:pt x="688" y="1664"/>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6" name="Google Shape;606;p11"/>
              <p:cNvSpPr/>
              <p:nvPr/>
            </p:nvSpPr>
            <p:spPr>
              <a:xfrm>
                <a:off x="7634017" y="1270849"/>
                <a:ext cx="466712" cy="413106"/>
              </a:xfrm>
              <a:custGeom>
                <a:rect b="b" l="l" r="r" t="t"/>
                <a:pathLst>
                  <a:path extrusionOk="0" h="60595" w="68458">
                    <a:moveTo>
                      <a:pt x="47513" y="58731"/>
                    </a:moveTo>
                    <a:cubicBezTo>
                      <a:pt x="52100" y="57686"/>
                      <a:pt x="54916" y="53189"/>
                      <a:pt x="57142" y="49056"/>
                    </a:cubicBezTo>
                    <a:cubicBezTo>
                      <a:pt x="60367" y="43107"/>
                      <a:pt x="63455" y="37156"/>
                      <a:pt x="66499" y="31115"/>
                    </a:cubicBezTo>
                    <a:cubicBezTo>
                      <a:pt x="67952" y="28254"/>
                      <a:pt x="69360" y="24757"/>
                      <a:pt x="67725" y="22031"/>
                    </a:cubicBezTo>
                    <a:cubicBezTo>
                      <a:pt x="66181" y="19578"/>
                      <a:pt x="62638" y="18988"/>
                      <a:pt x="59958" y="20124"/>
                    </a:cubicBezTo>
                    <a:cubicBezTo>
                      <a:pt x="57278" y="21305"/>
                      <a:pt x="55416" y="23712"/>
                      <a:pt x="53963" y="26210"/>
                    </a:cubicBezTo>
                    <a:cubicBezTo>
                      <a:pt x="58459" y="21168"/>
                      <a:pt x="60140" y="13720"/>
                      <a:pt x="58232" y="7179"/>
                    </a:cubicBezTo>
                    <a:cubicBezTo>
                      <a:pt x="57869" y="5952"/>
                      <a:pt x="57278" y="4590"/>
                      <a:pt x="56052" y="4181"/>
                    </a:cubicBezTo>
                    <a:cubicBezTo>
                      <a:pt x="54962" y="3818"/>
                      <a:pt x="53736" y="4317"/>
                      <a:pt x="52736" y="4908"/>
                    </a:cubicBezTo>
                    <a:cubicBezTo>
                      <a:pt x="46650" y="8541"/>
                      <a:pt x="42744" y="15536"/>
                      <a:pt x="42835" y="22622"/>
                    </a:cubicBezTo>
                    <a:cubicBezTo>
                      <a:pt x="43516" y="15763"/>
                      <a:pt x="41472" y="8678"/>
                      <a:pt x="37294" y="3182"/>
                    </a:cubicBezTo>
                    <a:cubicBezTo>
                      <a:pt x="35931" y="1456"/>
                      <a:pt x="33932" y="-315"/>
                      <a:pt x="31752" y="48"/>
                    </a:cubicBezTo>
                    <a:cubicBezTo>
                      <a:pt x="29708" y="412"/>
                      <a:pt x="28391" y="2455"/>
                      <a:pt x="27664" y="4408"/>
                    </a:cubicBezTo>
                    <a:cubicBezTo>
                      <a:pt x="24485" y="12765"/>
                      <a:pt x="26892" y="22122"/>
                      <a:pt x="29345" y="30706"/>
                    </a:cubicBezTo>
                    <a:cubicBezTo>
                      <a:pt x="25212" y="22077"/>
                      <a:pt x="18489" y="14719"/>
                      <a:pt x="10268" y="9859"/>
                    </a:cubicBezTo>
                    <a:cubicBezTo>
                      <a:pt x="8452" y="8723"/>
                      <a:pt x="6272" y="7724"/>
                      <a:pt x="4182" y="8223"/>
                    </a:cubicBezTo>
                    <a:cubicBezTo>
                      <a:pt x="1502" y="8860"/>
                      <a:pt x="-87" y="11857"/>
                      <a:pt x="4" y="14628"/>
                    </a:cubicBezTo>
                    <a:cubicBezTo>
                      <a:pt x="49" y="17398"/>
                      <a:pt x="1366" y="19942"/>
                      <a:pt x="2683" y="22349"/>
                    </a:cubicBezTo>
                    <a:cubicBezTo>
                      <a:pt x="10041" y="35794"/>
                      <a:pt x="18626" y="48557"/>
                      <a:pt x="28255" y="60457"/>
                    </a:cubicBezTo>
                    <a:cubicBezTo>
                      <a:pt x="34477" y="60957"/>
                      <a:pt x="41472" y="60048"/>
                      <a:pt x="47513" y="5873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7" name="Google Shape;607;p11"/>
              <p:cNvSpPr/>
              <p:nvPr/>
            </p:nvSpPr>
            <p:spPr>
              <a:xfrm>
                <a:off x="7761922" y="1558815"/>
                <a:ext cx="279920" cy="277138"/>
              </a:xfrm>
              <a:custGeom>
                <a:rect b="b" l="l" r="r" t="t"/>
                <a:pathLst>
                  <a:path extrusionOk="0" h="40651" w="41059">
                    <a:moveTo>
                      <a:pt x="31431" y="40651"/>
                    </a:moveTo>
                    <a:cubicBezTo>
                      <a:pt x="25253" y="40424"/>
                      <a:pt x="19122" y="39425"/>
                      <a:pt x="13172" y="37744"/>
                    </a:cubicBezTo>
                    <a:cubicBezTo>
                      <a:pt x="10356" y="25526"/>
                      <a:pt x="4042" y="14444"/>
                      <a:pt x="0" y="2589"/>
                    </a:cubicBezTo>
                    <a:cubicBezTo>
                      <a:pt x="5132" y="7449"/>
                      <a:pt x="10492" y="12082"/>
                      <a:pt x="15988" y="16533"/>
                    </a:cubicBezTo>
                    <a:cubicBezTo>
                      <a:pt x="17441" y="10992"/>
                      <a:pt x="18940" y="5496"/>
                      <a:pt x="20393" y="0"/>
                    </a:cubicBezTo>
                    <a:cubicBezTo>
                      <a:pt x="22710" y="5269"/>
                      <a:pt x="25026" y="10538"/>
                      <a:pt x="27343" y="15806"/>
                    </a:cubicBezTo>
                    <a:cubicBezTo>
                      <a:pt x="31022" y="10629"/>
                      <a:pt x="35700" y="6223"/>
                      <a:pt x="41060" y="2816"/>
                    </a:cubicBezTo>
                    <a:cubicBezTo>
                      <a:pt x="38062" y="15080"/>
                      <a:pt x="33565" y="28206"/>
                      <a:pt x="31476" y="4065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8" name="Google Shape;608;p11"/>
              <p:cNvSpPr/>
              <p:nvPr/>
            </p:nvSpPr>
            <p:spPr>
              <a:xfrm>
                <a:off x="6085532" y="1449827"/>
                <a:ext cx="732152" cy="640756"/>
              </a:xfrm>
              <a:custGeom>
                <a:rect b="b" l="l" r="r" t="t"/>
                <a:pathLst>
                  <a:path extrusionOk="0" h="93987" w="107393">
                    <a:moveTo>
                      <a:pt x="84391" y="9130"/>
                    </a:moveTo>
                    <a:cubicBezTo>
                      <a:pt x="80530" y="21802"/>
                      <a:pt x="84891" y="35519"/>
                      <a:pt x="90704" y="47419"/>
                    </a:cubicBezTo>
                    <a:cubicBezTo>
                      <a:pt x="96564" y="59364"/>
                      <a:pt x="104058" y="70719"/>
                      <a:pt x="106919" y="83664"/>
                    </a:cubicBezTo>
                    <a:cubicBezTo>
                      <a:pt x="107601" y="86662"/>
                      <a:pt x="107828" y="90250"/>
                      <a:pt x="105648" y="92385"/>
                    </a:cubicBezTo>
                    <a:cubicBezTo>
                      <a:pt x="103876" y="94156"/>
                      <a:pt x="101015" y="94338"/>
                      <a:pt x="98698" y="93520"/>
                    </a:cubicBezTo>
                    <a:cubicBezTo>
                      <a:pt x="96382" y="92657"/>
                      <a:pt x="94520" y="90931"/>
                      <a:pt x="92748" y="89160"/>
                    </a:cubicBezTo>
                    <a:cubicBezTo>
                      <a:pt x="82438" y="78577"/>
                      <a:pt x="75716" y="65133"/>
                      <a:pt x="70947" y="51280"/>
                    </a:cubicBezTo>
                    <a:cubicBezTo>
                      <a:pt x="72763" y="56503"/>
                      <a:pt x="71719" y="61408"/>
                      <a:pt x="71991" y="66722"/>
                    </a:cubicBezTo>
                    <a:cubicBezTo>
                      <a:pt x="72218" y="71037"/>
                      <a:pt x="72581" y="74762"/>
                      <a:pt x="71355" y="79077"/>
                    </a:cubicBezTo>
                    <a:cubicBezTo>
                      <a:pt x="69720" y="85027"/>
                      <a:pt x="65224" y="91386"/>
                      <a:pt x="58592" y="91749"/>
                    </a:cubicBezTo>
                    <a:cubicBezTo>
                      <a:pt x="53732" y="91976"/>
                      <a:pt x="51598" y="87480"/>
                      <a:pt x="50098" y="83392"/>
                    </a:cubicBezTo>
                    <a:cubicBezTo>
                      <a:pt x="46738" y="74035"/>
                      <a:pt x="48554" y="62907"/>
                      <a:pt x="54913" y="55277"/>
                    </a:cubicBezTo>
                    <a:cubicBezTo>
                      <a:pt x="51007" y="59773"/>
                      <a:pt x="45556" y="62544"/>
                      <a:pt x="40333" y="65496"/>
                    </a:cubicBezTo>
                    <a:cubicBezTo>
                      <a:pt x="36654" y="67631"/>
                      <a:pt x="31613" y="69175"/>
                      <a:pt x="28388" y="66404"/>
                    </a:cubicBezTo>
                    <a:cubicBezTo>
                      <a:pt x="25935" y="64270"/>
                      <a:pt x="25708" y="60364"/>
                      <a:pt x="27071" y="57411"/>
                    </a:cubicBezTo>
                    <a:cubicBezTo>
                      <a:pt x="28479" y="54459"/>
                      <a:pt x="31113" y="52324"/>
                      <a:pt x="33747" y="50416"/>
                    </a:cubicBezTo>
                    <a:cubicBezTo>
                      <a:pt x="37654" y="47646"/>
                      <a:pt x="41787" y="45239"/>
                      <a:pt x="46102" y="43195"/>
                    </a:cubicBezTo>
                    <a:cubicBezTo>
                      <a:pt x="35383" y="48009"/>
                      <a:pt x="18986" y="46601"/>
                      <a:pt x="8812" y="41014"/>
                    </a:cubicBezTo>
                    <a:cubicBezTo>
                      <a:pt x="5950" y="39470"/>
                      <a:pt x="3270" y="37381"/>
                      <a:pt x="1590" y="34565"/>
                    </a:cubicBezTo>
                    <a:cubicBezTo>
                      <a:pt x="-45" y="31749"/>
                      <a:pt x="-590" y="28161"/>
                      <a:pt x="772" y="25208"/>
                    </a:cubicBezTo>
                    <a:cubicBezTo>
                      <a:pt x="2680" y="21120"/>
                      <a:pt x="7631" y="19304"/>
                      <a:pt x="12082" y="19395"/>
                    </a:cubicBezTo>
                    <a:cubicBezTo>
                      <a:pt x="16578" y="19485"/>
                      <a:pt x="20893" y="21075"/>
                      <a:pt x="25299" y="21893"/>
                    </a:cubicBezTo>
                    <a:cubicBezTo>
                      <a:pt x="33974" y="23482"/>
                      <a:pt x="39970" y="23573"/>
                      <a:pt x="47964" y="19076"/>
                    </a:cubicBezTo>
                    <a:cubicBezTo>
                      <a:pt x="55913" y="14580"/>
                      <a:pt x="61272" y="7949"/>
                      <a:pt x="65451" y="0"/>
                    </a:cubicBezTo>
                    <a:cubicBezTo>
                      <a:pt x="67540" y="2362"/>
                      <a:pt x="67949" y="5768"/>
                      <a:pt x="70719" y="7540"/>
                    </a:cubicBezTo>
                    <a:cubicBezTo>
                      <a:pt x="71991" y="8312"/>
                      <a:pt x="83846" y="10765"/>
                      <a:pt x="84391" y="913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9" name="Google Shape;609;p11"/>
              <p:cNvSpPr/>
              <p:nvPr/>
            </p:nvSpPr>
            <p:spPr>
              <a:xfrm>
                <a:off x="6397339" y="1343320"/>
                <a:ext cx="317389" cy="400999"/>
              </a:xfrm>
              <a:custGeom>
                <a:rect b="b" l="l" r="r" t="t"/>
                <a:pathLst>
                  <a:path extrusionOk="0" h="58819" w="46555">
                    <a:moveTo>
                      <a:pt x="42650" y="58819"/>
                    </a:moveTo>
                    <a:cubicBezTo>
                      <a:pt x="40288" y="46011"/>
                      <a:pt x="43694" y="32657"/>
                      <a:pt x="46556" y="19939"/>
                    </a:cubicBezTo>
                    <a:cubicBezTo>
                      <a:pt x="36472" y="13717"/>
                      <a:pt x="27434" y="7994"/>
                      <a:pt x="18713" y="0"/>
                    </a:cubicBezTo>
                    <a:cubicBezTo>
                      <a:pt x="18895" y="14035"/>
                      <a:pt x="11627" y="27979"/>
                      <a:pt x="0" y="35882"/>
                    </a:cubicBezTo>
                    <a:cubicBezTo>
                      <a:pt x="2362" y="35927"/>
                      <a:pt x="6495" y="34701"/>
                      <a:pt x="8857" y="34746"/>
                    </a:cubicBezTo>
                    <a:cubicBezTo>
                      <a:pt x="13535" y="34837"/>
                      <a:pt x="19076" y="34474"/>
                      <a:pt x="21620" y="30568"/>
                    </a:cubicBezTo>
                    <a:cubicBezTo>
                      <a:pt x="19622" y="37381"/>
                      <a:pt x="18895" y="44602"/>
                      <a:pt x="19440" y="51733"/>
                    </a:cubicBezTo>
                    <a:cubicBezTo>
                      <a:pt x="24300" y="47918"/>
                      <a:pt x="27979" y="42649"/>
                      <a:pt x="29886" y="36836"/>
                    </a:cubicBezTo>
                    <a:cubicBezTo>
                      <a:pt x="32566" y="46964"/>
                      <a:pt x="35700" y="51007"/>
                      <a:pt x="42650" y="5881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0" name="Google Shape;610;p11"/>
              <p:cNvSpPr/>
              <p:nvPr/>
            </p:nvSpPr>
            <p:spPr>
              <a:xfrm>
                <a:off x="6182957" y="1730301"/>
                <a:ext cx="288292" cy="280997"/>
              </a:xfrm>
              <a:custGeom>
                <a:rect b="b" l="l" r="r" t="t"/>
                <a:pathLst>
                  <a:path extrusionOk="0" h="41217" w="42287">
                    <a:moveTo>
                      <a:pt x="41485" y="188"/>
                    </a:moveTo>
                    <a:cubicBezTo>
                      <a:pt x="37261" y="6502"/>
                      <a:pt x="32583" y="12406"/>
                      <a:pt x="27450" y="17902"/>
                    </a:cubicBezTo>
                    <a:cubicBezTo>
                      <a:pt x="22272" y="23443"/>
                      <a:pt x="16640" y="28576"/>
                      <a:pt x="10599" y="33163"/>
                    </a:cubicBezTo>
                    <a:cubicBezTo>
                      <a:pt x="7238" y="35752"/>
                      <a:pt x="3786" y="38160"/>
                      <a:pt x="198" y="40431"/>
                    </a:cubicBezTo>
                    <a:cubicBezTo>
                      <a:pt x="-256" y="40703"/>
                      <a:pt x="152" y="41430"/>
                      <a:pt x="607" y="41157"/>
                    </a:cubicBezTo>
                    <a:cubicBezTo>
                      <a:pt x="7056" y="37115"/>
                      <a:pt x="13188" y="32527"/>
                      <a:pt x="18866" y="27440"/>
                    </a:cubicBezTo>
                    <a:cubicBezTo>
                      <a:pt x="24543" y="22399"/>
                      <a:pt x="29857" y="16857"/>
                      <a:pt x="34626" y="10953"/>
                    </a:cubicBezTo>
                    <a:cubicBezTo>
                      <a:pt x="37306" y="7637"/>
                      <a:pt x="39850" y="4185"/>
                      <a:pt x="42212" y="642"/>
                    </a:cubicBezTo>
                    <a:cubicBezTo>
                      <a:pt x="42530" y="188"/>
                      <a:pt x="41758" y="-266"/>
                      <a:pt x="41485" y="188"/>
                    </a:cubicBezTo>
                    <a:lnTo>
                      <a:pt x="41485" y="18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1" name="Google Shape;611;p11"/>
              <p:cNvSpPr/>
              <p:nvPr/>
            </p:nvSpPr>
            <p:spPr>
              <a:xfrm>
                <a:off x="6423026" y="1757043"/>
                <a:ext cx="105487" cy="437152"/>
              </a:xfrm>
              <a:custGeom>
                <a:rect b="b" l="l" r="r" t="t"/>
                <a:pathLst>
                  <a:path extrusionOk="0" h="64122" w="15473">
                    <a:moveTo>
                      <a:pt x="14672" y="217"/>
                    </a:moveTo>
                    <a:cubicBezTo>
                      <a:pt x="11221" y="8029"/>
                      <a:pt x="8359" y="16023"/>
                      <a:pt x="6088" y="24244"/>
                    </a:cubicBezTo>
                    <a:cubicBezTo>
                      <a:pt x="3862" y="32465"/>
                      <a:pt x="2182" y="40822"/>
                      <a:pt x="1137" y="49270"/>
                    </a:cubicBezTo>
                    <a:cubicBezTo>
                      <a:pt x="547" y="54085"/>
                      <a:pt x="184" y="58900"/>
                      <a:pt x="2" y="63714"/>
                    </a:cubicBezTo>
                    <a:cubicBezTo>
                      <a:pt x="-44" y="64259"/>
                      <a:pt x="819" y="64259"/>
                      <a:pt x="865" y="63714"/>
                    </a:cubicBezTo>
                    <a:cubicBezTo>
                      <a:pt x="1183" y="55266"/>
                      <a:pt x="2137" y="46818"/>
                      <a:pt x="3681" y="38506"/>
                    </a:cubicBezTo>
                    <a:cubicBezTo>
                      <a:pt x="5225" y="30194"/>
                      <a:pt x="7405" y="22018"/>
                      <a:pt x="10176" y="14070"/>
                    </a:cubicBezTo>
                    <a:cubicBezTo>
                      <a:pt x="11720" y="9528"/>
                      <a:pt x="13492" y="5031"/>
                      <a:pt x="15445" y="671"/>
                    </a:cubicBezTo>
                    <a:cubicBezTo>
                      <a:pt x="15626" y="171"/>
                      <a:pt x="14899" y="-283"/>
                      <a:pt x="14672" y="217"/>
                    </a:cubicBezTo>
                    <a:lnTo>
                      <a:pt x="14672" y="217"/>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2" name="Google Shape;612;p11"/>
              <p:cNvSpPr/>
              <p:nvPr/>
            </p:nvSpPr>
            <p:spPr>
              <a:xfrm>
                <a:off x="6160386" y="1952347"/>
                <a:ext cx="90182" cy="95793"/>
              </a:xfrm>
              <a:custGeom>
                <a:rect b="b" l="l" r="r" t="t"/>
                <a:pathLst>
                  <a:path extrusionOk="0" h="14051" w="13228">
                    <a:moveTo>
                      <a:pt x="13229" y="1636"/>
                    </a:moveTo>
                    <a:cubicBezTo>
                      <a:pt x="10685" y="-90"/>
                      <a:pt x="7324" y="-544"/>
                      <a:pt x="4554" y="727"/>
                    </a:cubicBezTo>
                    <a:cubicBezTo>
                      <a:pt x="1783" y="1954"/>
                      <a:pt x="-170" y="4951"/>
                      <a:pt x="12" y="7949"/>
                    </a:cubicBezTo>
                    <a:cubicBezTo>
                      <a:pt x="239" y="10992"/>
                      <a:pt x="2782" y="13763"/>
                      <a:pt x="5780" y="14035"/>
                    </a:cubicBezTo>
                    <a:cubicBezTo>
                      <a:pt x="8778" y="14262"/>
                      <a:pt x="11730" y="12037"/>
                      <a:pt x="12638" y="9130"/>
                    </a:cubicBezTo>
                    <a:cubicBezTo>
                      <a:pt x="13547" y="6269"/>
                      <a:pt x="12593" y="2998"/>
                      <a:pt x="10595" y="727"/>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3" name="Google Shape;613;p11"/>
              <p:cNvSpPr/>
              <p:nvPr/>
            </p:nvSpPr>
            <p:spPr>
              <a:xfrm>
                <a:off x="6381734" y="2149812"/>
                <a:ext cx="89916" cy="95602"/>
              </a:xfrm>
              <a:custGeom>
                <a:rect b="b" l="l" r="r" t="t"/>
                <a:pathLst>
                  <a:path extrusionOk="0" h="14023" w="13189">
                    <a:moveTo>
                      <a:pt x="13190" y="1646"/>
                    </a:moveTo>
                    <a:cubicBezTo>
                      <a:pt x="10692" y="-80"/>
                      <a:pt x="7285" y="-534"/>
                      <a:pt x="4515" y="693"/>
                    </a:cubicBezTo>
                    <a:cubicBezTo>
                      <a:pt x="1744" y="1964"/>
                      <a:pt x="-209" y="4917"/>
                      <a:pt x="18" y="7960"/>
                    </a:cubicBezTo>
                    <a:cubicBezTo>
                      <a:pt x="200" y="11003"/>
                      <a:pt x="2743" y="13773"/>
                      <a:pt x="5741" y="14001"/>
                    </a:cubicBezTo>
                    <a:cubicBezTo>
                      <a:pt x="8784" y="14273"/>
                      <a:pt x="11691" y="12048"/>
                      <a:pt x="12599" y="9141"/>
                    </a:cubicBezTo>
                    <a:cubicBezTo>
                      <a:pt x="13508" y="6279"/>
                      <a:pt x="12599" y="3009"/>
                      <a:pt x="10601" y="693"/>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4" name="Google Shape;614;p11"/>
              <p:cNvSpPr/>
              <p:nvPr/>
            </p:nvSpPr>
            <p:spPr>
              <a:xfrm>
                <a:off x="6384338" y="1674716"/>
                <a:ext cx="202057" cy="187986"/>
              </a:xfrm>
              <a:custGeom>
                <a:rect b="b" l="l" r="r" t="t"/>
                <a:pathLst>
                  <a:path extrusionOk="0" h="27574" w="29638">
                    <a:moveTo>
                      <a:pt x="0" y="11976"/>
                    </a:moveTo>
                    <a:cubicBezTo>
                      <a:pt x="0" y="12793"/>
                      <a:pt x="91" y="13656"/>
                      <a:pt x="545" y="14338"/>
                    </a:cubicBezTo>
                    <a:cubicBezTo>
                      <a:pt x="1272" y="15337"/>
                      <a:pt x="2634" y="15564"/>
                      <a:pt x="3861" y="15564"/>
                    </a:cubicBezTo>
                    <a:cubicBezTo>
                      <a:pt x="6859" y="15609"/>
                      <a:pt x="9902" y="14656"/>
                      <a:pt x="12354" y="12884"/>
                    </a:cubicBezTo>
                    <a:cubicBezTo>
                      <a:pt x="11628" y="14837"/>
                      <a:pt x="10856" y="16927"/>
                      <a:pt x="11083" y="19016"/>
                    </a:cubicBezTo>
                    <a:cubicBezTo>
                      <a:pt x="11355" y="21105"/>
                      <a:pt x="12900" y="23195"/>
                      <a:pt x="14989" y="23285"/>
                    </a:cubicBezTo>
                    <a:cubicBezTo>
                      <a:pt x="17124" y="23376"/>
                      <a:pt x="18758" y="21514"/>
                      <a:pt x="19803" y="19697"/>
                    </a:cubicBezTo>
                    <a:cubicBezTo>
                      <a:pt x="19713" y="22513"/>
                      <a:pt x="19985" y="25920"/>
                      <a:pt x="22483" y="27191"/>
                    </a:cubicBezTo>
                    <a:cubicBezTo>
                      <a:pt x="24754" y="28327"/>
                      <a:pt x="27615" y="26783"/>
                      <a:pt x="28751" y="24557"/>
                    </a:cubicBezTo>
                    <a:cubicBezTo>
                      <a:pt x="29886" y="22331"/>
                      <a:pt x="29750" y="19652"/>
                      <a:pt x="29342" y="17154"/>
                    </a:cubicBezTo>
                    <a:cubicBezTo>
                      <a:pt x="27116" y="3164"/>
                      <a:pt x="0" y="-10598"/>
                      <a:pt x="0" y="11976"/>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5" name="Google Shape;615;p11"/>
              <p:cNvSpPr/>
              <p:nvPr/>
            </p:nvSpPr>
            <p:spPr>
              <a:xfrm>
                <a:off x="5360753" y="883896"/>
                <a:ext cx="310128" cy="344270"/>
              </a:xfrm>
              <a:custGeom>
                <a:rect b="b" l="l" r="r" t="t"/>
                <a:pathLst>
                  <a:path extrusionOk="0" h="50498" w="45490">
                    <a:moveTo>
                      <a:pt x="40230" y="627"/>
                    </a:moveTo>
                    <a:cubicBezTo>
                      <a:pt x="42910" y="5350"/>
                      <a:pt x="46180" y="11528"/>
                      <a:pt x="43955" y="17023"/>
                    </a:cubicBezTo>
                    <a:cubicBezTo>
                      <a:pt x="42002" y="21838"/>
                      <a:pt x="35870" y="24109"/>
                      <a:pt x="31373" y="21475"/>
                    </a:cubicBezTo>
                    <a:cubicBezTo>
                      <a:pt x="28921" y="20112"/>
                      <a:pt x="27149" y="17614"/>
                      <a:pt x="26786" y="14798"/>
                    </a:cubicBezTo>
                    <a:lnTo>
                      <a:pt x="26241" y="15207"/>
                    </a:lnTo>
                    <a:cubicBezTo>
                      <a:pt x="27104" y="15343"/>
                      <a:pt x="27558" y="16206"/>
                      <a:pt x="27921" y="16933"/>
                    </a:cubicBezTo>
                    <a:cubicBezTo>
                      <a:pt x="28330" y="17887"/>
                      <a:pt x="28648" y="18885"/>
                      <a:pt x="28921" y="19885"/>
                    </a:cubicBezTo>
                    <a:cubicBezTo>
                      <a:pt x="29465" y="21883"/>
                      <a:pt x="29783" y="23973"/>
                      <a:pt x="29783" y="26017"/>
                    </a:cubicBezTo>
                    <a:cubicBezTo>
                      <a:pt x="29874" y="30059"/>
                      <a:pt x="28921" y="34056"/>
                      <a:pt x="27013" y="37599"/>
                    </a:cubicBezTo>
                    <a:cubicBezTo>
                      <a:pt x="25287" y="40778"/>
                      <a:pt x="22834" y="43549"/>
                      <a:pt x="19927" y="45683"/>
                    </a:cubicBezTo>
                    <a:cubicBezTo>
                      <a:pt x="16975" y="47773"/>
                      <a:pt x="13886" y="49181"/>
                      <a:pt x="10480" y="49544"/>
                    </a:cubicBezTo>
                    <a:cubicBezTo>
                      <a:pt x="7028" y="49908"/>
                      <a:pt x="3031" y="49136"/>
                      <a:pt x="805" y="46138"/>
                    </a:cubicBezTo>
                    <a:cubicBezTo>
                      <a:pt x="487" y="45683"/>
                      <a:pt x="-239" y="46092"/>
                      <a:pt x="79" y="46547"/>
                    </a:cubicBezTo>
                    <a:cubicBezTo>
                      <a:pt x="2123" y="49363"/>
                      <a:pt x="5529" y="50498"/>
                      <a:pt x="8890" y="50498"/>
                    </a:cubicBezTo>
                    <a:cubicBezTo>
                      <a:pt x="12569" y="50498"/>
                      <a:pt x="16112" y="49181"/>
                      <a:pt x="19201" y="47183"/>
                    </a:cubicBezTo>
                    <a:cubicBezTo>
                      <a:pt x="26104" y="42777"/>
                      <a:pt x="30465" y="35101"/>
                      <a:pt x="30647" y="26925"/>
                    </a:cubicBezTo>
                    <a:cubicBezTo>
                      <a:pt x="30692" y="24427"/>
                      <a:pt x="30374" y="21929"/>
                      <a:pt x="29738" y="19567"/>
                    </a:cubicBezTo>
                    <a:cubicBezTo>
                      <a:pt x="29420" y="18431"/>
                      <a:pt x="29011" y="17296"/>
                      <a:pt x="28512" y="16251"/>
                    </a:cubicBezTo>
                    <a:cubicBezTo>
                      <a:pt x="28103" y="15388"/>
                      <a:pt x="27467" y="14571"/>
                      <a:pt x="26468" y="14434"/>
                    </a:cubicBezTo>
                    <a:cubicBezTo>
                      <a:pt x="26241" y="14389"/>
                      <a:pt x="25877" y="14525"/>
                      <a:pt x="25923" y="14843"/>
                    </a:cubicBezTo>
                    <a:cubicBezTo>
                      <a:pt x="26604" y="20248"/>
                      <a:pt x="31873" y="24291"/>
                      <a:pt x="37323" y="23291"/>
                    </a:cubicBezTo>
                    <a:cubicBezTo>
                      <a:pt x="39958" y="22837"/>
                      <a:pt x="42365" y="21247"/>
                      <a:pt x="43864" y="19022"/>
                    </a:cubicBezTo>
                    <a:cubicBezTo>
                      <a:pt x="45544" y="16433"/>
                      <a:pt x="45771" y="13299"/>
                      <a:pt x="45226" y="10347"/>
                    </a:cubicBezTo>
                    <a:cubicBezTo>
                      <a:pt x="44500" y="6759"/>
                      <a:pt x="42774" y="3397"/>
                      <a:pt x="40957" y="218"/>
                    </a:cubicBezTo>
                    <a:cubicBezTo>
                      <a:pt x="40684" y="-281"/>
                      <a:pt x="39958" y="173"/>
                      <a:pt x="40185" y="627"/>
                    </a:cubicBezTo>
                    <a:lnTo>
                      <a:pt x="40185" y="627"/>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6" name="Google Shape;616;p11"/>
              <p:cNvSpPr/>
              <p:nvPr/>
            </p:nvSpPr>
            <p:spPr>
              <a:xfrm>
                <a:off x="6719364" y="1121614"/>
                <a:ext cx="198594" cy="390397"/>
              </a:xfrm>
              <a:custGeom>
                <a:rect b="b" l="l" r="r" t="t"/>
                <a:pathLst>
                  <a:path extrusionOk="0" h="57264" w="29130">
                    <a:moveTo>
                      <a:pt x="8449" y="55687"/>
                    </a:moveTo>
                    <a:cubicBezTo>
                      <a:pt x="11583" y="57549"/>
                      <a:pt x="15489" y="57685"/>
                      <a:pt x="18895" y="56504"/>
                    </a:cubicBezTo>
                    <a:cubicBezTo>
                      <a:pt x="22529" y="55232"/>
                      <a:pt x="25481" y="52598"/>
                      <a:pt x="27162" y="49146"/>
                    </a:cubicBezTo>
                    <a:cubicBezTo>
                      <a:pt x="29024" y="45512"/>
                      <a:pt x="29479" y="41288"/>
                      <a:pt x="28888" y="37246"/>
                    </a:cubicBezTo>
                    <a:cubicBezTo>
                      <a:pt x="28297" y="32885"/>
                      <a:pt x="26390" y="28752"/>
                      <a:pt x="23937" y="25118"/>
                    </a:cubicBezTo>
                    <a:cubicBezTo>
                      <a:pt x="21530" y="21440"/>
                      <a:pt x="18578" y="17897"/>
                      <a:pt x="15217" y="15081"/>
                    </a:cubicBezTo>
                    <a:cubicBezTo>
                      <a:pt x="12082" y="12446"/>
                      <a:pt x="8085" y="10312"/>
                      <a:pt x="3907" y="11038"/>
                    </a:cubicBezTo>
                    <a:cubicBezTo>
                      <a:pt x="2045" y="11356"/>
                      <a:pt x="546" y="12537"/>
                      <a:pt x="137" y="14399"/>
                    </a:cubicBezTo>
                    <a:cubicBezTo>
                      <a:pt x="-226" y="16080"/>
                      <a:pt x="137" y="17806"/>
                      <a:pt x="1182" y="19123"/>
                    </a:cubicBezTo>
                    <a:cubicBezTo>
                      <a:pt x="3634" y="22257"/>
                      <a:pt x="8358" y="22575"/>
                      <a:pt x="11901" y="21530"/>
                    </a:cubicBezTo>
                    <a:cubicBezTo>
                      <a:pt x="15580" y="20440"/>
                      <a:pt x="18895" y="17715"/>
                      <a:pt x="20485" y="14172"/>
                    </a:cubicBezTo>
                    <a:cubicBezTo>
                      <a:pt x="22121" y="10539"/>
                      <a:pt x="21984" y="6224"/>
                      <a:pt x="20258" y="2635"/>
                    </a:cubicBezTo>
                    <a:cubicBezTo>
                      <a:pt x="19849" y="1727"/>
                      <a:pt x="19304" y="909"/>
                      <a:pt x="18714" y="137"/>
                    </a:cubicBezTo>
                    <a:cubicBezTo>
                      <a:pt x="18351" y="-271"/>
                      <a:pt x="17760" y="319"/>
                      <a:pt x="18078" y="773"/>
                    </a:cubicBezTo>
                    <a:cubicBezTo>
                      <a:pt x="20440" y="3680"/>
                      <a:pt x="21303" y="7677"/>
                      <a:pt x="20531" y="11311"/>
                    </a:cubicBezTo>
                    <a:cubicBezTo>
                      <a:pt x="19759" y="14990"/>
                      <a:pt x="17351" y="17988"/>
                      <a:pt x="14081" y="19714"/>
                    </a:cubicBezTo>
                    <a:cubicBezTo>
                      <a:pt x="10811" y="21440"/>
                      <a:pt x="6723" y="21894"/>
                      <a:pt x="3543" y="20077"/>
                    </a:cubicBezTo>
                    <a:cubicBezTo>
                      <a:pt x="2045" y="19214"/>
                      <a:pt x="954" y="17761"/>
                      <a:pt x="864" y="15989"/>
                    </a:cubicBezTo>
                    <a:cubicBezTo>
                      <a:pt x="773" y="14308"/>
                      <a:pt x="1500" y="12673"/>
                      <a:pt x="3180" y="12083"/>
                    </a:cubicBezTo>
                    <a:cubicBezTo>
                      <a:pt x="5042" y="11447"/>
                      <a:pt x="7223" y="11765"/>
                      <a:pt x="9040" y="12355"/>
                    </a:cubicBezTo>
                    <a:cubicBezTo>
                      <a:pt x="10856" y="12992"/>
                      <a:pt x="12628" y="14081"/>
                      <a:pt x="14172" y="15353"/>
                    </a:cubicBezTo>
                    <a:cubicBezTo>
                      <a:pt x="17306" y="17806"/>
                      <a:pt x="19986" y="20985"/>
                      <a:pt x="22302" y="24210"/>
                    </a:cubicBezTo>
                    <a:cubicBezTo>
                      <a:pt x="26890" y="30569"/>
                      <a:pt x="29887" y="38608"/>
                      <a:pt x="27389" y="46421"/>
                    </a:cubicBezTo>
                    <a:cubicBezTo>
                      <a:pt x="26299" y="49918"/>
                      <a:pt x="24028" y="52916"/>
                      <a:pt x="20803" y="54732"/>
                    </a:cubicBezTo>
                    <a:cubicBezTo>
                      <a:pt x="17897" y="56322"/>
                      <a:pt x="14399" y="56958"/>
                      <a:pt x="11174" y="55959"/>
                    </a:cubicBezTo>
                    <a:cubicBezTo>
                      <a:pt x="10356" y="55732"/>
                      <a:pt x="9584" y="55369"/>
                      <a:pt x="8858" y="54960"/>
                    </a:cubicBezTo>
                    <a:cubicBezTo>
                      <a:pt x="8404" y="54687"/>
                      <a:pt x="7949" y="55414"/>
                      <a:pt x="8449" y="55687"/>
                    </a:cubicBezTo>
                    <a:lnTo>
                      <a:pt x="8449" y="55687"/>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7" name="Google Shape;617;p11"/>
              <p:cNvSpPr/>
              <p:nvPr/>
            </p:nvSpPr>
            <p:spPr>
              <a:xfrm>
                <a:off x="7784466" y="1819520"/>
                <a:ext cx="425269" cy="878169"/>
              </a:xfrm>
              <a:custGeom>
                <a:rect b="b" l="l" r="r" t="t"/>
                <a:pathLst>
                  <a:path extrusionOk="0" h="128811" w="62379">
                    <a:moveTo>
                      <a:pt x="36163" y="0"/>
                    </a:moveTo>
                    <a:cubicBezTo>
                      <a:pt x="49789" y="12218"/>
                      <a:pt x="59010" y="29296"/>
                      <a:pt x="61689" y="47373"/>
                    </a:cubicBezTo>
                    <a:cubicBezTo>
                      <a:pt x="62597" y="53369"/>
                      <a:pt x="62779" y="59591"/>
                      <a:pt x="61190" y="65450"/>
                    </a:cubicBezTo>
                    <a:cubicBezTo>
                      <a:pt x="56920" y="80984"/>
                      <a:pt x="41523" y="90204"/>
                      <a:pt x="29986" y="101423"/>
                    </a:cubicBezTo>
                    <a:cubicBezTo>
                      <a:pt x="21901" y="109236"/>
                      <a:pt x="15315" y="118592"/>
                      <a:pt x="10727" y="128812"/>
                    </a:cubicBezTo>
                    <a:cubicBezTo>
                      <a:pt x="7912" y="113005"/>
                      <a:pt x="4641" y="97063"/>
                      <a:pt x="1825" y="81211"/>
                    </a:cubicBezTo>
                    <a:cubicBezTo>
                      <a:pt x="327" y="72763"/>
                      <a:pt x="-1172" y="63952"/>
                      <a:pt x="1371" y="55776"/>
                    </a:cubicBezTo>
                    <a:cubicBezTo>
                      <a:pt x="3143" y="50007"/>
                      <a:pt x="6776" y="45011"/>
                      <a:pt x="10137" y="40015"/>
                    </a:cubicBezTo>
                    <a:cubicBezTo>
                      <a:pt x="18767" y="27070"/>
                      <a:pt x="30894" y="14671"/>
                      <a:pt x="36163" y="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8" name="Google Shape;618;p11"/>
              <p:cNvSpPr/>
              <p:nvPr/>
            </p:nvSpPr>
            <p:spPr>
              <a:xfrm>
                <a:off x="5836329" y="370475"/>
                <a:ext cx="289737" cy="539142"/>
              </a:xfrm>
              <a:custGeom>
                <a:rect b="b" l="l" r="r" t="t"/>
                <a:pathLst>
                  <a:path extrusionOk="0" h="79082" w="42499">
                    <a:moveTo>
                      <a:pt x="25927" y="0"/>
                    </a:moveTo>
                    <a:cubicBezTo>
                      <a:pt x="14617" y="10583"/>
                      <a:pt x="4580" y="23346"/>
                      <a:pt x="1128" y="38425"/>
                    </a:cubicBezTo>
                    <a:cubicBezTo>
                      <a:pt x="-1689" y="50462"/>
                      <a:pt x="401" y="69674"/>
                      <a:pt x="11620" y="77487"/>
                    </a:cubicBezTo>
                    <a:cubicBezTo>
                      <a:pt x="21340" y="84255"/>
                      <a:pt x="37646" y="67858"/>
                      <a:pt x="40961" y="58955"/>
                    </a:cubicBezTo>
                    <a:cubicBezTo>
                      <a:pt x="44141" y="50326"/>
                      <a:pt x="41915" y="40605"/>
                      <a:pt x="38599" y="31976"/>
                    </a:cubicBezTo>
                    <a:cubicBezTo>
                      <a:pt x="36374" y="26117"/>
                      <a:pt x="33603" y="20439"/>
                      <a:pt x="31786" y="14398"/>
                    </a:cubicBezTo>
                    <a:cubicBezTo>
                      <a:pt x="30333" y="9493"/>
                      <a:pt x="26881" y="4769"/>
                      <a:pt x="25927" y="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9" name="Google Shape;619;p11"/>
              <p:cNvSpPr/>
              <p:nvPr/>
            </p:nvSpPr>
            <p:spPr>
              <a:xfrm>
                <a:off x="6118044" y="1180117"/>
                <a:ext cx="347931" cy="207184"/>
              </a:xfrm>
              <a:custGeom>
                <a:rect b="b" l="l" r="r" t="t"/>
                <a:pathLst>
                  <a:path extrusionOk="0" h="30390" w="51035">
                    <a:moveTo>
                      <a:pt x="0" y="30390"/>
                    </a:moveTo>
                    <a:cubicBezTo>
                      <a:pt x="2589" y="21216"/>
                      <a:pt x="8176" y="12904"/>
                      <a:pt x="15716" y="7045"/>
                    </a:cubicBezTo>
                    <a:cubicBezTo>
                      <a:pt x="21075" y="2866"/>
                      <a:pt x="27615" y="-132"/>
                      <a:pt x="34428" y="4"/>
                    </a:cubicBezTo>
                    <a:cubicBezTo>
                      <a:pt x="41241" y="95"/>
                      <a:pt x="48145" y="3819"/>
                      <a:pt x="50916" y="10042"/>
                    </a:cubicBezTo>
                    <a:cubicBezTo>
                      <a:pt x="51643" y="11723"/>
                      <a:pt x="48872" y="11496"/>
                      <a:pt x="47646" y="12858"/>
                    </a:cubicBezTo>
                    <a:cubicBezTo>
                      <a:pt x="46420" y="14221"/>
                      <a:pt x="44785" y="15129"/>
                      <a:pt x="43195" y="15947"/>
                    </a:cubicBezTo>
                    <a:cubicBezTo>
                      <a:pt x="32975" y="21170"/>
                      <a:pt x="22074" y="24986"/>
                      <a:pt x="10856" y="27302"/>
                    </a:cubicBezTo>
                    <a:cubicBezTo>
                      <a:pt x="8448" y="27756"/>
                      <a:pt x="6041" y="28210"/>
                      <a:pt x="3861" y="29301"/>
                    </a:cubicBezTo>
                    <a:cubicBezTo>
                      <a:pt x="1681" y="30390"/>
                      <a:pt x="500" y="27983"/>
                      <a:pt x="0" y="3039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0" name="Google Shape;620;p11"/>
              <p:cNvSpPr/>
              <p:nvPr/>
            </p:nvSpPr>
            <p:spPr>
              <a:xfrm>
                <a:off x="7145508" y="910775"/>
                <a:ext cx="318111" cy="841320"/>
              </a:xfrm>
              <a:custGeom>
                <a:rect b="b" l="l" r="r" t="t"/>
                <a:pathLst>
                  <a:path extrusionOk="0" h="123406" w="46661">
                    <a:moveTo>
                      <a:pt x="11662" y="1226"/>
                    </a:moveTo>
                    <a:cubicBezTo>
                      <a:pt x="15114" y="22029"/>
                      <a:pt x="8618" y="41832"/>
                      <a:pt x="3350" y="61681"/>
                    </a:cubicBezTo>
                    <a:cubicBezTo>
                      <a:pt x="-920" y="77760"/>
                      <a:pt x="-2646" y="96563"/>
                      <a:pt x="7710" y="109644"/>
                    </a:cubicBezTo>
                    <a:cubicBezTo>
                      <a:pt x="12843" y="116094"/>
                      <a:pt x="20337" y="120273"/>
                      <a:pt x="28013" y="123407"/>
                    </a:cubicBezTo>
                    <a:cubicBezTo>
                      <a:pt x="48044" y="109190"/>
                      <a:pt x="49270" y="89115"/>
                      <a:pt x="44001" y="65087"/>
                    </a:cubicBezTo>
                    <a:cubicBezTo>
                      <a:pt x="38732" y="41105"/>
                      <a:pt x="24425" y="20212"/>
                      <a:pt x="10390" y="0"/>
                    </a:cubicBezTo>
                  </a:path>
                </a:pathLst>
              </a:custGeom>
              <a:solidFill>
                <a:schemeClr val="lt2"/>
              </a:solidFill>
              <a:ln cap="flat" cmpd="sng" w="9525">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1" name="Google Shape;621;p11"/>
              <p:cNvSpPr/>
              <p:nvPr/>
            </p:nvSpPr>
            <p:spPr>
              <a:xfrm>
                <a:off x="7361069" y="1842691"/>
                <a:ext cx="216053" cy="254361"/>
              </a:xfrm>
              <a:custGeom>
                <a:rect b="b" l="l" r="r" t="t"/>
                <a:pathLst>
                  <a:path extrusionOk="0" h="37310" w="31691">
                    <a:moveTo>
                      <a:pt x="31139" y="7"/>
                    </a:moveTo>
                    <a:cubicBezTo>
                      <a:pt x="25780" y="870"/>
                      <a:pt x="20556" y="2550"/>
                      <a:pt x="15742" y="5049"/>
                    </a:cubicBezTo>
                    <a:cubicBezTo>
                      <a:pt x="13334" y="6320"/>
                      <a:pt x="11018" y="7728"/>
                      <a:pt x="8838" y="9363"/>
                    </a:cubicBezTo>
                    <a:cubicBezTo>
                      <a:pt x="6794" y="10908"/>
                      <a:pt x="4841" y="12589"/>
                      <a:pt x="3251" y="14632"/>
                    </a:cubicBezTo>
                    <a:cubicBezTo>
                      <a:pt x="435" y="18266"/>
                      <a:pt x="-655" y="22944"/>
                      <a:pt x="390" y="27441"/>
                    </a:cubicBezTo>
                    <a:cubicBezTo>
                      <a:pt x="1389" y="31665"/>
                      <a:pt x="4250" y="35208"/>
                      <a:pt x="8384" y="36616"/>
                    </a:cubicBezTo>
                    <a:cubicBezTo>
                      <a:pt x="12790" y="38114"/>
                      <a:pt x="18058" y="37206"/>
                      <a:pt x="21238" y="33709"/>
                    </a:cubicBezTo>
                    <a:cubicBezTo>
                      <a:pt x="21601" y="33300"/>
                      <a:pt x="21011" y="32664"/>
                      <a:pt x="20647" y="33073"/>
                    </a:cubicBezTo>
                    <a:cubicBezTo>
                      <a:pt x="17922" y="36070"/>
                      <a:pt x="13607" y="37070"/>
                      <a:pt x="9792" y="36161"/>
                    </a:cubicBezTo>
                    <a:cubicBezTo>
                      <a:pt x="5659" y="35162"/>
                      <a:pt x="2615" y="32028"/>
                      <a:pt x="1435" y="27986"/>
                    </a:cubicBezTo>
                    <a:cubicBezTo>
                      <a:pt x="208" y="23762"/>
                      <a:pt x="1026" y="19220"/>
                      <a:pt x="3569" y="15677"/>
                    </a:cubicBezTo>
                    <a:cubicBezTo>
                      <a:pt x="4977" y="13678"/>
                      <a:pt x="6794" y="11998"/>
                      <a:pt x="8747" y="10499"/>
                    </a:cubicBezTo>
                    <a:cubicBezTo>
                      <a:pt x="10746" y="8955"/>
                      <a:pt x="12880" y="7547"/>
                      <a:pt x="15151" y="6366"/>
                    </a:cubicBezTo>
                    <a:cubicBezTo>
                      <a:pt x="20193" y="3595"/>
                      <a:pt x="25689" y="1733"/>
                      <a:pt x="31412" y="825"/>
                    </a:cubicBezTo>
                    <a:cubicBezTo>
                      <a:pt x="31911" y="734"/>
                      <a:pt x="31684" y="-84"/>
                      <a:pt x="31185" y="7"/>
                    </a:cubicBezTo>
                    <a:lnTo>
                      <a:pt x="31185" y="7"/>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2" name="Google Shape;622;p11"/>
              <p:cNvSpPr/>
              <p:nvPr/>
            </p:nvSpPr>
            <p:spPr>
              <a:xfrm>
                <a:off x="7900461" y="2077785"/>
                <a:ext cx="157859" cy="466658"/>
              </a:xfrm>
              <a:custGeom>
                <a:rect b="b" l="l" r="r" t="t"/>
                <a:pathLst>
                  <a:path extrusionOk="0" h="68450" w="23155">
                    <a:moveTo>
                      <a:pt x="844" y="68171"/>
                    </a:moveTo>
                    <a:cubicBezTo>
                      <a:pt x="4023" y="59177"/>
                      <a:pt x="8565" y="50775"/>
                      <a:pt x="12744" y="42235"/>
                    </a:cubicBezTo>
                    <a:cubicBezTo>
                      <a:pt x="16877" y="33833"/>
                      <a:pt x="20647" y="25112"/>
                      <a:pt x="22282" y="15846"/>
                    </a:cubicBezTo>
                    <a:cubicBezTo>
                      <a:pt x="23236" y="10714"/>
                      <a:pt x="23463" y="5491"/>
                      <a:pt x="22691" y="313"/>
                    </a:cubicBezTo>
                    <a:cubicBezTo>
                      <a:pt x="22645" y="-233"/>
                      <a:pt x="21828" y="-5"/>
                      <a:pt x="21873" y="540"/>
                    </a:cubicBezTo>
                    <a:cubicBezTo>
                      <a:pt x="23191" y="9851"/>
                      <a:pt x="21238" y="19253"/>
                      <a:pt x="18058" y="28019"/>
                    </a:cubicBezTo>
                    <a:cubicBezTo>
                      <a:pt x="14833" y="36831"/>
                      <a:pt x="10291" y="45097"/>
                      <a:pt x="6203" y="53545"/>
                    </a:cubicBezTo>
                    <a:cubicBezTo>
                      <a:pt x="3932" y="58223"/>
                      <a:pt x="1752" y="62992"/>
                      <a:pt x="26" y="67943"/>
                    </a:cubicBezTo>
                    <a:cubicBezTo>
                      <a:pt x="-156" y="68443"/>
                      <a:pt x="662" y="68670"/>
                      <a:pt x="844" y="68171"/>
                    </a:cubicBezTo>
                    <a:lnTo>
                      <a:pt x="844" y="681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3" name="Google Shape;623;p11"/>
              <p:cNvSpPr/>
              <p:nvPr/>
            </p:nvSpPr>
            <p:spPr>
              <a:xfrm>
                <a:off x="8034229" y="1839903"/>
                <a:ext cx="30161" cy="170049"/>
              </a:xfrm>
              <a:custGeom>
                <a:rect b="b" l="l" r="r" t="t"/>
                <a:pathLst>
                  <a:path extrusionOk="0" h="24943" w="4424">
                    <a:moveTo>
                      <a:pt x="4295" y="24534"/>
                    </a:moveTo>
                    <a:cubicBezTo>
                      <a:pt x="4841" y="16313"/>
                      <a:pt x="3660" y="8047"/>
                      <a:pt x="844" y="280"/>
                    </a:cubicBezTo>
                    <a:cubicBezTo>
                      <a:pt x="662" y="-220"/>
                      <a:pt x="-156" y="7"/>
                      <a:pt x="26" y="507"/>
                    </a:cubicBezTo>
                    <a:cubicBezTo>
                      <a:pt x="2797" y="8183"/>
                      <a:pt x="3978" y="16359"/>
                      <a:pt x="3433" y="24534"/>
                    </a:cubicBezTo>
                    <a:cubicBezTo>
                      <a:pt x="3433" y="25079"/>
                      <a:pt x="4250" y="25079"/>
                      <a:pt x="4295" y="24534"/>
                    </a:cubicBezTo>
                    <a:lnTo>
                      <a:pt x="4295" y="2453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4" name="Google Shape;624;p11"/>
              <p:cNvSpPr/>
              <p:nvPr/>
            </p:nvSpPr>
            <p:spPr>
              <a:xfrm>
                <a:off x="7898014" y="2097513"/>
                <a:ext cx="149269" cy="242519"/>
              </a:xfrm>
              <a:custGeom>
                <a:rect b="b" l="l" r="r" t="t"/>
                <a:pathLst>
                  <a:path extrusionOk="0" h="35573" w="21895">
                    <a:moveTo>
                      <a:pt x="749" y="35435"/>
                    </a:moveTo>
                    <a:cubicBezTo>
                      <a:pt x="8198" y="27714"/>
                      <a:pt x="14284" y="18675"/>
                      <a:pt x="18645" y="8864"/>
                    </a:cubicBezTo>
                    <a:cubicBezTo>
                      <a:pt x="19826" y="6139"/>
                      <a:pt x="20916" y="3323"/>
                      <a:pt x="21870" y="507"/>
                    </a:cubicBezTo>
                    <a:cubicBezTo>
                      <a:pt x="22051" y="7"/>
                      <a:pt x="21234" y="-220"/>
                      <a:pt x="21052" y="280"/>
                    </a:cubicBezTo>
                    <a:cubicBezTo>
                      <a:pt x="17691" y="10363"/>
                      <a:pt x="12604" y="19810"/>
                      <a:pt x="6018" y="28123"/>
                    </a:cubicBezTo>
                    <a:cubicBezTo>
                      <a:pt x="4156" y="30439"/>
                      <a:pt x="2203" y="32710"/>
                      <a:pt x="114" y="34845"/>
                    </a:cubicBezTo>
                    <a:cubicBezTo>
                      <a:pt x="-250" y="35253"/>
                      <a:pt x="341" y="35844"/>
                      <a:pt x="749" y="35435"/>
                    </a:cubicBezTo>
                    <a:lnTo>
                      <a:pt x="749" y="3543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5" name="Google Shape;625;p11"/>
              <p:cNvSpPr/>
              <p:nvPr/>
            </p:nvSpPr>
            <p:spPr>
              <a:xfrm>
                <a:off x="8062793" y="1930574"/>
                <a:ext cx="72116" cy="151260"/>
              </a:xfrm>
              <a:custGeom>
                <a:rect b="b" l="l" r="r" t="t"/>
                <a:pathLst>
                  <a:path extrusionOk="0" h="22187" w="10578">
                    <a:moveTo>
                      <a:pt x="10552" y="21680"/>
                    </a:moveTo>
                    <a:cubicBezTo>
                      <a:pt x="8009" y="14186"/>
                      <a:pt x="4738" y="7010"/>
                      <a:pt x="787" y="197"/>
                    </a:cubicBezTo>
                    <a:cubicBezTo>
                      <a:pt x="514" y="-258"/>
                      <a:pt x="-212" y="151"/>
                      <a:pt x="60" y="651"/>
                    </a:cubicBezTo>
                    <a:cubicBezTo>
                      <a:pt x="3966" y="7373"/>
                      <a:pt x="7191" y="14504"/>
                      <a:pt x="9734" y="21907"/>
                    </a:cubicBezTo>
                    <a:cubicBezTo>
                      <a:pt x="9916" y="22407"/>
                      <a:pt x="10734" y="22180"/>
                      <a:pt x="10552" y="21680"/>
                    </a:cubicBezTo>
                    <a:lnTo>
                      <a:pt x="10552" y="216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6" name="Google Shape;626;p11"/>
              <p:cNvSpPr/>
              <p:nvPr/>
            </p:nvSpPr>
            <p:spPr>
              <a:xfrm>
                <a:off x="7290783" y="1149754"/>
                <a:ext cx="67711" cy="592373"/>
              </a:xfrm>
              <a:custGeom>
                <a:rect b="b" l="l" r="r" t="t"/>
                <a:pathLst>
                  <a:path extrusionOk="0" h="86890" w="9932">
                    <a:moveTo>
                      <a:pt x="5704" y="86578"/>
                    </a:moveTo>
                    <a:cubicBezTo>
                      <a:pt x="8384" y="75541"/>
                      <a:pt x="9837" y="64186"/>
                      <a:pt x="9928" y="52785"/>
                    </a:cubicBezTo>
                    <a:cubicBezTo>
                      <a:pt x="10019" y="41340"/>
                      <a:pt x="8838" y="29939"/>
                      <a:pt x="6340" y="18766"/>
                    </a:cubicBezTo>
                    <a:cubicBezTo>
                      <a:pt x="4886" y="12498"/>
                      <a:pt x="3069" y="6321"/>
                      <a:pt x="844" y="280"/>
                    </a:cubicBezTo>
                    <a:cubicBezTo>
                      <a:pt x="662" y="-220"/>
                      <a:pt x="-155" y="7"/>
                      <a:pt x="26" y="507"/>
                    </a:cubicBezTo>
                    <a:cubicBezTo>
                      <a:pt x="3978" y="11181"/>
                      <a:pt x="6658" y="22309"/>
                      <a:pt x="8020" y="33618"/>
                    </a:cubicBezTo>
                    <a:cubicBezTo>
                      <a:pt x="9383" y="44837"/>
                      <a:pt x="9428" y="56192"/>
                      <a:pt x="8202" y="67411"/>
                    </a:cubicBezTo>
                    <a:cubicBezTo>
                      <a:pt x="7520" y="73770"/>
                      <a:pt x="6385" y="80128"/>
                      <a:pt x="4886" y="86351"/>
                    </a:cubicBezTo>
                    <a:cubicBezTo>
                      <a:pt x="4750" y="86896"/>
                      <a:pt x="5567" y="87123"/>
                      <a:pt x="5704" y="86578"/>
                    </a:cubicBezTo>
                    <a:lnTo>
                      <a:pt x="5704" y="8657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7" name="Google Shape;627;p11"/>
              <p:cNvSpPr/>
              <p:nvPr/>
            </p:nvSpPr>
            <p:spPr>
              <a:xfrm>
                <a:off x="7282276" y="1494675"/>
                <a:ext cx="48731" cy="252377"/>
              </a:xfrm>
              <a:custGeom>
                <a:rect b="b" l="l" r="r" t="t"/>
                <a:pathLst>
                  <a:path extrusionOk="0" h="37019" w="7148">
                    <a:moveTo>
                      <a:pt x="7133" y="36480"/>
                    </a:moveTo>
                    <a:cubicBezTo>
                      <a:pt x="5180" y="27123"/>
                      <a:pt x="3454" y="17721"/>
                      <a:pt x="2000" y="8274"/>
                    </a:cubicBezTo>
                    <a:cubicBezTo>
                      <a:pt x="1592" y="5640"/>
                      <a:pt x="1183" y="2960"/>
                      <a:pt x="819" y="280"/>
                    </a:cubicBezTo>
                    <a:cubicBezTo>
                      <a:pt x="774" y="-220"/>
                      <a:pt x="-43" y="7"/>
                      <a:pt x="2" y="507"/>
                    </a:cubicBezTo>
                    <a:cubicBezTo>
                      <a:pt x="1319" y="10000"/>
                      <a:pt x="2909" y="19402"/>
                      <a:pt x="4726" y="28804"/>
                    </a:cubicBezTo>
                    <a:cubicBezTo>
                      <a:pt x="5225" y="31438"/>
                      <a:pt x="5770" y="34072"/>
                      <a:pt x="6315" y="36707"/>
                    </a:cubicBezTo>
                    <a:cubicBezTo>
                      <a:pt x="6452" y="37252"/>
                      <a:pt x="7269" y="37025"/>
                      <a:pt x="7133" y="36480"/>
                    </a:cubicBezTo>
                    <a:lnTo>
                      <a:pt x="7133" y="364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8" name="Google Shape;628;p11"/>
              <p:cNvSpPr/>
              <p:nvPr/>
            </p:nvSpPr>
            <p:spPr>
              <a:xfrm>
                <a:off x="6409582" y="723488"/>
                <a:ext cx="19075" cy="294946"/>
              </a:xfrm>
              <a:custGeom>
                <a:rect b="b" l="l" r="r" t="t"/>
                <a:pathLst>
                  <a:path extrusionOk="0" h="43263" w="2798">
                    <a:moveTo>
                      <a:pt x="1883" y="42871"/>
                    </a:moveTo>
                    <a:cubicBezTo>
                      <a:pt x="611" y="31925"/>
                      <a:pt x="475" y="20842"/>
                      <a:pt x="1565" y="9896"/>
                    </a:cubicBezTo>
                    <a:cubicBezTo>
                      <a:pt x="1883" y="6762"/>
                      <a:pt x="2292" y="3628"/>
                      <a:pt x="2791" y="540"/>
                    </a:cubicBezTo>
                    <a:cubicBezTo>
                      <a:pt x="2882" y="-5"/>
                      <a:pt x="2020" y="-233"/>
                      <a:pt x="1974" y="313"/>
                    </a:cubicBezTo>
                    <a:cubicBezTo>
                      <a:pt x="203" y="11259"/>
                      <a:pt x="-388" y="22387"/>
                      <a:pt x="248" y="33469"/>
                    </a:cubicBezTo>
                    <a:cubicBezTo>
                      <a:pt x="384" y="36603"/>
                      <a:pt x="657" y="39737"/>
                      <a:pt x="1066" y="42871"/>
                    </a:cubicBezTo>
                    <a:cubicBezTo>
                      <a:pt x="1111" y="43371"/>
                      <a:pt x="1974" y="43416"/>
                      <a:pt x="1883" y="42871"/>
                    </a:cubicBezTo>
                    <a:lnTo>
                      <a:pt x="1883" y="428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9" name="Google Shape;629;p11"/>
              <p:cNvSpPr/>
              <p:nvPr/>
            </p:nvSpPr>
            <p:spPr>
              <a:xfrm>
                <a:off x="6262024" y="739896"/>
                <a:ext cx="46645" cy="335564"/>
              </a:xfrm>
              <a:custGeom>
                <a:rect b="b" l="l" r="r" t="t"/>
                <a:pathLst>
                  <a:path extrusionOk="0" h="49221" w="6842">
                    <a:moveTo>
                      <a:pt x="6814" y="48594"/>
                    </a:moveTo>
                    <a:cubicBezTo>
                      <a:pt x="1818" y="36830"/>
                      <a:pt x="-44" y="23840"/>
                      <a:pt x="1273" y="11168"/>
                    </a:cubicBezTo>
                    <a:cubicBezTo>
                      <a:pt x="1636" y="7580"/>
                      <a:pt x="2272" y="3991"/>
                      <a:pt x="3180" y="540"/>
                    </a:cubicBezTo>
                    <a:cubicBezTo>
                      <a:pt x="3317" y="-5"/>
                      <a:pt x="2499" y="-233"/>
                      <a:pt x="2363" y="313"/>
                    </a:cubicBezTo>
                    <a:cubicBezTo>
                      <a:pt x="-862" y="12848"/>
                      <a:pt x="-771" y="26202"/>
                      <a:pt x="2545" y="38738"/>
                    </a:cubicBezTo>
                    <a:cubicBezTo>
                      <a:pt x="3453" y="42235"/>
                      <a:pt x="4634" y="45687"/>
                      <a:pt x="6042" y="49003"/>
                    </a:cubicBezTo>
                    <a:cubicBezTo>
                      <a:pt x="6269" y="49503"/>
                      <a:pt x="6996" y="49048"/>
                      <a:pt x="6814" y="48594"/>
                    </a:cubicBezTo>
                    <a:lnTo>
                      <a:pt x="6814" y="4859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0" name="Google Shape;630;p11"/>
              <p:cNvSpPr/>
              <p:nvPr/>
            </p:nvSpPr>
            <p:spPr>
              <a:xfrm>
                <a:off x="5946734" y="477337"/>
                <a:ext cx="76813" cy="434650"/>
              </a:xfrm>
              <a:custGeom>
                <a:rect b="b" l="l" r="r" t="t"/>
                <a:pathLst>
                  <a:path extrusionOk="0" h="63755" w="11267">
                    <a:moveTo>
                      <a:pt x="830" y="63537"/>
                    </a:moveTo>
                    <a:cubicBezTo>
                      <a:pt x="4872" y="56089"/>
                      <a:pt x="7779" y="48049"/>
                      <a:pt x="9505" y="39692"/>
                    </a:cubicBezTo>
                    <a:cubicBezTo>
                      <a:pt x="11185" y="31380"/>
                      <a:pt x="11685" y="22841"/>
                      <a:pt x="10913" y="14347"/>
                    </a:cubicBezTo>
                    <a:cubicBezTo>
                      <a:pt x="10504" y="9624"/>
                      <a:pt x="9686" y="4900"/>
                      <a:pt x="8460" y="313"/>
                    </a:cubicBezTo>
                    <a:cubicBezTo>
                      <a:pt x="8324" y="-233"/>
                      <a:pt x="7506" y="-5"/>
                      <a:pt x="7643" y="540"/>
                    </a:cubicBezTo>
                    <a:cubicBezTo>
                      <a:pt x="9777" y="8624"/>
                      <a:pt x="10686" y="17027"/>
                      <a:pt x="10368" y="25430"/>
                    </a:cubicBezTo>
                    <a:cubicBezTo>
                      <a:pt x="10050" y="33787"/>
                      <a:pt x="8506" y="42144"/>
                      <a:pt x="5781" y="50048"/>
                    </a:cubicBezTo>
                    <a:cubicBezTo>
                      <a:pt x="4236" y="54590"/>
                      <a:pt x="2328" y="58950"/>
                      <a:pt x="57" y="63129"/>
                    </a:cubicBezTo>
                    <a:cubicBezTo>
                      <a:pt x="-215" y="63583"/>
                      <a:pt x="557" y="64037"/>
                      <a:pt x="830" y="63537"/>
                    </a:cubicBezTo>
                    <a:lnTo>
                      <a:pt x="830" y="6353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1" name="Google Shape;631;p11"/>
              <p:cNvSpPr/>
              <p:nvPr/>
            </p:nvSpPr>
            <p:spPr>
              <a:xfrm>
                <a:off x="5963177" y="593094"/>
                <a:ext cx="43571" cy="165399"/>
              </a:xfrm>
              <a:custGeom>
                <a:rect b="b" l="l" r="r" t="t"/>
                <a:pathLst>
                  <a:path extrusionOk="0" h="24261" w="6391">
                    <a:moveTo>
                      <a:pt x="6366" y="23755"/>
                    </a:moveTo>
                    <a:cubicBezTo>
                      <a:pt x="3595" y="16215"/>
                      <a:pt x="1733" y="8403"/>
                      <a:pt x="870" y="409"/>
                    </a:cubicBezTo>
                    <a:cubicBezTo>
                      <a:pt x="779" y="-136"/>
                      <a:pt x="-84" y="-136"/>
                      <a:pt x="7" y="409"/>
                    </a:cubicBezTo>
                    <a:cubicBezTo>
                      <a:pt x="870" y="8494"/>
                      <a:pt x="2732" y="16397"/>
                      <a:pt x="5548" y="23982"/>
                    </a:cubicBezTo>
                    <a:cubicBezTo>
                      <a:pt x="5730" y="24482"/>
                      <a:pt x="6547" y="24254"/>
                      <a:pt x="6366" y="23755"/>
                    </a:cubicBezTo>
                    <a:lnTo>
                      <a:pt x="6366" y="2375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2" name="Google Shape;632;p11"/>
              <p:cNvSpPr/>
              <p:nvPr/>
            </p:nvSpPr>
            <p:spPr>
              <a:xfrm>
                <a:off x="6199687" y="1248572"/>
                <a:ext cx="213449" cy="97143"/>
              </a:xfrm>
              <a:custGeom>
                <a:rect b="b" l="l" r="r" t="t"/>
                <a:pathLst>
                  <a:path extrusionOk="0" h="14249" w="31309">
                    <a:moveTo>
                      <a:pt x="651" y="14171"/>
                    </a:moveTo>
                    <a:cubicBezTo>
                      <a:pt x="7828" y="9357"/>
                      <a:pt x="15231" y="4406"/>
                      <a:pt x="23679" y="2090"/>
                    </a:cubicBezTo>
                    <a:cubicBezTo>
                      <a:pt x="26041" y="1408"/>
                      <a:pt x="28448" y="999"/>
                      <a:pt x="30901" y="863"/>
                    </a:cubicBezTo>
                    <a:cubicBezTo>
                      <a:pt x="31446" y="863"/>
                      <a:pt x="31446" y="0"/>
                      <a:pt x="30901" y="0"/>
                    </a:cubicBezTo>
                    <a:cubicBezTo>
                      <a:pt x="22044" y="500"/>
                      <a:pt x="13959" y="4633"/>
                      <a:pt x="6555" y="9266"/>
                    </a:cubicBezTo>
                    <a:cubicBezTo>
                      <a:pt x="4421" y="10629"/>
                      <a:pt x="2286" y="12036"/>
                      <a:pt x="197" y="13445"/>
                    </a:cubicBezTo>
                    <a:cubicBezTo>
                      <a:pt x="-258" y="13762"/>
                      <a:pt x="151" y="14489"/>
                      <a:pt x="651" y="14171"/>
                    </a:cubicBezTo>
                    <a:lnTo>
                      <a:pt x="651" y="141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3" name="Google Shape;633;p11"/>
              <p:cNvSpPr/>
              <p:nvPr/>
            </p:nvSpPr>
            <p:spPr>
              <a:xfrm>
                <a:off x="6567231" y="1467510"/>
                <a:ext cx="24611" cy="91273"/>
              </a:xfrm>
              <a:custGeom>
                <a:rect b="b" l="l" r="r" t="t"/>
                <a:pathLst>
                  <a:path extrusionOk="0" h="13388" w="3610">
                    <a:moveTo>
                      <a:pt x="833" y="13075"/>
                    </a:moveTo>
                    <a:cubicBezTo>
                      <a:pt x="1968" y="8942"/>
                      <a:pt x="2922" y="4764"/>
                      <a:pt x="3603" y="540"/>
                    </a:cubicBezTo>
                    <a:cubicBezTo>
                      <a:pt x="3694" y="-5"/>
                      <a:pt x="2877" y="-233"/>
                      <a:pt x="2786" y="313"/>
                    </a:cubicBezTo>
                    <a:cubicBezTo>
                      <a:pt x="2059" y="4537"/>
                      <a:pt x="1151" y="8715"/>
                      <a:pt x="15" y="12848"/>
                    </a:cubicBezTo>
                    <a:cubicBezTo>
                      <a:pt x="-121" y="13393"/>
                      <a:pt x="697" y="13621"/>
                      <a:pt x="833" y="13075"/>
                    </a:cubicBezTo>
                    <a:lnTo>
                      <a:pt x="833" y="1307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4" name="Google Shape;634;p11"/>
              <p:cNvSpPr/>
              <p:nvPr/>
            </p:nvSpPr>
            <p:spPr>
              <a:xfrm>
                <a:off x="6627018" y="1505793"/>
                <a:ext cx="11610" cy="35124"/>
              </a:xfrm>
              <a:custGeom>
                <a:rect b="b" l="l" r="r" t="t"/>
                <a:pathLst>
                  <a:path extrusionOk="0" h="5152" w="1703">
                    <a:moveTo>
                      <a:pt x="829" y="4826"/>
                    </a:moveTo>
                    <a:cubicBezTo>
                      <a:pt x="1101" y="3372"/>
                      <a:pt x="1419" y="1964"/>
                      <a:pt x="1692" y="511"/>
                    </a:cubicBezTo>
                    <a:cubicBezTo>
                      <a:pt x="1737" y="284"/>
                      <a:pt x="1646" y="57"/>
                      <a:pt x="1419" y="11"/>
                    </a:cubicBezTo>
                    <a:cubicBezTo>
                      <a:pt x="1192" y="-34"/>
                      <a:pt x="920" y="57"/>
                      <a:pt x="874" y="284"/>
                    </a:cubicBezTo>
                    <a:cubicBezTo>
                      <a:pt x="602" y="1737"/>
                      <a:pt x="284" y="3191"/>
                      <a:pt x="11" y="4599"/>
                    </a:cubicBezTo>
                    <a:cubicBezTo>
                      <a:pt x="-34" y="4826"/>
                      <a:pt x="57" y="5053"/>
                      <a:pt x="284" y="5144"/>
                    </a:cubicBezTo>
                    <a:cubicBezTo>
                      <a:pt x="511" y="5189"/>
                      <a:pt x="784" y="5053"/>
                      <a:pt x="829" y="4826"/>
                    </a:cubicBezTo>
                    <a:lnTo>
                      <a:pt x="829" y="482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5" name="Google Shape;635;p11"/>
              <p:cNvSpPr/>
              <p:nvPr/>
            </p:nvSpPr>
            <p:spPr>
              <a:xfrm>
                <a:off x="7622291" y="1764446"/>
                <a:ext cx="24679" cy="132110"/>
              </a:xfrm>
              <a:custGeom>
                <a:rect b="b" l="l" r="r" t="t"/>
                <a:pathLst>
                  <a:path extrusionOk="0" h="19378" w="3620">
                    <a:moveTo>
                      <a:pt x="770" y="19162"/>
                    </a:moveTo>
                    <a:cubicBezTo>
                      <a:pt x="3631" y="13348"/>
                      <a:pt x="4358" y="6626"/>
                      <a:pt x="2860" y="312"/>
                    </a:cubicBezTo>
                    <a:cubicBezTo>
                      <a:pt x="2723" y="-232"/>
                      <a:pt x="1905" y="-5"/>
                      <a:pt x="2042" y="539"/>
                    </a:cubicBezTo>
                    <a:cubicBezTo>
                      <a:pt x="3495" y="6626"/>
                      <a:pt x="2769" y="13121"/>
                      <a:pt x="43" y="18707"/>
                    </a:cubicBezTo>
                    <a:cubicBezTo>
                      <a:pt x="-184" y="19207"/>
                      <a:pt x="543" y="19662"/>
                      <a:pt x="770" y="19162"/>
                    </a:cubicBezTo>
                    <a:lnTo>
                      <a:pt x="770" y="1916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6" name="Google Shape;636;p11"/>
              <p:cNvSpPr/>
              <p:nvPr/>
            </p:nvSpPr>
            <p:spPr>
              <a:xfrm>
                <a:off x="7688050" y="1766696"/>
                <a:ext cx="22975" cy="137720"/>
              </a:xfrm>
              <a:custGeom>
                <a:rect b="b" l="l" r="r" t="t"/>
                <a:pathLst>
                  <a:path extrusionOk="0" h="20201" w="3370">
                    <a:moveTo>
                      <a:pt x="844" y="19921"/>
                    </a:moveTo>
                    <a:cubicBezTo>
                      <a:pt x="3342" y="13699"/>
                      <a:pt x="3977" y="6886"/>
                      <a:pt x="2797" y="300"/>
                    </a:cubicBezTo>
                    <a:cubicBezTo>
                      <a:pt x="2706" y="-245"/>
                      <a:pt x="1888" y="27"/>
                      <a:pt x="1979" y="527"/>
                    </a:cubicBezTo>
                    <a:cubicBezTo>
                      <a:pt x="3115" y="6977"/>
                      <a:pt x="2433" y="13653"/>
                      <a:pt x="26" y="19694"/>
                    </a:cubicBezTo>
                    <a:cubicBezTo>
                      <a:pt x="-156" y="20194"/>
                      <a:pt x="662" y="20421"/>
                      <a:pt x="844" y="19921"/>
                    </a:cubicBezTo>
                    <a:lnTo>
                      <a:pt x="844" y="1992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7" name="Google Shape;637;p11"/>
              <p:cNvSpPr/>
              <p:nvPr/>
            </p:nvSpPr>
            <p:spPr>
              <a:xfrm>
                <a:off x="7548406" y="1742680"/>
                <a:ext cx="12537" cy="74106"/>
              </a:xfrm>
              <a:custGeom>
                <a:rect b="b" l="l" r="r" t="t"/>
                <a:pathLst>
                  <a:path extrusionOk="0" h="10870" w="1839">
                    <a:moveTo>
                      <a:pt x="844" y="10590"/>
                    </a:moveTo>
                    <a:cubicBezTo>
                      <a:pt x="1979" y="7275"/>
                      <a:pt x="2161" y="3686"/>
                      <a:pt x="1298" y="280"/>
                    </a:cubicBezTo>
                    <a:cubicBezTo>
                      <a:pt x="1162" y="-220"/>
                      <a:pt x="344" y="7"/>
                      <a:pt x="480" y="507"/>
                    </a:cubicBezTo>
                    <a:cubicBezTo>
                      <a:pt x="1298" y="3777"/>
                      <a:pt x="1116" y="7184"/>
                      <a:pt x="26" y="10363"/>
                    </a:cubicBezTo>
                    <a:cubicBezTo>
                      <a:pt x="-155" y="10863"/>
                      <a:pt x="662" y="11090"/>
                      <a:pt x="844" y="10590"/>
                    </a:cubicBezTo>
                    <a:lnTo>
                      <a:pt x="844" y="1059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8" name="Google Shape;638;p11"/>
              <p:cNvSpPr/>
              <p:nvPr/>
            </p:nvSpPr>
            <p:spPr>
              <a:xfrm>
                <a:off x="6614658" y="503964"/>
                <a:ext cx="67977" cy="112468"/>
              </a:xfrm>
              <a:custGeom>
                <a:rect b="b" l="l" r="r" t="t"/>
                <a:pathLst>
                  <a:path extrusionOk="0" h="16497" w="9971">
                    <a:moveTo>
                      <a:pt x="507" y="16482"/>
                    </a:moveTo>
                    <a:cubicBezTo>
                      <a:pt x="3686" y="15574"/>
                      <a:pt x="6412" y="13484"/>
                      <a:pt x="8137" y="10714"/>
                    </a:cubicBezTo>
                    <a:cubicBezTo>
                      <a:pt x="10000" y="7625"/>
                      <a:pt x="10454" y="3764"/>
                      <a:pt x="9455" y="313"/>
                    </a:cubicBezTo>
                    <a:cubicBezTo>
                      <a:pt x="9319" y="-233"/>
                      <a:pt x="8501" y="-5"/>
                      <a:pt x="8637" y="540"/>
                    </a:cubicBezTo>
                    <a:cubicBezTo>
                      <a:pt x="9591" y="3764"/>
                      <a:pt x="9137" y="7353"/>
                      <a:pt x="7411" y="10305"/>
                    </a:cubicBezTo>
                    <a:cubicBezTo>
                      <a:pt x="5821" y="12894"/>
                      <a:pt x="3232" y="14802"/>
                      <a:pt x="280" y="15665"/>
                    </a:cubicBezTo>
                    <a:cubicBezTo>
                      <a:pt x="-220" y="15801"/>
                      <a:pt x="7" y="16619"/>
                      <a:pt x="507" y="16482"/>
                    </a:cubicBezTo>
                    <a:lnTo>
                      <a:pt x="507" y="1648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9" name="Google Shape;639;p11"/>
              <p:cNvSpPr/>
              <p:nvPr/>
            </p:nvSpPr>
            <p:spPr>
              <a:xfrm>
                <a:off x="6711033" y="548771"/>
                <a:ext cx="31681" cy="96938"/>
              </a:xfrm>
              <a:custGeom>
                <a:rect b="b" l="l" r="r" t="t"/>
                <a:pathLst>
                  <a:path extrusionOk="0" h="14219" w="4647">
                    <a:moveTo>
                      <a:pt x="723" y="14088"/>
                    </a:moveTo>
                    <a:cubicBezTo>
                      <a:pt x="4357" y="10590"/>
                      <a:pt x="5628" y="5004"/>
                      <a:pt x="3857" y="280"/>
                    </a:cubicBezTo>
                    <a:cubicBezTo>
                      <a:pt x="3675" y="-220"/>
                      <a:pt x="2857" y="7"/>
                      <a:pt x="3039" y="507"/>
                    </a:cubicBezTo>
                    <a:cubicBezTo>
                      <a:pt x="4720" y="4958"/>
                      <a:pt x="3539" y="10182"/>
                      <a:pt x="132" y="13497"/>
                    </a:cubicBezTo>
                    <a:cubicBezTo>
                      <a:pt x="-276" y="13860"/>
                      <a:pt x="359" y="14497"/>
                      <a:pt x="723" y="14088"/>
                    </a:cubicBezTo>
                    <a:lnTo>
                      <a:pt x="723" y="1408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0" name="Google Shape;640;p11"/>
              <p:cNvSpPr/>
              <p:nvPr/>
            </p:nvSpPr>
            <p:spPr>
              <a:xfrm>
                <a:off x="6584778" y="476008"/>
                <a:ext cx="17057" cy="58481"/>
              </a:xfrm>
              <a:custGeom>
                <a:rect b="b" l="l" r="r" t="t"/>
                <a:pathLst>
                  <a:path extrusionOk="0" h="8578" w="2502">
                    <a:moveTo>
                      <a:pt x="848" y="8410"/>
                    </a:moveTo>
                    <a:cubicBezTo>
                      <a:pt x="2482" y="6048"/>
                      <a:pt x="2937" y="3005"/>
                      <a:pt x="2074" y="280"/>
                    </a:cubicBezTo>
                    <a:cubicBezTo>
                      <a:pt x="1937" y="-220"/>
                      <a:pt x="1120" y="7"/>
                      <a:pt x="1256" y="507"/>
                    </a:cubicBezTo>
                    <a:cubicBezTo>
                      <a:pt x="2074" y="3051"/>
                      <a:pt x="1619" y="5821"/>
                      <a:pt x="75" y="7956"/>
                    </a:cubicBezTo>
                    <a:cubicBezTo>
                      <a:pt x="-243" y="8410"/>
                      <a:pt x="530" y="8819"/>
                      <a:pt x="848" y="8410"/>
                    </a:cubicBezTo>
                    <a:lnTo>
                      <a:pt x="848" y="841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1" name="Google Shape;641;p11"/>
              <p:cNvSpPr/>
              <p:nvPr/>
            </p:nvSpPr>
            <p:spPr>
              <a:xfrm>
                <a:off x="5392248" y="674181"/>
                <a:ext cx="73077" cy="140413"/>
              </a:xfrm>
              <a:custGeom>
                <a:rect b="b" l="l" r="r" t="t"/>
                <a:pathLst>
                  <a:path extrusionOk="0" h="20596" w="10719">
                    <a:moveTo>
                      <a:pt x="2408" y="19990"/>
                    </a:moveTo>
                    <a:cubicBezTo>
                      <a:pt x="-181" y="16447"/>
                      <a:pt x="864" y="11814"/>
                      <a:pt x="2680" y="8181"/>
                    </a:cubicBezTo>
                    <a:cubicBezTo>
                      <a:pt x="4134" y="5228"/>
                      <a:pt x="6405" y="686"/>
                      <a:pt x="10311" y="868"/>
                    </a:cubicBezTo>
                    <a:cubicBezTo>
                      <a:pt x="10856" y="868"/>
                      <a:pt x="10856" y="51"/>
                      <a:pt x="10311" y="5"/>
                    </a:cubicBezTo>
                    <a:cubicBezTo>
                      <a:pt x="7177" y="-131"/>
                      <a:pt x="4906" y="2594"/>
                      <a:pt x="3407" y="5047"/>
                    </a:cubicBezTo>
                    <a:cubicBezTo>
                      <a:pt x="1591" y="8044"/>
                      <a:pt x="-45" y="11496"/>
                      <a:pt x="1" y="15085"/>
                    </a:cubicBezTo>
                    <a:cubicBezTo>
                      <a:pt x="46" y="16992"/>
                      <a:pt x="546" y="18854"/>
                      <a:pt x="1681" y="20399"/>
                    </a:cubicBezTo>
                    <a:cubicBezTo>
                      <a:pt x="1999" y="20853"/>
                      <a:pt x="2726" y="20444"/>
                      <a:pt x="2408" y="19990"/>
                    </a:cubicBezTo>
                    <a:lnTo>
                      <a:pt x="2408" y="1999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2" name="Google Shape;642;p11"/>
              <p:cNvSpPr/>
              <p:nvPr/>
            </p:nvSpPr>
            <p:spPr>
              <a:xfrm>
                <a:off x="5498379" y="733181"/>
                <a:ext cx="69798" cy="136432"/>
              </a:xfrm>
              <a:custGeom>
                <a:rect b="b" l="l" r="r" t="t"/>
                <a:pathLst>
                  <a:path extrusionOk="0" h="20012" w="10238">
                    <a:moveTo>
                      <a:pt x="2464" y="19284"/>
                    </a:moveTo>
                    <a:cubicBezTo>
                      <a:pt x="-443" y="16105"/>
                      <a:pt x="1101" y="11472"/>
                      <a:pt x="2782" y="8111"/>
                    </a:cubicBezTo>
                    <a:cubicBezTo>
                      <a:pt x="4281" y="5022"/>
                      <a:pt x="6507" y="1888"/>
                      <a:pt x="9958" y="844"/>
                    </a:cubicBezTo>
                    <a:cubicBezTo>
                      <a:pt x="10458" y="662"/>
                      <a:pt x="10231" y="-156"/>
                      <a:pt x="9731" y="26"/>
                    </a:cubicBezTo>
                    <a:cubicBezTo>
                      <a:pt x="6779" y="889"/>
                      <a:pt x="4645" y="3160"/>
                      <a:pt x="3100" y="5704"/>
                    </a:cubicBezTo>
                    <a:cubicBezTo>
                      <a:pt x="2283" y="7066"/>
                      <a:pt x="1601" y="8519"/>
                      <a:pt x="1011" y="9973"/>
                    </a:cubicBezTo>
                    <a:cubicBezTo>
                      <a:pt x="375" y="11608"/>
                      <a:pt x="-79" y="13334"/>
                      <a:pt x="12" y="15105"/>
                    </a:cubicBezTo>
                    <a:cubicBezTo>
                      <a:pt x="57" y="16877"/>
                      <a:pt x="647" y="18558"/>
                      <a:pt x="1874" y="19875"/>
                    </a:cubicBezTo>
                    <a:cubicBezTo>
                      <a:pt x="2237" y="20283"/>
                      <a:pt x="2828" y="19693"/>
                      <a:pt x="2464" y="19284"/>
                    </a:cubicBezTo>
                    <a:lnTo>
                      <a:pt x="2464" y="1928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3" name="Google Shape;643;p11"/>
              <p:cNvSpPr/>
              <p:nvPr/>
            </p:nvSpPr>
            <p:spPr>
              <a:xfrm>
                <a:off x="5585142" y="780007"/>
                <a:ext cx="49972" cy="89275"/>
              </a:xfrm>
              <a:custGeom>
                <a:rect b="b" l="l" r="r" t="t"/>
                <a:pathLst>
                  <a:path extrusionOk="0" h="13095" w="7330">
                    <a:moveTo>
                      <a:pt x="865" y="12687"/>
                    </a:moveTo>
                    <a:cubicBezTo>
                      <a:pt x="775" y="7963"/>
                      <a:pt x="3182" y="3376"/>
                      <a:pt x="7133" y="787"/>
                    </a:cubicBezTo>
                    <a:cubicBezTo>
                      <a:pt x="7588" y="514"/>
                      <a:pt x="7179" y="-212"/>
                      <a:pt x="6679" y="60"/>
                    </a:cubicBezTo>
                    <a:cubicBezTo>
                      <a:pt x="2500" y="2831"/>
                      <a:pt x="-89" y="7691"/>
                      <a:pt x="2" y="12687"/>
                    </a:cubicBezTo>
                    <a:cubicBezTo>
                      <a:pt x="2" y="13232"/>
                      <a:pt x="865" y="13232"/>
                      <a:pt x="865" y="12687"/>
                    </a:cubicBezTo>
                    <a:lnTo>
                      <a:pt x="865" y="1268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4" name="Google Shape;644;p11"/>
              <p:cNvSpPr/>
              <p:nvPr/>
            </p:nvSpPr>
            <p:spPr>
              <a:xfrm>
                <a:off x="5691470" y="830690"/>
                <a:ext cx="38907" cy="43659"/>
              </a:xfrm>
              <a:custGeom>
                <a:rect b="b" l="l" r="r" t="t"/>
                <a:pathLst>
                  <a:path extrusionOk="0" h="6404" w="5707">
                    <a:moveTo>
                      <a:pt x="802" y="6206"/>
                    </a:moveTo>
                    <a:cubicBezTo>
                      <a:pt x="2029" y="4117"/>
                      <a:pt x="3663" y="2255"/>
                      <a:pt x="5571" y="711"/>
                    </a:cubicBezTo>
                    <a:cubicBezTo>
                      <a:pt x="5753" y="574"/>
                      <a:pt x="5753" y="256"/>
                      <a:pt x="5571" y="120"/>
                    </a:cubicBezTo>
                    <a:cubicBezTo>
                      <a:pt x="5435" y="-62"/>
                      <a:pt x="5163" y="-16"/>
                      <a:pt x="4981" y="120"/>
                    </a:cubicBezTo>
                    <a:cubicBezTo>
                      <a:pt x="3028" y="1664"/>
                      <a:pt x="1347" y="3617"/>
                      <a:pt x="76" y="5797"/>
                    </a:cubicBezTo>
                    <a:cubicBezTo>
                      <a:pt x="-243" y="6251"/>
                      <a:pt x="530" y="6660"/>
                      <a:pt x="802" y="6206"/>
                    </a:cubicBezTo>
                    <a:lnTo>
                      <a:pt x="802" y="620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5" name="Google Shape;645;p11"/>
              <p:cNvSpPr/>
              <p:nvPr/>
            </p:nvSpPr>
            <p:spPr>
              <a:xfrm>
                <a:off x="7955694" y="1108349"/>
                <a:ext cx="67077" cy="70500"/>
              </a:xfrm>
              <a:custGeom>
                <a:rect b="b" l="l" r="r" t="t"/>
                <a:pathLst>
                  <a:path extrusionOk="0" h="10341" w="9839">
                    <a:moveTo>
                      <a:pt x="7958" y="313"/>
                    </a:moveTo>
                    <a:cubicBezTo>
                      <a:pt x="5687" y="-414"/>
                      <a:pt x="3007" y="131"/>
                      <a:pt x="1418" y="1902"/>
                    </a:cubicBezTo>
                    <a:cubicBezTo>
                      <a:pt x="-218" y="3628"/>
                      <a:pt x="-490" y="6535"/>
                      <a:pt x="872" y="8443"/>
                    </a:cubicBezTo>
                    <a:cubicBezTo>
                      <a:pt x="2280" y="10396"/>
                      <a:pt x="5278" y="10986"/>
                      <a:pt x="7186" y="9533"/>
                    </a:cubicBezTo>
                    <a:cubicBezTo>
                      <a:pt x="8004" y="8943"/>
                      <a:pt x="8548" y="8034"/>
                      <a:pt x="9002" y="7126"/>
                    </a:cubicBezTo>
                    <a:cubicBezTo>
                      <a:pt x="9639" y="5808"/>
                      <a:pt x="10047" y="4355"/>
                      <a:pt x="9729" y="2992"/>
                    </a:cubicBezTo>
                    <a:cubicBezTo>
                      <a:pt x="9411" y="1584"/>
                      <a:pt x="8185" y="313"/>
                      <a:pt x="6731" y="404"/>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6" name="Google Shape;646;p11"/>
              <p:cNvSpPr/>
              <p:nvPr/>
            </p:nvSpPr>
            <p:spPr>
              <a:xfrm>
                <a:off x="7785857" y="1080536"/>
                <a:ext cx="67193" cy="70759"/>
              </a:xfrm>
              <a:custGeom>
                <a:rect b="b" l="l" r="r" t="t"/>
                <a:pathLst>
                  <a:path extrusionOk="0" h="10379" w="9856">
                    <a:moveTo>
                      <a:pt x="7981" y="305"/>
                    </a:moveTo>
                    <a:cubicBezTo>
                      <a:pt x="5710" y="-422"/>
                      <a:pt x="3030" y="169"/>
                      <a:pt x="1395" y="1894"/>
                    </a:cubicBezTo>
                    <a:cubicBezTo>
                      <a:pt x="-195" y="3666"/>
                      <a:pt x="-513" y="6573"/>
                      <a:pt x="895" y="8480"/>
                    </a:cubicBezTo>
                    <a:cubicBezTo>
                      <a:pt x="2258" y="10433"/>
                      <a:pt x="5301" y="11024"/>
                      <a:pt x="7208" y="9570"/>
                    </a:cubicBezTo>
                    <a:cubicBezTo>
                      <a:pt x="7981" y="8980"/>
                      <a:pt x="8571" y="8071"/>
                      <a:pt x="9025" y="7163"/>
                    </a:cubicBezTo>
                    <a:cubicBezTo>
                      <a:pt x="9616" y="5846"/>
                      <a:pt x="10070" y="4393"/>
                      <a:pt x="9752" y="2984"/>
                    </a:cubicBezTo>
                    <a:cubicBezTo>
                      <a:pt x="9434" y="1622"/>
                      <a:pt x="8163" y="350"/>
                      <a:pt x="6754" y="441"/>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dk2"/>
        </a:solidFill>
      </p:bgPr>
    </p:bg>
    <p:spTree>
      <p:nvGrpSpPr>
        <p:cNvPr id="647" name="Shape 64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648" name="Shape 648"/>
        <p:cNvGrpSpPr/>
        <p:nvPr/>
      </p:nvGrpSpPr>
      <p:grpSpPr>
        <a:xfrm>
          <a:off x="0" y="0"/>
          <a:ext cx="0" cy="0"/>
          <a:chOff x="0" y="0"/>
          <a:chExt cx="0" cy="0"/>
        </a:xfrm>
      </p:grpSpPr>
      <p:grpSp>
        <p:nvGrpSpPr>
          <p:cNvPr id="649" name="Google Shape;649;p13"/>
          <p:cNvGrpSpPr/>
          <p:nvPr/>
        </p:nvGrpSpPr>
        <p:grpSpPr>
          <a:xfrm>
            <a:off x="-776998" y="-12"/>
            <a:ext cx="10766651" cy="5701355"/>
            <a:chOff x="-776998" y="-12"/>
            <a:chExt cx="10766651" cy="5701355"/>
          </a:xfrm>
        </p:grpSpPr>
        <p:sp>
          <p:nvSpPr>
            <p:cNvPr id="650" name="Google Shape;650;p13"/>
            <p:cNvSpPr/>
            <p:nvPr/>
          </p:nvSpPr>
          <p:spPr>
            <a:xfrm>
              <a:off x="3611846" y="-12"/>
              <a:ext cx="493655" cy="238172"/>
            </a:xfrm>
            <a:custGeom>
              <a:rect b="b" l="l" r="r" t="t"/>
              <a:pathLst>
                <a:path extrusionOk="0" h="108383" w="224644">
                  <a:moveTo>
                    <a:pt x="223941" y="87691"/>
                  </a:moveTo>
                  <a:cubicBezTo>
                    <a:pt x="226157" y="79116"/>
                    <a:pt x="223019" y="69392"/>
                    <a:pt x="216215" y="63728"/>
                  </a:cubicBezTo>
                  <a:cubicBezTo>
                    <a:pt x="209406" y="58059"/>
                    <a:pt x="199277" y="56742"/>
                    <a:pt x="191243" y="60475"/>
                  </a:cubicBezTo>
                  <a:cubicBezTo>
                    <a:pt x="191692" y="52954"/>
                    <a:pt x="187741" y="45332"/>
                    <a:pt x="181341" y="41363"/>
                  </a:cubicBezTo>
                  <a:cubicBezTo>
                    <a:pt x="174941" y="37388"/>
                    <a:pt x="166357" y="37234"/>
                    <a:pt x="159816" y="40972"/>
                  </a:cubicBezTo>
                  <a:cubicBezTo>
                    <a:pt x="161883" y="32165"/>
                    <a:pt x="161283" y="22749"/>
                    <a:pt x="158127" y="14274"/>
                  </a:cubicBezTo>
                  <a:cubicBezTo>
                    <a:pt x="156682" y="10404"/>
                    <a:pt x="154625" y="6616"/>
                    <a:pt x="151368" y="4077"/>
                  </a:cubicBezTo>
                  <a:cubicBezTo>
                    <a:pt x="148107" y="1538"/>
                    <a:pt x="141167" y="-320"/>
                    <a:pt x="137460" y="1511"/>
                  </a:cubicBezTo>
                  <a:cubicBezTo>
                    <a:pt x="125942" y="-1877"/>
                    <a:pt x="112875" y="525"/>
                    <a:pt x="103318" y="7793"/>
                  </a:cubicBezTo>
                  <a:cubicBezTo>
                    <a:pt x="93762" y="15060"/>
                    <a:pt x="87952" y="27005"/>
                    <a:pt x="88139" y="39010"/>
                  </a:cubicBezTo>
                  <a:cubicBezTo>
                    <a:pt x="76261" y="36548"/>
                    <a:pt x="63385" y="46413"/>
                    <a:pt x="62667" y="58522"/>
                  </a:cubicBezTo>
                  <a:cubicBezTo>
                    <a:pt x="57421" y="54416"/>
                    <a:pt x="50008" y="53258"/>
                    <a:pt x="43759" y="55575"/>
                  </a:cubicBezTo>
                  <a:cubicBezTo>
                    <a:pt x="37509" y="57891"/>
                    <a:pt x="32644" y="63600"/>
                    <a:pt x="31341" y="70132"/>
                  </a:cubicBezTo>
                  <a:cubicBezTo>
                    <a:pt x="25536" y="68928"/>
                    <a:pt x="19554" y="67765"/>
                    <a:pt x="13713" y="68806"/>
                  </a:cubicBezTo>
                  <a:cubicBezTo>
                    <a:pt x="7877" y="69841"/>
                    <a:pt x="2131" y="73579"/>
                    <a:pt x="459" y="79266"/>
                  </a:cubicBezTo>
                  <a:cubicBezTo>
                    <a:pt x="-1294" y="85229"/>
                    <a:pt x="2154" y="92029"/>
                    <a:pt x="7681" y="94872"/>
                  </a:cubicBezTo>
                  <a:cubicBezTo>
                    <a:pt x="13209" y="97716"/>
                    <a:pt x="20217" y="96853"/>
                    <a:pt x="25418" y="93455"/>
                  </a:cubicBezTo>
                  <a:cubicBezTo>
                    <a:pt x="26594" y="92687"/>
                    <a:pt x="27834" y="91756"/>
                    <a:pt x="29233" y="91888"/>
                  </a:cubicBezTo>
                  <a:cubicBezTo>
                    <a:pt x="30410" y="91997"/>
                    <a:pt x="31368" y="92828"/>
                    <a:pt x="32267" y="93587"/>
                  </a:cubicBezTo>
                  <a:cubicBezTo>
                    <a:pt x="42378" y="102094"/>
                    <a:pt x="56313" y="105873"/>
                    <a:pt x="69335" y="103638"/>
                  </a:cubicBezTo>
                  <a:cubicBezTo>
                    <a:pt x="74481" y="102757"/>
                    <a:pt x="79986" y="100536"/>
                    <a:pt x="82170" y="95799"/>
                  </a:cubicBezTo>
                  <a:cubicBezTo>
                    <a:pt x="80390" y="101808"/>
                    <a:pt x="86467" y="107890"/>
                    <a:pt x="92717" y="108344"/>
                  </a:cubicBezTo>
                  <a:cubicBezTo>
                    <a:pt x="98967" y="108794"/>
                    <a:pt x="104808" y="105346"/>
                    <a:pt x="109795" y="101549"/>
                  </a:cubicBezTo>
                  <a:cubicBezTo>
                    <a:pt x="110931" y="100686"/>
                    <a:pt x="112116" y="99769"/>
                    <a:pt x="113524" y="99555"/>
                  </a:cubicBezTo>
                  <a:cubicBezTo>
                    <a:pt x="115700" y="99233"/>
                    <a:pt x="117689" y="100650"/>
                    <a:pt x="119624" y="101694"/>
                  </a:cubicBezTo>
                  <a:cubicBezTo>
                    <a:pt x="128808" y="106650"/>
                    <a:pt x="141676" y="102793"/>
                    <a:pt x="146617" y="93600"/>
                  </a:cubicBezTo>
                  <a:cubicBezTo>
                    <a:pt x="146672" y="95472"/>
                    <a:pt x="149170" y="95667"/>
                    <a:pt x="150750" y="96671"/>
                  </a:cubicBezTo>
                  <a:cubicBezTo>
                    <a:pt x="157554" y="100999"/>
                    <a:pt x="167769" y="98415"/>
                    <a:pt x="171698" y="91370"/>
                  </a:cubicBezTo>
                  <a:cubicBezTo>
                    <a:pt x="170844" y="94323"/>
                    <a:pt x="174146" y="96844"/>
                    <a:pt x="177149" y="97498"/>
                  </a:cubicBezTo>
                  <a:cubicBezTo>
                    <a:pt x="184107" y="99014"/>
                    <a:pt x="191860" y="95517"/>
                    <a:pt x="195330" y="89299"/>
                  </a:cubicBezTo>
                  <a:cubicBezTo>
                    <a:pt x="196398" y="95690"/>
                    <a:pt x="202788" y="100722"/>
                    <a:pt x="209247" y="100268"/>
                  </a:cubicBezTo>
                  <a:cubicBezTo>
                    <a:pt x="215710" y="99814"/>
                    <a:pt x="222301" y="93977"/>
                    <a:pt x="223922" y="8770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651" name="Google Shape;651;p13"/>
            <p:cNvGrpSpPr/>
            <p:nvPr/>
          </p:nvGrpSpPr>
          <p:grpSpPr>
            <a:xfrm>
              <a:off x="6986774" y="2914296"/>
              <a:ext cx="3002880" cy="2683460"/>
              <a:chOff x="6986774" y="2914296"/>
              <a:chExt cx="3002880" cy="2683460"/>
            </a:xfrm>
          </p:grpSpPr>
          <p:sp>
            <p:nvSpPr>
              <p:cNvPr id="652" name="Google Shape;652;p13"/>
              <p:cNvSpPr/>
              <p:nvPr/>
            </p:nvSpPr>
            <p:spPr>
              <a:xfrm>
                <a:off x="6986774" y="3619240"/>
                <a:ext cx="3002880" cy="1978516"/>
              </a:xfrm>
              <a:custGeom>
                <a:rect b="b" l="l" r="r" t="t"/>
                <a:pathLst>
                  <a:path extrusionOk="0" h="453788" w="688734">
                    <a:moveTo>
                      <a:pt x="688734" y="13321"/>
                    </a:moveTo>
                    <a:cubicBezTo>
                      <a:pt x="636742" y="-9925"/>
                      <a:pt x="572254" y="-2262"/>
                      <a:pt x="527156" y="32520"/>
                    </a:cubicBezTo>
                    <a:cubicBezTo>
                      <a:pt x="482059" y="67303"/>
                      <a:pt x="458267" y="127730"/>
                      <a:pt x="467542" y="183919"/>
                    </a:cubicBezTo>
                    <a:cubicBezTo>
                      <a:pt x="443924" y="173377"/>
                      <a:pt x="414369" y="177779"/>
                      <a:pt x="394847" y="194748"/>
                    </a:cubicBezTo>
                    <a:cubicBezTo>
                      <a:pt x="375326" y="211717"/>
                      <a:pt x="366846" y="240363"/>
                      <a:pt x="373990" y="265226"/>
                    </a:cubicBezTo>
                    <a:cubicBezTo>
                      <a:pt x="336196" y="238801"/>
                      <a:pt x="276546" y="253381"/>
                      <a:pt x="255207" y="294263"/>
                    </a:cubicBezTo>
                    <a:cubicBezTo>
                      <a:pt x="231552" y="279674"/>
                      <a:pt x="202492" y="272094"/>
                      <a:pt x="175508" y="278752"/>
                    </a:cubicBezTo>
                    <a:cubicBezTo>
                      <a:pt x="148524" y="285406"/>
                      <a:pt x="124878" y="308285"/>
                      <a:pt x="122190" y="335946"/>
                    </a:cubicBezTo>
                    <a:cubicBezTo>
                      <a:pt x="104485" y="328306"/>
                      <a:pt x="85031" y="341405"/>
                      <a:pt x="71042" y="354668"/>
                    </a:cubicBezTo>
                    <a:cubicBezTo>
                      <a:pt x="43458" y="380816"/>
                      <a:pt x="19481" y="410766"/>
                      <a:pt x="0" y="443400"/>
                    </a:cubicBezTo>
                    <a:cubicBezTo>
                      <a:pt x="8344" y="444673"/>
                      <a:pt x="16192" y="452512"/>
                      <a:pt x="24541" y="453788"/>
                    </a:cubicBezTo>
                    <a:lnTo>
                      <a:pt x="653147" y="453788"/>
                    </a:lnTo>
                    <a:lnTo>
                      <a:pt x="658516" y="19426"/>
                    </a:lnTo>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653" name="Google Shape;653;p13"/>
              <p:cNvGrpSpPr/>
              <p:nvPr/>
            </p:nvGrpSpPr>
            <p:grpSpPr>
              <a:xfrm rot="10800000">
                <a:off x="8010414" y="4153113"/>
                <a:ext cx="1294432" cy="1162558"/>
                <a:chOff x="4127776" y="1213150"/>
                <a:chExt cx="1047021" cy="940353"/>
              </a:xfrm>
            </p:grpSpPr>
            <p:sp>
              <p:nvSpPr>
                <p:cNvPr id="654" name="Google Shape;654;p13"/>
                <p:cNvSpPr/>
                <p:nvPr/>
              </p:nvSpPr>
              <p:spPr>
                <a:xfrm>
                  <a:off x="4902512" y="1621255"/>
                  <a:ext cx="235408" cy="234724"/>
                </a:xfrm>
                <a:custGeom>
                  <a:rect b="b" l="l" r="r" t="t"/>
                  <a:pathLst>
                    <a:path extrusionOk="0" h="115061" w="115396">
                      <a:moveTo>
                        <a:pt x="3594" y="52157"/>
                      </a:moveTo>
                      <a:cubicBezTo>
                        <a:pt x="8999" y="65792"/>
                        <a:pt x="5547" y="81413"/>
                        <a:pt x="6546" y="96038"/>
                      </a:cubicBezTo>
                      <a:cubicBezTo>
                        <a:pt x="6955" y="102038"/>
                        <a:pt x="7682" y="108728"/>
                        <a:pt x="12269" y="112589"/>
                      </a:cubicBezTo>
                      <a:cubicBezTo>
                        <a:pt x="19536" y="118684"/>
                        <a:pt x="31618" y="112662"/>
                        <a:pt x="34934" y="103768"/>
                      </a:cubicBezTo>
                      <a:cubicBezTo>
                        <a:pt x="38250" y="94875"/>
                        <a:pt x="35660" y="84987"/>
                        <a:pt x="33026" y="75862"/>
                      </a:cubicBezTo>
                      <a:cubicBezTo>
                        <a:pt x="36069" y="82739"/>
                        <a:pt x="37023" y="90378"/>
                        <a:pt x="39748" y="97391"/>
                      </a:cubicBezTo>
                      <a:cubicBezTo>
                        <a:pt x="42474" y="104404"/>
                        <a:pt x="47788" y="111226"/>
                        <a:pt x="55237" y="112335"/>
                      </a:cubicBezTo>
                      <a:cubicBezTo>
                        <a:pt x="65865" y="113915"/>
                        <a:pt x="74813" y="102369"/>
                        <a:pt x="74586" y="91600"/>
                      </a:cubicBezTo>
                      <a:cubicBezTo>
                        <a:pt x="74404" y="80831"/>
                        <a:pt x="68000" y="71270"/>
                        <a:pt x="61596" y="62618"/>
                      </a:cubicBezTo>
                      <a:cubicBezTo>
                        <a:pt x="69044" y="74886"/>
                        <a:pt x="84442" y="81780"/>
                        <a:pt x="98568" y="79187"/>
                      </a:cubicBezTo>
                      <a:cubicBezTo>
                        <a:pt x="103246" y="78324"/>
                        <a:pt x="108151" y="76198"/>
                        <a:pt x="110332" y="71970"/>
                      </a:cubicBezTo>
                      <a:cubicBezTo>
                        <a:pt x="111558" y="69676"/>
                        <a:pt x="111830" y="66982"/>
                        <a:pt x="111558" y="64407"/>
                      </a:cubicBezTo>
                      <a:cubicBezTo>
                        <a:pt x="110695" y="56999"/>
                        <a:pt x="105244" y="50708"/>
                        <a:pt x="98704" y="47157"/>
                      </a:cubicBezTo>
                      <a:cubicBezTo>
                        <a:pt x="92118" y="43609"/>
                        <a:pt x="84578" y="42424"/>
                        <a:pt x="77130" y="41842"/>
                      </a:cubicBezTo>
                      <a:cubicBezTo>
                        <a:pt x="85577" y="40821"/>
                        <a:pt x="94389" y="42147"/>
                        <a:pt x="102519" y="39599"/>
                      </a:cubicBezTo>
                      <a:cubicBezTo>
                        <a:pt x="110650" y="37051"/>
                        <a:pt x="117917" y="28266"/>
                        <a:pt x="114556" y="20436"/>
                      </a:cubicBezTo>
                      <a:cubicBezTo>
                        <a:pt x="111921" y="14236"/>
                        <a:pt x="104245" y="12033"/>
                        <a:pt x="97478" y="11829"/>
                      </a:cubicBezTo>
                      <a:cubicBezTo>
                        <a:pt x="89438" y="11583"/>
                        <a:pt x="81308" y="13119"/>
                        <a:pt x="73904" y="16289"/>
                      </a:cubicBezTo>
                      <a:cubicBezTo>
                        <a:pt x="78401" y="14354"/>
                        <a:pt x="78128" y="7237"/>
                        <a:pt x="74495" y="3949"/>
                      </a:cubicBezTo>
                      <a:cubicBezTo>
                        <a:pt x="70861" y="664"/>
                        <a:pt x="65547" y="215"/>
                        <a:pt x="60642" y="83"/>
                      </a:cubicBezTo>
                      <a:cubicBezTo>
                        <a:pt x="44381" y="-349"/>
                        <a:pt x="28076" y="905"/>
                        <a:pt x="12042" y="3821"/>
                      </a:cubicBezTo>
                      <a:cubicBezTo>
                        <a:pt x="7228" y="16371"/>
                        <a:pt x="-6444" y="26659"/>
                        <a:pt x="3594" y="5214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5" name="Google Shape;655;p13"/>
                <p:cNvSpPr/>
                <p:nvPr/>
              </p:nvSpPr>
              <p:spPr>
                <a:xfrm>
                  <a:off x="4831903" y="1578109"/>
                  <a:ext cx="157610" cy="166348"/>
                </a:xfrm>
                <a:custGeom>
                  <a:rect b="b" l="l" r="r" t="t"/>
                  <a:pathLst>
                    <a:path extrusionOk="0" h="81543" w="77260">
                      <a:moveTo>
                        <a:pt x="21620" y="9"/>
                      </a:moveTo>
                      <a:cubicBezTo>
                        <a:pt x="32021" y="7312"/>
                        <a:pt x="43285" y="13449"/>
                        <a:pt x="55049" y="18273"/>
                      </a:cubicBezTo>
                      <a:cubicBezTo>
                        <a:pt x="62135" y="21161"/>
                        <a:pt x="69720" y="23619"/>
                        <a:pt x="77260" y="22474"/>
                      </a:cubicBezTo>
                      <a:cubicBezTo>
                        <a:pt x="72264" y="27447"/>
                        <a:pt x="65950" y="31086"/>
                        <a:pt x="59092" y="32925"/>
                      </a:cubicBezTo>
                      <a:cubicBezTo>
                        <a:pt x="58365" y="33120"/>
                        <a:pt x="57593" y="33352"/>
                        <a:pt x="57184" y="34002"/>
                      </a:cubicBezTo>
                      <a:cubicBezTo>
                        <a:pt x="56639" y="34951"/>
                        <a:pt x="57320" y="36123"/>
                        <a:pt x="58002" y="36981"/>
                      </a:cubicBezTo>
                      <a:cubicBezTo>
                        <a:pt x="62271" y="42350"/>
                        <a:pt x="67222" y="47146"/>
                        <a:pt x="72718" y="51198"/>
                      </a:cubicBezTo>
                      <a:cubicBezTo>
                        <a:pt x="69811" y="54650"/>
                        <a:pt x="64497" y="54441"/>
                        <a:pt x="59955" y="53941"/>
                      </a:cubicBezTo>
                      <a:cubicBezTo>
                        <a:pt x="52960" y="53164"/>
                        <a:pt x="45965" y="52388"/>
                        <a:pt x="38970" y="51607"/>
                      </a:cubicBezTo>
                      <a:cubicBezTo>
                        <a:pt x="40833" y="61453"/>
                        <a:pt x="41060" y="71623"/>
                        <a:pt x="39607" y="81543"/>
                      </a:cubicBezTo>
                      <a:cubicBezTo>
                        <a:pt x="32748" y="66300"/>
                        <a:pt x="12536" y="42259"/>
                        <a:pt x="0" y="31158"/>
                      </a:cubicBezTo>
                      <a:cubicBezTo>
                        <a:pt x="5450" y="17169"/>
                        <a:pt x="17805" y="14521"/>
                        <a:pt x="21575" y="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6" name="Google Shape;656;p13"/>
                <p:cNvSpPr/>
                <p:nvPr/>
              </p:nvSpPr>
              <p:spPr>
                <a:xfrm>
                  <a:off x="4788939" y="1640777"/>
                  <a:ext cx="69476" cy="154032"/>
                </a:xfrm>
                <a:custGeom>
                  <a:rect b="b" l="l" r="r" t="t"/>
                  <a:pathLst>
                    <a:path extrusionOk="0" h="75506" w="34057">
                      <a:moveTo>
                        <a:pt x="2507" y="74067"/>
                      </a:moveTo>
                      <a:cubicBezTo>
                        <a:pt x="1962" y="74548"/>
                        <a:pt x="1417" y="75025"/>
                        <a:pt x="827" y="75507"/>
                      </a:cubicBezTo>
                      <a:cubicBezTo>
                        <a:pt x="-627" y="62408"/>
                        <a:pt x="-354" y="48972"/>
                        <a:pt x="3189" y="36277"/>
                      </a:cubicBezTo>
                      <a:cubicBezTo>
                        <a:pt x="6731" y="23582"/>
                        <a:pt x="13726" y="11637"/>
                        <a:pt x="24127" y="3538"/>
                      </a:cubicBezTo>
                      <a:cubicBezTo>
                        <a:pt x="25808" y="2221"/>
                        <a:pt x="27625" y="1008"/>
                        <a:pt x="29487" y="0"/>
                      </a:cubicBezTo>
                      <a:cubicBezTo>
                        <a:pt x="32939" y="12182"/>
                        <a:pt x="36164" y="28624"/>
                        <a:pt x="32303" y="40687"/>
                      </a:cubicBezTo>
                      <a:cubicBezTo>
                        <a:pt x="27579" y="55335"/>
                        <a:pt x="14180" y="64029"/>
                        <a:pt x="2507" y="7406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7" name="Google Shape;657;p13"/>
                <p:cNvSpPr/>
                <p:nvPr/>
              </p:nvSpPr>
              <p:spPr>
                <a:xfrm>
                  <a:off x="4987196" y="1731774"/>
                  <a:ext cx="32611" cy="173163"/>
                </a:xfrm>
                <a:custGeom>
                  <a:rect b="b" l="l" r="r" t="t"/>
                  <a:pathLst>
                    <a:path extrusionOk="0" h="84884" w="15986">
                      <a:moveTo>
                        <a:pt x="99" y="1303"/>
                      </a:moveTo>
                      <a:cubicBezTo>
                        <a:pt x="4369" y="11296"/>
                        <a:pt x="7321" y="21846"/>
                        <a:pt x="9592" y="32447"/>
                      </a:cubicBezTo>
                      <a:cubicBezTo>
                        <a:pt x="12000" y="43671"/>
                        <a:pt x="13589" y="55108"/>
                        <a:pt x="14089" y="66581"/>
                      </a:cubicBezTo>
                      <a:cubicBezTo>
                        <a:pt x="14316" y="72404"/>
                        <a:pt x="14271" y="78245"/>
                        <a:pt x="13725" y="84050"/>
                      </a:cubicBezTo>
                      <a:cubicBezTo>
                        <a:pt x="13635" y="85167"/>
                        <a:pt x="15361" y="85158"/>
                        <a:pt x="15497" y="84050"/>
                      </a:cubicBezTo>
                      <a:cubicBezTo>
                        <a:pt x="16496" y="73181"/>
                        <a:pt x="15860" y="62161"/>
                        <a:pt x="14543" y="51347"/>
                      </a:cubicBezTo>
                      <a:cubicBezTo>
                        <a:pt x="13135" y="39787"/>
                        <a:pt x="10819" y="28314"/>
                        <a:pt x="7548" y="17136"/>
                      </a:cubicBezTo>
                      <a:cubicBezTo>
                        <a:pt x="5868" y="11464"/>
                        <a:pt x="3915" y="5868"/>
                        <a:pt x="1598" y="422"/>
                      </a:cubicBezTo>
                      <a:cubicBezTo>
                        <a:pt x="1417" y="-14"/>
                        <a:pt x="781" y="-100"/>
                        <a:pt x="417" y="109"/>
                      </a:cubicBezTo>
                      <a:cubicBezTo>
                        <a:pt x="-37" y="363"/>
                        <a:pt x="-82" y="872"/>
                        <a:pt x="99" y="1298"/>
                      </a:cubicBezTo>
                      <a:lnTo>
                        <a:pt x="99" y="129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8" name="Google Shape;658;p13"/>
                <p:cNvSpPr/>
                <p:nvPr/>
              </p:nvSpPr>
              <p:spPr>
                <a:xfrm>
                  <a:off x="5011545" y="1723713"/>
                  <a:ext cx="68721" cy="99878"/>
                </a:xfrm>
                <a:custGeom>
                  <a:rect b="b" l="l" r="r" t="t"/>
                  <a:pathLst>
                    <a:path extrusionOk="0" h="48960" w="33687">
                      <a:moveTo>
                        <a:pt x="51" y="1058"/>
                      </a:moveTo>
                      <a:cubicBezTo>
                        <a:pt x="2776" y="8739"/>
                        <a:pt x="5638" y="16397"/>
                        <a:pt x="9498" y="23609"/>
                      </a:cubicBezTo>
                      <a:cubicBezTo>
                        <a:pt x="12951" y="30159"/>
                        <a:pt x="17220" y="36345"/>
                        <a:pt x="22625" y="41491"/>
                      </a:cubicBezTo>
                      <a:cubicBezTo>
                        <a:pt x="25532" y="44321"/>
                        <a:pt x="28802" y="46819"/>
                        <a:pt x="32390" y="48840"/>
                      </a:cubicBezTo>
                      <a:cubicBezTo>
                        <a:pt x="33344" y="49395"/>
                        <a:pt x="34252" y="47891"/>
                        <a:pt x="33253" y="47337"/>
                      </a:cubicBezTo>
                      <a:cubicBezTo>
                        <a:pt x="27121" y="43844"/>
                        <a:pt x="21898" y="38893"/>
                        <a:pt x="17629" y="33266"/>
                      </a:cubicBezTo>
                      <a:cubicBezTo>
                        <a:pt x="12996" y="27161"/>
                        <a:pt x="9498" y="20303"/>
                        <a:pt x="6546" y="13258"/>
                      </a:cubicBezTo>
                      <a:cubicBezTo>
                        <a:pt x="4820" y="9093"/>
                        <a:pt x="3231" y="4851"/>
                        <a:pt x="1732" y="595"/>
                      </a:cubicBezTo>
                      <a:cubicBezTo>
                        <a:pt x="1368" y="-454"/>
                        <a:pt x="-312" y="0"/>
                        <a:pt x="51" y="1058"/>
                      </a:cubicBezTo>
                      <a:lnTo>
                        <a:pt x="51" y="105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9" name="Google Shape;659;p13"/>
                <p:cNvSpPr/>
                <p:nvPr/>
              </p:nvSpPr>
              <p:spPr>
                <a:xfrm>
                  <a:off x="5024825" y="1702315"/>
                  <a:ext cx="123269" cy="27701"/>
                </a:xfrm>
                <a:custGeom>
                  <a:rect b="b" l="l" r="r" t="t"/>
                  <a:pathLst>
                    <a:path extrusionOk="0" h="13579" w="60426">
                      <a:moveTo>
                        <a:pt x="256" y="1471"/>
                      </a:moveTo>
                      <a:cubicBezTo>
                        <a:pt x="2618" y="3328"/>
                        <a:pt x="5434" y="4568"/>
                        <a:pt x="8250" y="5695"/>
                      </a:cubicBezTo>
                      <a:cubicBezTo>
                        <a:pt x="11747" y="7116"/>
                        <a:pt x="15381" y="8279"/>
                        <a:pt x="19014" y="9319"/>
                      </a:cubicBezTo>
                      <a:cubicBezTo>
                        <a:pt x="26191" y="11359"/>
                        <a:pt x="33458" y="13003"/>
                        <a:pt x="40907" y="13421"/>
                      </a:cubicBezTo>
                      <a:cubicBezTo>
                        <a:pt x="47130" y="13771"/>
                        <a:pt x="53352" y="13475"/>
                        <a:pt x="59575" y="13175"/>
                      </a:cubicBezTo>
                      <a:cubicBezTo>
                        <a:pt x="60710" y="13121"/>
                        <a:pt x="60710" y="11381"/>
                        <a:pt x="59575" y="11436"/>
                      </a:cubicBezTo>
                      <a:cubicBezTo>
                        <a:pt x="54079" y="11699"/>
                        <a:pt x="48628" y="11958"/>
                        <a:pt x="43133" y="11781"/>
                      </a:cubicBezTo>
                      <a:cubicBezTo>
                        <a:pt x="39045" y="11645"/>
                        <a:pt x="35275" y="11268"/>
                        <a:pt x="31323" y="10500"/>
                      </a:cubicBezTo>
                      <a:cubicBezTo>
                        <a:pt x="24192" y="9119"/>
                        <a:pt x="17107" y="7207"/>
                        <a:pt x="10294" y="4645"/>
                      </a:cubicBezTo>
                      <a:cubicBezTo>
                        <a:pt x="8613" y="4000"/>
                        <a:pt x="6887" y="3301"/>
                        <a:pt x="5252" y="2493"/>
                      </a:cubicBezTo>
                      <a:cubicBezTo>
                        <a:pt x="3980" y="1857"/>
                        <a:pt x="2527" y="1048"/>
                        <a:pt x="1482" y="244"/>
                      </a:cubicBezTo>
                      <a:cubicBezTo>
                        <a:pt x="1119" y="-47"/>
                        <a:pt x="619" y="-114"/>
                        <a:pt x="256" y="244"/>
                      </a:cubicBezTo>
                      <a:cubicBezTo>
                        <a:pt x="-62" y="544"/>
                        <a:pt x="-108" y="1189"/>
                        <a:pt x="256" y="1475"/>
                      </a:cubicBezTo>
                      <a:lnTo>
                        <a:pt x="256" y="1475"/>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0" name="Google Shape;660;p13"/>
                <p:cNvSpPr/>
                <p:nvPr/>
              </p:nvSpPr>
              <p:spPr>
                <a:xfrm>
                  <a:off x="4999533" y="1885567"/>
                  <a:ext cx="39152" cy="39046"/>
                </a:xfrm>
                <a:custGeom>
                  <a:rect b="b" l="l" r="r" t="t"/>
                  <a:pathLst>
                    <a:path extrusionOk="0" h="19140" w="19192">
                      <a:moveTo>
                        <a:pt x="15756" y="2044"/>
                      </a:moveTo>
                      <a:cubicBezTo>
                        <a:pt x="11578" y="-1417"/>
                        <a:pt x="4446" y="-341"/>
                        <a:pt x="1448" y="4205"/>
                      </a:cubicBezTo>
                      <a:cubicBezTo>
                        <a:pt x="-1549" y="8752"/>
                        <a:pt x="313" y="15715"/>
                        <a:pt x="5128" y="18190"/>
                      </a:cubicBezTo>
                      <a:cubicBezTo>
                        <a:pt x="9988" y="20666"/>
                        <a:pt x="16710" y="18081"/>
                        <a:pt x="18663" y="12999"/>
                      </a:cubicBezTo>
                      <a:cubicBezTo>
                        <a:pt x="20071" y="9234"/>
                        <a:pt x="18618" y="4333"/>
                        <a:pt x="14938" y="2675"/>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1" name="Google Shape;661;p13"/>
                <p:cNvSpPr/>
                <p:nvPr/>
              </p:nvSpPr>
              <p:spPr>
                <a:xfrm>
                  <a:off x="5083299" y="1820429"/>
                  <a:ext cx="39148" cy="39046"/>
                </a:xfrm>
                <a:custGeom>
                  <a:rect b="b" l="l" r="r" t="t"/>
                  <a:pathLst>
                    <a:path extrusionOk="0" h="19140" w="19190">
                      <a:moveTo>
                        <a:pt x="15754" y="2044"/>
                      </a:moveTo>
                      <a:cubicBezTo>
                        <a:pt x="11576" y="-1417"/>
                        <a:pt x="4445" y="-341"/>
                        <a:pt x="1447" y="4205"/>
                      </a:cubicBezTo>
                      <a:cubicBezTo>
                        <a:pt x="-1551" y="8752"/>
                        <a:pt x="311" y="15715"/>
                        <a:pt x="5171" y="18190"/>
                      </a:cubicBezTo>
                      <a:cubicBezTo>
                        <a:pt x="9986" y="20666"/>
                        <a:pt x="16708" y="18081"/>
                        <a:pt x="18661" y="12999"/>
                      </a:cubicBezTo>
                      <a:cubicBezTo>
                        <a:pt x="20069" y="9234"/>
                        <a:pt x="18616" y="4333"/>
                        <a:pt x="14937" y="2675"/>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2" name="Google Shape;662;p13"/>
                <p:cNvSpPr/>
                <p:nvPr/>
              </p:nvSpPr>
              <p:spPr>
                <a:xfrm>
                  <a:off x="5135684" y="1704100"/>
                  <a:ext cx="39113" cy="39046"/>
                </a:xfrm>
                <a:custGeom>
                  <a:rect b="b" l="l" r="r" t="t"/>
                  <a:pathLst>
                    <a:path extrusionOk="0" h="19140" w="19173">
                      <a:moveTo>
                        <a:pt x="15756" y="2044"/>
                      </a:moveTo>
                      <a:cubicBezTo>
                        <a:pt x="11532" y="-1417"/>
                        <a:pt x="4401" y="-341"/>
                        <a:pt x="1449" y="4205"/>
                      </a:cubicBezTo>
                      <a:cubicBezTo>
                        <a:pt x="-1549" y="8752"/>
                        <a:pt x="313" y="15715"/>
                        <a:pt x="5128" y="18190"/>
                      </a:cubicBezTo>
                      <a:cubicBezTo>
                        <a:pt x="9988" y="20666"/>
                        <a:pt x="16710" y="18082"/>
                        <a:pt x="18617" y="12999"/>
                      </a:cubicBezTo>
                      <a:cubicBezTo>
                        <a:pt x="20071" y="9234"/>
                        <a:pt x="18617" y="4333"/>
                        <a:pt x="14939" y="2675"/>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3" name="Google Shape;663;p13"/>
                <p:cNvSpPr/>
                <p:nvPr/>
              </p:nvSpPr>
              <p:spPr>
                <a:xfrm>
                  <a:off x="4960744" y="1668219"/>
                  <a:ext cx="91845" cy="78038"/>
                </a:xfrm>
                <a:custGeom>
                  <a:rect b="b" l="l" r="r" t="t"/>
                  <a:pathLst>
                    <a:path extrusionOk="0" h="38254" w="45022">
                      <a:moveTo>
                        <a:pt x="39607" y="1949"/>
                      </a:moveTo>
                      <a:cubicBezTo>
                        <a:pt x="40969" y="899"/>
                        <a:pt x="43104" y="1640"/>
                        <a:pt x="44058" y="3048"/>
                      </a:cubicBezTo>
                      <a:cubicBezTo>
                        <a:pt x="45011" y="4456"/>
                        <a:pt x="45057" y="6268"/>
                        <a:pt x="45011" y="7967"/>
                      </a:cubicBezTo>
                      <a:cubicBezTo>
                        <a:pt x="44830" y="14030"/>
                        <a:pt x="43331" y="20112"/>
                        <a:pt x="40197" y="25304"/>
                      </a:cubicBezTo>
                      <a:cubicBezTo>
                        <a:pt x="37063" y="30495"/>
                        <a:pt x="32203" y="34747"/>
                        <a:pt x="26480" y="36677"/>
                      </a:cubicBezTo>
                      <a:cubicBezTo>
                        <a:pt x="23300" y="37735"/>
                        <a:pt x="19985" y="38094"/>
                        <a:pt x="16669" y="38221"/>
                      </a:cubicBezTo>
                      <a:cubicBezTo>
                        <a:pt x="10538" y="38462"/>
                        <a:pt x="3588" y="37508"/>
                        <a:pt x="0" y="32525"/>
                      </a:cubicBezTo>
                      <a:cubicBezTo>
                        <a:pt x="5905" y="19431"/>
                        <a:pt x="17941" y="6218"/>
                        <a:pt x="30977" y="155"/>
                      </a:cubicBezTo>
                      <a:cubicBezTo>
                        <a:pt x="32157" y="-404"/>
                        <a:pt x="39834" y="636"/>
                        <a:pt x="39607" y="193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4" name="Google Shape;664;p13"/>
                <p:cNvSpPr/>
                <p:nvPr/>
              </p:nvSpPr>
              <p:spPr>
                <a:xfrm>
                  <a:off x="4127776" y="1213150"/>
                  <a:ext cx="890338" cy="637335"/>
                </a:xfrm>
                <a:custGeom>
                  <a:rect b="b" l="l" r="r" t="t"/>
                  <a:pathLst>
                    <a:path extrusionOk="0" h="312419" w="436440">
                      <a:moveTo>
                        <a:pt x="1498" y="284754"/>
                      </a:moveTo>
                      <a:cubicBezTo>
                        <a:pt x="31980" y="297554"/>
                        <a:pt x="63706" y="308277"/>
                        <a:pt x="96772" y="311498"/>
                      </a:cubicBezTo>
                      <a:cubicBezTo>
                        <a:pt x="126114" y="314350"/>
                        <a:pt x="156454" y="310757"/>
                        <a:pt x="183297" y="298240"/>
                      </a:cubicBezTo>
                      <a:cubicBezTo>
                        <a:pt x="208778" y="286362"/>
                        <a:pt x="229672" y="266068"/>
                        <a:pt x="240618" y="240002"/>
                      </a:cubicBezTo>
                      <a:cubicBezTo>
                        <a:pt x="245796" y="227629"/>
                        <a:pt x="248612" y="214189"/>
                        <a:pt x="248248" y="200750"/>
                      </a:cubicBezTo>
                      <a:cubicBezTo>
                        <a:pt x="247840" y="187341"/>
                        <a:pt x="244524" y="173116"/>
                        <a:pt x="236167" y="162351"/>
                      </a:cubicBezTo>
                      <a:cubicBezTo>
                        <a:pt x="228400" y="152359"/>
                        <a:pt x="215773" y="146613"/>
                        <a:pt x="203192" y="150024"/>
                      </a:cubicBezTo>
                      <a:cubicBezTo>
                        <a:pt x="197469" y="151577"/>
                        <a:pt x="192427" y="155157"/>
                        <a:pt x="189429" y="160298"/>
                      </a:cubicBezTo>
                      <a:cubicBezTo>
                        <a:pt x="186295" y="165572"/>
                        <a:pt x="185750" y="171789"/>
                        <a:pt x="186886" y="177717"/>
                      </a:cubicBezTo>
                      <a:cubicBezTo>
                        <a:pt x="189384" y="190930"/>
                        <a:pt x="198922" y="201499"/>
                        <a:pt x="209369" y="209230"/>
                      </a:cubicBezTo>
                      <a:cubicBezTo>
                        <a:pt x="220996" y="217791"/>
                        <a:pt x="234622" y="223573"/>
                        <a:pt x="248657" y="226607"/>
                      </a:cubicBezTo>
                      <a:cubicBezTo>
                        <a:pt x="278317" y="233011"/>
                        <a:pt x="309021" y="226930"/>
                        <a:pt x="335909" y="213572"/>
                      </a:cubicBezTo>
                      <a:cubicBezTo>
                        <a:pt x="360164" y="201535"/>
                        <a:pt x="381239" y="183880"/>
                        <a:pt x="397727" y="162483"/>
                      </a:cubicBezTo>
                      <a:cubicBezTo>
                        <a:pt x="413306" y="142330"/>
                        <a:pt x="424797" y="118988"/>
                        <a:pt x="431065" y="94312"/>
                      </a:cubicBezTo>
                      <a:cubicBezTo>
                        <a:pt x="437287" y="69921"/>
                        <a:pt x="438332" y="44168"/>
                        <a:pt x="433018" y="19509"/>
                      </a:cubicBezTo>
                      <a:cubicBezTo>
                        <a:pt x="431701" y="13418"/>
                        <a:pt x="430020" y="7428"/>
                        <a:pt x="427931" y="1554"/>
                      </a:cubicBezTo>
                      <a:cubicBezTo>
                        <a:pt x="426977" y="-1184"/>
                        <a:pt x="422571" y="-3"/>
                        <a:pt x="423525" y="2763"/>
                      </a:cubicBezTo>
                      <a:cubicBezTo>
                        <a:pt x="431565" y="25446"/>
                        <a:pt x="433654" y="49841"/>
                        <a:pt x="430474" y="73646"/>
                      </a:cubicBezTo>
                      <a:cubicBezTo>
                        <a:pt x="427295" y="97623"/>
                        <a:pt x="418847" y="120851"/>
                        <a:pt x="406493" y="141603"/>
                      </a:cubicBezTo>
                      <a:cubicBezTo>
                        <a:pt x="394047" y="162451"/>
                        <a:pt x="377469" y="180996"/>
                        <a:pt x="357711" y="195149"/>
                      </a:cubicBezTo>
                      <a:cubicBezTo>
                        <a:pt x="334229" y="211982"/>
                        <a:pt x="306069" y="223741"/>
                        <a:pt x="276909" y="224641"/>
                      </a:cubicBezTo>
                      <a:cubicBezTo>
                        <a:pt x="263147" y="225063"/>
                        <a:pt x="249339" y="223010"/>
                        <a:pt x="236394" y="218386"/>
                      </a:cubicBezTo>
                      <a:cubicBezTo>
                        <a:pt x="223858" y="213930"/>
                        <a:pt x="211367" y="206872"/>
                        <a:pt x="202283" y="197052"/>
                      </a:cubicBezTo>
                      <a:cubicBezTo>
                        <a:pt x="194743" y="188917"/>
                        <a:pt x="187385" y="175564"/>
                        <a:pt x="192427" y="164363"/>
                      </a:cubicBezTo>
                      <a:cubicBezTo>
                        <a:pt x="197287" y="153422"/>
                        <a:pt x="211367" y="151251"/>
                        <a:pt x="221450" y="155915"/>
                      </a:cubicBezTo>
                      <a:cubicBezTo>
                        <a:pt x="233532" y="161511"/>
                        <a:pt x="239618" y="175037"/>
                        <a:pt x="242162" y="187369"/>
                      </a:cubicBezTo>
                      <a:cubicBezTo>
                        <a:pt x="244751" y="199927"/>
                        <a:pt x="244024" y="213031"/>
                        <a:pt x="240800" y="225399"/>
                      </a:cubicBezTo>
                      <a:cubicBezTo>
                        <a:pt x="234078" y="250994"/>
                        <a:pt x="216999" y="272945"/>
                        <a:pt x="194652" y="286907"/>
                      </a:cubicBezTo>
                      <a:cubicBezTo>
                        <a:pt x="170943" y="301746"/>
                        <a:pt x="142601" y="307996"/>
                        <a:pt x="114849" y="307882"/>
                      </a:cubicBezTo>
                      <a:cubicBezTo>
                        <a:pt x="83632" y="307755"/>
                        <a:pt x="53014" y="299638"/>
                        <a:pt x="23945" y="288810"/>
                      </a:cubicBezTo>
                      <a:cubicBezTo>
                        <a:pt x="16805" y="286149"/>
                        <a:pt x="9733" y="283310"/>
                        <a:pt x="2707" y="280362"/>
                      </a:cubicBezTo>
                      <a:cubicBezTo>
                        <a:pt x="13" y="279231"/>
                        <a:pt x="-1158" y="283623"/>
                        <a:pt x="1498" y="284741"/>
                      </a:cubicBezTo>
                      <a:lnTo>
                        <a:pt x="1498" y="284741"/>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5" name="Google Shape;665;p13"/>
                <p:cNvSpPr/>
                <p:nvPr/>
              </p:nvSpPr>
              <p:spPr>
                <a:xfrm>
                  <a:off x="4363664" y="1819410"/>
                  <a:ext cx="202741" cy="334093"/>
                </a:xfrm>
                <a:custGeom>
                  <a:rect b="b" l="l" r="r" t="t"/>
                  <a:pathLst>
                    <a:path extrusionOk="0" h="163771" w="99383">
                      <a:moveTo>
                        <a:pt x="4678" y="99761"/>
                      </a:moveTo>
                      <a:cubicBezTo>
                        <a:pt x="6268" y="121285"/>
                        <a:pt x="7858" y="143664"/>
                        <a:pt x="0" y="163771"/>
                      </a:cubicBezTo>
                      <a:cubicBezTo>
                        <a:pt x="27388" y="145258"/>
                        <a:pt x="66268" y="142915"/>
                        <a:pt x="85481" y="116021"/>
                      </a:cubicBezTo>
                      <a:cubicBezTo>
                        <a:pt x="93747" y="104416"/>
                        <a:pt x="96836" y="89941"/>
                        <a:pt x="98607" y="75797"/>
                      </a:cubicBezTo>
                      <a:cubicBezTo>
                        <a:pt x="102650" y="43962"/>
                        <a:pt x="91658" y="-10660"/>
                        <a:pt x="47600" y="1821"/>
                      </a:cubicBezTo>
                      <a:cubicBezTo>
                        <a:pt x="4224" y="14107"/>
                        <a:pt x="1998" y="63007"/>
                        <a:pt x="4678" y="9976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6" name="Google Shape;666;p13"/>
                <p:cNvSpPr/>
                <p:nvPr/>
              </p:nvSpPr>
              <p:spPr>
                <a:xfrm>
                  <a:off x="4606846" y="1436466"/>
                  <a:ext cx="175546" cy="114681"/>
                </a:xfrm>
                <a:custGeom>
                  <a:rect b="b" l="l" r="r" t="t"/>
                  <a:pathLst>
                    <a:path extrusionOk="0" h="56216" w="86052">
                      <a:moveTo>
                        <a:pt x="75288" y="2118"/>
                      </a:moveTo>
                      <a:cubicBezTo>
                        <a:pt x="80239" y="3272"/>
                        <a:pt x="86098" y="6061"/>
                        <a:pt x="86053" y="11134"/>
                      </a:cubicBezTo>
                      <a:cubicBezTo>
                        <a:pt x="86053" y="13841"/>
                        <a:pt x="84236" y="16172"/>
                        <a:pt x="82510" y="18251"/>
                      </a:cubicBezTo>
                      <a:cubicBezTo>
                        <a:pt x="71745" y="31165"/>
                        <a:pt x="60073" y="44000"/>
                        <a:pt x="44857" y="51072"/>
                      </a:cubicBezTo>
                      <a:cubicBezTo>
                        <a:pt x="25598" y="60002"/>
                        <a:pt x="-7376" y="59766"/>
                        <a:pt x="1480" y="30220"/>
                      </a:cubicBezTo>
                      <a:cubicBezTo>
                        <a:pt x="10201" y="1187"/>
                        <a:pt x="50761" y="-3614"/>
                        <a:pt x="75288" y="211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7" name="Google Shape;667;p13"/>
                <p:cNvSpPr/>
                <p:nvPr/>
              </p:nvSpPr>
              <p:spPr>
                <a:xfrm>
                  <a:off x="5009797" y="1424363"/>
                  <a:ext cx="46761" cy="121339"/>
                </a:xfrm>
                <a:custGeom>
                  <a:rect b="b" l="l" r="r" t="t"/>
                  <a:pathLst>
                    <a:path extrusionOk="0" h="59480" w="22922">
                      <a:moveTo>
                        <a:pt x="954" y="1644"/>
                      </a:moveTo>
                      <a:cubicBezTo>
                        <a:pt x="9220" y="6799"/>
                        <a:pt x="15579" y="14912"/>
                        <a:pt x="18758" y="24109"/>
                      </a:cubicBezTo>
                      <a:cubicBezTo>
                        <a:pt x="20394" y="28747"/>
                        <a:pt x="21256" y="33670"/>
                        <a:pt x="21166" y="38589"/>
                      </a:cubicBezTo>
                      <a:cubicBezTo>
                        <a:pt x="21029" y="43681"/>
                        <a:pt x="19712" y="48927"/>
                        <a:pt x="15806" y="52470"/>
                      </a:cubicBezTo>
                      <a:cubicBezTo>
                        <a:pt x="11945" y="56013"/>
                        <a:pt x="6132" y="57434"/>
                        <a:pt x="817" y="57738"/>
                      </a:cubicBezTo>
                      <a:cubicBezTo>
                        <a:pt x="-272" y="57802"/>
                        <a:pt x="-272" y="59546"/>
                        <a:pt x="817" y="59478"/>
                      </a:cubicBezTo>
                      <a:cubicBezTo>
                        <a:pt x="5859" y="59188"/>
                        <a:pt x="11128" y="58065"/>
                        <a:pt x="15307" y="55090"/>
                      </a:cubicBezTo>
                      <a:cubicBezTo>
                        <a:pt x="17487" y="53555"/>
                        <a:pt x="19258" y="51566"/>
                        <a:pt x="20484" y="49208"/>
                      </a:cubicBezTo>
                      <a:cubicBezTo>
                        <a:pt x="21756" y="46769"/>
                        <a:pt x="22438" y="44094"/>
                        <a:pt x="22710" y="41373"/>
                      </a:cubicBezTo>
                      <a:cubicBezTo>
                        <a:pt x="23300" y="36178"/>
                        <a:pt x="22619" y="30782"/>
                        <a:pt x="21166" y="25781"/>
                      </a:cubicBezTo>
                      <a:cubicBezTo>
                        <a:pt x="19667" y="20780"/>
                        <a:pt x="17396" y="16147"/>
                        <a:pt x="14398" y="11973"/>
                      </a:cubicBezTo>
                      <a:cubicBezTo>
                        <a:pt x="10992" y="7263"/>
                        <a:pt x="6768" y="3207"/>
                        <a:pt x="1817" y="136"/>
                      </a:cubicBezTo>
                      <a:cubicBezTo>
                        <a:pt x="863" y="-458"/>
                        <a:pt x="0" y="1050"/>
                        <a:pt x="954" y="1640"/>
                      </a:cubicBezTo>
                      <a:lnTo>
                        <a:pt x="954" y="1640"/>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8" name="Google Shape;668;p13"/>
                <p:cNvSpPr/>
                <p:nvPr/>
              </p:nvSpPr>
              <p:spPr>
                <a:xfrm>
                  <a:off x="4403166" y="1550727"/>
                  <a:ext cx="91655" cy="79976"/>
                </a:xfrm>
                <a:custGeom>
                  <a:rect b="b" l="l" r="r" t="t"/>
                  <a:pathLst>
                    <a:path extrusionOk="0" h="39204" w="44929">
                      <a:moveTo>
                        <a:pt x="44112" y="40"/>
                      </a:moveTo>
                      <a:cubicBezTo>
                        <a:pt x="37299" y="-292"/>
                        <a:pt x="30168" y="1434"/>
                        <a:pt x="25035" y="6058"/>
                      </a:cubicBezTo>
                      <a:cubicBezTo>
                        <a:pt x="20357" y="10282"/>
                        <a:pt x="17904" y="17258"/>
                        <a:pt x="19676" y="23427"/>
                      </a:cubicBezTo>
                      <a:cubicBezTo>
                        <a:pt x="20084" y="24957"/>
                        <a:pt x="20811" y="26497"/>
                        <a:pt x="21856" y="27714"/>
                      </a:cubicBezTo>
                      <a:cubicBezTo>
                        <a:pt x="22855" y="28932"/>
                        <a:pt x="24626" y="30003"/>
                        <a:pt x="26307" y="29390"/>
                      </a:cubicBezTo>
                      <a:cubicBezTo>
                        <a:pt x="27761" y="28859"/>
                        <a:pt x="28533" y="27319"/>
                        <a:pt x="28442" y="25820"/>
                      </a:cubicBezTo>
                      <a:cubicBezTo>
                        <a:pt x="28306" y="24072"/>
                        <a:pt x="27170" y="22727"/>
                        <a:pt x="25808" y="21737"/>
                      </a:cubicBezTo>
                      <a:cubicBezTo>
                        <a:pt x="23082" y="19752"/>
                        <a:pt x="19585" y="18712"/>
                        <a:pt x="16269" y="18535"/>
                      </a:cubicBezTo>
                      <a:cubicBezTo>
                        <a:pt x="12908" y="18358"/>
                        <a:pt x="9456" y="19116"/>
                        <a:pt x="6640" y="20915"/>
                      </a:cubicBezTo>
                      <a:cubicBezTo>
                        <a:pt x="1553" y="24135"/>
                        <a:pt x="-1263" y="30885"/>
                        <a:pt x="554" y="36716"/>
                      </a:cubicBezTo>
                      <a:cubicBezTo>
                        <a:pt x="781" y="37425"/>
                        <a:pt x="1054" y="38111"/>
                        <a:pt x="1417" y="38770"/>
                      </a:cubicBezTo>
                      <a:cubicBezTo>
                        <a:pt x="1916" y="39760"/>
                        <a:pt x="3415" y="38883"/>
                        <a:pt x="2916" y="37888"/>
                      </a:cubicBezTo>
                      <a:cubicBezTo>
                        <a:pt x="463" y="33274"/>
                        <a:pt x="2052" y="27355"/>
                        <a:pt x="5686" y="23844"/>
                      </a:cubicBezTo>
                      <a:cubicBezTo>
                        <a:pt x="9956" y="19743"/>
                        <a:pt x="16724" y="19375"/>
                        <a:pt x="21992" y="21614"/>
                      </a:cubicBezTo>
                      <a:cubicBezTo>
                        <a:pt x="23309" y="22173"/>
                        <a:pt x="24672" y="22891"/>
                        <a:pt x="25717" y="23922"/>
                      </a:cubicBezTo>
                      <a:cubicBezTo>
                        <a:pt x="26534" y="24757"/>
                        <a:pt x="27079" y="26070"/>
                        <a:pt x="26398" y="27169"/>
                      </a:cubicBezTo>
                      <a:cubicBezTo>
                        <a:pt x="25626" y="28423"/>
                        <a:pt x="24127" y="27614"/>
                        <a:pt x="23355" y="26819"/>
                      </a:cubicBezTo>
                      <a:cubicBezTo>
                        <a:pt x="22401" y="25843"/>
                        <a:pt x="21810" y="24494"/>
                        <a:pt x="21402" y="23199"/>
                      </a:cubicBezTo>
                      <a:cubicBezTo>
                        <a:pt x="19812" y="17954"/>
                        <a:pt x="21674" y="11940"/>
                        <a:pt x="25444" y="8084"/>
                      </a:cubicBezTo>
                      <a:cubicBezTo>
                        <a:pt x="29714" y="3742"/>
                        <a:pt x="35890" y="1866"/>
                        <a:pt x="41841" y="1752"/>
                      </a:cubicBezTo>
                      <a:cubicBezTo>
                        <a:pt x="42613" y="1738"/>
                        <a:pt x="43340" y="1752"/>
                        <a:pt x="44112" y="1788"/>
                      </a:cubicBezTo>
                      <a:cubicBezTo>
                        <a:pt x="45202" y="1843"/>
                        <a:pt x="45202" y="103"/>
                        <a:pt x="44112" y="49"/>
                      </a:cubicBezTo>
                      <a:lnTo>
                        <a:pt x="44112" y="49"/>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9" name="Google Shape;669;p13"/>
                <p:cNvSpPr/>
                <p:nvPr/>
              </p:nvSpPr>
              <p:spPr>
                <a:xfrm>
                  <a:off x="4266033" y="1763419"/>
                  <a:ext cx="82932" cy="61449"/>
                </a:xfrm>
                <a:custGeom>
                  <a:rect b="b" l="l" r="r" t="t"/>
                  <a:pathLst>
                    <a:path extrusionOk="0" h="30122" w="40653">
                      <a:moveTo>
                        <a:pt x="1691" y="29491"/>
                      </a:moveTo>
                      <a:cubicBezTo>
                        <a:pt x="2767" y="22473"/>
                        <a:pt x="5987" y="15855"/>
                        <a:pt x="10843" y="10673"/>
                      </a:cubicBezTo>
                      <a:cubicBezTo>
                        <a:pt x="13355" y="7989"/>
                        <a:pt x="16289" y="5663"/>
                        <a:pt x="19568" y="3987"/>
                      </a:cubicBezTo>
                      <a:cubicBezTo>
                        <a:pt x="22839" y="2306"/>
                        <a:pt x="26699" y="1271"/>
                        <a:pt x="30378" y="1920"/>
                      </a:cubicBezTo>
                      <a:cubicBezTo>
                        <a:pt x="34012" y="2556"/>
                        <a:pt x="37418" y="4609"/>
                        <a:pt x="39054" y="7979"/>
                      </a:cubicBezTo>
                      <a:cubicBezTo>
                        <a:pt x="39553" y="8988"/>
                        <a:pt x="41052" y="8107"/>
                        <a:pt x="40553" y="7098"/>
                      </a:cubicBezTo>
                      <a:cubicBezTo>
                        <a:pt x="38963" y="3865"/>
                        <a:pt x="35874" y="1630"/>
                        <a:pt x="32468" y="617"/>
                      </a:cubicBezTo>
                      <a:cubicBezTo>
                        <a:pt x="28652" y="-514"/>
                        <a:pt x="24565" y="-5"/>
                        <a:pt x="20931" y="1457"/>
                      </a:cubicBezTo>
                      <a:cubicBezTo>
                        <a:pt x="13741" y="4346"/>
                        <a:pt x="7804" y="10287"/>
                        <a:pt x="4112" y="17023"/>
                      </a:cubicBezTo>
                      <a:cubicBezTo>
                        <a:pt x="2068" y="20747"/>
                        <a:pt x="660" y="24821"/>
                        <a:pt x="15" y="29023"/>
                      </a:cubicBezTo>
                      <a:cubicBezTo>
                        <a:pt x="-58" y="29491"/>
                        <a:pt x="133" y="29954"/>
                        <a:pt x="624" y="30095"/>
                      </a:cubicBezTo>
                      <a:cubicBezTo>
                        <a:pt x="1037" y="30213"/>
                        <a:pt x="1623" y="29949"/>
                        <a:pt x="1696" y="29486"/>
                      </a:cubicBezTo>
                      <a:lnTo>
                        <a:pt x="1696" y="29486"/>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0" name="Google Shape;670;p13"/>
                <p:cNvSpPr/>
                <p:nvPr/>
              </p:nvSpPr>
              <p:spPr>
                <a:xfrm>
                  <a:off x="4581573" y="1775425"/>
                  <a:ext cx="64739" cy="42658"/>
                </a:xfrm>
                <a:custGeom>
                  <a:rect b="b" l="l" r="r" t="t"/>
                  <a:pathLst>
                    <a:path extrusionOk="0" h="20911" w="31735">
                      <a:moveTo>
                        <a:pt x="75" y="1083"/>
                      </a:moveTo>
                      <a:cubicBezTo>
                        <a:pt x="1529" y="6783"/>
                        <a:pt x="4844" y="11993"/>
                        <a:pt x="9386" y="15717"/>
                      </a:cubicBezTo>
                      <a:cubicBezTo>
                        <a:pt x="13973" y="19442"/>
                        <a:pt x="21059" y="22789"/>
                        <a:pt x="26873" y="19692"/>
                      </a:cubicBezTo>
                      <a:cubicBezTo>
                        <a:pt x="29689" y="18207"/>
                        <a:pt x="31824" y="15318"/>
                        <a:pt x="31733" y="12066"/>
                      </a:cubicBezTo>
                      <a:cubicBezTo>
                        <a:pt x="31733" y="10948"/>
                        <a:pt x="29961" y="10944"/>
                        <a:pt x="30007" y="12066"/>
                      </a:cubicBezTo>
                      <a:cubicBezTo>
                        <a:pt x="30052" y="14577"/>
                        <a:pt x="28463" y="16753"/>
                        <a:pt x="26374" y="17988"/>
                      </a:cubicBezTo>
                      <a:cubicBezTo>
                        <a:pt x="23921" y="19433"/>
                        <a:pt x="20923" y="19387"/>
                        <a:pt x="18243" y="18624"/>
                      </a:cubicBezTo>
                      <a:cubicBezTo>
                        <a:pt x="13020" y="17126"/>
                        <a:pt x="8387" y="13215"/>
                        <a:pt x="5389" y="8732"/>
                      </a:cubicBezTo>
                      <a:cubicBezTo>
                        <a:pt x="3709" y="6247"/>
                        <a:pt x="2482" y="3518"/>
                        <a:pt x="1710" y="620"/>
                      </a:cubicBezTo>
                      <a:cubicBezTo>
                        <a:pt x="1438" y="-466"/>
                        <a:pt x="-243" y="-7"/>
                        <a:pt x="30" y="1083"/>
                      </a:cubicBezTo>
                      <a:lnTo>
                        <a:pt x="30" y="1083"/>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1" name="Google Shape;671;p13"/>
                <p:cNvSpPr/>
                <p:nvPr/>
              </p:nvSpPr>
              <p:spPr>
                <a:xfrm>
                  <a:off x="4410992" y="1834546"/>
                  <a:ext cx="78911" cy="276277"/>
                </a:xfrm>
                <a:custGeom>
                  <a:rect b="b" l="l" r="r" t="t"/>
                  <a:pathLst>
                    <a:path extrusionOk="0" h="135430" w="38682">
                      <a:moveTo>
                        <a:pt x="35321" y="1102"/>
                      </a:moveTo>
                      <a:cubicBezTo>
                        <a:pt x="36547" y="10195"/>
                        <a:pt x="37092" y="19393"/>
                        <a:pt x="36865" y="28567"/>
                      </a:cubicBezTo>
                      <a:cubicBezTo>
                        <a:pt x="36683" y="37747"/>
                        <a:pt x="35775" y="46908"/>
                        <a:pt x="34185" y="55951"/>
                      </a:cubicBezTo>
                      <a:cubicBezTo>
                        <a:pt x="32596" y="64999"/>
                        <a:pt x="30325" y="73929"/>
                        <a:pt x="27418" y="82636"/>
                      </a:cubicBezTo>
                      <a:cubicBezTo>
                        <a:pt x="24511" y="91343"/>
                        <a:pt x="20922" y="99823"/>
                        <a:pt x="16699" y="107985"/>
                      </a:cubicBezTo>
                      <a:cubicBezTo>
                        <a:pt x="12475" y="116142"/>
                        <a:pt x="7660" y="123977"/>
                        <a:pt x="2210" y="131376"/>
                      </a:cubicBezTo>
                      <a:cubicBezTo>
                        <a:pt x="1528" y="132298"/>
                        <a:pt x="847" y="133211"/>
                        <a:pt x="120" y="134120"/>
                      </a:cubicBezTo>
                      <a:cubicBezTo>
                        <a:pt x="-152" y="134497"/>
                        <a:pt x="75" y="135092"/>
                        <a:pt x="438" y="135310"/>
                      </a:cubicBezTo>
                      <a:cubicBezTo>
                        <a:pt x="892" y="135578"/>
                        <a:pt x="1347" y="135369"/>
                        <a:pt x="1665" y="134996"/>
                      </a:cubicBezTo>
                      <a:cubicBezTo>
                        <a:pt x="7296" y="127615"/>
                        <a:pt x="12338" y="119780"/>
                        <a:pt x="16744" y="111600"/>
                      </a:cubicBezTo>
                      <a:cubicBezTo>
                        <a:pt x="21150" y="103420"/>
                        <a:pt x="24920" y="94958"/>
                        <a:pt x="28008" y="86233"/>
                      </a:cubicBezTo>
                      <a:cubicBezTo>
                        <a:pt x="31142" y="77508"/>
                        <a:pt x="33595" y="68551"/>
                        <a:pt x="35321" y="59458"/>
                      </a:cubicBezTo>
                      <a:cubicBezTo>
                        <a:pt x="37092" y="50328"/>
                        <a:pt x="38182" y="41063"/>
                        <a:pt x="38546" y="31770"/>
                      </a:cubicBezTo>
                      <a:cubicBezTo>
                        <a:pt x="38909" y="22477"/>
                        <a:pt x="38546" y="13243"/>
                        <a:pt x="37456" y="4050"/>
                      </a:cubicBezTo>
                      <a:cubicBezTo>
                        <a:pt x="37319" y="2910"/>
                        <a:pt x="37138" y="1769"/>
                        <a:pt x="37001" y="634"/>
                      </a:cubicBezTo>
                      <a:cubicBezTo>
                        <a:pt x="36911" y="166"/>
                        <a:pt x="36320" y="-84"/>
                        <a:pt x="35911" y="25"/>
                      </a:cubicBezTo>
                      <a:cubicBezTo>
                        <a:pt x="35412" y="157"/>
                        <a:pt x="35230" y="634"/>
                        <a:pt x="35321" y="1097"/>
                      </a:cubicBezTo>
                      <a:lnTo>
                        <a:pt x="35321" y="10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2" name="Google Shape;672;p13"/>
                <p:cNvSpPr/>
                <p:nvPr/>
              </p:nvSpPr>
              <p:spPr>
                <a:xfrm>
                  <a:off x="4487051" y="1867640"/>
                  <a:ext cx="34819" cy="92302"/>
                </a:xfrm>
                <a:custGeom>
                  <a:rect b="b" l="l" r="r" t="t"/>
                  <a:pathLst>
                    <a:path extrusionOk="0" h="45246" w="17068">
                      <a:moveTo>
                        <a:pt x="222" y="1516"/>
                      </a:moveTo>
                      <a:cubicBezTo>
                        <a:pt x="8125" y="10646"/>
                        <a:pt x="13212" y="22137"/>
                        <a:pt x="14802" y="34087"/>
                      </a:cubicBezTo>
                      <a:cubicBezTo>
                        <a:pt x="15256" y="37503"/>
                        <a:pt x="15438" y="40964"/>
                        <a:pt x="15302" y="44407"/>
                      </a:cubicBezTo>
                      <a:cubicBezTo>
                        <a:pt x="15256" y="45529"/>
                        <a:pt x="17028" y="45524"/>
                        <a:pt x="17028" y="44407"/>
                      </a:cubicBezTo>
                      <a:cubicBezTo>
                        <a:pt x="17482" y="31966"/>
                        <a:pt x="14121" y="19444"/>
                        <a:pt x="7671" y="8811"/>
                      </a:cubicBezTo>
                      <a:cubicBezTo>
                        <a:pt x="5854" y="5799"/>
                        <a:pt x="3765" y="2947"/>
                        <a:pt x="1449" y="286"/>
                      </a:cubicBezTo>
                      <a:cubicBezTo>
                        <a:pt x="722" y="-564"/>
                        <a:pt x="-505" y="672"/>
                        <a:pt x="222" y="1516"/>
                      </a:cubicBezTo>
                      <a:lnTo>
                        <a:pt x="222" y="151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3" name="Google Shape;673;p13"/>
                <p:cNvSpPr/>
                <p:nvPr/>
              </p:nvSpPr>
              <p:spPr>
                <a:xfrm>
                  <a:off x="4405964" y="1964574"/>
                  <a:ext cx="71679" cy="62451"/>
                </a:xfrm>
                <a:custGeom>
                  <a:rect b="b" l="l" r="r" t="t"/>
                  <a:pathLst>
                    <a:path extrusionOk="0" h="30613" w="35137">
                      <a:moveTo>
                        <a:pt x="33837" y="97"/>
                      </a:moveTo>
                      <a:cubicBezTo>
                        <a:pt x="23118" y="4971"/>
                        <a:pt x="13534" y="12306"/>
                        <a:pt x="5994" y="21345"/>
                      </a:cubicBezTo>
                      <a:cubicBezTo>
                        <a:pt x="3905" y="23884"/>
                        <a:pt x="1952" y="26550"/>
                        <a:pt x="135" y="29329"/>
                      </a:cubicBezTo>
                      <a:cubicBezTo>
                        <a:pt x="-455" y="30274"/>
                        <a:pt x="1044" y="31151"/>
                        <a:pt x="1634" y="30211"/>
                      </a:cubicBezTo>
                      <a:cubicBezTo>
                        <a:pt x="7902" y="20482"/>
                        <a:pt x="16305" y="12211"/>
                        <a:pt x="26161" y="6152"/>
                      </a:cubicBezTo>
                      <a:cubicBezTo>
                        <a:pt x="28886" y="4457"/>
                        <a:pt x="31748" y="2940"/>
                        <a:pt x="34700" y="1605"/>
                      </a:cubicBezTo>
                      <a:cubicBezTo>
                        <a:pt x="35154" y="1410"/>
                        <a:pt x="35245" y="792"/>
                        <a:pt x="35018" y="415"/>
                      </a:cubicBezTo>
                      <a:cubicBezTo>
                        <a:pt x="34745" y="-26"/>
                        <a:pt x="34246" y="-89"/>
                        <a:pt x="33837" y="102"/>
                      </a:cubicBezTo>
                      <a:lnTo>
                        <a:pt x="33837" y="10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4" name="Google Shape;674;p13"/>
                <p:cNvSpPr/>
                <p:nvPr/>
              </p:nvSpPr>
              <p:spPr>
                <a:xfrm>
                  <a:off x="4335521" y="1824726"/>
                  <a:ext cx="6812" cy="34745"/>
                </a:xfrm>
                <a:custGeom>
                  <a:rect b="b" l="l" r="r" t="t"/>
                  <a:pathLst>
                    <a:path extrusionOk="0" h="17032" w="3339">
                      <a:moveTo>
                        <a:pt x="366" y="1056"/>
                      </a:moveTo>
                      <a:cubicBezTo>
                        <a:pt x="2092" y="5880"/>
                        <a:pt x="1956" y="11181"/>
                        <a:pt x="48" y="15927"/>
                      </a:cubicBezTo>
                      <a:cubicBezTo>
                        <a:pt x="-133" y="16368"/>
                        <a:pt x="230" y="16881"/>
                        <a:pt x="639" y="16999"/>
                      </a:cubicBezTo>
                      <a:cubicBezTo>
                        <a:pt x="1138" y="17140"/>
                        <a:pt x="1547" y="16826"/>
                        <a:pt x="1729" y="16390"/>
                      </a:cubicBezTo>
                      <a:cubicBezTo>
                        <a:pt x="3772" y="11394"/>
                        <a:pt x="3863" y="5667"/>
                        <a:pt x="2047" y="593"/>
                      </a:cubicBezTo>
                      <a:cubicBezTo>
                        <a:pt x="1638" y="-452"/>
                        <a:pt x="-43" y="-2"/>
                        <a:pt x="366" y="1056"/>
                      </a:cubicBezTo>
                      <a:lnTo>
                        <a:pt x="366" y="105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5" name="Google Shape;675;p13"/>
                <p:cNvSpPr/>
                <p:nvPr/>
              </p:nvSpPr>
              <p:spPr>
                <a:xfrm>
                  <a:off x="4360555" y="1834646"/>
                  <a:ext cx="8774" cy="28238"/>
                </a:xfrm>
                <a:custGeom>
                  <a:rect b="b" l="l" r="r" t="t"/>
                  <a:pathLst>
                    <a:path extrusionOk="0" h="13842" w="4301">
                      <a:moveTo>
                        <a:pt x="2388" y="1098"/>
                      </a:moveTo>
                      <a:cubicBezTo>
                        <a:pt x="2979" y="5037"/>
                        <a:pt x="2161" y="9124"/>
                        <a:pt x="117" y="12544"/>
                      </a:cubicBezTo>
                      <a:cubicBezTo>
                        <a:pt x="-428" y="13512"/>
                        <a:pt x="1072" y="14389"/>
                        <a:pt x="1616" y="13426"/>
                      </a:cubicBezTo>
                      <a:cubicBezTo>
                        <a:pt x="3933" y="9579"/>
                        <a:pt x="4750" y="5050"/>
                        <a:pt x="4069" y="635"/>
                      </a:cubicBezTo>
                      <a:cubicBezTo>
                        <a:pt x="3978" y="172"/>
                        <a:pt x="3433" y="-87"/>
                        <a:pt x="2979" y="27"/>
                      </a:cubicBezTo>
                      <a:cubicBezTo>
                        <a:pt x="2479" y="167"/>
                        <a:pt x="2298" y="631"/>
                        <a:pt x="2388" y="1098"/>
                      </a:cubicBezTo>
                      <a:lnTo>
                        <a:pt x="2388" y="10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6" name="Google Shape;676;p13"/>
                <p:cNvSpPr/>
                <p:nvPr/>
              </p:nvSpPr>
              <p:spPr>
                <a:xfrm>
                  <a:off x="4587542" y="1702201"/>
                  <a:ext cx="33130" cy="35010"/>
                </a:xfrm>
                <a:custGeom>
                  <a:rect b="b" l="l" r="r" t="t"/>
                  <a:pathLst>
                    <a:path extrusionOk="0" h="17162" w="16240">
                      <a:moveTo>
                        <a:pt x="7" y="1100"/>
                      </a:moveTo>
                      <a:cubicBezTo>
                        <a:pt x="1006" y="7091"/>
                        <a:pt x="5003" y="12455"/>
                        <a:pt x="10317" y="15321"/>
                      </a:cubicBezTo>
                      <a:cubicBezTo>
                        <a:pt x="11816" y="16139"/>
                        <a:pt x="13451" y="16761"/>
                        <a:pt x="15132" y="17138"/>
                      </a:cubicBezTo>
                      <a:cubicBezTo>
                        <a:pt x="16222" y="17383"/>
                        <a:pt x="16721" y="15703"/>
                        <a:pt x="15631" y="15458"/>
                      </a:cubicBezTo>
                      <a:cubicBezTo>
                        <a:pt x="10090" y="14217"/>
                        <a:pt x="5412" y="10271"/>
                        <a:pt x="3050" y="5156"/>
                      </a:cubicBezTo>
                      <a:cubicBezTo>
                        <a:pt x="2414" y="3726"/>
                        <a:pt x="1960" y="2195"/>
                        <a:pt x="1687" y="637"/>
                      </a:cubicBezTo>
                      <a:cubicBezTo>
                        <a:pt x="1642" y="174"/>
                        <a:pt x="1051" y="-90"/>
                        <a:pt x="643" y="28"/>
                      </a:cubicBezTo>
                      <a:cubicBezTo>
                        <a:pt x="143" y="165"/>
                        <a:pt x="-39" y="632"/>
                        <a:pt x="7" y="1100"/>
                      </a:cubicBezTo>
                      <a:lnTo>
                        <a:pt x="7" y="110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7" name="Google Shape;677;p13"/>
                <p:cNvSpPr/>
                <p:nvPr/>
              </p:nvSpPr>
              <p:spPr>
                <a:xfrm>
                  <a:off x="4621027" y="1451197"/>
                  <a:ext cx="142916" cy="88732"/>
                </a:xfrm>
                <a:custGeom>
                  <a:rect b="b" l="l" r="r" t="t"/>
                  <a:pathLst>
                    <a:path extrusionOk="0" h="43496" w="70057">
                      <a:moveTo>
                        <a:pt x="1653" y="43103"/>
                      </a:moveTo>
                      <a:cubicBezTo>
                        <a:pt x="7103" y="34782"/>
                        <a:pt x="14416" y="27814"/>
                        <a:pt x="22592" y="22164"/>
                      </a:cubicBezTo>
                      <a:cubicBezTo>
                        <a:pt x="31449" y="16010"/>
                        <a:pt x="41305" y="11399"/>
                        <a:pt x="51433" y="7652"/>
                      </a:cubicBezTo>
                      <a:cubicBezTo>
                        <a:pt x="57338" y="5449"/>
                        <a:pt x="63379" y="3528"/>
                        <a:pt x="69465" y="1720"/>
                      </a:cubicBezTo>
                      <a:cubicBezTo>
                        <a:pt x="70510" y="1402"/>
                        <a:pt x="70056" y="-278"/>
                        <a:pt x="69011" y="40"/>
                      </a:cubicBezTo>
                      <a:cubicBezTo>
                        <a:pt x="58065" y="3301"/>
                        <a:pt x="47164" y="6944"/>
                        <a:pt x="36853" y="11908"/>
                      </a:cubicBezTo>
                      <a:cubicBezTo>
                        <a:pt x="27497" y="16419"/>
                        <a:pt x="18640" y="22087"/>
                        <a:pt x="11055" y="29245"/>
                      </a:cubicBezTo>
                      <a:cubicBezTo>
                        <a:pt x="6967" y="33142"/>
                        <a:pt x="3242" y="37480"/>
                        <a:pt x="154" y="42217"/>
                      </a:cubicBezTo>
                      <a:cubicBezTo>
                        <a:pt x="-482" y="43157"/>
                        <a:pt x="1017" y="44030"/>
                        <a:pt x="1653" y="43098"/>
                      </a:cubicBezTo>
                      <a:lnTo>
                        <a:pt x="1653" y="430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8" name="Google Shape;678;p13"/>
                <p:cNvSpPr/>
                <p:nvPr/>
              </p:nvSpPr>
              <p:spPr>
                <a:xfrm>
                  <a:off x="4657931" y="1449536"/>
                  <a:ext cx="43328" cy="49670"/>
                </a:xfrm>
                <a:custGeom>
                  <a:rect b="b" l="l" r="r" t="t"/>
                  <a:pathLst>
                    <a:path extrusionOk="0" h="24348" w="21239">
                      <a:moveTo>
                        <a:pt x="1710" y="23733"/>
                      </a:moveTo>
                      <a:cubicBezTo>
                        <a:pt x="3800" y="16166"/>
                        <a:pt x="8569" y="9394"/>
                        <a:pt x="14973" y="4888"/>
                      </a:cubicBezTo>
                      <a:cubicBezTo>
                        <a:pt x="16835" y="3603"/>
                        <a:pt x="18788" y="2503"/>
                        <a:pt x="20832" y="1604"/>
                      </a:cubicBezTo>
                      <a:cubicBezTo>
                        <a:pt x="21241" y="1414"/>
                        <a:pt x="21332" y="787"/>
                        <a:pt x="21150" y="414"/>
                      </a:cubicBezTo>
                      <a:cubicBezTo>
                        <a:pt x="20877" y="-31"/>
                        <a:pt x="20378" y="-86"/>
                        <a:pt x="19969" y="101"/>
                      </a:cubicBezTo>
                      <a:cubicBezTo>
                        <a:pt x="12475" y="3399"/>
                        <a:pt x="6207" y="9430"/>
                        <a:pt x="2573" y="16734"/>
                      </a:cubicBezTo>
                      <a:cubicBezTo>
                        <a:pt x="1529" y="18823"/>
                        <a:pt x="665" y="21012"/>
                        <a:pt x="30" y="23270"/>
                      </a:cubicBezTo>
                      <a:cubicBezTo>
                        <a:pt x="-243" y="24351"/>
                        <a:pt x="1438" y="24814"/>
                        <a:pt x="1710" y="23733"/>
                      </a:cubicBezTo>
                      <a:lnTo>
                        <a:pt x="1710" y="2373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9" name="Google Shape;679;p13"/>
                <p:cNvSpPr/>
                <p:nvPr/>
              </p:nvSpPr>
              <p:spPr>
                <a:xfrm>
                  <a:off x="4940019" y="1490424"/>
                  <a:ext cx="42775" cy="17211"/>
                </a:xfrm>
                <a:custGeom>
                  <a:rect b="b" l="l" r="r" t="t"/>
                  <a:pathLst>
                    <a:path extrusionOk="0" h="8437" w="20968">
                      <a:moveTo>
                        <a:pt x="222" y="1514"/>
                      </a:moveTo>
                      <a:cubicBezTo>
                        <a:pt x="4038" y="5856"/>
                        <a:pt x="9760" y="8368"/>
                        <a:pt x="15484" y="8436"/>
                      </a:cubicBezTo>
                      <a:cubicBezTo>
                        <a:pt x="17119" y="8454"/>
                        <a:pt x="18754" y="8263"/>
                        <a:pt x="20344" y="7886"/>
                      </a:cubicBezTo>
                      <a:cubicBezTo>
                        <a:pt x="21434" y="7627"/>
                        <a:pt x="20979" y="5947"/>
                        <a:pt x="19889" y="6206"/>
                      </a:cubicBezTo>
                      <a:cubicBezTo>
                        <a:pt x="13258" y="7795"/>
                        <a:pt x="5945" y="5415"/>
                        <a:pt x="1449" y="283"/>
                      </a:cubicBezTo>
                      <a:cubicBezTo>
                        <a:pt x="722" y="-562"/>
                        <a:pt x="-504" y="674"/>
                        <a:pt x="222" y="1514"/>
                      </a:cubicBezTo>
                      <a:lnTo>
                        <a:pt x="222" y="151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0" name="Google Shape;680;p13"/>
                <p:cNvSpPr/>
                <p:nvPr/>
              </p:nvSpPr>
              <p:spPr>
                <a:xfrm>
                  <a:off x="4799668" y="1661266"/>
                  <a:ext cx="47342" cy="104597"/>
                </a:xfrm>
                <a:custGeom>
                  <a:rect b="b" l="l" r="r" t="t"/>
                  <a:pathLst>
                    <a:path extrusionOk="0" h="51273" w="23207">
                      <a:moveTo>
                        <a:pt x="21543" y="428"/>
                      </a:moveTo>
                      <a:cubicBezTo>
                        <a:pt x="17273" y="6110"/>
                        <a:pt x="13504" y="12192"/>
                        <a:pt x="10324" y="18578"/>
                      </a:cubicBezTo>
                      <a:cubicBezTo>
                        <a:pt x="7190" y="24941"/>
                        <a:pt x="4601" y="31595"/>
                        <a:pt x="2648" y="38426"/>
                      </a:cubicBezTo>
                      <a:cubicBezTo>
                        <a:pt x="1558" y="42296"/>
                        <a:pt x="695" y="46221"/>
                        <a:pt x="14" y="50181"/>
                      </a:cubicBezTo>
                      <a:cubicBezTo>
                        <a:pt x="-168" y="51276"/>
                        <a:pt x="1513" y="51748"/>
                        <a:pt x="1694" y="50644"/>
                      </a:cubicBezTo>
                      <a:cubicBezTo>
                        <a:pt x="2875" y="43686"/>
                        <a:pt x="4738" y="36841"/>
                        <a:pt x="7190" y="30223"/>
                      </a:cubicBezTo>
                      <a:cubicBezTo>
                        <a:pt x="9643" y="23606"/>
                        <a:pt x="12731" y="17243"/>
                        <a:pt x="16365" y="11206"/>
                      </a:cubicBezTo>
                      <a:cubicBezTo>
                        <a:pt x="18409" y="7790"/>
                        <a:pt x="20680" y="4489"/>
                        <a:pt x="23087" y="1309"/>
                      </a:cubicBezTo>
                      <a:cubicBezTo>
                        <a:pt x="23360" y="932"/>
                        <a:pt x="23133" y="337"/>
                        <a:pt x="22769" y="119"/>
                      </a:cubicBezTo>
                      <a:cubicBezTo>
                        <a:pt x="22315" y="-144"/>
                        <a:pt x="21861" y="60"/>
                        <a:pt x="21588" y="432"/>
                      </a:cubicBezTo>
                      <a:lnTo>
                        <a:pt x="21588" y="43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1" name="Google Shape;681;p13"/>
                <p:cNvSpPr/>
                <p:nvPr/>
              </p:nvSpPr>
              <p:spPr>
                <a:xfrm>
                  <a:off x="4887198" y="1623926"/>
                  <a:ext cx="29405" cy="27222"/>
                </a:xfrm>
                <a:custGeom>
                  <a:rect b="b" l="l" r="r" t="t"/>
                  <a:pathLst>
                    <a:path extrusionOk="0" h="13344" w="14414">
                      <a:moveTo>
                        <a:pt x="117" y="1293"/>
                      </a:moveTo>
                      <a:cubicBezTo>
                        <a:pt x="3251" y="6385"/>
                        <a:pt x="7793" y="10568"/>
                        <a:pt x="13108" y="13244"/>
                      </a:cubicBezTo>
                      <a:cubicBezTo>
                        <a:pt x="14107" y="13743"/>
                        <a:pt x="14970" y="12244"/>
                        <a:pt x="13970" y="11740"/>
                      </a:cubicBezTo>
                      <a:cubicBezTo>
                        <a:pt x="8929" y="9192"/>
                        <a:pt x="4614" y="5267"/>
                        <a:pt x="1662" y="412"/>
                      </a:cubicBezTo>
                      <a:cubicBezTo>
                        <a:pt x="1071" y="-541"/>
                        <a:pt x="-428" y="331"/>
                        <a:pt x="117" y="1293"/>
                      </a:cubicBezTo>
                      <a:lnTo>
                        <a:pt x="117" y="129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2" name="Google Shape;682;p13"/>
                <p:cNvSpPr/>
                <p:nvPr/>
              </p:nvSpPr>
              <p:spPr>
                <a:xfrm>
                  <a:off x="4878648" y="1638933"/>
                  <a:ext cx="20023" cy="20012"/>
                </a:xfrm>
                <a:custGeom>
                  <a:rect b="b" l="l" r="r" t="t"/>
                  <a:pathLst>
                    <a:path extrusionOk="0" h="9810" w="9815">
                      <a:moveTo>
                        <a:pt x="135" y="1286"/>
                      </a:moveTo>
                      <a:cubicBezTo>
                        <a:pt x="2270" y="4688"/>
                        <a:pt x="5131" y="7563"/>
                        <a:pt x="8538" y="9675"/>
                      </a:cubicBezTo>
                      <a:cubicBezTo>
                        <a:pt x="9492" y="10266"/>
                        <a:pt x="10355" y="8762"/>
                        <a:pt x="9401" y="8172"/>
                      </a:cubicBezTo>
                      <a:cubicBezTo>
                        <a:pt x="6267" y="6219"/>
                        <a:pt x="3587" y="3553"/>
                        <a:pt x="1634" y="409"/>
                      </a:cubicBezTo>
                      <a:cubicBezTo>
                        <a:pt x="1044" y="-540"/>
                        <a:pt x="-455" y="332"/>
                        <a:pt x="135" y="1291"/>
                      </a:cubicBezTo>
                      <a:lnTo>
                        <a:pt x="135" y="12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83" name="Google Shape;683;p13"/>
              <p:cNvSpPr/>
              <p:nvPr/>
            </p:nvSpPr>
            <p:spPr>
              <a:xfrm>
                <a:off x="8532104" y="2914296"/>
                <a:ext cx="747045" cy="360414"/>
              </a:xfrm>
              <a:custGeom>
                <a:rect b="b" l="l" r="r" t="t"/>
                <a:pathLst>
                  <a:path extrusionOk="0" h="164011" w="339952">
                    <a:moveTo>
                      <a:pt x="338888" y="132715"/>
                    </a:moveTo>
                    <a:cubicBezTo>
                      <a:pt x="342240" y="119739"/>
                      <a:pt x="337493" y="105022"/>
                      <a:pt x="327192" y="96447"/>
                    </a:cubicBezTo>
                    <a:cubicBezTo>
                      <a:pt x="316891" y="87872"/>
                      <a:pt x="301557" y="85873"/>
                      <a:pt x="289402" y="91528"/>
                    </a:cubicBezTo>
                    <a:cubicBezTo>
                      <a:pt x="290079" y="80150"/>
                      <a:pt x="284106" y="68614"/>
                      <a:pt x="274418" y="62600"/>
                    </a:cubicBezTo>
                    <a:cubicBezTo>
                      <a:pt x="264730" y="56586"/>
                      <a:pt x="251744" y="56355"/>
                      <a:pt x="241847" y="62014"/>
                    </a:cubicBezTo>
                    <a:cubicBezTo>
                      <a:pt x="244972" y="48683"/>
                      <a:pt x="244068" y="34439"/>
                      <a:pt x="239290" y="21608"/>
                    </a:cubicBezTo>
                    <a:cubicBezTo>
                      <a:pt x="237106" y="15749"/>
                      <a:pt x="233994" y="10017"/>
                      <a:pt x="229062" y="6174"/>
                    </a:cubicBezTo>
                    <a:cubicBezTo>
                      <a:pt x="224129" y="2332"/>
                      <a:pt x="213619" y="-484"/>
                      <a:pt x="208014" y="2286"/>
                    </a:cubicBezTo>
                    <a:cubicBezTo>
                      <a:pt x="190586" y="-2842"/>
                      <a:pt x="170810" y="797"/>
                      <a:pt x="156348" y="11793"/>
                    </a:cubicBezTo>
                    <a:cubicBezTo>
                      <a:pt x="141887" y="22789"/>
                      <a:pt x="133093" y="40871"/>
                      <a:pt x="133375" y="59039"/>
                    </a:cubicBezTo>
                    <a:cubicBezTo>
                      <a:pt x="115402" y="55314"/>
                      <a:pt x="95912" y="70244"/>
                      <a:pt x="94831" y="88567"/>
                    </a:cubicBezTo>
                    <a:cubicBezTo>
                      <a:pt x="86892" y="82349"/>
                      <a:pt x="75673" y="80600"/>
                      <a:pt x="66216" y="84106"/>
                    </a:cubicBezTo>
                    <a:cubicBezTo>
                      <a:pt x="56760" y="87613"/>
                      <a:pt x="49393" y="96247"/>
                      <a:pt x="47426" y="106140"/>
                    </a:cubicBezTo>
                    <a:cubicBezTo>
                      <a:pt x="38637" y="104323"/>
                      <a:pt x="29590" y="102561"/>
                      <a:pt x="20751" y="104128"/>
                    </a:cubicBezTo>
                    <a:cubicBezTo>
                      <a:pt x="11917" y="105695"/>
                      <a:pt x="3223" y="111349"/>
                      <a:pt x="693" y="119961"/>
                    </a:cubicBezTo>
                    <a:cubicBezTo>
                      <a:pt x="-1955" y="128986"/>
                      <a:pt x="3260" y="139278"/>
                      <a:pt x="11621" y="143580"/>
                    </a:cubicBezTo>
                    <a:cubicBezTo>
                      <a:pt x="19988" y="147881"/>
                      <a:pt x="30589" y="146577"/>
                      <a:pt x="38465" y="141436"/>
                    </a:cubicBezTo>
                    <a:cubicBezTo>
                      <a:pt x="40245" y="140273"/>
                      <a:pt x="42126" y="138869"/>
                      <a:pt x="44242" y="139060"/>
                    </a:cubicBezTo>
                    <a:cubicBezTo>
                      <a:pt x="46018" y="139224"/>
                      <a:pt x="47472" y="140482"/>
                      <a:pt x="48834" y="141631"/>
                    </a:cubicBezTo>
                    <a:cubicBezTo>
                      <a:pt x="64136" y="154503"/>
                      <a:pt x="85220" y="160222"/>
                      <a:pt x="104933" y="156838"/>
                    </a:cubicBezTo>
                    <a:cubicBezTo>
                      <a:pt x="112722" y="155502"/>
                      <a:pt x="121048" y="152146"/>
                      <a:pt x="124359" y="144969"/>
                    </a:cubicBezTo>
                    <a:cubicBezTo>
                      <a:pt x="121666" y="154063"/>
                      <a:pt x="130859" y="163269"/>
                      <a:pt x="140320" y="163951"/>
                    </a:cubicBezTo>
                    <a:cubicBezTo>
                      <a:pt x="149781" y="164636"/>
                      <a:pt x="158619" y="159413"/>
                      <a:pt x="166168" y="153667"/>
                    </a:cubicBezTo>
                    <a:cubicBezTo>
                      <a:pt x="167885" y="152359"/>
                      <a:pt x="169679" y="150969"/>
                      <a:pt x="171814" y="150651"/>
                    </a:cubicBezTo>
                    <a:cubicBezTo>
                      <a:pt x="175102" y="150161"/>
                      <a:pt x="178118" y="152305"/>
                      <a:pt x="181048" y="153885"/>
                    </a:cubicBezTo>
                    <a:cubicBezTo>
                      <a:pt x="194947" y="161389"/>
                      <a:pt x="214423" y="155548"/>
                      <a:pt x="221899" y="141636"/>
                    </a:cubicBezTo>
                    <a:cubicBezTo>
                      <a:pt x="221981" y="144470"/>
                      <a:pt x="225760" y="144761"/>
                      <a:pt x="228153" y="146282"/>
                    </a:cubicBezTo>
                    <a:cubicBezTo>
                      <a:pt x="238450" y="152832"/>
                      <a:pt x="253906" y="148921"/>
                      <a:pt x="259852" y="138261"/>
                    </a:cubicBezTo>
                    <a:cubicBezTo>
                      <a:pt x="258558" y="142730"/>
                      <a:pt x="263558" y="146541"/>
                      <a:pt x="268105" y="147531"/>
                    </a:cubicBezTo>
                    <a:cubicBezTo>
                      <a:pt x="278638" y="149825"/>
                      <a:pt x="290370" y="144533"/>
                      <a:pt x="295620" y="135122"/>
                    </a:cubicBezTo>
                    <a:cubicBezTo>
                      <a:pt x="297237" y="144792"/>
                      <a:pt x="306903" y="152409"/>
                      <a:pt x="316686" y="151724"/>
                    </a:cubicBezTo>
                    <a:cubicBezTo>
                      <a:pt x="326465" y="151038"/>
                      <a:pt x="336440" y="142199"/>
                      <a:pt x="338892" y="132706"/>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684" name="Google Shape;684;p13"/>
              <p:cNvGrpSpPr/>
              <p:nvPr/>
            </p:nvGrpSpPr>
            <p:grpSpPr>
              <a:xfrm rot="10800000">
                <a:off x="8580430" y="3645568"/>
                <a:ext cx="154402" cy="307963"/>
                <a:chOff x="6903286" y="1827129"/>
                <a:chExt cx="114279" cy="227935"/>
              </a:xfrm>
            </p:grpSpPr>
            <p:sp>
              <p:nvSpPr>
                <p:cNvPr id="685" name="Google Shape;685;p13"/>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6" name="Google Shape;686;p13"/>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7" name="Google Shape;687;p13"/>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688" name="Google Shape;688;p13"/>
            <p:cNvGrpSpPr/>
            <p:nvPr/>
          </p:nvGrpSpPr>
          <p:grpSpPr>
            <a:xfrm>
              <a:off x="-776998" y="3732650"/>
              <a:ext cx="2639265" cy="1968693"/>
              <a:chOff x="-776998" y="3732650"/>
              <a:chExt cx="2639265" cy="1968693"/>
            </a:xfrm>
          </p:grpSpPr>
          <p:sp>
            <p:nvSpPr>
              <p:cNvPr id="689" name="Google Shape;689;p13"/>
              <p:cNvSpPr/>
              <p:nvPr/>
            </p:nvSpPr>
            <p:spPr>
              <a:xfrm>
                <a:off x="-776998" y="3732650"/>
                <a:ext cx="2639265" cy="1968693"/>
              </a:xfrm>
              <a:custGeom>
                <a:rect b="b" l="l" r="r" t="t"/>
                <a:pathLst>
                  <a:path extrusionOk="0" h="451535" w="605336">
                    <a:moveTo>
                      <a:pt x="596499" y="451536"/>
                    </a:moveTo>
                    <a:lnTo>
                      <a:pt x="0" y="447539"/>
                    </a:lnTo>
                    <a:lnTo>
                      <a:pt x="0" y="68425"/>
                    </a:lnTo>
                    <a:cubicBezTo>
                      <a:pt x="25649" y="39933"/>
                      <a:pt x="56812" y="14797"/>
                      <a:pt x="93738" y="4501"/>
                    </a:cubicBezTo>
                    <a:cubicBezTo>
                      <a:pt x="130665" y="-5796"/>
                      <a:pt x="174037" y="1235"/>
                      <a:pt x="200353" y="29109"/>
                    </a:cubicBezTo>
                    <a:cubicBezTo>
                      <a:pt x="232061" y="62693"/>
                      <a:pt x="231511" y="114772"/>
                      <a:pt x="225748" y="160601"/>
                    </a:cubicBezTo>
                    <a:cubicBezTo>
                      <a:pt x="242953" y="143450"/>
                      <a:pt x="272962" y="133985"/>
                      <a:pt x="290862" y="150413"/>
                    </a:cubicBezTo>
                    <a:cubicBezTo>
                      <a:pt x="297998" y="156963"/>
                      <a:pt x="301740" y="166388"/>
                      <a:pt x="304443" y="175689"/>
                    </a:cubicBezTo>
                    <a:cubicBezTo>
                      <a:pt x="310842" y="197727"/>
                      <a:pt x="312655" y="221083"/>
                      <a:pt x="309734" y="243843"/>
                    </a:cubicBezTo>
                    <a:cubicBezTo>
                      <a:pt x="333616" y="230512"/>
                      <a:pt x="364343" y="228318"/>
                      <a:pt x="388270" y="241567"/>
                    </a:cubicBezTo>
                    <a:cubicBezTo>
                      <a:pt x="412198" y="254816"/>
                      <a:pt x="426927" y="284548"/>
                      <a:pt x="419583" y="310892"/>
                    </a:cubicBezTo>
                    <a:cubicBezTo>
                      <a:pt x="435248" y="290348"/>
                      <a:pt x="463232" y="280038"/>
                      <a:pt x="488481" y="285511"/>
                    </a:cubicBezTo>
                    <a:cubicBezTo>
                      <a:pt x="513730" y="290984"/>
                      <a:pt x="534937" y="311950"/>
                      <a:pt x="540691" y="337136"/>
                    </a:cubicBezTo>
                    <a:cubicBezTo>
                      <a:pt x="542522" y="345143"/>
                      <a:pt x="543930" y="354900"/>
                      <a:pt x="551452" y="358201"/>
                    </a:cubicBezTo>
                    <a:cubicBezTo>
                      <a:pt x="555426" y="359946"/>
                      <a:pt x="559972" y="359223"/>
                      <a:pt x="564310" y="359074"/>
                    </a:cubicBezTo>
                    <a:cubicBezTo>
                      <a:pt x="578195" y="358601"/>
                      <a:pt x="592502" y="365069"/>
                      <a:pt x="600038" y="376738"/>
                    </a:cubicBezTo>
                    <a:cubicBezTo>
                      <a:pt x="607577" y="388411"/>
                      <a:pt x="607214" y="405085"/>
                      <a:pt x="598030" y="415513"/>
                    </a:cubicBezTo>
                    <a:cubicBezTo>
                      <a:pt x="599093" y="425674"/>
                      <a:pt x="595441" y="441371"/>
                      <a:pt x="596504" y="451531"/>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690" name="Google Shape;690;p13"/>
              <p:cNvGrpSpPr/>
              <p:nvPr/>
            </p:nvGrpSpPr>
            <p:grpSpPr>
              <a:xfrm rot="10800000">
                <a:off x="-533401" y="4509954"/>
                <a:ext cx="1702199" cy="785941"/>
                <a:chOff x="6136316" y="1484971"/>
                <a:chExt cx="1259862" cy="581705"/>
              </a:xfrm>
            </p:grpSpPr>
            <p:sp>
              <p:nvSpPr>
                <p:cNvPr id="691" name="Google Shape;691;p13"/>
                <p:cNvSpPr/>
                <p:nvPr/>
              </p:nvSpPr>
              <p:spPr>
                <a:xfrm>
                  <a:off x="6136316" y="1484971"/>
                  <a:ext cx="875352" cy="256826"/>
                </a:xfrm>
                <a:custGeom>
                  <a:rect b="b" l="l" r="r" t="t"/>
                  <a:pathLst>
                    <a:path extrusionOk="0" h="125895" w="429094">
                      <a:moveTo>
                        <a:pt x="355" y="6884"/>
                      </a:moveTo>
                      <a:cubicBezTo>
                        <a:pt x="17932" y="35380"/>
                        <a:pt x="41505" y="59907"/>
                        <a:pt x="68894" y="79179"/>
                      </a:cubicBezTo>
                      <a:cubicBezTo>
                        <a:pt x="96237" y="98447"/>
                        <a:pt x="127395" y="112440"/>
                        <a:pt x="160052" y="119867"/>
                      </a:cubicBezTo>
                      <a:cubicBezTo>
                        <a:pt x="192709" y="127302"/>
                        <a:pt x="226638" y="127888"/>
                        <a:pt x="259522" y="121470"/>
                      </a:cubicBezTo>
                      <a:cubicBezTo>
                        <a:pt x="292270" y="115084"/>
                        <a:pt x="323747" y="101998"/>
                        <a:pt x="351589" y="83608"/>
                      </a:cubicBezTo>
                      <a:cubicBezTo>
                        <a:pt x="379432" y="65213"/>
                        <a:pt x="403732" y="41489"/>
                        <a:pt x="422263" y="13715"/>
                      </a:cubicBezTo>
                      <a:cubicBezTo>
                        <a:pt x="424534" y="10326"/>
                        <a:pt x="426669" y="6879"/>
                        <a:pt x="428758" y="3382"/>
                      </a:cubicBezTo>
                      <a:cubicBezTo>
                        <a:pt x="430257" y="866"/>
                        <a:pt x="426351" y="-1423"/>
                        <a:pt x="424852" y="1088"/>
                      </a:cubicBezTo>
                      <a:cubicBezTo>
                        <a:pt x="408047" y="29289"/>
                        <a:pt x="385336" y="53803"/>
                        <a:pt x="358811" y="73097"/>
                      </a:cubicBezTo>
                      <a:cubicBezTo>
                        <a:pt x="332286" y="92392"/>
                        <a:pt x="302081" y="106595"/>
                        <a:pt x="270241" y="114466"/>
                      </a:cubicBezTo>
                      <a:cubicBezTo>
                        <a:pt x="238402" y="122324"/>
                        <a:pt x="205200" y="123564"/>
                        <a:pt x="172906" y="117850"/>
                      </a:cubicBezTo>
                      <a:cubicBezTo>
                        <a:pt x="140612" y="112136"/>
                        <a:pt x="109409" y="99854"/>
                        <a:pt x="81611" y="82250"/>
                      </a:cubicBezTo>
                      <a:cubicBezTo>
                        <a:pt x="53996" y="64717"/>
                        <a:pt x="29605" y="41812"/>
                        <a:pt x="10983" y="14851"/>
                      </a:cubicBezTo>
                      <a:cubicBezTo>
                        <a:pt x="8667" y="11494"/>
                        <a:pt x="6396" y="8074"/>
                        <a:pt x="4261" y="4599"/>
                      </a:cubicBezTo>
                      <a:cubicBezTo>
                        <a:pt x="2716" y="2119"/>
                        <a:pt x="-1190" y="4395"/>
                        <a:pt x="355" y="6893"/>
                      </a:cubicBezTo>
                      <a:lnTo>
                        <a:pt x="355" y="6893"/>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2" name="Google Shape;692;p13"/>
                <p:cNvSpPr/>
                <p:nvPr/>
              </p:nvSpPr>
              <p:spPr>
                <a:xfrm>
                  <a:off x="6579804" y="1487860"/>
                  <a:ext cx="816373" cy="378369"/>
                </a:xfrm>
                <a:custGeom>
                  <a:rect b="b" l="l" r="r" t="t"/>
                  <a:pathLst>
                    <a:path extrusionOk="0" h="185475" w="400183">
                      <a:moveTo>
                        <a:pt x="56" y="2808"/>
                      </a:moveTo>
                      <a:cubicBezTo>
                        <a:pt x="8504" y="32317"/>
                        <a:pt x="23538" y="59606"/>
                        <a:pt x="42978" y="83261"/>
                      </a:cubicBezTo>
                      <a:cubicBezTo>
                        <a:pt x="62918" y="107474"/>
                        <a:pt x="87445" y="127727"/>
                        <a:pt x="114651" y="143256"/>
                      </a:cubicBezTo>
                      <a:cubicBezTo>
                        <a:pt x="144402" y="160230"/>
                        <a:pt x="177150" y="171721"/>
                        <a:pt x="210670" y="178357"/>
                      </a:cubicBezTo>
                      <a:cubicBezTo>
                        <a:pt x="242373" y="184630"/>
                        <a:pt x="275393" y="187437"/>
                        <a:pt x="307642" y="183980"/>
                      </a:cubicBezTo>
                      <a:cubicBezTo>
                        <a:pt x="337529" y="180769"/>
                        <a:pt x="367369" y="171753"/>
                        <a:pt x="391261" y="152849"/>
                      </a:cubicBezTo>
                      <a:cubicBezTo>
                        <a:pt x="394122" y="150578"/>
                        <a:pt x="396847" y="148171"/>
                        <a:pt x="399482" y="145646"/>
                      </a:cubicBezTo>
                      <a:cubicBezTo>
                        <a:pt x="401616" y="143624"/>
                        <a:pt x="398392" y="140417"/>
                        <a:pt x="396302" y="142434"/>
                      </a:cubicBezTo>
                      <a:cubicBezTo>
                        <a:pt x="374682" y="163050"/>
                        <a:pt x="346022" y="173797"/>
                        <a:pt x="316862" y="178244"/>
                      </a:cubicBezTo>
                      <a:cubicBezTo>
                        <a:pt x="285931" y="182963"/>
                        <a:pt x="253955" y="181114"/>
                        <a:pt x="223206" y="176031"/>
                      </a:cubicBezTo>
                      <a:cubicBezTo>
                        <a:pt x="189913" y="170536"/>
                        <a:pt x="157301" y="160462"/>
                        <a:pt x="127323" y="144964"/>
                      </a:cubicBezTo>
                      <a:cubicBezTo>
                        <a:pt x="99708" y="130684"/>
                        <a:pt x="74591" y="111826"/>
                        <a:pt x="53697" y="88747"/>
                      </a:cubicBezTo>
                      <a:cubicBezTo>
                        <a:pt x="33622" y="66569"/>
                        <a:pt x="17588" y="40561"/>
                        <a:pt x="7823" y="12237"/>
                      </a:cubicBezTo>
                      <a:cubicBezTo>
                        <a:pt x="6597" y="8722"/>
                        <a:pt x="5461" y="5174"/>
                        <a:pt x="4462" y="1600"/>
                      </a:cubicBezTo>
                      <a:cubicBezTo>
                        <a:pt x="3644" y="-1207"/>
                        <a:pt x="-716" y="-13"/>
                        <a:pt x="102" y="2808"/>
                      </a:cubicBezTo>
                      <a:lnTo>
                        <a:pt x="102" y="2808"/>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3" name="Google Shape;693;p13"/>
                <p:cNvSpPr/>
                <p:nvPr/>
              </p:nvSpPr>
              <p:spPr>
                <a:xfrm>
                  <a:off x="6194296" y="1653044"/>
                  <a:ext cx="181603" cy="256136"/>
                </a:xfrm>
                <a:custGeom>
                  <a:rect b="b" l="l" r="r" t="t"/>
                  <a:pathLst>
                    <a:path extrusionOk="0" h="125557" w="89021">
                      <a:moveTo>
                        <a:pt x="1288" y="99222"/>
                      </a:moveTo>
                      <a:cubicBezTo>
                        <a:pt x="2741" y="108020"/>
                        <a:pt x="5239" y="116664"/>
                        <a:pt x="5921" y="125557"/>
                      </a:cubicBezTo>
                      <a:cubicBezTo>
                        <a:pt x="29494" y="120452"/>
                        <a:pt x="51341" y="107730"/>
                        <a:pt x="67420" y="89752"/>
                      </a:cubicBezTo>
                      <a:cubicBezTo>
                        <a:pt x="90357" y="64149"/>
                        <a:pt x="106935" y="-2205"/>
                        <a:pt x="52840" y="56"/>
                      </a:cubicBezTo>
                      <a:cubicBezTo>
                        <a:pt x="8510" y="1914"/>
                        <a:pt x="-4480" y="64381"/>
                        <a:pt x="1288" y="992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4" name="Google Shape;694;p13"/>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5" name="Google Shape;695;p13"/>
                <p:cNvSpPr/>
                <p:nvPr/>
              </p:nvSpPr>
              <p:spPr>
                <a:xfrm>
                  <a:off x="6888685" y="1636456"/>
                  <a:ext cx="133518" cy="104654"/>
                </a:xfrm>
                <a:custGeom>
                  <a:rect b="b" l="l" r="r" t="t"/>
                  <a:pathLst>
                    <a:path extrusionOk="0" h="51301" w="65450">
                      <a:moveTo>
                        <a:pt x="0" y="4506"/>
                      </a:moveTo>
                      <a:cubicBezTo>
                        <a:pt x="5814" y="33370"/>
                        <a:pt x="36291" y="54922"/>
                        <a:pt x="65450" y="50793"/>
                      </a:cubicBezTo>
                      <a:cubicBezTo>
                        <a:pt x="60636" y="37135"/>
                        <a:pt x="52142" y="17859"/>
                        <a:pt x="41878" y="7630"/>
                      </a:cubicBezTo>
                      <a:cubicBezTo>
                        <a:pt x="31658" y="-2598"/>
                        <a:pt x="13217" y="-1390"/>
                        <a:pt x="0" y="450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6" name="Google Shape;696;p13"/>
                <p:cNvSpPr/>
                <p:nvPr/>
              </p:nvSpPr>
              <p:spPr>
                <a:xfrm>
                  <a:off x="6460825" y="1746887"/>
                  <a:ext cx="61288" cy="80562"/>
                </a:xfrm>
                <a:custGeom>
                  <a:rect b="b" l="l" r="r" t="t"/>
                  <a:pathLst>
                    <a:path extrusionOk="0" h="39491" w="30043">
                      <a:moveTo>
                        <a:pt x="21698" y="5"/>
                      </a:moveTo>
                      <a:cubicBezTo>
                        <a:pt x="14884" y="218"/>
                        <a:pt x="8435" y="3675"/>
                        <a:pt x="4302" y="9044"/>
                      </a:cubicBezTo>
                      <a:cubicBezTo>
                        <a:pt x="259" y="14353"/>
                        <a:pt x="-1104" y="21475"/>
                        <a:pt x="940" y="27879"/>
                      </a:cubicBezTo>
                      <a:cubicBezTo>
                        <a:pt x="1894" y="30963"/>
                        <a:pt x="3666" y="33834"/>
                        <a:pt x="6118" y="35928"/>
                      </a:cubicBezTo>
                      <a:cubicBezTo>
                        <a:pt x="8435" y="37876"/>
                        <a:pt x="11296" y="39016"/>
                        <a:pt x="14294" y="39375"/>
                      </a:cubicBezTo>
                      <a:cubicBezTo>
                        <a:pt x="20290" y="40106"/>
                        <a:pt x="26921" y="37367"/>
                        <a:pt x="29328" y="31517"/>
                      </a:cubicBezTo>
                      <a:cubicBezTo>
                        <a:pt x="30736" y="28120"/>
                        <a:pt x="30145" y="23960"/>
                        <a:pt x="26830" y="21911"/>
                      </a:cubicBezTo>
                      <a:cubicBezTo>
                        <a:pt x="25422" y="21034"/>
                        <a:pt x="23650" y="20771"/>
                        <a:pt x="22061" y="21379"/>
                      </a:cubicBezTo>
                      <a:cubicBezTo>
                        <a:pt x="20471" y="21988"/>
                        <a:pt x="19245" y="23278"/>
                        <a:pt x="18291" y="24682"/>
                      </a:cubicBezTo>
                      <a:cubicBezTo>
                        <a:pt x="17837" y="25377"/>
                        <a:pt x="17383" y="26108"/>
                        <a:pt x="17019" y="26844"/>
                      </a:cubicBezTo>
                      <a:cubicBezTo>
                        <a:pt x="16474" y="27766"/>
                        <a:pt x="17928" y="28588"/>
                        <a:pt x="18427" y="27666"/>
                      </a:cubicBezTo>
                      <a:cubicBezTo>
                        <a:pt x="19654" y="25367"/>
                        <a:pt x="21652" y="21957"/>
                        <a:pt x="24832" y="22792"/>
                      </a:cubicBezTo>
                      <a:cubicBezTo>
                        <a:pt x="26240" y="23169"/>
                        <a:pt x="27420" y="24295"/>
                        <a:pt x="28011" y="25635"/>
                      </a:cubicBezTo>
                      <a:cubicBezTo>
                        <a:pt x="28647" y="27162"/>
                        <a:pt x="28511" y="28928"/>
                        <a:pt x="27965" y="30464"/>
                      </a:cubicBezTo>
                      <a:cubicBezTo>
                        <a:pt x="26149" y="35769"/>
                        <a:pt x="20244" y="38217"/>
                        <a:pt x="15021" y="37813"/>
                      </a:cubicBezTo>
                      <a:cubicBezTo>
                        <a:pt x="12386" y="37613"/>
                        <a:pt x="9843" y="36709"/>
                        <a:pt x="7753" y="35147"/>
                      </a:cubicBezTo>
                      <a:cubicBezTo>
                        <a:pt x="5482" y="33430"/>
                        <a:pt x="3757" y="30941"/>
                        <a:pt x="2757" y="28270"/>
                      </a:cubicBezTo>
                      <a:cubicBezTo>
                        <a:pt x="713" y="22688"/>
                        <a:pt x="1440" y="16338"/>
                        <a:pt x="4665" y="11346"/>
                      </a:cubicBezTo>
                      <a:cubicBezTo>
                        <a:pt x="7890" y="6354"/>
                        <a:pt x="13477" y="2721"/>
                        <a:pt x="19427" y="1822"/>
                      </a:cubicBezTo>
                      <a:cubicBezTo>
                        <a:pt x="20153" y="1708"/>
                        <a:pt x="20925" y="1654"/>
                        <a:pt x="21698" y="1631"/>
                      </a:cubicBezTo>
                      <a:cubicBezTo>
                        <a:pt x="22742" y="1599"/>
                        <a:pt x="22742" y="-31"/>
                        <a:pt x="21698" y="0"/>
                      </a:cubicBezTo>
                      <a:lnTo>
                        <a:pt x="21698" y="0"/>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7" name="Google Shape;697;p13"/>
                <p:cNvSpPr/>
                <p:nvPr/>
              </p:nvSpPr>
              <p:spPr>
                <a:xfrm>
                  <a:off x="6312122" y="1583859"/>
                  <a:ext cx="44135" cy="73983"/>
                </a:xfrm>
                <a:custGeom>
                  <a:rect b="b" l="l" r="r" t="t"/>
                  <a:pathLst>
                    <a:path extrusionOk="0" h="36266" w="21635">
                      <a:moveTo>
                        <a:pt x="12234" y="34913"/>
                      </a:moveTo>
                      <a:cubicBezTo>
                        <a:pt x="7465" y="30807"/>
                        <a:pt x="3876" y="25302"/>
                        <a:pt x="2241" y="19207"/>
                      </a:cubicBezTo>
                      <a:cubicBezTo>
                        <a:pt x="1378" y="16014"/>
                        <a:pt x="1242" y="12630"/>
                        <a:pt x="2923" y="9691"/>
                      </a:cubicBezTo>
                      <a:cubicBezTo>
                        <a:pt x="4376" y="7221"/>
                        <a:pt x="6738" y="5386"/>
                        <a:pt x="9327" y="4196"/>
                      </a:cubicBezTo>
                      <a:cubicBezTo>
                        <a:pt x="12915" y="2538"/>
                        <a:pt x="16912" y="2061"/>
                        <a:pt x="20818" y="1638"/>
                      </a:cubicBezTo>
                      <a:cubicBezTo>
                        <a:pt x="21227" y="1588"/>
                        <a:pt x="21590" y="1298"/>
                        <a:pt x="21636" y="821"/>
                      </a:cubicBezTo>
                      <a:cubicBezTo>
                        <a:pt x="21636" y="416"/>
                        <a:pt x="21227" y="-42"/>
                        <a:pt x="20818" y="3"/>
                      </a:cubicBezTo>
                      <a:cubicBezTo>
                        <a:pt x="14005" y="739"/>
                        <a:pt x="6556" y="1929"/>
                        <a:pt x="2241" y="7815"/>
                      </a:cubicBezTo>
                      <a:cubicBezTo>
                        <a:pt x="-2074" y="13684"/>
                        <a:pt x="606" y="21610"/>
                        <a:pt x="3876" y="27324"/>
                      </a:cubicBezTo>
                      <a:cubicBezTo>
                        <a:pt x="5739" y="30617"/>
                        <a:pt x="8191" y="33587"/>
                        <a:pt x="11098" y="36058"/>
                      </a:cubicBezTo>
                      <a:cubicBezTo>
                        <a:pt x="11870" y="36739"/>
                        <a:pt x="13051" y="35590"/>
                        <a:pt x="12234" y="34904"/>
                      </a:cubicBezTo>
                      <a:lnTo>
                        <a:pt x="12234" y="34904"/>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8" name="Google Shape;698;p13"/>
                <p:cNvSpPr/>
                <p:nvPr/>
              </p:nvSpPr>
              <p:spPr>
                <a:xfrm>
                  <a:off x="7086918" y="1869048"/>
                  <a:ext cx="53399" cy="68599"/>
                </a:xfrm>
                <a:custGeom>
                  <a:rect b="b" l="l" r="r" t="t"/>
                  <a:pathLst>
                    <a:path extrusionOk="0" h="33627" w="26176">
                      <a:moveTo>
                        <a:pt x="11139" y="1684"/>
                      </a:moveTo>
                      <a:cubicBezTo>
                        <a:pt x="15136" y="1198"/>
                        <a:pt x="18224" y="4345"/>
                        <a:pt x="20223" y="7421"/>
                      </a:cubicBezTo>
                      <a:cubicBezTo>
                        <a:pt x="22585" y="11091"/>
                        <a:pt x="24492" y="15614"/>
                        <a:pt x="24538" y="20038"/>
                      </a:cubicBezTo>
                      <a:cubicBezTo>
                        <a:pt x="24583" y="24076"/>
                        <a:pt x="22721" y="27778"/>
                        <a:pt x="19360" y="30022"/>
                      </a:cubicBezTo>
                      <a:cubicBezTo>
                        <a:pt x="16226" y="32079"/>
                        <a:pt x="12320" y="32651"/>
                        <a:pt x="8868" y="31221"/>
                      </a:cubicBezTo>
                      <a:cubicBezTo>
                        <a:pt x="5143" y="29690"/>
                        <a:pt x="2146" y="26102"/>
                        <a:pt x="1646" y="22073"/>
                      </a:cubicBezTo>
                      <a:cubicBezTo>
                        <a:pt x="1555" y="21633"/>
                        <a:pt x="1283" y="21264"/>
                        <a:pt x="828" y="21256"/>
                      </a:cubicBezTo>
                      <a:cubicBezTo>
                        <a:pt x="419" y="21256"/>
                        <a:pt x="-80" y="21633"/>
                        <a:pt x="11" y="22073"/>
                      </a:cubicBezTo>
                      <a:cubicBezTo>
                        <a:pt x="556" y="26247"/>
                        <a:pt x="3145" y="29953"/>
                        <a:pt x="6778" y="32020"/>
                      </a:cubicBezTo>
                      <a:cubicBezTo>
                        <a:pt x="10503" y="34105"/>
                        <a:pt x="14909" y="34132"/>
                        <a:pt x="18678" y="32274"/>
                      </a:cubicBezTo>
                      <a:cubicBezTo>
                        <a:pt x="22630" y="30358"/>
                        <a:pt x="25400" y="26624"/>
                        <a:pt x="26037" y="22296"/>
                      </a:cubicBezTo>
                      <a:cubicBezTo>
                        <a:pt x="26718" y="17281"/>
                        <a:pt x="24810" y="12153"/>
                        <a:pt x="22358" y="7852"/>
                      </a:cubicBezTo>
                      <a:cubicBezTo>
                        <a:pt x="20132" y="3873"/>
                        <a:pt x="16226" y="-560"/>
                        <a:pt x="11139" y="58"/>
                      </a:cubicBezTo>
                      <a:cubicBezTo>
                        <a:pt x="10685" y="112"/>
                        <a:pt x="10321" y="394"/>
                        <a:pt x="10321" y="875"/>
                      </a:cubicBezTo>
                      <a:cubicBezTo>
                        <a:pt x="10321" y="1275"/>
                        <a:pt x="10685" y="1743"/>
                        <a:pt x="11139" y="1693"/>
                      </a:cubicBezTo>
                      <a:lnTo>
                        <a:pt x="11139" y="1693"/>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9" name="Google Shape;699;p13"/>
                <p:cNvSpPr/>
                <p:nvPr/>
              </p:nvSpPr>
              <p:spPr>
                <a:xfrm>
                  <a:off x="6575417" y="1819039"/>
                  <a:ext cx="247311" cy="222503"/>
                </a:xfrm>
                <a:custGeom>
                  <a:rect b="b" l="l" r="r" t="t"/>
                  <a:pathLst>
                    <a:path extrusionOk="0" h="109070" w="121231">
                      <a:moveTo>
                        <a:pt x="100135" y="21126"/>
                      </a:moveTo>
                      <a:cubicBezTo>
                        <a:pt x="109310" y="36360"/>
                        <a:pt x="116077" y="53002"/>
                        <a:pt x="120210" y="70289"/>
                      </a:cubicBezTo>
                      <a:cubicBezTo>
                        <a:pt x="120983" y="73504"/>
                        <a:pt x="121664" y="76870"/>
                        <a:pt x="120892" y="80086"/>
                      </a:cubicBezTo>
                      <a:cubicBezTo>
                        <a:pt x="120165" y="83301"/>
                        <a:pt x="117530" y="86318"/>
                        <a:pt x="114260" y="86490"/>
                      </a:cubicBezTo>
                      <a:cubicBezTo>
                        <a:pt x="111989" y="86608"/>
                        <a:pt x="109855" y="85414"/>
                        <a:pt x="108128" y="83988"/>
                      </a:cubicBezTo>
                      <a:cubicBezTo>
                        <a:pt x="101815" y="78846"/>
                        <a:pt x="98863" y="69957"/>
                        <a:pt x="100771" y="62058"/>
                      </a:cubicBezTo>
                      <a:cubicBezTo>
                        <a:pt x="99907" y="75198"/>
                        <a:pt x="96773" y="88184"/>
                        <a:pt x="91641" y="100293"/>
                      </a:cubicBezTo>
                      <a:cubicBezTo>
                        <a:pt x="89915" y="104277"/>
                        <a:pt x="87281" y="108705"/>
                        <a:pt x="82966" y="109050"/>
                      </a:cubicBezTo>
                      <a:cubicBezTo>
                        <a:pt x="79695" y="109309"/>
                        <a:pt x="76788" y="107047"/>
                        <a:pt x="74608" y="104599"/>
                      </a:cubicBezTo>
                      <a:cubicBezTo>
                        <a:pt x="62527" y="90955"/>
                        <a:pt x="63571" y="70121"/>
                        <a:pt x="68567" y="52606"/>
                      </a:cubicBezTo>
                      <a:cubicBezTo>
                        <a:pt x="65706" y="61681"/>
                        <a:pt x="60755" y="70093"/>
                        <a:pt x="54260" y="77043"/>
                      </a:cubicBezTo>
                      <a:cubicBezTo>
                        <a:pt x="50626" y="80912"/>
                        <a:pt x="46266" y="84455"/>
                        <a:pt x="41043" y="85373"/>
                      </a:cubicBezTo>
                      <a:cubicBezTo>
                        <a:pt x="35820" y="86290"/>
                        <a:pt x="29688" y="83747"/>
                        <a:pt x="28098" y="78696"/>
                      </a:cubicBezTo>
                      <a:cubicBezTo>
                        <a:pt x="27371" y="76384"/>
                        <a:pt x="27644" y="73886"/>
                        <a:pt x="28007" y="71492"/>
                      </a:cubicBezTo>
                      <a:cubicBezTo>
                        <a:pt x="30551" y="55459"/>
                        <a:pt x="38091" y="40252"/>
                        <a:pt x="49219" y="28456"/>
                      </a:cubicBezTo>
                      <a:cubicBezTo>
                        <a:pt x="35865" y="34306"/>
                        <a:pt x="20649" y="39607"/>
                        <a:pt x="7068" y="34279"/>
                      </a:cubicBezTo>
                      <a:cubicBezTo>
                        <a:pt x="4979" y="33458"/>
                        <a:pt x="2890" y="32340"/>
                        <a:pt x="1573" y="30537"/>
                      </a:cubicBezTo>
                      <a:cubicBezTo>
                        <a:pt x="-1062" y="27021"/>
                        <a:pt x="-153" y="21789"/>
                        <a:pt x="2572" y="18350"/>
                      </a:cubicBezTo>
                      <a:cubicBezTo>
                        <a:pt x="5342" y="14917"/>
                        <a:pt x="9430" y="12905"/>
                        <a:pt x="13473" y="11197"/>
                      </a:cubicBezTo>
                      <a:cubicBezTo>
                        <a:pt x="32595" y="3116"/>
                        <a:pt x="53488" y="-699"/>
                        <a:pt x="74200" y="105"/>
                      </a:cubicBezTo>
                      <a:cubicBezTo>
                        <a:pt x="84374" y="500"/>
                        <a:pt x="94911" y="12382"/>
                        <a:pt x="100135" y="2111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0" name="Google Shape;700;p13"/>
                <p:cNvSpPr/>
                <p:nvPr/>
              </p:nvSpPr>
              <p:spPr>
                <a:xfrm>
                  <a:off x="6675899" y="1764546"/>
                  <a:ext cx="172527" cy="162317"/>
                </a:xfrm>
                <a:custGeom>
                  <a:rect b="b" l="l" r="r" t="t"/>
                  <a:pathLst>
                    <a:path extrusionOk="0" h="79567" w="84572">
                      <a:moveTo>
                        <a:pt x="84573" y="8834"/>
                      </a:moveTo>
                      <a:cubicBezTo>
                        <a:pt x="74807" y="31395"/>
                        <a:pt x="67994" y="55240"/>
                        <a:pt x="64451" y="79567"/>
                      </a:cubicBezTo>
                      <a:cubicBezTo>
                        <a:pt x="60273" y="67381"/>
                        <a:pt x="54913" y="55585"/>
                        <a:pt x="48554" y="44385"/>
                      </a:cubicBezTo>
                      <a:cubicBezTo>
                        <a:pt x="41696" y="52737"/>
                        <a:pt x="34292" y="60667"/>
                        <a:pt x="26435" y="68107"/>
                      </a:cubicBezTo>
                      <a:cubicBezTo>
                        <a:pt x="30795" y="56998"/>
                        <a:pt x="33202" y="45129"/>
                        <a:pt x="33475" y="33202"/>
                      </a:cubicBezTo>
                      <a:cubicBezTo>
                        <a:pt x="21984" y="34124"/>
                        <a:pt x="10174" y="31653"/>
                        <a:pt x="0" y="26180"/>
                      </a:cubicBezTo>
                      <a:cubicBezTo>
                        <a:pt x="22347" y="23164"/>
                        <a:pt x="43831" y="14016"/>
                        <a:pt x="61499" y="0"/>
                      </a:cubicBezTo>
                      <a:cubicBezTo>
                        <a:pt x="69947" y="4151"/>
                        <a:pt x="75216" y="8089"/>
                        <a:pt x="84573" y="88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1" name="Google Shape;701;p13"/>
                <p:cNvSpPr/>
                <p:nvPr/>
              </p:nvSpPr>
              <p:spPr>
                <a:xfrm>
                  <a:off x="6618601" y="1900941"/>
                  <a:ext cx="71322" cy="65823"/>
                </a:xfrm>
                <a:custGeom>
                  <a:rect b="b" l="l" r="r" t="t"/>
                  <a:pathLst>
                    <a:path extrusionOk="0" h="32266" w="34962">
                      <a:moveTo>
                        <a:pt x="33841" y="58"/>
                      </a:moveTo>
                      <a:cubicBezTo>
                        <a:pt x="28118" y="2160"/>
                        <a:pt x="22758" y="5126"/>
                        <a:pt x="17898" y="8846"/>
                      </a:cubicBezTo>
                      <a:cubicBezTo>
                        <a:pt x="13084" y="12566"/>
                        <a:pt x="8814" y="17004"/>
                        <a:pt x="5272" y="21991"/>
                      </a:cubicBezTo>
                      <a:cubicBezTo>
                        <a:pt x="3273" y="24780"/>
                        <a:pt x="1547" y="27741"/>
                        <a:pt x="94" y="30834"/>
                      </a:cubicBezTo>
                      <a:cubicBezTo>
                        <a:pt x="-406" y="31920"/>
                        <a:pt x="1229" y="32878"/>
                        <a:pt x="1729" y="31783"/>
                      </a:cubicBezTo>
                      <a:cubicBezTo>
                        <a:pt x="4227" y="26451"/>
                        <a:pt x="7543" y="21523"/>
                        <a:pt x="11585" y="17190"/>
                      </a:cubicBezTo>
                      <a:cubicBezTo>
                        <a:pt x="15582" y="12834"/>
                        <a:pt x="20215" y="9083"/>
                        <a:pt x="25347" y="6103"/>
                      </a:cubicBezTo>
                      <a:cubicBezTo>
                        <a:pt x="28209" y="4436"/>
                        <a:pt x="31207" y="3014"/>
                        <a:pt x="34340" y="1874"/>
                      </a:cubicBezTo>
                      <a:cubicBezTo>
                        <a:pt x="35431" y="1461"/>
                        <a:pt x="34977" y="-356"/>
                        <a:pt x="33841" y="62"/>
                      </a:cubicBezTo>
                      <a:lnTo>
                        <a:pt x="33841" y="62"/>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2" name="Google Shape;702;p13"/>
                <p:cNvSpPr/>
                <p:nvPr/>
              </p:nvSpPr>
              <p:spPr>
                <a:xfrm>
                  <a:off x="6666358" y="1924010"/>
                  <a:ext cx="39170" cy="124522"/>
                </a:xfrm>
                <a:custGeom>
                  <a:rect b="b" l="l" r="r" t="t"/>
                  <a:pathLst>
                    <a:path extrusionOk="0" h="61040" w="19201">
                      <a:moveTo>
                        <a:pt x="17626" y="305"/>
                      </a:moveTo>
                      <a:cubicBezTo>
                        <a:pt x="12039" y="6587"/>
                        <a:pt x="7679" y="13881"/>
                        <a:pt x="4681" y="21739"/>
                      </a:cubicBezTo>
                      <a:cubicBezTo>
                        <a:pt x="1684" y="29565"/>
                        <a:pt x="94" y="37941"/>
                        <a:pt x="3" y="46316"/>
                      </a:cubicBezTo>
                      <a:cubicBezTo>
                        <a:pt x="-42" y="51026"/>
                        <a:pt x="412" y="55745"/>
                        <a:pt x="1320" y="60364"/>
                      </a:cubicBezTo>
                      <a:cubicBezTo>
                        <a:pt x="1548" y="61550"/>
                        <a:pt x="3364" y="61046"/>
                        <a:pt x="3137" y="59865"/>
                      </a:cubicBezTo>
                      <a:cubicBezTo>
                        <a:pt x="1548" y="51898"/>
                        <a:pt x="1457" y="43627"/>
                        <a:pt x="2819" y="35620"/>
                      </a:cubicBezTo>
                      <a:cubicBezTo>
                        <a:pt x="4182" y="27603"/>
                        <a:pt x="6907" y="19832"/>
                        <a:pt x="10950" y="12769"/>
                      </a:cubicBezTo>
                      <a:cubicBezTo>
                        <a:pt x="13221" y="8790"/>
                        <a:pt x="15900" y="5052"/>
                        <a:pt x="18943" y="1632"/>
                      </a:cubicBezTo>
                      <a:cubicBezTo>
                        <a:pt x="19761" y="732"/>
                        <a:pt x="18444" y="-603"/>
                        <a:pt x="17626" y="301"/>
                      </a:cubicBezTo>
                      <a:lnTo>
                        <a:pt x="17626" y="30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3" name="Google Shape;703;p13"/>
                <p:cNvSpPr/>
                <p:nvPr/>
              </p:nvSpPr>
              <p:spPr>
                <a:xfrm>
                  <a:off x="6710566" y="1927133"/>
                  <a:ext cx="19912" cy="110764"/>
                </a:xfrm>
                <a:custGeom>
                  <a:rect b="b" l="l" r="r" t="t"/>
                  <a:pathLst>
                    <a:path extrusionOk="0" h="54296" w="9761">
                      <a:moveTo>
                        <a:pt x="8060" y="476"/>
                      </a:moveTo>
                      <a:cubicBezTo>
                        <a:pt x="4880" y="6812"/>
                        <a:pt x="2609" y="13589"/>
                        <a:pt x="1292" y="20560"/>
                      </a:cubicBezTo>
                      <a:cubicBezTo>
                        <a:pt x="20" y="27533"/>
                        <a:pt x="-343" y="34677"/>
                        <a:pt x="338" y="41740"/>
                      </a:cubicBezTo>
                      <a:cubicBezTo>
                        <a:pt x="747" y="45750"/>
                        <a:pt x="1428" y="49734"/>
                        <a:pt x="2473" y="53631"/>
                      </a:cubicBezTo>
                      <a:cubicBezTo>
                        <a:pt x="2745" y="54798"/>
                        <a:pt x="4562" y="54303"/>
                        <a:pt x="4290" y="53131"/>
                      </a:cubicBezTo>
                      <a:cubicBezTo>
                        <a:pt x="2518" y="46427"/>
                        <a:pt x="1746" y="39501"/>
                        <a:pt x="1928" y="32574"/>
                      </a:cubicBezTo>
                      <a:cubicBezTo>
                        <a:pt x="2110" y="25684"/>
                        <a:pt x="3245" y="18834"/>
                        <a:pt x="5289" y="12253"/>
                      </a:cubicBezTo>
                      <a:cubicBezTo>
                        <a:pt x="6470" y="8528"/>
                        <a:pt x="7923" y="4909"/>
                        <a:pt x="9649" y="1425"/>
                      </a:cubicBezTo>
                      <a:cubicBezTo>
                        <a:pt x="10194" y="348"/>
                        <a:pt x="8605" y="-605"/>
                        <a:pt x="8060" y="476"/>
                      </a:cubicBezTo>
                      <a:lnTo>
                        <a:pt x="8060" y="476"/>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4" name="Google Shape;704;p13"/>
                <p:cNvSpPr/>
                <p:nvPr/>
              </p:nvSpPr>
              <p:spPr>
                <a:xfrm>
                  <a:off x="6701683" y="2028558"/>
                  <a:ext cx="33689" cy="38117"/>
                </a:xfrm>
                <a:custGeom>
                  <a:rect b="b" l="l" r="r" t="t"/>
                  <a:pathLst>
                    <a:path extrusionOk="0" h="18685" w="16514">
                      <a:moveTo>
                        <a:pt x="246" y="12041"/>
                      </a:moveTo>
                      <a:cubicBezTo>
                        <a:pt x="1290" y="16047"/>
                        <a:pt x="5651" y="18477"/>
                        <a:pt x="9784" y="18673"/>
                      </a:cubicBezTo>
                      <a:cubicBezTo>
                        <a:pt x="10874" y="18722"/>
                        <a:pt x="12010" y="18645"/>
                        <a:pt x="13009" y="18159"/>
                      </a:cubicBezTo>
                      <a:cubicBezTo>
                        <a:pt x="19140" y="15166"/>
                        <a:pt x="16325" y="3779"/>
                        <a:pt x="11465" y="899"/>
                      </a:cubicBezTo>
                      <a:cubicBezTo>
                        <a:pt x="5060" y="-2875"/>
                        <a:pt x="-1344" y="6077"/>
                        <a:pt x="246" y="1204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5" name="Google Shape;705;p13"/>
                <p:cNvSpPr/>
                <p:nvPr/>
              </p:nvSpPr>
              <p:spPr>
                <a:xfrm>
                  <a:off x="6649855" y="2026810"/>
                  <a:ext cx="37707" cy="34007"/>
                </a:xfrm>
                <a:custGeom>
                  <a:rect b="b" l="l" r="r" t="t"/>
                  <a:pathLst>
                    <a:path extrusionOk="0" h="16670" w="18484">
                      <a:moveTo>
                        <a:pt x="5650" y="485"/>
                      </a:moveTo>
                      <a:cubicBezTo>
                        <a:pt x="1789" y="1943"/>
                        <a:pt x="-210" y="6499"/>
                        <a:pt x="17" y="10641"/>
                      </a:cubicBezTo>
                      <a:cubicBezTo>
                        <a:pt x="63" y="11740"/>
                        <a:pt x="245" y="12862"/>
                        <a:pt x="835" y="13798"/>
                      </a:cubicBezTo>
                      <a:cubicBezTo>
                        <a:pt x="4423" y="19584"/>
                        <a:pt x="15460" y="15664"/>
                        <a:pt x="17867" y="10523"/>
                      </a:cubicBezTo>
                      <a:cubicBezTo>
                        <a:pt x="21002" y="3792"/>
                        <a:pt x="11463" y="-1686"/>
                        <a:pt x="5650" y="48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6" name="Google Shape;706;p13"/>
                <p:cNvSpPr/>
                <p:nvPr/>
              </p:nvSpPr>
              <p:spPr>
                <a:xfrm>
                  <a:off x="6605478" y="1951484"/>
                  <a:ext cx="29337" cy="33230"/>
                </a:xfrm>
                <a:custGeom>
                  <a:rect b="b" l="l" r="r" t="t"/>
                  <a:pathLst>
                    <a:path extrusionOk="0" h="16289" w="14381">
                      <a:moveTo>
                        <a:pt x="220" y="10496"/>
                      </a:moveTo>
                      <a:cubicBezTo>
                        <a:pt x="1129" y="13988"/>
                        <a:pt x="4898" y="16105"/>
                        <a:pt x="8532" y="16278"/>
                      </a:cubicBezTo>
                      <a:cubicBezTo>
                        <a:pt x="9486" y="16323"/>
                        <a:pt x="10485" y="16255"/>
                        <a:pt x="11348" y="15833"/>
                      </a:cubicBezTo>
                      <a:cubicBezTo>
                        <a:pt x="16662" y="13221"/>
                        <a:pt x="14210" y="3296"/>
                        <a:pt x="9986" y="785"/>
                      </a:cubicBezTo>
                      <a:cubicBezTo>
                        <a:pt x="4399" y="-2508"/>
                        <a:pt x="-1188" y="5299"/>
                        <a:pt x="220" y="1050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7" name="Google Shape;707;p13"/>
                <p:cNvSpPr/>
                <p:nvPr/>
              </p:nvSpPr>
              <p:spPr>
                <a:xfrm>
                  <a:off x="6684248" y="1862335"/>
                  <a:ext cx="79850" cy="92492"/>
                </a:xfrm>
                <a:custGeom>
                  <a:rect b="b" l="l" r="r" t="t"/>
                  <a:pathLst>
                    <a:path extrusionOk="0" h="45339" w="39142">
                      <a:moveTo>
                        <a:pt x="535" y="0"/>
                      </a:moveTo>
                      <a:cubicBezTo>
                        <a:pt x="-827" y="8716"/>
                        <a:pt x="399" y="17882"/>
                        <a:pt x="4351" y="25767"/>
                      </a:cubicBezTo>
                      <a:cubicBezTo>
                        <a:pt x="8303" y="33652"/>
                        <a:pt x="15070" y="40179"/>
                        <a:pt x="23246" y="43426"/>
                      </a:cubicBezTo>
                      <a:cubicBezTo>
                        <a:pt x="28287" y="45425"/>
                        <a:pt x="34101" y="46152"/>
                        <a:pt x="39143" y="44162"/>
                      </a:cubicBezTo>
                      <a:cubicBezTo>
                        <a:pt x="35146" y="36713"/>
                        <a:pt x="30195" y="28651"/>
                        <a:pt x="22791" y="24605"/>
                      </a:cubicBezTo>
                      <a:cubicBezTo>
                        <a:pt x="19703" y="22928"/>
                        <a:pt x="16342" y="21861"/>
                        <a:pt x="13253" y="20203"/>
                      </a:cubicBezTo>
                      <a:cubicBezTo>
                        <a:pt x="4714" y="15620"/>
                        <a:pt x="944" y="9679"/>
                        <a:pt x="535"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8" name="Google Shape;708;p13"/>
                <p:cNvSpPr/>
                <p:nvPr/>
              </p:nvSpPr>
              <p:spPr>
                <a:xfrm>
                  <a:off x="6224502" y="1694046"/>
                  <a:ext cx="93479" cy="187362"/>
                </a:xfrm>
                <a:custGeom>
                  <a:rect b="b" l="l" r="r" t="t"/>
                  <a:pathLst>
                    <a:path extrusionOk="0" h="91844" w="45823">
                      <a:moveTo>
                        <a:pt x="44602" y="120"/>
                      </a:moveTo>
                      <a:cubicBezTo>
                        <a:pt x="39107" y="4230"/>
                        <a:pt x="34019" y="8849"/>
                        <a:pt x="29432" y="13927"/>
                      </a:cubicBezTo>
                      <a:cubicBezTo>
                        <a:pt x="24845" y="18978"/>
                        <a:pt x="20711" y="24451"/>
                        <a:pt x="17123" y="30242"/>
                      </a:cubicBezTo>
                      <a:cubicBezTo>
                        <a:pt x="13535" y="36043"/>
                        <a:pt x="10447" y="42165"/>
                        <a:pt x="7903" y="48511"/>
                      </a:cubicBezTo>
                      <a:cubicBezTo>
                        <a:pt x="5405" y="54865"/>
                        <a:pt x="3452" y="61451"/>
                        <a:pt x="2089" y="68159"/>
                      </a:cubicBezTo>
                      <a:cubicBezTo>
                        <a:pt x="772" y="74850"/>
                        <a:pt x="45" y="81667"/>
                        <a:pt x="0" y="88489"/>
                      </a:cubicBezTo>
                      <a:cubicBezTo>
                        <a:pt x="0" y="89343"/>
                        <a:pt x="0" y="90202"/>
                        <a:pt x="45" y="91056"/>
                      </a:cubicBezTo>
                      <a:cubicBezTo>
                        <a:pt x="45" y="92105"/>
                        <a:pt x="1680" y="92109"/>
                        <a:pt x="1680" y="91056"/>
                      </a:cubicBezTo>
                      <a:cubicBezTo>
                        <a:pt x="1544" y="84347"/>
                        <a:pt x="2089" y="77634"/>
                        <a:pt x="3225" y="71025"/>
                      </a:cubicBezTo>
                      <a:cubicBezTo>
                        <a:pt x="4360" y="64416"/>
                        <a:pt x="6177" y="57835"/>
                        <a:pt x="8493" y="51504"/>
                      </a:cubicBezTo>
                      <a:cubicBezTo>
                        <a:pt x="10855" y="45204"/>
                        <a:pt x="13762" y="39122"/>
                        <a:pt x="17169" y="33336"/>
                      </a:cubicBezTo>
                      <a:cubicBezTo>
                        <a:pt x="20575" y="27553"/>
                        <a:pt x="24481" y="22071"/>
                        <a:pt x="28887" y="16998"/>
                      </a:cubicBezTo>
                      <a:cubicBezTo>
                        <a:pt x="33293" y="11925"/>
                        <a:pt x="38198" y="7201"/>
                        <a:pt x="43467" y="3018"/>
                      </a:cubicBezTo>
                      <a:cubicBezTo>
                        <a:pt x="44103" y="2513"/>
                        <a:pt x="44784" y="2018"/>
                        <a:pt x="45420" y="1528"/>
                      </a:cubicBezTo>
                      <a:cubicBezTo>
                        <a:pt x="45783" y="1260"/>
                        <a:pt x="45965" y="824"/>
                        <a:pt x="45693" y="410"/>
                      </a:cubicBezTo>
                      <a:cubicBezTo>
                        <a:pt x="45511" y="61"/>
                        <a:pt x="44966" y="-144"/>
                        <a:pt x="44602" y="120"/>
                      </a:cubicBezTo>
                      <a:lnTo>
                        <a:pt x="44602" y="12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9" name="Google Shape;709;p13"/>
                <p:cNvSpPr/>
                <p:nvPr/>
              </p:nvSpPr>
              <p:spPr>
                <a:xfrm>
                  <a:off x="6257459" y="1748782"/>
                  <a:ext cx="11198" cy="78018"/>
                </a:xfrm>
                <a:custGeom>
                  <a:rect b="b" l="l" r="r" t="t"/>
                  <a:pathLst>
                    <a:path extrusionOk="0" h="38244" w="5489">
                      <a:moveTo>
                        <a:pt x="3857" y="550"/>
                      </a:moveTo>
                      <a:cubicBezTo>
                        <a:pt x="587" y="9766"/>
                        <a:pt x="-640" y="19704"/>
                        <a:pt x="315" y="29437"/>
                      </a:cubicBezTo>
                      <a:cubicBezTo>
                        <a:pt x="587" y="32199"/>
                        <a:pt x="1041" y="34947"/>
                        <a:pt x="1631" y="37659"/>
                      </a:cubicBezTo>
                      <a:cubicBezTo>
                        <a:pt x="1859" y="38685"/>
                        <a:pt x="3448" y="38249"/>
                        <a:pt x="3221" y="37227"/>
                      </a:cubicBezTo>
                      <a:cubicBezTo>
                        <a:pt x="1132" y="27893"/>
                        <a:pt x="1132" y="18114"/>
                        <a:pt x="3176" y="8780"/>
                      </a:cubicBezTo>
                      <a:cubicBezTo>
                        <a:pt x="3766" y="6141"/>
                        <a:pt x="4539" y="3539"/>
                        <a:pt x="5447" y="991"/>
                      </a:cubicBezTo>
                      <a:cubicBezTo>
                        <a:pt x="5765" y="1"/>
                        <a:pt x="4221" y="-427"/>
                        <a:pt x="3857" y="559"/>
                      </a:cubicBezTo>
                      <a:lnTo>
                        <a:pt x="3857" y="55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0" name="Google Shape;710;p13"/>
                <p:cNvSpPr/>
                <p:nvPr/>
              </p:nvSpPr>
              <p:spPr>
                <a:xfrm>
                  <a:off x="6225639" y="1703157"/>
                  <a:ext cx="73750" cy="28297"/>
                </a:xfrm>
                <a:custGeom>
                  <a:rect b="b" l="l" r="r" t="t"/>
                  <a:pathLst>
                    <a:path extrusionOk="0" h="13871" w="36152">
                      <a:moveTo>
                        <a:pt x="1213" y="13748"/>
                      </a:moveTo>
                      <a:cubicBezTo>
                        <a:pt x="9344" y="8820"/>
                        <a:pt x="17883" y="3747"/>
                        <a:pt x="27421" y="2107"/>
                      </a:cubicBezTo>
                      <a:cubicBezTo>
                        <a:pt x="30055" y="1657"/>
                        <a:pt x="32690" y="1521"/>
                        <a:pt x="35370" y="1712"/>
                      </a:cubicBezTo>
                      <a:cubicBezTo>
                        <a:pt x="36414" y="1789"/>
                        <a:pt x="36414" y="154"/>
                        <a:pt x="35370" y="81"/>
                      </a:cubicBezTo>
                      <a:cubicBezTo>
                        <a:pt x="25468" y="-627"/>
                        <a:pt x="16111" y="3388"/>
                        <a:pt x="7663" y="8093"/>
                      </a:cubicBezTo>
                      <a:cubicBezTo>
                        <a:pt x="5210" y="9456"/>
                        <a:pt x="2803" y="10891"/>
                        <a:pt x="396" y="12340"/>
                      </a:cubicBezTo>
                      <a:cubicBezTo>
                        <a:pt x="-512" y="12881"/>
                        <a:pt x="305" y="14293"/>
                        <a:pt x="1213" y="13748"/>
                      </a:cubicBezTo>
                      <a:lnTo>
                        <a:pt x="1213" y="1374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1" name="Google Shape;711;p13"/>
                <p:cNvSpPr/>
                <p:nvPr/>
              </p:nvSpPr>
              <p:spPr>
                <a:xfrm>
                  <a:off x="6199051" y="1567122"/>
                  <a:ext cx="19759" cy="50327"/>
                </a:xfrm>
                <a:custGeom>
                  <a:rect b="b" l="l" r="r" t="t"/>
                  <a:pathLst>
                    <a:path extrusionOk="0" h="24670" w="9686">
                      <a:moveTo>
                        <a:pt x="8312" y="237"/>
                      </a:moveTo>
                      <a:cubicBezTo>
                        <a:pt x="4224" y="5451"/>
                        <a:pt x="1499" y="11656"/>
                        <a:pt x="499" y="18197"/>
                      </a:cubicBezTo>
                      <a:cubicBezTo>
                        <a:pt x="181" y="20081"/>
                        <a:pt x="45" y="21980"/>
                        <a:pt x="0" y="23883"/>
                      </a:cubicBezTo>
                      <a:cubicBezTo>
                        <a:pt x="0" y="24932"/>
                        <a:pt x="1635" y="24932"/>
                        <a:pt x="1635" y="23883"/>
                      </a:cubicBezTo>
                      <a:cubicBezTo>
                        <a:pt x="1726" y="15798"/>
                        <a:pt x="4496" y="7777"/>
                        <a:pt x="9447" y="1391"/>
                      </a:cubicBezTo>
                      <a:cubicBezTo>
                        <a:pt x="9720" y="1041"/>
                        <a:pt x="9811" y="578"/>
                        <a:pt x="9447" y="237"/>
                      </a:cubicBezTo>
                      <a:cubicBezTo>
                        <a:pt x="9175" y="-49"/>
                        <a:pt x="8584" y="-108"/>
                        <a:pt x="8312" y="237"/>
                      </a:cubicBezTo>
                      <a:lnTo>
                        <a:pt x="8312" y="23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2" name="Google Shape;712;p13"/>
                <p:cNvSpPr/>
                <p:nvPr/>
              </p:nvSpPr>
              <p:spPr>
                <a:xfrm>
                  <a:off x="6237161" y="1614125"/>
                  <a:ext cx="7464" cy="22001"/>
                </a:xfrm>
                <a:custGeom>
                  <a:rect b="b" l="l" r="r" t="t"/>
                  <a:pathLst>
                    <a:path extrusionOk="0" h="10785" w="3659">
                      <a:moveTo>
                        <a:pt x="2145" y="403"/>
                      </a:moveTo>
                      <a:cubicBezTo>
                        <a:pt x="510" y="3310"/>
                        <a:pt x="-217" y="6657"/>
                        <a:pt x="56" y="9968"/>
                      </a:cubicBezTo>
                      <a:cubicBezTo>
                        <a:pt x="101" y="10409"/>
                        <a:pt x="419" y="10786"/>
                        <a:pt x="874" y="10786"/>
                      </a:cubicBezTo>
                      <a:cubicBezTo>
                        <a:pt x="1282" y="10786"/>
                        <a:pt x="1737" y="10413"/>
                        <a:pt x="1691" y="9968"/>
                      </a:cubicBezTo>
                      <a:cubicBezTo>
                        <a:pt x="1419" y="6930"/>
                        <a:pt x="2054" y="3896"/>
                        <a:pt x="3554" y="1225"/>
                      </a:cubicBezTo>
                      <a:cubicBezTo>
                        <a:pt x="4053" y="307"/>
                        <a:pt x="2645" y="-519"/>
                        <a:pt x="2145" y="403"/>
                      </a:cubicBezTo>
                      <a:lnTo>
                        <a:pt x="2145" y="40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3" name="Google Shape;713;p13"/>
                <p:cNvSpPr/>
                <p:nvPr/>
              </p:nvSpPr>
              <p:spPr>
                <a:xfrm>
                  <a:off x="6459025" y="1708954"/>
                  <a:ext cx="17466" cy="37650"/>
                </a:xfrm>
                <a:custGeom>
                  <a:rect b="b" l="l" r="r" t="t"/>
                  <a:pathLst>
                    <a:path extrusionOk="0" h="18456" w="8562">
                      <a:moveTo>
                        <a:pt x="1370" y="407"/>
                      </a:moveTo>
                      <a:cubicBezTo>
                        <a:pt x="-1173" y="5340"/>
                        <a:pt x="-38" y="11626"/>
                        <a:pt x="3641" y="15664"/>
                      </a:cubicBezTo>
                      <a:cubicBezTo>
                        <a:pt x="4685" y="16786"/>
                        <a:pt x="5958" y="17717"/>
                        <a:pt x="7320" y="18371"/>
                      </a:cubicBezTo>
                      <a:cubicBezTo>
                        <a:pt x="8274" y="18816"/>
                        <a:pt x="9091" y="17412"/>
                        <a:pt x="8138" y="16963"/>
                      </a:cubicBezTo>
                      <a:cubicBezTo>
                        <a:pt x="3732" y="14864"/>
                        <a:pt x="1234" y="9868"/>
                        <a:pt x="1643" y="5063"/>
                      </a:cubicBezTo>
                      <a:cubicBezTo>
                        <a:pt x="1779" y="3732"/>
                        <a:pt x="2142" y="2419"/>
                        <a:pt x="2778" y="1234"/>
                      </a:cubicBezTo>
                      <a:cubicBezTo>
                        <a:pt x="3232" y="303"/>
                        <a:pt x="1824" y="-524"/>
                        <a:pt x="1370" y="412"/>
                      </a:cubicBezTo>
                      <a:lnTo>
                        <a:pt x="1370" y="41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4" name="Google Shape;714;p13"/>
                <p:cNvSpPr/>
                <p:nvPr/>
              </p:nvSpPr>
              <p:spPr>
                <a:xfrm>
                  <a:off x="6616056" y="1591639"/>
                  <a:ext cx="37648" cy="30488"/>
                </a:xfrm>
                <a:custGeom>
                  <a:rect b="b" l="l" r="r" t="t"/>
                  <a:pathLst>
                    <a:path extrusionOk="0" h="14945" w="18455">
                      <a:moveTo>
                        <a:pt x="1569" y="14581"/>
                      </a:moveTo>
                      <a:cubicBezTo>
                        <a:pt x="5611" y="8808"/>
                        <a:pt x="11335" y="4239"/>
                        <a:pt x="17875" y="1614"/>
                      </a:cubicBezTo>
                      <a:cubicBezTo>
                        <a:pt x="18284" y="1450"/>
                        <a:pt x="18556" y="1068"/>
                        <a:pt x="18420" y="610"/>
                      </a:cubicBezTo>
                      <a:cubicBezTo>
                        <a:pt x="18329" y="219"/>
                        <a:pt x="17830" y="-122"/>
                        <a:pt x="17421" y="42"/>
                      </a:cubicBezTo>
                      <a:cubicBezTo>
                        <a:pt x="10472" y="2836"/>
                        <a:pt x="4431" y="7605"/>
                        <a:pt x="161" y="13759"/>
                      </a:cubicBezTo>
                      <a:cubicBezTo>
                        <a:pt x="-475" y="14622"/>
                        <a:pt x="933" y="15440"/>
                        <a:pt x="1569" y="14581"/>
                      </a:cubicBezTo>
                      <a:lnTo>
                        <a:pt x="1569" y="1458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5" name="Google Shape;715;p13"/>
                <p:cNvSpPr/>
                <p:nvPr/>
              </p:nvSpPr>
              <p:spPr>
                <a:xfrm>
                  <a:off x="6603593" y="1580872"/>
                  <a:ext cx="24729" cy="20590"/>
                </a:xfrm>
                <a:custGeom>
                  <a:rect b="b" l="l" r="r" t="t"/>
                  <a:pathLst>
                    <a:path extrusionOk="0" h="10093" w="12122">
                      <a:moveTo>
                        <a:pt x="1554" y="9687"/>
                      </a:moveTo>
                      <a:cubicBezTo>
                        <a:pt x="4188" y="6144"/>
                        <a:pt x="7731" y="3341"/>
                        <a:pt x="11728" y="1506"/>
                      </a:cubicBezTo>
                      <a:cubicBezTo>
                        <a:pt x="12137" y="1325"/>
                        <a:pt x="12228" y="743"/>
                        <a:pt x="12000" y="389"/>
                      </a:cubicBezTo>
                      <a:cubicBezTo>
                        <a:pt x="11773" y="-20"/>
                        <a:pt x="11319" y="-88"/>
                        <a:pt x="10910" y="98"/>
                      </a:cubicBezTo>
                      <a:cubicBezTo>
                        <a:pt x="6640" y="2051"/>
                        <a:pt x="2916" y="5095"/>
                        <a:pt x="100" y="8864"/>
                      </a:cubicBezTo>
                      <a:cubicBezTo>
                        <a:pt x="-127" y="9219"/>
                        <a:pt x="55" y="9773"/>
                        <a:pt x="418" y="9982"/>
                      </a:cubicBezTo>
                      <a:cubicBezTo>
                        <a:pt x="827" y="10227"/>
                        <a:pt x="1281" y="10041"/>
                        <a:pt x="1508" y="9691"/>
                      </a:cubicBezTo>
                      <a:lnTo>
                        <a:pt x="1508" y="96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6" name="Google Shape;716;p13"/>
                <p:cNvSpPr/>
                <p:nvPr/>
              </p:nvSpPr>
              <p:spPr>
                <a:xfrm>
                  <a:off x="7077037" y="1848650"/>
                  <a:ext cx="17191" cy="33111"/>
                </a:xfrm>
                <a:custGeom>
                  <a:rect b="b" l="l" r="r" t="t"/>
                  <a:pathLst>
                    <a:path extrusionOk="0" h="16231" w="8427">
                      <a:moveTo>
                        <a:pt x="0" y="788"/>
                      </a:moveTo>
                      <a:cubicBezTo>
                        <a:pt x="182" y="6552"/>
                        <a:pt x="2725" y="12153"/>
                        <a:pt x="6995" y="16014"/>
                      </a:cubicBezTo>
                      <a:cubicBezTo>
                        <a:pt x="7767" y="16713"/>
                        <a:pt x="8948" y="15564"/>
                        <a:pt x="8176" y="14860"/>
                      </a:cubicBezTo>
                      <a:cubicBezTo>
                        <a:pt x="4179" y="11285"/>
                        <a:pt x="1772" y="6143"/>
                        <a:pt x="1635" y="788"/>
                      </a:cubicBezTo>
                      <a:cubicBezTo>
                        <a:pt x="1635" y="-261"/>
                        <a:pt x="0" y="-265"/>
                        <a:pt x="0" y="788"/>
                      </a:cubicBezTo>
                      <a:lnTo>
                        <a:pt x="0" y="78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7" name="Google Shape;717;p13"/>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8" name="Google Shape;718;p13"/>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9" name="Google Shape;719;p13"/>
                <p:cNvSpPr/>
                <p:nvPr/>
              </p:nvSpPr>
              <p:spPr>
                <a:xfrm>
                  <a:off x="6911794" y="1659667"/>
                  <a:ext cx="81219" cy="72616"/>
                </a:xfrm>
                <a:custGeom>
                  <a:rect b="b" l="l" r="r" t="t"/>
                  <a:pathLst>
                    <a:path extrusionOk="0" h="35596" w="39813">
                      <a:moveTo>
                        <a:pt x="560" y="1617"/>
                      </a:moveTo>
                      <a:cubicBezTo>
                        <a:pt x="7055" y="3629"/>
                        <a:pt x="13141" y="6759"/>
                        <a:pt x="18592" y="10769"/>
                      </a:cubicBezTo>
                      <a:cubicBezTo>
                        <a:pt x="23997" y="14766"/>
                        <a:pt x="28811" y="19676"/>
                        <a:pt x="32672" y="25208"/>
                      </a:cubicBezTo>
                      <a:cubicBezTo>
                        <a:pt x="34852" y="28351"/>
                        <a:pt x="36760" y="31699"/>
                        <a:pt x="38304" y="35201"/>
                      </a:cubicBezTo>
                      <a:cubicBezTo>
                        <a:pt x="38486" y="35605"/>
                        <a:pt x="39076" y="35696"/>
                        <a:pt x="39439" y="35491"/>
                      </a:cubicBezTo>
                      <a:cubicBezTo>
                        <a:pt x="39848" y="35255"/>
                        <a:pt x="39894" y="34774"/>
                        <a:pt x="39712" y="34374"/>
                      </a:cubicBezTo>
                      <a:cubicBezTo>
                        <a:pt x="36896" y="28043"/>
                        <a:pt x="32944" y="22220"/>
                        <a:pt x="28221" y="17164"/>
                      </a:cubicBezTo>
                      <a:cubicBezTo>
                        <a:pt x="23497" y="12114"/>
                        <a:pt x="17910" y="7821"/>
                        <a:pt x="11779" y="4556"/>
                      </a:cubicBezTo>
                      <a:cubicBezTo>
                        <a:pt x="8372" y="2716"/>
                        <a:pt x="4739" y="1199"/>
                        <a:pt x="1014" y="41"/>
                      </a:cubicBezTo>
                      <a:cubicBezTo>
                        <a:pt x="15" y="-272"/>
                        <a:pt x="-439" y="1304"/>
                        <a:pt x="560" y="1612"/>
                      </a:cubicBezTo>
                      <a:lnTo>
                        <a:pt x="560" y="161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20" name="Google Shape;720;p13"/>
              <p:cNvGrpSpPr/>
              <p:nvPr/>
            </p:nvGrpSpPr>
            <p:grpSpPr>
              <a:xfrm rot="3704011">
                <a:off x="113949" y="4048033"/>
                <a:ext cx="111641" cy="295261"/>
                <a:chOff x="7145508" y="910775"/>
                <a:chExt cx="318111" cy="841320"/>
              </a:xfrm>
            </p:grpSpPr>
            <p:sp>
              <p:nvSpPr>
                <p:cNvPr id="721" name="Google Shape;721;p13"/>
                <p:cNvSpPr/>
                <p:nvPr/>
              </p:nvSpPr>
              <p:spPr>
                <a:xfrm>
                  <a:off x="7145508" y="910775"/>
                  <a:ext cx="318111" cy="841320"/>
                </a:xfrm>
                <a:custGeom>
                  <a:rect b="b" l="l" r="r" t="t"/>
                  <a:pathLst>
                    <a:path extrusionOk="0" h="123406" w="46661">
                      <a:moveTo>
                        <a:pt x="11662" y="1226"/>
                      </a:moveTo>
                      <a:cubicBezTo>
                        <a:pt x="15114" y="22029"/>
                        <a:pt x="8618" y="41832"/>
                        <a:pt x="3350" y="61681"/>
                      </a:cubicBezTo>
                      <a:cubicBezTo>
                        <a:pt x="-920" y="77760"/>
                        <a:pt x="-2646" y="96563"/>
                        <a:pt x="7710" y="109644"/>
                      </a:cubicBezTo>
                      <a:cubicBezTo>
                        <a:pt x="12843" y="116094"/>
                        <a:pt x="20337" y="120273"/>
                        <a:pt x="28013" y="123407"/>
                      </a:cubicBezTo>
                      <a:cubicBezTo>
                        <a:pt x="48044" y="109190"/>
                        <a:pt x="49270" y="89115"/>
                        <a:pt x="44001" y="65087"/>
                      </a:cubicBezTo>
                      <a:cubicBezTo>
                        <a:pt x="38732" y="41105"/>
                        <a:pt x="24425" y="20212"/>
                        <a:pt x="10390" y="0"/>
                      </a:cubicBezTo>
                    </a:path>
                  </a:pathLst>
                </a:custGeom>
                <a:solidFill>
                  <a:schemeClr val="lt2"/>
                </a:solidFill>
                <a:ln cap="flat" cmpd="sng" w="9525">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2" name="Google Shape;722;p13"/>
                <p:cNvSpPr/>
                <p:nvPr/>
              </p:nvSpPr>
              <p:spPr>
                <a:xfrm>
                  <a:off x="7290783" y="1149754"/>
                  <a:ext cx="67711" cy="592373"/>
                </a:xfrm>
                <a:custGeom>
                  <a:rect b="b" l="l" r="r" t="t"/>
                  <a:pathLst>
                    <a:path extrusionOk="0" h="86890" w="9932">
                      <a:moveTo>
                        <a:pt x="5704" y="86578"/>
                      </a:moveTo>
                      <a:cubicBezTo>
                        <a:pt x="8384" y="75541"/>
                        <a:pt x="9837" y="64186"/>
                        <a:pt x="9928" y="52785"/>
                      </a:cubicBezTo>
                      <a:cubicBezTo>
                        <a:pt x="10019" y="41340"/>
                        <a:pt x="8838" y="29939"/>
                        <a:pt x="6340" y="18766"/>
                      </a:cubicBezTo>
                      <a:cubicBezTo>
                        <a:pt x="4886" y="12498"/>
                        <a:pt x="3069" y="6321"/>
                        <a:pt x="844" y="280"/>
                      </a:cubicBezTo>
                      <a:cubicBezTo>
                        <a:pt x="662" y="-220"/>
                        <a:pt x="-155" y="7"/>
                        <a:pt x="26" y="507"/>
                      </a:cubicBezTo>
                      <a:cubicBezTo>
                        <a:pt x="3978" y="11181"/>
                        <a:pt x="6658" y="22309"/>
                        <a:pt x="8020" y="33618"/>
                      </a:cubicBezTo>
                      <a:cubicBezTo>
                        <a:pt x="9383" y="44837"/>
                        <a:pt x="9428" y="56192"/>
                        <a:pt x="8202" y="67411"/>
                      </a:cubicBezTo>
                      <a:cubicBezTo>
                        <a:pt x="7520" y="73770"/>
                        <a:pt x="6385" y="80128"/>
                        <a:pt x="4886" y="86351"/>
                      </a:cubicBezTo>
                      <a:cubicBezTo>
                        <a:pt x="4750" y="86896"/>
                        <a:pt x="5567" y="87123"/>
                        <a:pt x="5704" y="86578"/>
                      </a:cubicBezTo>
                      <a:lnTo>
                        <a:pt x="5704" y="8657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3" name="Google Shape;723;p13"/>
                <p:cNvSpPr/>
                <p:nvPr/>
              </p:nvSpPr>
              <p:spPr>
                <a:xfrm>
                  <a:off x="7282276" y="1494675"/>
                  <a:ext cx="48731" cy="252377"/>
                </a:xfrm>
                <a:custGeom>
                  <a:rect b="b" l="l" r="r" t="t"/>
                  <a:pathLst>
                    <a:path extrusionOk="0" h="37019" w="7148">
                      <a:moveTo>
                        <a:pt x="7133" y="36480"/>
                      </a:moveTo>
                      <a:cubicBezTo>
                        <a:pt x="5180" y="27123"/>
                        <a:pt x="3454" y="17721"/>
                        <a:pt x="2000" y="8274"/>
                      </a:cubicBezTo>
                      <a:cubicBezTo>
                        <a:pt x="1592" y="5640"/>
                        <a:pt x="1183" y="2960"/>
                        <a:pt x="819" y="280"/>
                      </a:cubicBezTo>
                      <a:cubicBezTo>
                        <a:pt x="774" y="-220"/>
                        <a:pt x="-43" y="7"/>
                        <a:pt x="2" y="507"/>
                      </a:cubicBezTo>
                      <a:cubicBezTo>
                        <a:pt x="1319" y="10000"/>
                        <a:pt x="2909" y="19402"/>
                        <a:pt x="4726" y="28804"/>
                      </a:cubicBezTo>
                      <a:cubicBezTo>
                        <a:pt x="5225" y="31438"/>
                        <a:pt x="5770" y="34072"/>
                        <a:pt x="6315" y="36707"/>
                      </a:cubicBezTo>
                      <a:cubicBezTo>
                        <a:pt x="6452" y="37252"/>
                        <a:pt x="7269" y="37025"/>
                        <a:pt x="7133" y="36480"/>
                      </a:cubicBezTo>
                      <a:lnTo>
                        <a:pt x="7133" y="364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sp>
        <p:nvSpPr>
          <p:cNvPr id="724" name="Google Shape;724;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25" name="Google Shape;725;p13"/>
          <p:cNvSpPr txBox="1"/>
          <p:nvPr>
            <p:ph hasCustomPrompt="1" idx="2" type="title"/>
          </p:nvPr>
        </p:nvSpPr>
        <p:spPr>
          <a:xfrm>
            <a:off x="827675" y="1524850"/>
            <a:ext cx="734700" cy="632100"/>
          </a:xfrm>
          <a:prstGeom prst="rect">
            <a:avLst/>
          </a:prstGeom>
          <a:solidFill>
            <a:schemeClr val="accent6"/>
          </a:solidFill>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6" name="Google Shape;726;p13"/>
          <p:cNvSpPr txBox="1"/>
          <p:nvPr>
            <p:ph hasCustomPrompt="1" idx="3" type="title"/>
          </p:nvPr>
        </p:nvSpPr>
        <p:spPr>
          <a:xfrm>
            <a:off x="827675" y="3110800"/>
            <a:ext cx="734700" cy="632100"/>
          </a:xfrm>
          <a:prstGeom prst="rect">
            <a:avLst/>
          </a:prstGeom>
          <a:solidFill>
            <a:schemeClr val="accent6"/>
          </a:solidFill>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7" name="Google Shape;727;p13"/>
          <p:cNvSpPr txBox="1"/>
          <p:nvPr>
            <p:ph hasCustomPrompt="1" idx="4" type="title"/>
          </p:nvPr>
        </p:nvSpPr>
        <p:spPr>
          <a:xfrm>
            <a:off x="3526925" y="1524850"/>
            <a:ext cx="734700" cy="632100"/>
          </a:xfrm>
          <a:prstGeom prst="rect">
            <a:avLst/>
          </a:prstGeom>
          <a:solidFill>
            <a:schemeClr val="accent6"/>
          </a:solidFill>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8" name="Google Shape;728;p13"/>
          <p:cNvSpPr txBox="1"/>
          <p:nvPr>
            <p:ph hasCustomPrompt="1" idx="5" type="title"/>
          </p:nvPr>
        </p:nvSpPr>
        <p:spPr>
          <a:xfrm>
            <a:off x="3526925" y="3110800"/>
            <a:ext cx="734700" cy="632100"/>
          </a:xfrm>
          <a:prstGeom prst="rect">
            <a:avLst/>
          </a:prstGeom>
          <a:solidFill>
            <a:schemeClr val="accent6"/>
          </a:solidFill>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9" name="Google Shape;729;p13"/>
          <p:cNvSpPr txBox="1"/>
          <p:nvPr>
            <p:ph hasCustomPrompt="1" idx="6" type="title"/>
          </p:nvPr>
        </p:nvSpPr>
        <p:spPr>
          <a:xfrm>
            <a:off x="6226225" y="1524850"/>
            <a:ext cx="734700" cy="632100"/>
          </a:xfrm>
          <a:prstGeom prst="rect">
            <a:avLst/>
          </a:prstGeom>
          <a:solidFill>
            <a:schemeClr val="accent6"/>
          </a:solidFill>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0" name="Google Shape;730;p13"/>
          <p:cNvSpPr txBox="1"/>
          <p:nvPr>
            <p:ph hasCustomPrompt="1" idx="7" type="title"/>
          </p:nvPr>
        </p:nvSpPr>
        <p:spPr>
          <a:xfrm>
            <a:off x="6226225" y="3110800"/>
            <a:ext cx="734700" cy="632100"/>
          </a:xfrm>
          <a:prstGeom prst="rect">
            <a:avLst/>
          </a:prstGeom>
          <a:solidFill>
            <a:schemeClr val="accent6"/>
          </a:solidFill>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1" name="Google Shape;731;p13"/>
          <p:cNvSpPr txBox="1"/>
          <p:nvPr>
            <p:ph idx="1" type="subTitle"/>
          </p:nvPr>
        </p:nvSpPr>
        <p:spPr>
          <a:xfrm>
            <a:off x="720000" y="2150075"/>
            <a:ext cx="2305500" cy="471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000"/>
              <a:buFont typeface="Raleway"/>
              <a:buNone/>
              <a:defRPr sz="1800">
                <a:solidFill>
                  <a:schemeClr val="dk1"/>
                </a:solidFill>
                <a:latin typeface="Prompt SemiBold"/>
                <a:ea typeface="Prompt SemiBold"/>
                <a:cs typeface="Prompt SemiBold"/>
                <a:sym typeface="Prompt SemiBold"/>
              </a:defRPr>
            </a:lvl1pPr>
            <a:lvl2pPr lvl="1" rtl="0">
              <a:lnSpc>
                <a:spcPct val="100000"/>
              </a:lnSpc>
              <a:spcBef>
                <a:spcPts val="0"/>
              </a:spcBef>
              <a:spcAft>
                <a:spcPts val="0"/>
              </a:spcAft>
              <a:buSzPts val="2000"/>
              <a:buFont typeface="Raleway"/>
              <a:buNone/>
              <a:defRPr b="1" sz="2000">
                <a:latin typeface="Raleway"/>
                <a:ea typeface="Raleway"/>
                <a:cs typeface="Raleway"/>
                <a:sym typeface="Raleway"/>
              </a:defRPr>
            </a:lvl2pPr>
            <a:lvl3pPr lvl="2" rtl="0">
              <a:lnSpc>
                <a:spcPct val="100000"/>
              </a:lnSpc>
              <a:spcBef>
                <a:spcPts val="0"/>
              </a:spcBef>
              <a:spcAft>
                <a:spcPts val="0"/>
              </a:spcAft>
              <a:buSzPts val="2000"/>
              <a:buFont typeface="Raleway"/>
              <a:buNone/>
              <a:defRPr b="1" sz="2000">
                <a:latin typeface="Raleway"/>
                <a:ea typeface="Raleway"/>
                <a:cs typeface="Raleway"/>
                <a:sym typeface="Raleway"/>
              </a:defRPr>
            </a:lvl3pPr>
            <a:lvl4pPr lvl="3" rtl="0">
              <a:lnSpc>
                <a:spcPct val="100000"/>
              </a:lnSpc>
              <a:spcBef>
                <a:spcPts val="0"/>
              </a:spcBef>
              <a:spcAft>
                <a:spcPts val="0"/>
              </a:spcAft>
              <a:buSzPts val="2000"/>
              <a:buFont typeface="Raleway"/>
              <a:buNone/>
              <a:defRPr b="1" sz="2000">
                <a:latin typeface="Raleway"/>
                <a:ea typeface="Raleway"/>
                <a:cs typeface="Raleway"/>
                <a:sym typeface="Raleway"/>
              </a:defRPr>
            </a:lvl4pPr>
            <a:lvl5pPr lvl="4" rtl="0">
              <a:lnSpc>
                <a:spcPct val="100000"/>
              </a:lnSpc>
              <a:spcBef>
                <a:spcPts val="0"/>
              </a:spcBef>
              <a:spcAft>
                <a:spcPts val="0"/>
              </a:spcAft>
              <a:buSzPts val="2000"/>
              <a:buFont typeface="Raleway"/>
              <a:buNone/>
              <a:defRPr b="1" sz="2000">
                <a:latin typeface="Raleway"/>
                <a:ea typeface="Raleway"/>
                <a:cs typeface="Raleway"/>
                <a:sym typeface="Raleway"/>
              </a:defRPr>
            </a:lvl5pPr>
            <a:lvl6pPr lvl="5" rtl="0">
              <a:lnSpc>
                <a:spcPct val="100000"/>
              </a:lnSpc>
              <a:spcBef>
                <a:spcPts val="0"/>
              </a:spcBef>
              <a:spcAft>
                <a:spcPts val="0"/>
              </a:spcAft>
              <a:buSzPts val="2000"/>
              <a:buFont typeface="Raleway"/>
              <a:buNone/>
              <a:defRPr b="1" sz="2000">
                <a:latin typeface="Raleway"/>
                <a:ea typeface="Raleway"/>
                <a:cs typeface="Raleway"/>
                <a:sym typeface="Raleway"/>
              </a:defRPr>
            </a:lvl6pPr>
            <a:lvl7pPr lvl="6" rtl="0">
              <a:lnSpc>
                <a:spcPct val="100000"/>
              </a:lnSpc>
              <a:spcBef>
                <a:spcPts val="0"/>
              </a:spcBef>
              <a:spcAft>
                <a:spcPts val="0"/>
              </a:spcAft>
              <a:buSzPts val="2000"/>
              <a:buFont typeface="Raleway"/>
              <a:buNone/>
              <a:defRPr b="1" sz="2000">
                <a:latin typeface="Raleway"/>
                <a:ea typeface="Raleway"/>
                <a:cs typeface="Raleway"/>
                <a:sym typeface="Raleway"/>
              </a:defRPr>
            </a:lvl7pPr>
            <a:lvl8pPr lvl="7" rtl="0">
              <a:lnSpc>
                <a:spcPct val="100000"/>
              </a:lnSpc>
              <a:spcBef>
                <a:spcPts val="0"/>
              </a:spcBef>
              <a:spcAft>
                <a:spcPts val="0"/>
              </a:spcAft>
              <a:buSzPts val="2000"/>
              <a:buFont typeface="Raleway"/>
              <a:buNone/>
              <a:defRPr b="1" sz="2000">
                <a:latin typeface="Raleway"/>
                <a:ea typeface="Raleway"/>
                <a:cs typeface="Raleway"/>
                <a:sym typeface="Raleway"/>
              </a:defRPr>
            </a:lvl8pPr>
            <a:lvl9pPr lvl="8" rtl="0">
              <a:lnSpc>
                <a:spcPct val="100000"/>
              </a:lnSpc>
              <a:spcBef>
                <a:spcPts val="0"/>
              </a:spcBef>
              <a:spcAft>
                <a:spcPts val="0"/>
              </a:spcAft>
              <a:buSzPts val="2000"/>
              <a:buFont typeface="Raleway"/>
              <a:buNone/>
              <a:defRPr b="1" sz="2000">
                <a:latin typeface="Raleway"/>
                <a:ea typeface="Raleway"/>
                <a:cs typeface="Raleway"/>
                <a:sym typeface="Raleway"/>
              </a:defRPr>
            </a:lvl9pPr>
          </a:lstStyle>
          <a:p/>
        </p:txBody>
      </p:sp>
      <p:sp>
        <p:nvSpPr>
          <p:cNvPr id="732" name="Google Shape;732;p13"/>
          <p:cNvSpPr txBox="1"/>
          <p:nvPr>
            <p:ph idx="8" type="subTitle"/>
          </p:nvPr>
        </p:nvSpPr>
        <p:spPr>
          <a:xfrm>
            <a:off x="3419250" y="2150075"/>
            <a:ext cx="2305500" cy="471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000"/>
              <a:buFont typeface="Raleway"/>
              <a:buNone/>
              <a:defRPr sz="1800">
                <a:solidFill>
                  <a:schemeClr val="dk1"/>
                </a:solidFill>
                <a:latin typeface="Prompt SemiBold"/>
                <a:ea typeface="Prompt SemiBold"/>
                <a:cs typeface="Prompt SemiBold"/>
                <a:sym typeface="Prompt SemiBold"/>
              </a:defRPr>
            </a:lvl1pPr>
            <a:lvl2pPr lvl="1" rtl="0">
              <a:lnSpc>
                <a:spcPct val="100000"/>
              </a:lnSpc>
              <a:spcBef>
                <a:spcPts val="0"/>
              </a:spcBef>
              <a:spcAft>
                <a:spcPts val="0"/>
              </a:spcAft>
              <a:buSzPts val="2000"/>
              <a:buFont typeface="Raleway"/>
              <a:buNone/>
              <a:defRPr b="1" sz="2000">
                <a:latin typeface="Raleway"/>
                <a:ea typeface="Raleway"/>
                <a:cs typeface="Raleway"/>
                <a:sym typeface="Raleway"/>
              </a:defRPr>
            </a:lvl2pPr>
            <a:lvl3pPr lvl="2" rtl="0">
              <a:lnSpc>
                <a:spcPct val="100000"/>
              </a:lnSpc>
              <a:spcBef>
                <a:spcPts val="0"/>
              </a:spcBef>
              <a:spcAft>
                <a:spcPts val="0"/>
              </a:spcAft>
              <a:buSzPts val="2000"/>
              <a:buFont typeface="Raleway"/>
              <a:buNone/>
              <a:defRPr b="1" sz="2000">
                <a:latin typeface="Raleway"/>
                <a:ea typeface="Raleway"/>
                <a:cs typeface="Raleway"/>
                <a:sym typeface="Raleway"/>
              </a:defRPr>
            </a:lvl3pPr>
            <a:lvl4pPr lvl="3" rtl="0">
              <a:lnSpc>
                <a:spcPct val="100000"/>
              </a:lnSpc>
              <a:spcBef>
                <a:spcPts val="0"/>
              </a:spcBef>
              <a:spcAft>
                <a:spcPts val="0"/>
              </a:spcAft>
              <a:buSzPts val="2000"/>
              <a:buFont typeface="Raleway"/>
              <a:buNone/>
              <a:defRPr b="1" sz="2000">
                <a:latin typeface="Raleway"/>
                <a:ea typeface="Raleway"/>
                <a:cs typeface="Raleway"/>
                <a:sym typeface="Raleway"/>
              </a:defRPr>
            </a:lvl4pPr>
            <a:lvl5pPr lvl="4" rtl="0">
              <a:lnSpc>
                <a:spcPct val="100000"/>
              </a:lnSpc>
              <a:spcBef>
                <a:spcPts val="0"/>
              </a:spcBef>
              <a:spcAft>
                <a:spcPts val="0"/>
              </a:spcAft>
              <a:buSzPts val="2000"/>
              <a:buFont typeface="Raleway"/>
              <a:buNone/>
              <a:defRPr b="1" sz="2000">
                <a:latin typeface="Raleway"/>
                <a:ea typeface="Raleway"/>
                <a:cs typeface="Raleway"/>
                <a:sym typeface="Raleway"/>
              </a:defRPr>
            </a:lvl5pPr>
            <a:lvl6pPr lvl="5" rtl="0">
              <a:lnSpc>
                <a:spcPct val="100000"/>
              </a:lnSpc>
              <a:spcBef>
                <a:spcPts val="0"/>
              </a:spcBef>
              <a:spcAft>
                <a:spcPts val="0"/>
              </a:spcAft>
              <a:buSzPts val="2000"/>
              <a:buFont typeface="Raleway"/>
              <a:buNone/>
              <a:defRPr b="1" sz="2000">
                <a:latin typeface="Raleway"/>
                <a:ea typeface="Raleway"/>
                <a:cs typeface="Raleway"/>
                <a:sym typeface="Raleway"/>
              </a:defRPr>
            </a:lvl6pPr>
            <a:lvl7pPr lvl="6" rtl="0">
              <a:lnSpc>
                <a:spcPct val="100000"/>
              </a:lnSpc>
              <a:spcBef>
                <a:spcPts val="0"/>
              </a:spcBef>
              <a:spcAft>
                <a:spcPts val="0"/>
              </a:spcAft>
              <a:buSzPts val="2000"/>
              <a:buFont typeface="Raleway"/>
              <a:buNone/>
              <a:defRPr b="1" sz="2000">
                <a:latin typeface="Raleway"/>
                <a:ea typeface="Raleway"/>
                <a:cs typeface="Raleway"/>
                <a:sym typeface="Raleway"/>
              </a:defRPr>
            </a:lvl7pPr>
            <a:lvl8pPr lvl="7" rtl="0">
              <a:lnSpc>
                <a:spcPct val="100000"/>
              </a:lnSpc>
              <a:spcBef>
                <a:spcPts val="0"/>
              </a:spcBef>
              <a:spcAft>
                <a:spcPts val="0"/>
              </a:spcAft>
              <a:buSzPts val="2000"/>
              <a:buFont typeface="Raleway"/>
              <a:buNone/>
              <a:defRPr b="1" sz="2000">
                <a:latin typeface="Raleway"/>
                <a:ea typeface="Raleway"/>
                <a:cs typeface="Raleway"/>
                <a:sym typeface="Raleway"/>
              </a:defRPr>
            </a:lvl8pPr>
            <a:lvl9pPr lvl="8" rtl="0">
              <a:lnSpc>
                <a:spcPct val="100000"/>
              </a:lnSpc>
              <a:spcBef>
                <a:spcPts val="0"/>
              </a:spcBef>
              <a:spcAft>
                <a:spcPts val="0"/>
              </a:spcAft>
              <a:buSzPts val="2000"/>
              <a:buFont typeface="Raleway"/>
              <a:buNone/>
              <a:defRPr b="1" sz="2000">
                <a:latin typeface="Raleway"/>
                <a:ea typeface="Raleway"/>
                <a:cs typeface="Raleway"/>
                <a:sym typeface="Raleway"/>
              </a:defRPr>
            </a:lvl9pPr>
          </a:lstStyle>
          <a:p/>
        </p:txBody>
      </p:sp>
      <p:sp>
        <p:nvSpPr>
          <p:cNvPr id="733" name="Google Shape;733;p13"/>
          <p:cNvSpPr txBox="1"/>
          <p:nvPr>
            <p:ph idx="9" type="subTitle"/>
          </p:nvPr>
        </p:nvSpPr>
        <p:spPr>
          <a:xfrm>
            <a:off x="6118550" y="2150075"/>
            <a:ext cx="2305500" cy="471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000"/>
              <a:buFont typeface="Raleway"/>
              <a:buNone/>
              <a:defRPr sz="1800">
                <a:solidFill>
                  <a:schemeClr val="dk1"/>
                </a:solidFill>
                <a:latin typeface="Prompt SemiBold"/>
                <a:ea typeface="Prompt SemiBold"/>
                <a:cs typeface="Prompt SemiBold"/>
                <a:sym typeface="Prompt SemiBold"/>
              </a:defRPr>
            </a:lvl1pPr>
            <a:lvl2pPr lvl="1" rtl="0">
              <a:lnSpc>
                <a:spcPct val="100000"/>
              </a:lnSpc>
              <a:spcBef>
                <a:spcPts val="0"/>
              </a:spcBef>
              <a:spcAft>
                <a:spcPts val="0"/>
              </a:spcAft>
              <a:buSzPts val="2000"/>
              <a:buFont typeface="Raleway"/>
              <a:buNone/>
              <a:defRPr b="1" sz="2000">
                <a:latin typeface="Raleway"/>
                <a:ea typeface="Raleway"/>
                <a:cs typeface="Raleway"/>
                <a:sym typeface="Raleway"/>
              </a:defRPr>
            </a:lvl2pPr>
            <a:lvl3pPr lvl="2" rtl="0">
              <a:lnSpc>
                <a:spcPct val="100000"/>
              </a:lnSpc>
              <a:spcBef>
                <a:spcPts val="0"/>
              </a:spcBef>
              <a:spcAft>
                <a:spcPts val="0"/>
              </a:spcAft>
              <a:buSzPts val="2000"/>
              <a:buFont typeface="Raleway"/>
              <a:buNone/>
              <a:defRPr b="1" sz="2000">
                <a:latin typeface="Raleway"/>
                <a:ea typeface="Raleway"/>
                <a:cs typeface="Raleway"/>
                <a:sym typeface="Raleway"/>
              </a:defRPr>
            </a:lvl3pPr>
            <a:lvl4pPr lvl="3" rtl="0">
              <a:lnSpc>
                <a:spcPct val="100000"/>
              </a:lnSpc>
              <a:spcBef>
                <a:spcPts val="0"/>
              </a:spcBef>
              <a:spcAft>
                <a:spcPts val="0"/>
              </a:spcAft>
              <a:buSzPts val="2000"/>
              <a:buFont typeface="Raleway"/>
              <a:buNone/>
              <a:defRPr b="1" sz="2000">
                <a:latin typeface="Raleway"/>
                <a:ea typeface="Raleway"/>
                <a:cs typeface="Raleway"/>
                <a:sym typeface="Raleway"/>
              </a:defRPr>
            </a:lvl4pPr>
            <a:lvl5pPr lvl="4" rtl="0">
              <a:lnSpc>
                <a:spcPct val="100000"/>
              </a:lnSpc>
              <a:spcBef>
                <a:spcPts val="0"/>
              </a:spcBef>
              <a:spcAft>
                <a:spcPts val="0"/>
              </a:spcAft>
              <a:buSzPts val="2000"/>
              <a:buFont typeface="Raleway"/>
              <a:buNone/>
              <a:defRPr b="1" sz="2000">
                <a:latin typeface="Raleway"/>
                <a:ea typeface="Raleway"/>
                <a:cs typeface="Raleway"/>
                <a:sym typeface="Raleway"/>
              </a:defRPr>
            </a:lvl5pPr>
            <a:lvl6pPr lvl="5" rtl="0">
              <a:lnSpc>
                <a:spcPct val="100000"/>
              </a:lnSpc>
              <a:spcBef>
                <a:spcPts val="0"/>
              </a:spcBef>
              <a:spcAft>
                <a:spcPts val="0"/>
              </a:spcAft>
              <a:buSzPts val="2000"/>
              <a:buFont typeface="Raleway"/>
              <a:buNone/>
              <a:defRPr b="1" sz="2000">
                <a:latin typeface="Raleway"/>
                <a:ea typeface="Raleway"/>
                <a:cs typeface="Raleway"/>
                <a:sym typeface="Raleway"/>
              </a:defRPr>
            </a:lvl6pPr>
            <a:lvl7pPr lvl="6" rtl="0">
              <a:lnSpc>
                <a:spcPct val="100000"/>
              </a:lnSpc>
              <a:spcBef>
                <a:spcPts val="0"/>
              </a:spcBef>
              <a:spcAft>
                <a:spcPts val="0"/>
              </a:spcAft>
              <a:buSzPts val="2000"/>
              <a:buFont typeface="Raleway"/>
              <a:buNone/>
              <a:defRPr b="1" sz="2000">
                <a:latin typeface="Raleway"/>
                <a:ea typeface="Raleway"/>
                <a:cs typeface="Raleway"/>
                <a:sym typeface="Raleway"/>
              </a:defRPr>
            </a:lvl7pPr>
            <a:lvl8pPr lvl="7" rtl="0">
              <a:lnSpc>
                <a:spcPct val="100000"/>
              </a:lnSpc>
              <a:spcBef>
                <a:spcPts val="0"/>
              </a:spcBef>
              <a:spcAft>
                <a:spcPts val="0"/>
              </a:spcAft>
              <a:buSzPts val="2000"/>
              <a:buFont typeface="Raleway"/>
              <a:buNone/>
              <a:defRPr b="1" sz="2000">
                <a:latin typeface="Raleway"/>
                <a:ea typeface="Raleway"/>
                <a:cs typeface="Raleway"/>
                <a:sym typeface="Raleway"/>
              </a:defRPr>
            </a:lvl8pPr>
            <a:lvl9pPr lvl="8" rtl="0">
              <a:lnSpc>
                <a:spcPct val="100000"/>
              </a:lnSpc>
              <a:spcBef>
                <a:spcPts val="0"/>
              </a:spcBef>
              <a:spcAft>
                <a:spcPts val="0"/>
              </a:spcAft>
              <a:buSzPts val="2000"/>
              <a:buFont typeface="Raleway"/>
              <a:buNone/>
              <a:defRPr b="1" sz="2000">
                <a:latin typeface="Raleway"/>
                <a:ea typeface="Raleway"/>
                <a:cs typeface="Raleway"/>
                <a:sym typeface="Raleway"/>
              </a:defRPr>
            </a:lvl9pPr>
          </a:lstStyle>
          <a:p/>
        </p:txBody>
      </p:sp>
      <p:sp>
        <p:nvSpPr>
          <p:cNvPr id="734" name="Google Shape;734;p13"/>
          <p:cNvSpPr txBox="1"/>
          <p:nvPr>
            <p:ph idx="13" type="subTitle"/>
          </p:nvPr>
        </p:nvSpPr>
        <p:spPr>
          <a:xfrm>
            <a:off x="720000" y="3735950"/>
            <a:ext cx="2305500" cy="471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000"/>
              <a:buFont typeface="Raleway"/>
              <a:buNone/>
              <a:defRPr sz="1800">
                <a:solidFill>
                  <a:schemeClr val="dk1"/>
                </a:solidFill>
                <a:latin typeface="Prompt SemiBold"/>
                <a:ea typeface="Prompt SemiBold"/>
                <a:cs typeface="Prompt SemiBold"/>
                <a:sym typeface="Prompt SemiBold"/>
              </a:defRPr>
            </a:lvl1pPr>
            <a:lvl2pPr lvl="1" rtl="0">
              <a:lnSpc>
                <a:spcPct val="100000"/>
              </a:lnSpc>
              <a:spcBef>
                <a:spcPts val="0"/>
              </a:spcBef>
              <a:spcAft>
                <a:spcPts val="0"/>
              </a:spcAft>
              <a:buSzPts val="2000"/>
              <a:buFont typeface="Raleway"/>
              <a:buNone/>
              <a:defRPr b="1" sz="2000">
                <a:latin typeface="Raleway"/>
                <a:ea typeface="Raleway"/>
                <a:cs typeface="Raleway"/>
                <a:sym typeface="Raleway"/>
              </a:defRPr>
            </a:lvl2pPr>
            <a:lvl3pPr lvl="2" rtl="0">
              <a:lnSpc>
                <a:spcPct val="100000"/>
              </a:lnSpc>
              <a:spcBef>
                <a:spcPts val="0"/>
              </a:spcBef>
              <a:spcAft>
                <a:spcPts val="0"/>
              </a:spcAft>
              <a:buSzPts val="2000"/>
              <a:buFont typeface="Raleway"/>
              <a:buNone/>
              <a:defRPr b="1" sz="2000">
                <a:latin typeface="Raleway"/>
                <a:ea typeface="Raleway"/>
                <a:cs typeface="Raleway"/>
                <a:sym typeface="Raleway"/>
              </a:defRPr>
            </a:lvl3pPr>
            <a:lvl4pPr lvl="3" rtl="0">
              <a:lnSpc>
                <a:spcPct val="100000"/>
              </a:lnSpc>
              <a:spcBef>
                <a:spcPts val="0"/>
              </a:spcBef>
              <a:spcAft>
                <a:spcPts val="0"/>
              </a:spcAft>
              <a:buSzPts val="2000"/>
              <a:buFont typeface="Raleway"/>
              <a:buNone/>
              <a:defRPr b="1" sz="2000">
                <a:latin typeface="Raleway"/>
                <a:ea typeface="Raleway"/>
                <a:cs typeface="Raleway"/>
                <a:sym typeface="Raleway"/>
              </a:defRPr>
            </a:lvl4pPr>
            <a:lvl5pPr lvl="4" rtl="0">
              <a:lnSpc>
                <a:spcPct val="100000"/>
              </a:lnSpc>
              <a:spcBef>
                <a:spcPts val="0"/>
              </a:spcBef>
              <a:spcAft>
                <a:spcPts val="0"/>
              </a:spcAft>
              <a:buSzPts val="2000"/>
              <a:buFont typeface="Raleway"/>
              <a:buNone/>
              <a:defRPr b="1" sz="2000">
                <a:latin typeface="Raleway"/>
                <a:ea typeface="Raleway"/>
                <a:cs typeface="Raleway"/>
                <a:sym typeface="Raleway"/>
              </a:defRPr>
            </a:lvl5pPr>
            <a:lvl6pPr lvl="5" rtl="0">
              <a:lnSpc>
                <a:spcPct val="100000"/>
              </a:lnSpc>
              <a:spcBef>
                <a:spcPts val="0"/>
              </a:spcBef>
              <a:spcAft>
                <a:spcPts val="0"/>
              </a:spcAft>
              <a:buSzPts val="2000"/>
              <a:buFont typeface="Raleway"/>
              <a:buNone/>
              <a:defRPr b="1" sz="2000">
                <a:latin typeface="Raleway"/>
                <a:ea typeface="Raleway"/>
                <a:cs typeface="Raleway"/>
                <a:sym typeface="Raleway"/>
              </a:defRPr>
            </a:lvl6pPr>
            <a:lvl7pPr lvl="6" rtl="0">
              <a:lnSpc>
                <a:spcPct val="100000"/>
              </a:lnSpc>
              <a:spcBef>
                <a:spcPts val="0"/>
              </a:spcBef>
              <a:spcAft>
                <a:spcPts val="0"/>
              </a:spcAft>
              <a:buSzPts val="2000"/>
              <a:buFont typeface="Raleway"/>
              <a:buNone/>
              <a:defRPr b="1" sz="2000">
                <a:latin typeface="Raleway"/>
                <a:ea typeface="Raleway"/>
                <a:cs typeface="Raleway"/>
                <a:sym typeface="Raleway"/>
              </a:defRPr>
            </a:lvl7pPr>
            <a:lvl8pPr lvl="7" rtl="0">
              <a:lnSpc>
                <a:spcPct val="100000"/>
              </a:lnSpc>
              <a:spcBef>
                <a:spcPts val="0"/>
              </a:spcBef>
              <a:spcAft>
                <a:spcPts val="0"/>
              </a:spcAft>
              <a:buSzPts val="2000"/>
              <a:buFont typeface="Raleway"/>
              <a:buNone/>
              <a:defRPr b="1" sz="2000">
                <a:latin typeface="Raleway"/>
                <a:ea typeface="Raleway"/>
                <a:cs typeface="Raleway"/>
                <a:sym typeface="Raleway"/>
              </a:defRPr>
            </a:lvl8pPr>
            <a:lvl9pPr lvl="8" rtl="0">
              <a:lnSpc>
                <a:spcPct val="100000"/>
              </a:lnSpc>
              <a:spcBef>
                <a:spcPts val="0"/>
              </a:spcBef>
              <a:spcAft>
                <a:spcPts val="0"/>
              </a:spcAft>
              <a:buSzPts val="2000"/>
              <a:buFont typeface="Raleway"/>
              <a:buNone/>
              <a:defRPr b="1" sz="2000">
                <a:latin typeface="Raleway"/>
                <a:ea typeface="Raleway"/>
                <a:cs typeface="Raleway"/>
                <a:sym typeface="Raleway"/>
              </a:defRPr>
            </a:lvl9pPr>
          </a:lstStyle>
          <a:p/>
        </p:txBody>
      </p:sp>
      <p:sp>
        <p:nvSpPr>
          <p:cNvPr id="735" name="Google Shape;735;p13"/>
          <p:cNvSpPr txBox="1"/>
          <p:nvPr>
            <p:ph idx="14" type="subTitle"/>
          </p:nvPr>
        </p:nvSpPr>
        <p:spPr>
          <a:xfrm>
            <a:off x="3419250" y="3735950"/>
            <a:ext cx="2305500" cy="471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000"/>
              <a:buFont typeface="Raleway"/>
              <a:buNone/>
              <a:defRPr sz="1800">
                <a:solidFill>
                  <a:schemeClr val="dk1"/>
                </a:solidFill>
                <a:latin typeface="Prompt SemiBold"/>
                <a:ea typeface="Prompt SemiBold"/>
                <a:cs typeface="Prompt SemiBold"/>
                <a:sym typeface="Prompt SemiBold"/>
              </a:defRPr>
            </a:lvl1pPr>
            <a:lvl2pPr lvl="1" rtl="0">
              <a:lnSpc>
                <a:spcPct val="100000"/>
              </a:lnSpc>
              <a:spcBef>
                <a:spcPts val="0"/>
              </a:spcBef>
              <a:spcAft>
                <a:spcPts val="0"/>
              </a:spcAft>
              <a:buSzPts val="2000"/>
              <a:buFont typeface="Raleway"/>
              <a:buNone/>
              <a:defRPr b="1" sz="2000">
                <a:latin typeface="Raleway"/>
                <a:ea typeface="Raleway"/>
                <a:cs typeface="Raleway"/>
                <a:sym typeface="Raleway"/>
              </a:defRPr>
            </a:lvl2pPr>
            <a:lvl3pPr lvl="2" rtl="0">
              <a:lnSpc>
                <a:spcPct val="100000"/>
              </a:lnSpc>
              <a:spcBef>
                <a:spcPts val="0"/>
              </a:spcBef>
              <a:spcAft>
                <a:spcPts val="0"/>
              </a:spcAft>
              <a:buSzPts val="2000"/>
              <a:buFont typeface="Raleway"/>
              <a:buNone/>
              <a:defRPr b="1" sz="2000">
                <a:latin typeface="Raleway"/>
                <a:ea typeface="Raleway"/>
                <a:cs typeface="Raleway"/>
                <a:sym typeface="Raleway"/>
              </a:defRPr>
            </a:lvl3pPr>
            <a:lvl4pPr lvl="3" rtl="0">
              <a:lnSpc>
                <a:spcPct val="100000"/>
              </a:lnSpc>
              <a:spcBef>
                <a:spcPts val="0"/>
              </a:spcBef>
              <a:spcAft>
                <a:spcPts val="0"/>
              </a:spcAft>
              <a:buSzPts val="2000"/>
              <a:buFont typeface="Raleway"/>
              <a:buNone/>
              <a:defRPr b="1" sz="2000">
                <a:latin typeface="Raleway"/>
                <a:ea typeface="Raleway"/>
                <a:cs typeface="Raleway"/>
                <a:sym typeface="Raleway"/>
              </a:defRPr>
            </a:lvl4pPr>
            <a:lvl5pPr lvl="4" rtl="0">
              <a:lnSpc>
                <a:spcPct val="100000"/>
              </a:lnSpc>
              <a:spcBef>
                <a:spcPts val="0"/>
              </a:spcBef>
              <a:spcAft>
                <a:spcPts val="0"/>
              </a:spcAft>
              <a:buSzPts val="2000"/>
              <a:buFont typeface="Raleway"/>
              <a:buNone/>
              <a:defRPr b="1" sz="2000">
                <a:latin typeface="Raleway"/>
                <a:ea typeface="Raleway"/>
                <a:cs typeface="Raleway"/>
                <a:sym typeface="Raleway"/>
              </a:defRPr>
            </a:lvl5pPr>
            <a:lvl6pPr lvl="5" rtl="0">
              <a:lnSpc>
                <a:spcPct val="100000"/>
              </a:lnSpc>
              <a:spcBef>
                <a:spcPts val="0"/>
              </a:spcBef>
              <a:spcAft>
                <a:spcPts val="0"/>
              </a:spcAft>
              <a:buSzPts val="2000"/>
              <a:buFont typeface="Raleway"/>
              <a:buNone/>
              <a:defRPr b="1" sz="2000">
                <a:latin typeface="Raleway"/>
                <a:ea typeface="Raleway"/>
                <a:cs typeface="Raleway"/>
                <a:sym typeface="Raleway"/>
              </a:defRPr>
            </a:lvl6pPr>
            <a:lvl7pPr lvl="6" rtl="0">
              <a:lnSpc>
                <a:spcPct val="100000"/>
              </a:lnSpc>
              <a:spcBef>
                <a:spcPts val="0"/>
              </a:spcBef>
              <a:spcAft>
                <a:spcPts val="0"/>
              </a:spcAft>
              <a:buSzPts val="2000"/>
              <a:buFont typeface="Raleway"/>
              <a:buNone/>
              <a:defRPr b="1" sz="2000">
                <a:latin typeface="Raleway"/>
                <a:ea typeface="Raleway"/>
                <a:cs typeface="Raleway"/>
                <a:sym typeface="Raleway"/>
              </a:defRPr>
            </a:lvl7pPr>
            <a:lvl8pPr lvl="7" rtl="0">
              <a:lnSpc>
                <a:spcPct val="100000"/>
              </a:lnSpc>
              <a:spcBef>
                <a:spcPts val="0"/>
              </a:spcBef>
              <a:spcAft>
                <a:spcPts val="0"/>
              </a:spcAft>
              <a:buSzPts val="2000"/>
              <a:buFont typeface="Raleway"/>
              <a:buNone/>
              <a:defRPr b="1" sz="2000">
                <a:latin typeface="Raleway"/>
                <a:ea typeface="Raleway"/>
                <a:cs typeface="Raleway"/>
                <a:sym typeface="Raleway"/>
              </a:defRPr>
            </a:lvl8pPr>
            <a:lvl9pPr lvl="8" rtl="0">
              <a:lnSpc>
                <a:spcPct val="100000"/>
              </a:lnSpc>
              <a:spcBef>
                <a:spcPts val="0"/>
              </a:spcBef>
              <a:spcAft>
                <a:spcPts val="0"/>
              </a:spcAft>
              <a:buSzPts val="2000"/>
              <a:buFont typeface="Raleway"/>
              <a:buNone/>
              <a:defRPr b="1" sz="2000">
                <a:latin typeface="Raleway"/>
                <a:ea typeface="Raleway"/>
                <a:cs typeface="Raleway"/>
                <a:sym typeface="Raleway"/>
              </a:defRPr>
            </a:lvl9pPr>
          </a:lstStyle>
          <a:p/>
        </p:txBody>
      </p:sp>
      <p:sp>
        <p:nvSpPr>
          <p:cNvPr id="736" name="Google Shape;736;p13"/>
          <p:cNvSpPr txBox="1"/>
          <p:nvPr>
            <p:ph idx="15" type="subTitle"/>
          </p:nvPr>
        </p:nvSpPr>
        <p:spPr>
          <a:xfrm>
            <a:off x="6118550" y="3735950"/>
            <a:ext cx="2305500" cy="471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000"/>
              <a:buFont typeface="Raleway"/>
              <a:buNone/>
              <a:defRPr sz="1800">
                <a:solidFill>
                  <a:schemeClr val="dk1"/>
                </a:solidFill>
                <a:latin typeface="Prompt SemiBold"/>
                <a:ea typeface="Prompt SemiBold"/>
                <a:cs typeface="Prompt SemiBold"/>
                <a:sym typeface="Prompt SemiBold"/>
              </a:defRPr>
            </a:lvl1pPr>
            <a:lvl2pPr lvl="1" rtl="0">
              <a:lnSpc>
                <a:spcPct val="100000"/>
              </a:lnSpc>
              <a:spcBef>
                <a:spcPts val="0"/>
              </a:spcBef>
              <a:spcAft>
                <a:spcPts val="0"/>
              </a:spcAft>
              <a:buSzPts val="2000"/>
              <a:buFont typeface="Raleway"/>
              <a:buNone/>
              <a:defRPr b="1" sz="2000">
                <a:latin typeface="Raleway"/>
                <a:ea typeface="Raleway"/>
                <a:cs typeface="Raleway"/>
                <a:sym typeface="Raleway"/>
              </a:defRPr>
            </a:lvl2pPr>
            <a:lvl3pPr lvl="2" rtl="0">
              <a:lnSpc>
                <a:spcPct val="100000"/>
              </a:lnSpc>
              <a:spcBef>
                <a:spcPts val="0"/>
              </a:spcBef>
              <a:spcAft>
                <a:spcPts val="0"/>
              </a:spcAft>
              <a:buSzPts val="2000"/>
              <a:buFont typeface="Raleway"/>
              <a:buNone/>
              <a:defRPr b="1" sz="2000">
                <a:latin typeface="Raleway"/>
                <a:ea typeface="Raleway"/>
                <a:cs typeface="Raleway"/>
                <a:sym typeface="Raleway"/>
              </a:defRPr>
            </a:lvl3pPr>
            <a:lvl4pPr lvl="3" rtl="0">
              <a:lnSpc>
                <a:spcPct val="100000"/>
              </a:lnSpc>
              <a:spcBef>
                <a:spcPts val="0"/>
              </a:spcBef>
              <a:spcAft>
                <a:spcPts val="0"/>
              </a:spcAft>
              <a:buSzPts val="2000"/>
              <a:buFont typeface="Raleway"/>
              <a:buNone/>
              <a:defRPr b="1" sz="2000">
                <a:latin typeface="Raleway"/>
                <a:ea typeface="Raleway"/>
                <a:cs typeface="Raleway"/>
                <a:sym typeface="Raleway"/>
              </a:defRPr>
            </a:lvl4pPr>
            <a:lvl5pPr lvl="4" rtl="0">
              <a:lnSpc>
                <a:spcPct val="100000"/>
              </a:lnSpc>
              <a:spcBef>
                <a:spcPts val="0"/>
              </a:spcBef>
              <a:spcAft>
                <a:spcPts val="0"/>
              </a:spcAft>
              <a:buSzPts val="2000"/>
              <a:buFont typeface="Raleway"/>
              <a:buNone/>
              <a:defRPr b="1" sz="2000">
                <a:latin typeface="Raleway"/>
                <a:ea typeface="Raleway"/>
                <a:cs typeface="Raleway"/>
                <a:sym typeface="Raleway"/>
              </a:defRPr>
            </a:lvl5pPr>
            <a:lvl6pPr lvl="5" rtl="0">
              <a:lnSpc>
                <a:spcPct val="100000"/>
              </a:lnSpc>
              <a:spcBef>
                <a:spcPts val="0"/>
              </a:spcBef>
              <a:spcAft>
                <a:spcPts val="0"/>
              </a:spcAft>
              <a:buSzPts val="2000"/>
              <a:buFont typeface="Raleway"/>
              <a:buNone/>
              <a:defRPr b="1" sz="2000">
                <a:latin typeface="Raleway"/>
                <a:ea typeface="Raleway"/>
                <a:cs typeface="Raleway"/>
                <a:sym typeface="Raleway"/>
              </a:defRPr>
            </a:lvl6pPr>
            <a:lvl7pPr lvl="6" rtl="0">
              <a:lnSpc>
                <a:spcPct val="100000"/>
              </a:lnSpc>
              <a:spcBef>
                <a:spcPts val="0"/>
              </a:spcBef>
              <a:spcAft>
                <a:spcPts val="0"/>
              </a:spcAft>
              <a:buSzPts val="2000"/>
              <a:buFont typeface="Raleway"/>
              <a:buNone/>
              <a:defRPr b="1" sz="2000">
                <a:latin typeface="Raleway"/>
                <a:ea typeface="Raleway"/>
                <a:cs typeface="Raleway"/>
                <a:sym typeface="Raleway"/>
              </a:defRPr>
            </a:lvl7pPr>
            <a:lvl8pPr lvl="7" rtl="0">
              <a:lnSpc>
                <a:spcPct val="100000"/>
              </a:lnSpc>
              <a:spcBef>
                <a:spcPts val="0"/>
              </a:spcBef>
              <a:spcAft>
                <a:spcPts val="0"/>
              </a:spcAft>
              <a:buSzPts val="2000"/>
              <a:buFont typeface="Raleway"/>
              <a:buNone/>
              <a:defRPr b="1" sz="2000">
                <a:latin typeface="Raleway"/>
                <a:ea typeface="Raleway"/>
                <a:cs typeface="Raleway"/>
                <a:sym typeface="Raleway"/>
              </a:defRPr>
            </a:lvl8pPr>
            <a:lvl9pPr lvl="8" rtl="0">
              <a:lnSpc>
                <a:spcPct val="100000"/>
              </a:lnSpc>
              <a:spcBef>
                <a:spcPts val="0"/>
              </a:spcBef>
              <a:spcAft>
                <a:spcPts val="0"/>
              </a:spcAft>
              <a:buSzPts val="2000"/>
              <a:buFont typeface="Raleway"/>
              <a:buNone/>
              <a:defRPr b="1" sz="2000">
                <a:latin typeface="Raleway"/>
                <a:ea typeface="Raleway"/>
                <a:cs typeface="Raleway"/>
                <a:sym typeface="Raleway"/>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737" name="Shape 737"/>
        <p:cNvGrpSpPr/>
        <p:nvPr/>
      </p:nvGrpSpPr>
      <p:grpSpPr>
        <a:xfrm>
          <a:off x="0" y="0"/>
          <a:ext cx="0" cy="0"/>
          <a:chOff x="0" y="0"/>
          <a:chExt cx="0" cy="0"/>
        </a:xfrm>
      </p:grpSpPr>
      <p:grpSp>
        <p:nvGrpSpPr>
          <p:cNvPr id="738" name="Google Shape;738;p14"/>
          <p:cNvGrpSpPr/>
          <p:nvPr/>
        </p:nvGrpSpPr>
        <p:grpSpPr>
          <a:xfrm>
            <a:off x="-605850" y="-146874"/>
            <a:ext cx="10199802" cy="5442770"/>
            <a:chOff x="-605850" y="-146874"/>
            <a:chExt cx="10199802" cy="5442770"/>
          </a:xfrm>
        </p:grpSpPr>
        <p:sp>
          <p:nvSpPr>
            <p:cNvPr id="739" name="Google Shape;739;p14"/>
            <p:cNvSpPr/>
            <p:nvPr/>
          </p:nvSpPr>
          <p:spPr>
            <a:xfrm>
              <a:off x="8515249" y="4134844"/>
              <a:ext cx="1078703" cy="410200"/>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0" name="Google Shape;740;p14"/>
            <p:cNvSpPr/>
            <p:nvPr/>
          </p:nvSpPr>
          <p:spPr>
            <a:xfrm>
              <a:off x="8428900" y="3773322"/>
              <a:ext cx="635388" cy="241620"/>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741" name="Google Shape;741;p14"/>
            <p:cNvGrpSpPr/>
            <p:nvPr/>
          </p:nvGrpSpPr>
          <p:grpSpPr>
            <a:xfrm>
              <a:off x="8797705" y="1351168"/>
              <a:ext cx="154402" cy="307963"/>
              <a:chOff x="6903286" y="1827129"/>
              <a:chExt cx="114279" cy="227935"/>
            </a:xfrm>
          </p:grpSpPr>
          <p:sp>
            <p:nvSpPr>
              <p:cNvPr id="742" name="Google Shape;742;p14"/>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3" name="Google Shape;743;p14"/>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4" name="Google Shape;744;p14"/>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45" name="Google Shape;745;p14"/>
            <p:cNvGrpSpPr/>
            <p:nvPr/>
          </p:nvGrpSpPr>
          <p:grpSpPr>
            <a:xfrm rot="10800000">
              <a:off x="318455" y="3302193"/>
              <a:ext cx="154402" cy="307963"/>
              <a:chOff x="6903286" y="1827129"/>
              <a:chExt cx="114279" cy="227935"/>
            </a:xfrm>
          </p:grpSpPr>
          <p:sp>
            <p:nvSpPr>
              <p:cNvPr id="746" name="Google Shape;746;p14"/>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7" name="Google Shape;747;p14"/>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8" name="Google Shape;748;p14"/>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49" name="Google Shape;749;p14"/>
            <p:cNvGrpSpPr/>
            <p:nvPr/>
          </p:nvGrpSpPr>
          <p:grpSpPr>
            <a:xfrm rot="3704011">
              <a:off x="322999" y="4011558"/>
              <a:ext cx="111641" cy="295261"/>
              <a:chOff x="7145508" y="910775"/>
              <a:chExt cx="318111" cy="841320"/>
            </a:xfrm>
          </p:grpSpPr>
          <p:sp>
            <p:nvSpPr>
              <p:cNvPr id="750" name="Google Shape;750;p14"/>
              <p:cNvSpPr/>
              <p:nvPr/>
            </p:nvSpPr>
            <p:spPr>
              <a:xfrm>
                <a:off x="7145508" y="910775"/>
                <a:ext cx="318111" cy="841320"/>
              </a:xfrm>
              <a:custGeom>
                <a:rect b="b" l="l" r="r" t="t"/>
                <a:pathLst>
                  <a:path extrusionOk="0" h="123406" w="46661">
                    <a:moveTo>
                      <a:pt x="11662" y="1226"/>
                    </a:moveTo>
                    <a:cubicBezTo>
                      <a:pt x="15114" y="22029"/>
                      <a:pt x="8618" y="41832"/>
                      <a:pt x="3350" y="61681"/>
                    </a:cubicBezTo>
                    <a:cubicBezTo>
                      <a:pt x="-920" y="77760"/>
                      <a:pt x="-2646" y="96563"/>
                      <a:pt x="7710" y="109644"/>
                    </a:cubicBezTo>
                    <a:cubicBezTo>
                      <a:pt x="12843" y="116094"/>
                      <a:pt x="20337" y="120273"/>
                      <a:pt x="28013" y="123407"/>
                    </a:cubicBezTo>
                    <a:cubicBezTo>
                      <a:pt x="48044" y="109190"/>
                      <a:pt x="49270" y="89115"/>
                      <a:pt x="44001" y="65087"/>
                    </a:cubicBezTo>
                    <a:cubicBezTo>
                      <a:pt x="38732" y="41105"/>
                      <a:pt x="24425" y="20212"/>
                      <a:pt x="10390" y="0"/>
                    </a:cubicBezTo>
                  </a:path>
                </a:pathLst>
              </a:custGeom>
              <a:solidFill>
                <a:schemeClr val="lt2"/>
              </a:solidFill>
              <a:ln cap="flat" cmpd="sng" w="9525">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1" name="Google Shape;751;p14"/>
              <p:cNvSpPr/>
              <p:nvPr/>
            </p:nvSpPr>
            <p:spPr>
              <a:xfrm>
                <a:off x="7290783" y="1149754"/>
                <a:ext cx="67711" cy="592373"/>
              </a:xfrm>
              <a:custGeom>
                <a:rect b="b" l="l" r="r" t="t"/>
                <a:pathLst>
                  <a:path extrusionOk="0" h="86890" w="9932">
                    <a:moveTo>
                      <a:pt x="5704" y="86578"/>
                    </a:moveTo>
                    <a:cubicBezTo>
                      <a:pt x="8384" y="75541"/>
                      <a:pt x="9837" y="64186"/>
                      <a:pt x="9928" y="52785"/>
                    </a:cubicBezTo>
                    <a:cubicBezTo>
                      <a:pt x="10019" y="41340"/>
                      <a:pt x="8838" y="29939"/>
                      <a:pt x="6340" y="18766"/>
                    </a:cubicBezTo>
                    <a:cubicBezTo>
                      <a:pt x="4886" y="12498"/>
                      <a:pt x="3069" y="6321"/>
                      <a:pt x="844" y="280"/>
                    </a:cubicBezTo>
                    <a:cubicBezTo>
                      <a:pt x="662" y="-220"/>
                      <a:pt x="-155" y="7"/>
                      <a:pt x="26" y="507"/>
                    </a:cubicBezTo>
                    <a:cubicBezTo>
                      <a:pt x="3978" y="11181"/>
                      <a:pt x="6658" y="22309"/>
                      <a:pt x="8020" y="33618"/>
                    </a:cubicBezTo>
                    <a:cubicBezTo>
                      <a:pt x="9383" y="44837"/>
                      <a:pt x="9428" y="56192"/>
                      <a:pt x="8202" y="67411"/>
                    </a:cubicBezTo>
                    <a:cubicBezTo>
                      <a:pt x="7520" y="73770"/>
                      <a:pt x="6385" y="80128"/>
                      <a:pt x="4886" y="86351"/>
                    </a:cubicBezTo>
                    <a:cubicBezTo>
                      <a:pt x="4750" y="86896"/>
                      <a:pt x="5567" y="87123"/>
                      <a:pt x="5704" y="86578"/>
                    </a:cubicBezTo>
                    <a:lnTo>
                      <a:pt x="5704" y="8657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2" name="Google Shape;752;p14"/>
              <p:cNvSpPr/>
              <p:nvPr/>
            </p:nvSpPr>
            <p:spPr>
              <a:xfrm>
                <a:off x="7282276" y="1494675"/>
                <a:ext cx="48731" cy="252377"/>
              </a:xfrm>
              <a:custGeom>
                <a:rect b="b" l="l" r="r" t="t"/>
                <a:pathLst>
                  <a:path extrusionOk="0" h="37019" w="7148">
                    <a:moveTo>
                      <a:pt x="7133" y="36480"/>
                    </a:moveTo>
                    <a:cubicBezTo>
                      <a:pt x="5180" y="27123"/>
                      <a:pt x="3454" y="17721"/>
                      <a:pt x="2000" y="8274"/>
                    </a:cubicBezTo>
                    <a:cubicBezTo>
                      <a:pt x="1592" y="5640"/>
                      <a:pt x="1183" y="2960"/>
                      <a:pt x="819" y="280"/>
                    </a:cubicBezTo>
                    <a:cubicBezTo>
                      <a:pt x="774" y="-220"/>
                      <a:pt x="-43" y="7"/>
                      <a:pt x="2" y="507"/>
                    </a:cubicBezTo>
                    <a:cubicBezTo>
                      <a:pt x="1319" y="10000"/>
                      <a:pt x="2909" y="19402"/>
                      <a:pt x="4726" y="28804"/>
                    </a:cubicBezTo>
                    <a:cubicBezTo>
                      <a:pt x="5225" y="31438"/>
                      <a:pt x="5770" y="34072"/>
                      <a:pt x="6315" y="36707"/>
                    </a:cubicBezTo>
                    <a:cubicBezTo>
                      <a:pt x="6452" y="37252"/>
                      <a:pt x="7269" y="37025"/>
                      <a:pt x="7133" y="36480"/>
                    </a:cubicBezTo>
                    <a:lnTo>
                      <a:pt x="7133" y="364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753" name="Google Shape;753;p14"/>
            <p:cNvSpPr/>
            <p:nvPr/>
          </p:nvSpPr>
          <p:spPr>
            <a:xfrm flipH="1">
              <a:off x="-605850" y="1403794"/>
              <a:ext cx="1078703" cy="410200"/>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4" name="Google Shape;754;p14"/>
            <p:cNvSpPr/>
            <p:nvPr/>
          </p:nvSpPr>
          <p:spPr>
            <a:xfrm flipH="1">
              <a:off x="-76186" y="1042272"/>
              <a:ext cx="635388" cy="241620"/>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755" name="Google Shape;755;p14"/>
            <p:cNvGrpSpPr/>
            <p:nvPr/>
          </p:nvGrpSpPr>
          <p:grpSpPr>
            <a:xfrm rot="5400000">
              <a:off x="8137164" y="-80937"/>
              <a:ext cx="1294432" cy="1162558"/>
              <a:chOff x="4127776" y="1213150"/>
              <a:chExt cx="1047021" cy="940353"/>
            </a:xfrm>
          </p:grpSpPr>
          <p:sp>
            <p:nvSpPr>
              <p:cNvPr id="756" name="Google Shape;756;p14"/>
              <p:cNvSpPr/>
              <p:nvPr/>
            </p:nvSpPr>
            <p:spPr>
              <a:xfrm>
                <a:off x="4902512" y="1621255"/>
                <a:ext cx="235408" cy="234724"/>
              </a:xfrm>
              <a:custGeom>
                <a:rect b="b" l="l" r="r" t="t"/>
                <a:pathLst>
                  <a:path extrusionOk="0" h="115061" w="115396">
                    <a:moveTo>
                      <a:pt x="3594" y="52157"/>
                    </a:moveTo>
                    <a:cubicBezTo>
                      <a:pt x="8999" y="65792"/>
                      <a:pt x="5547" y="81413"/>
                      <a:pt x="6546" y="96038"/>
                    </a:cubicBezTo>
                    <a:cubicBezTo>
                      <a:pt x="6955" y="102038"/>
                      <a:pt x="7682" y="108728"/>
                      <a:pt x="12269" y="112589"/>
                    </a:cubicBezTo>
                    <a:cubicBezTo>
                      <a:pt x="19536" y="118684"/>
                      <a:pt x="31618" y="112662"/>
                      <a:pt x="34934" y="103768"/>
                    </a:cubicBezTo>
                    <a:cubicBezTo>
                      <a:pt x="38250" y="94875"/>
                      <a:pt x="35660" y="84987"/>
                      <a:pt x="33026" y="75862"/>
                    </a:cubicBezTo>
                    <a:cubicBezTo>
                      <a:pt x="36069" y="82739"/>
                      <a:pt x="37023" y="90378"/>
                      <a:pt x="39748" y="97391"/>
                    </a:cubicBezTo>
                    <a:cubicBezTo>
                      <a:pt x="42474" y="104404"/>
                      <a:pt x="47788" y="111226"/>
                      <a:pt x="55237" y="112335"/>
                    </a:cubicBezTo>
                    <a:cubicBezTo>
                      <a:pt x="65865" y="113915"/>
                      <a:pt x="74813" y="102369"/>
                      <a:pt x="74586" y="91600"/>
                    </a:cubicBezTo>
                    <a:cubicBezTo>
                      <a:pt x="74404" y="80831"/>
                      <a:pt x="68000" y="71270"/>
                      <a:pt x="61596" y="62618"/>
                    </a:cubicBezTo>
                    <a:cubicBezTo>
                      <a:pt x="69044" y="74886"/>
                      <a:pt x="84442" y="81780"/>
                      <a:pt x="98568" y="79187"/>
                    </a:cubicBezTo>
                    <a:cubicBezTo>
                      <a:pt x="103246" y="78324"/>
                      <a:pt x="108151" y="76198"/>
                      <a:pt x="110332" y="71970"/>
                    </a:cubicBezTo>
                    <a:cubicBezTo>
                      <a:pt x="111558" y="69676"/>
                      <a:pt x="111830" y="66982"/>
                      <a:pt x="111558" y="64407"/>
                    </a:cubicBezTo>
                    <a:cubicBezTo>
                      <a:pt x="110695" y="56999"/>
                      <a:pt x="105244" y="50708"/>
                      <a:pt x="98704" y="47157"/>
                    </a:cubicBezTo>
                    <a:cubicBezTo>
                      <a:pt x="92118" y="43609"/>
                      <a:pt x="84578" y="42424"/>
                      <a:pt x="77130" y="41842"/>
                    </a:cubicBezTo>
                    <a:cubicBezTo>
                      <a:pt x="85577" y="40821"/>
                      <a:pt x="94389" y="42147"/>
                      <a:pt x="102519" y="39599"/>
                    </a:cubicBezTo>
                    <a:cubicBezTo>
                      <a:pt x="110650" y="37051"/>
                      <a:pt x="117917" y="28266"/>
                      <a:pt x="114556" y="20436"/>
                    </a:cubicBezTo>
                    <a:cubicBezTo>
                      <a:pt x="111921" y="14236"/>
                      <a:pt x="104245" y="12033"/>
                      <a:pt x="97478" y="11829"/>
                    </a:cubicBezTo>
                    <a:cubicBezTo>
                      <a:pt x="89438" y="11583"/>
                      <a:pt x="81308" y="13119"/>
                      <a:pt x="73904" y="16289"/>
                    </a:cubicBezTo>
                    <a:cubicBezTo>
                      <a:pt x="78401" y="14354"/>
                      <a:pt x="78128" y="7237"/>
                      <a:pt x="74495" y="3949"/>
                    </a:cubicBezTo>
                    <a:cubicBezTo>
                      <a:pt x="70861" y="664"/>
                      <a:pt x="65547" y="215"/>
                      <a:pt x="60642" y="83"/>
                    </a:cubicBezTo>
                    <a:cubicBezTo>
                      <a:pt x="44381" y="-349"/>
                      <a:pt x="28076" y="905"/>
                      <a:pt x="12042" y="3821"/>
                    </a:cubicBezTo>
                    <a:cubicBezTo>
                      <a:pt x="7228" y="16371"/>
                      <a:pt x="-6444" y="26659"/>
                      <a:pt x="3594" y="5214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7" name="Google Shape;757;p14"/>
              <p:cNvSpPr/>
              <p:nvPr/>
            </p:nvSpPr>
            <p:spPr>
              <a:xfrm>
                <a:off x="4831903" y="1578109"/>
                <a:ext cx="157610" cy="166348"/>
              </a:xfrm>
              <a:custGeom>
                <a:rect b="b" l="l" r="r" t="t"/>
                <a:pathLst>
                  <a:path extrusionOk="0" h="81543" w="77260">
                    <a:moveTo>
                      <a:pt x="21620" y="9"/>
                    </a:moveTo>
                    <a:cubicBezTo>
                      <a:pt x="32021" y="7312"/>
                      <a:pt x="43285" y="13449"/>
                      <a:pt x="55049" y="18273"/>
                    </a:cubicBezTo>
                    <a:cubicBezTo>
                      <a:pt x="62135" y="21161"/>
                      <a:pt x="69720" y="23619"/>
                      <a:pt x="77260" y="22474"/>
                    </a:cubicBezTo>
                    <a:cubicBezTo>
                      <a:pt x="72264" y="27447"/>
                      <a:pt x="65950" y="31086"/>
                      <a:pt x="59092" y="32925"/>
                    </a:cubicBezTo>
                    <a:cubicBezTo>
                      <a:pt x="58365" y="33120"/>
                      <a:pt x="57593" y="33352"/>
                      <a:pt x="57184" y="34002"/>
                    </a:cubicBezTo>
                    <a:cubicBezTo>
                      <a:pt x="56639" y="34951"/>
                      <a:pt x="57320" y="36123"/>
                      <a:pt x="58002" y="36981"/>
                    </a:cubicBezTo>
                    <a:cubicBezTo>
                      <a:pt x="62271" y="42350"/>
                      <a:pt x="67222" y="47146"/>
                      <a:pt x="72718" y="51198"/>
                    </a:cubicBezTo>
                    <a:cubicBezTo>
                      <a:pt x="69811" y="54650"/>
                      <a:pt x="64497" y="54441"/>
                      <a:pt x="59955" y="53941"/>
                    </a:cubicBezTo>
                    <a:cubicBezTo>
                      <a:pt x="52960" y="53164"/>
                      <a:pt x="45965" y="52388"/>
                      <a:pt x="38970" y="51607"/>
                    </a:cubicBezTo>
                    <a:cubicBezTo>
                      <a:pt x="40833" y="61453"/>
                      <a:pt x="41060" y="71623"/>
                      <a:pt x="39607" y="81543"/>
                    </a:cubicBezTo>
                    <a:cubicBezTo>
                      <a:pt x="32748" y="66300"/>
                      <a:pt x="12536" y="42259"/>
                      <a:pt x="0" y="31158"/>
                    </a:cubicBezTo>
                    <a:cubicBezTo>
                      <a:pt x="5450" y="17169"/>
                      <a:pt x="17805" y="14521"/>
                      <a:pt x="21575" y="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8" name="Google Shape;758;p14"/>
              <p:cNvSpPr/>
              <p:nvPr/>
            </p:nvSpPr>
            <p:spPr>
              <a:xfrm>
                <a:off x="4788939" y="1640777"/>
                <a:ext cx="69476" cy="154032"/>
              </a:xfrm>
              <a:custGeom>
                <a:rect b="b" l="l" r="r" t="t"/>
                <a:pathLst>
                  <a:path extrusionOk="0" h="75506" w="34057">
                    <a:moveTo>
                      <a:pt x="2507" y="74067"/>
                    </a:moveTo>
                    <a:cubicBezTo>
                      <a:pt x="1962" y="74548"/>
                      <a:pt x="1417" y="75025"/>
                      <a:pt x="827" y="75507"/>
                    </a:cubicBezTo>
                    <a:cubicBezTo>
                      <a:pt x="-627" y="62408"/>
                      <a:pt x="-354" y="48972"/>
                      <a:pt x="3189" y="36277"/>
                    </a:cubicBezTo>
                    <a:cubicBezTo>
                      <a:pt x="6731" y="23582"/>
                      <a:pt x="13726" y="11637"/>
                      <a:pt x="24127" y="3538"/>
                    </a:cubicBezTo>
                    <a:cubicBezTo>
                      <a:pt x="25808" y="2221"/>
                      <a:pt x="27625" y="1008"/>
                      <a:pt x="29487" y="0"/>
                    </a:cubicBezTo>
                    <a:cubicBezTo>
                      <a:pt x="32939" y="12182"/>
                      <a:pt x="36164" y="28624"/>
                      <a:pt x="32303" y="40687"/>
                    </a:cubicBezTo>
                    <a:cubicBezTo>
                      <a:pt x="27579" y="55335"/>
                      <a:pt x="14180" y="64029"/>
                      <a:pt x="2507" y="7406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9" name="Google Shape;759;p14"/>
              <p:cNvSpPr/>
              <p:nvPr/>
            </p:nvSpPr>
            <p:spPr>
              <a:xfrm>
                <a:off x="4987196" y="1731774"/>
                <a:ext cx="32611" cy="173163"/>
              </a:xfrm>
              <a:custGeom>
                <a:rect b="b" l="l" r="r" t="t"/>
                <a:pathLst>
                  <a:path extrusionOk="0" h="84884" w="15986">
                    <a:moveTo>
                      <a:pt x="99" y="1303"/>
                    </a:moveTo>
                    <a:cubicBezTo>
                      <a:pt x="4369" y="11296"/>
                      <a:pt x="7321" y="21846"/>
                      <a:pt x="9592" y="32447"/>
                    </a:cubicBezTo>
                    <a:cubicBezTo>
                      <a:pt x="12000" y="43671"/>
                      <a:pt x="13589" y="55108"/>
                      <a:pt x="14089" y="66581"/>
                    </a:cubicBezTo>
                    <a:cubicBezTo>
                      <a:pt x="14316" y="72404"/>
                      <a:pt x="14271" y="78245"/>
                      <a:pt x="13725" y="84050"/>
                    </a:cubicBezTo>
                    <a:cubicBezTo>
                      <a:pt x="13635" y="85167"/>
                      <a:pt x="15361" y="85158"/>
                      <a:pt x="15497" y="84050"/>
                    </a:cubicBezTo>
                    <a:cubicBezTo>
                      <a:pt x="16496" y="73181"/>
                      <a:pt x="15860" y="62161"/>
                      <a:pt x="14543" y="51347"/>
                    </a:cubicBezTo>
                    <a:cubicBezTo>
                      <a:pt x="13135" y="39787"/>
                      <a:pt x="10819" y="28314"/>
                      <a:pt x="7548" y="17136"/>
                    </a:cubicBezTo>
                    <a:cubicBezTo>
                      <a:pt x="5868" y="11464"/>
                      <a:pt x="3915" y="5868"/>
                      <a:pt x="1598" y="422"/>
                    </a:cubicBezTo>
                    <a:cubicBezTo>
                      <a:pt x="1417" y="-14"/>
                      <a:pt x="781" y="-100"/>
                      <a:pt x="417" y="109"/>
                    </a:cubicBezTo>
                    <a:cubicBezTo>
                      <a:pt x="-37" y="363"/>
                      <a:pt x="-82" y="872"/>
                      <a:pt x="99" y="1298"/>
                    </a:cubicBezTo>
                    <a:lnTo>
                      <a:pt x="99" y="129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0" name="Google Shape;760;p14"/>
              <p:cNvSpPr/>
              <p:nvPr/>
            </p:nvSpPr>
            <p:spPr>
              <a:xfrm>
                <a:off x="5011545" y="1723713"/>
                <a:ext cx="68721" cy="99878"/>
              </a:xfrm>
              <a:custGeom>
                <a:rect b="b" l="l" r="r" t="t"/>
                <a:pathLst>
                  <a:path extrusionOk="0" h="48960" w="33687">
                    <a:moveTo>
                      <a:pt x="51" y="1058"/>
                    </a:moveTo>
                    <a:cubicBezTo>
                      <a:pt x="2776" y="8739"/>
                      <a:pt x="5638" y="16397"/>
                      <a:pt x="9498" y="23609"/>
                    </a:cubicBezTo>
                    <a:cubicBezTo>
                      <a:pt x="12951" y="30159"/>
                      <a:pt x="17220" y="36345"/>
                      <a:pt x="22625" y="41491"/>
                    </a:cubicBezTo>
                    <a:cubicBezTo>
                      <a:pt x="25532" y="44321"/>
                      <a:pt x="28802" y="46819"/>
                      <a:pt x="32390" y="48840"/>
                    </a:cubicBezTo>
                    <a:cubicBezTo>
                      <a:pt x="33344" y="49395"/>
                      <a:pt x="34252" y="47891"/>
                      <a:pt x="33253" y="47337"/>
                    </a:cubicBezTo>
                    <a:cubicBezTo>
                      <a:pt x="27121" y="43844"/>
                      <a:pt x="21898" y="38893"/>
                      <a:pt x="17629" y="33266"/>
                    </a:cubicBezTo>
                    <a:cubicBezTo>
                      <a:pt x="12996" y="27161"/>
                      <a:pt x="9498" y="20303"/>
                      <a:pt x="6546" y="13258"/>
                    </a:cubicBezTo>
                    <a:cubicBezTo>
                      <a:pt x="4820" y="9093"/>
                      <a:pt x="3231" y="4851"/>
                      <a:pt x="1732" y="595"/>
                    </a:cubicBezTo>
                    <a:cubicBezTo>
                      <a:pt x="1368" y="-454"/>
                      <a:pt x="-312" y="0"/>
                      <a:pt x="51" y="1058"/>
                    </a:cubicBezTo>
                    <a:lnTo>
                      <a:pt x="51" y="105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1" name="Google Shape;761;p14"/>
              <p:cNvSpPr/>
              <p:nvPr/>
            </p:nvSpPr>
            <p:spPr>
              <a:xfrm>
                <a:off x="5024825" y="1702315"/>
                <a:ext cx="123269" cy="27701"/>
              </a:xfrm>
              <a:custGeom>
                <a:rect b="b" l="l" r="r" t="t"/>
                <a:pathLst>
                  <a:path extrusionOk="0" h="13579" w="60426">
                    <a:moveTo>
                      <a:pt x="256" y="1471"/>
                    </a:moveTo>
                    <a:cubicBezTo>
                      <a:pt x="2618" y="3328"/>
                      <a:pt x="5434" y="4568"/>
                      <a:pt x="8250" y="5695"/>
                    </a:cubicBezTo>
                    <a:cubicBezTo>
                      <a:pt x="11747" y="7116"/>
                      <a:pt x="15381" y="8279"/>
                      <a:pt x="19014" y="9319"/>
                    </a:cubicBezTo>
                    <a:cubicBezTo>
                      <a:pt x="26191" y="11359"/>
                      <a:pt x="33458" y="13003"/>
                      <a:pt x="40907" y="13421"/>
                    </a:cubicBezTo>
                    <a:cubicBezTo>
                      <a:pt x="47130" y="13771"/>
                      <a:pt x="53352" y="13475"/>
                      <a:pt x="59575" y="13175"/>
                    </a:cubicBezTo>
                    <a:cubicBezTo>
                      <a:pt x="60710" y="13121"/>
                      <a:pt x="60710" y="11381"/>
                      <a:pt x="59575" y="11436"/>
                    </a:cubicBezTo>
                    <a:cubicBezTo>
                      <a:pt x="54079" y="11699"/>
                      <a:pt x="48628" y="11958"/>
                      <a:pt x="43133" y="11781"/>
                    </a:cubicBezTo>
                    <a:cubicBezTo>
                      <a:pt x="39045" y="11645"/>
                      <a:pt x="35275" y="11268"/>
                      <a:pt x="31323" y="10500"/>
                    </a:cubicBezTo>
                    <a:cubicBezTo>
                      <a:pt x="24192" y="9119"/>
                      <a:pt x="17107" y="7207"/>
                      <a:pt x="10294" y="4645"/>
                    </a:cubicBezTo>
                    <a:cubicBezTo>
                      <a:pt x="8613" y="4000"/>
                      <a:pt x="6887" y="3301"/>
                      <a:pt x="5252" y="2493"/>
                    </a:cubicBezTo>
                    <a:cubicBezTo>
                      <a:pt x="3980" y="1857"/>
                      <a:pt x="2527" y="1048"/>
                      <a:pt x="1482" y="244"/>
                    </a:cubicBezTo>
                    <a:cubicBezTo>
                      <a:pt x="1119" y="-47"/>
                      <a:pt x="619" y="-114"/>
                      <a:pt x="256" y="244"/>
                    </a:cubicBezTo>
                    <a:cubicBezTo>
                      <a:pt x="-62" y="544"/>
                      <a:pt x="-108" y="1189"/>
                      <a:pt x="256" y="1475"/>
                    </a:cubicBezTo>
                    <a:lnTo>
                      <a:pt x="256" y="1475"/>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2" name="Google Shape;762;p14"/>
              <p:cNvSpPr/>
              <p:nvPr/>
            </p:nvSpPr>
            <p:spPr>
              <a:xfrm>
                <a:off x="4999533" y="1885567"/>
                <a:ext cx="39152" cy="39046"/>
              </a:xfrm>
              <a:custGeom>
                <a:rect b="b" l="l" r="r" t="t"/>
                <a:pathLst>
                  <a:path extrusionOk="0" h="19140" w="19192">
                    <a:moveTo>
                      <a:pt x="15756" y="2044"/>
                    </a:moveTo>
                    <a:cubicBezTo>
                      <a:pt x="11578" y="-1417"/>
                      <a:pt x="4446" y="-341"/>
                      <a:pt x="1448" y="4205"/>
                    </a:cubicBezTo>
                    <a:cubicBezTo>
                      <a:pt x="-1549" y="8752"/>
                      <a:pt x="313" y="15715"/>
                      <a:pt x="5128" y="18190"/>
                    </a:cubicBezTo>
                    <a:cubicBezTo>
                      <a:pt x="9988" y="20666"/>
                      <a:pt x="16710" y="18081"/>
                      <a:pt x="18663" y="12999"/>
                    </a:cubicBezTo>
                    <a:cubicBezTo>
                      <a:pt x="20071" y="9234"/>
                      <a:pt x="18618" y="4333"/>
                      <a:pt x="14938" y="2675"/>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3" name="Google Shape;763;p14"/>
              <p:cNvSpPr/>
              <p:nvPr/>
            </p:nvSpPr>
            <p:spPr>
              <a:xfrm>
                <a:off x="5083299" y="1820429"/>
                <a:ext cx="39148" cy="39046"/>
              </a:xfrm>
              <a:custGeom>
                <a:rect b="b" l="l" r="r" t="t"/>
                <a:pathLst>
                  <a:path extrusionOk="0" h="19140" w="19190">
                    <a:moveTo>
                      <a:pt x="15754" y="2044"/>
                    </a:moveTo>
                    <a:cubicBezTo>
                      <a:pt x="11576" y="-1417"/>
                      <a:pt x="4445" y="-341"/>
                      <a:pt x="1447" y="4205"/>
                    </a:cubicBezTo>
                    <a:cubicBezTo>
                      <a:pt x="-1551" y="8752"/>
                      <a:pt x="311" y="15715"/>
                      <a:pt x="5171" y="18190"/>
                    </a:cubicBezTo>
                    <a:cubicBezTo>
                      <a:pt x="9986" y="20666"/>
                      <a:pt x="16708" y="18081"/>
                      <a:pt x="18661" y="12999"/>
                    </a:cubicBezTo>
                    <a:cubicBezTo>
                      <a:pt x="20069" y="9234"/>
                      <a:pt x="18616" y="4333"/>
                      <a:pt x="14937" y="2675"/>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4" name="Google Shape;764;p14"/>
              <p:cNvSpPr/>
              <p:nvPr/>
            </p:nvSpPr>
            <p:spPr>
              <a:xfrm>
                <a:off x="5135684" y="1704100"/>
                <a:ext cx="39113" cy="39046"/>
              </a:xfrm>
              <a:custGeom>
                <a:rect b="b" l="l" r="r" t="t"/>
                <a:pathLst>
                  <a:path extrusionOk="0" h="19140" w="19173">
                    <a:moveTo>
                      <a:pt x="15756" y="2044"/>
                    </a:moveTo>
                    <a:cubicBezTo>
                      <a:pt x="11532" y="-1417"/>
                      <a:pt x="4401" y="-341"/>
                      <a:pt x="1449" y="4205"/>
                    </a:cubicBezTo>
                    <a:cubicBezTo>
                      <a:pt x="-1549" y="8752"/>
                      <a:pt x="313" y="15715"/>
                      <a:pt x="5128" y="18190"/>
                    </a:cubicBezTo>
                    <a:cubicBezTo>
                      <a:pt x="9988" y="20666"/>
                      <a:pt x="16710" y="18082"/>
                      <a:pt x="18617" y="12999"/>
                    </a:cubicBezTo>
                    <a:cubicBezTo>
                      <a:pt x="20071" y="9234"/>
                      <a:pt x="18617" y="4333"/>
                      <a:pt x="14939" y="2675"/>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5" name="Google Shape;765;p14"/>
              <p:cNvSpPr/>
              <p:nvPr/>
            </p:nvSpPr>
            <p:spPr>
              <a:xfrm>
                <a:off x="4960744" y="1668219"/>
                <a:ext cx="91845" cy="78038"/>
              </a:xfrm>
              <a:custGeom>
                <a:rect b="b" l="l" r="r" t="t"/>
                <a:pathLst>
                  <a:path extrusionOk="0" h="38254" w="45022">
                    <a:moveTo>
                      <a:pt x="39607" y="1949"/>
                    </a:moveTo>
                    <a:cubicBezTo>
                      <a:pt x="40969" y="899"/>
                      <a:pt x="43104" y="1640"/>
                      <a:pt x="44058" y="3048"/>
                    </a:cubicBezTo>
                    <a:cubicBezTo>
                      <a:pt x="45011" y="4456"/>
                      <a:pt x="45057" y="6268"/>
                      <a:pt x="45011" y="7967"/>
                    </a:cubicBezTo>
                    <a:cubicBezTo>
                      <a:pt x="44830" y="14030"/>
                      <a:pt x="43331" y="20112"/>
                      <a:pt x="40197" y="25304"/>
                    </a:cubicBezTo>
                    <a:cubicBezTo>
                      <a:pt x="37063" y="30495"/>
                      <a:pt x="32203" y="34747"/>
                      <a:pt x="26480" y="36677"/>
                    </a:cubicBezTo>
                    <a:cubicBezTo>
                      <a:pt x="23300" y="37735"/>
                      <a:pt x="19985" y="38094"/>
                      <a:pt x="16669" y="38221"/>
                    </a:cubicBezTo>
                    <a:cubicBezTo>
                      <a:pt x="10538" y="38462"/>
                      <a:pt x="3588" y="37508"/>
                      <a:pt x="0" y="32525"/>
                    </a:cubicBezTo>
                    <a:cubicBezTo>
                      <a:pt x="5905" y="19431"/>
                      <a:pt x="17941" y="6218"/>
                      <a:pt x="30977" y="155"/>
                    </a:cubicBezTo>
                    <a:cubicBezTo>
                      <a:pt x="32157" y="-404"/>
                      <a:pt x="39834" y="636"/>
                      <a:pt x="39607" y="193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6" name="Google Shape;766;p14"/>
              <p:cNvSpPr/>
              <p:nvPr/>
            </p:nvSpPr>
            <p:spPr>
              <a:xfrm>
                <a:off x="4127776" y="1213150"/>
                <a:ext cx="890338" cy="637335"/>
              </a:xfrm>
              <a:custGeom>
                <a:rect b="b" l="l" r="r" t="t"/>
                <a:pathLst>
                  <a:path extrusionOk="0" h="312419" w="436440">
                    <a:moveTo>
                      <a:pt x="1498" y="284754"/>
                    </a:moveTo>
                    <a:cubicBezTo>
                      <a:pt x="31980" y="297554"/>
                      <a:pt x="63706" y="308277"/>
                      <a:pt x="96772" y="311498"/>
                    </a:cubicBezTo>
                    <a:cubicBezTo>
                      <a:pt x="126114" y="314350"/>
                      <a:pt x="156454" y="310757"/>
                      <a:pt x="183297" y="298240"/>
                    </a:cubicBezTo>
                    <a:cubicBezTo>
                      <a:pt x="208778" y="286362"/>
                      <a:pt x="229672" y="266068"/>
                      <a:pt x="240618" y="240002"/>
                    </a:cubicBezTo>
                    <a:cubicBezTo>
                      <a:pt x="245796" y="227629"/>
                      <a:pt x="248612" y="214189"/>
                      <a:pt x="248248" y="200750"/>
                    </a:cubicBezTo>
                    <a:cubicBezTo>
                      <a:pt x="247840" y="187341"/>
                      <a:pt x="244524" y="173116"/>
                      <a:pt x="236167" y="162351"/>
                    </a:cubicBezTo>
                    <a:cubicBezTo>
                      <a:pt x="228400" y="152359"/>
                      <a:pt x="215773" y="146613"/>
                      <a:pt x="203192" y="150024"/>
                    </a:cubicBezTo>
                    <a:cubicBezTo>
                      <a:pt x="197469" y="151577"/>
                      <a:pt x="192427" y="155157"/>
                      <a:pt x="189429" y="160298"/>
                    </a:cubicBezTo>
                    <a:cubicBezTo>
                      <a:pt x="186295" y="165572"/>
                      <a:pt x="185750" y="171789"/>
                      <a:pt x="186886" y="177717"/>
                    </a:cubicBezTo>
                    <a:cubicBezTo>
                      <a:pt x="189384" y="190930"/>
                      <a:pt x="198922" y="201499"/>
                      <a:pt x="209369" y="209230"/>
                    </a:cubicBezTo>
                    <a:cubicBezTo>
                      <a:pt x="220996" y="217791"/>
                      <a:pt x="234622" y="223573"/>
                      <a:pt x="248657" y="226607"/>
                    </a:cubicBezTo>
                    <a:cubicBezTo>
                      <a:pt x="278317" y="233011"/>
                      <a:pt x="309021" y="226930"/>
                      <a:pt x="335909" y="213572"/>
                    </a:cubicBezTo>
                    <a:cubicBezTo>
                      <a:pt x="360164" y="201535"/>
                      <a:pt x="381239" y="183880"/>
                      <a:pt x="397727" y="162483"/>
                    </a:cubicBezTo>
                    <a:cubicBezTo>
                      <a:pt x="413306" y="142330"/>
                      <a:pt x="424797" y="118988"/>
                      <a:pt x="431065" y="94312"/>
                    </a:cubicBezTo>
                    <a:cubicBezTo>
                      <a:pt x="437287" y="69921"/>
                      <a:pt x="438332" y="44168"/>
                      <a:pt x="433018" y="19509"/>
                    </a:cubicBezTo>
                    <a:cubicBezTo>
                      <a:pt x="431701" y="13418"/>
                      <a:pt x="430020" y="7428"/>
                      <a:pt x="427931" y="1554"/>
                    </a:cubicBezTo>
                    <a:cubicBezTo>
                      <a:pt x="426977" y="-1184"/>
                      <a:pt x="422571" y="-3"/>
                      <a:pt x="423525" y="2763"/>
                    </a:cubicBezTo>
                    <a:cubicBezTo>
                      <a:pt x="431565" y="25446"/>
                      <a:pt x="433654" y="49841"/>
                      <a:pt x="430474" y="73646"/>
                    </a:cubicBezTo>
                    <a:cubicBezTo>
                      <a:pt x="427295" y="97623"/>
                      <a:pt x="418847" y="120851"/>
                      <a:pt x="406493" y="141603"/>
                    </a:cubicBezTo>
                    <a:cubicBezTo>
                      <a:pt x="394047" y="162451"/>
                      <a:pt x="377469" y="180996"/>
                      <a:pt x="357711" y="195149"/>
                    </a:cubicBezTo>
                    <a:cubicBezTo>
                      <a:pt x="334229" y="211982"/>
                      <a:pt x="306069" y="223741"/>
                      <a:pt x="276909" y="224641"/>
                    </a:cubicBezTo>
                    <a:cubicBezTo>
                      <a:pt x="263147" y="225063"/>
                      <a:pt x="249339" y="223010"/>
                      <a:pt x="236394" y="218386"/>
                    </a:cubicBezTo>
                    <a:cubicBezTo>
                      <a:pt x="223858" y="213930"/>
                      <a:pt x="211367" y="206872"/>
                      <a:pt x="202283" y="197052"/>
                    </a:cubicBezTo>
                    <a:cubicBezTo>
                      <a:pt x="194743" y="188917"/>
                      <a:pt x="187385" y="175564"/>
                      <a:pt x="192427" y="164363"/>
                    </a:cubicBezTo>
                    <a:cubicBezTo>
                      <a:pt x="197287" y="153422"/>
                      <a:pt x="211367" y="151251"/>
                      <a:pt x="221450" y="155915"/>
                    </a:cubicBezTo>
                    <a:cubicBezTo>
                      <a:pt x="233532" y="161511"/>
                      <a:pt x="239618" y="175037"/>
                      <a:pt x="242162" y="187369"/>
                    </a:cubicBezTo>
                    <a:cubicBezTo>
                      <a:pt x="244751" y="199927"/>
                      <a:pt x="244024" y="213031"/>
                      <a:pt x="240800" y="225399"/>
                    </a:cubicBezTo>
                    <a:cubicBezTo>
                      <a:pt x="234078" y="250994"/>
                      <a:pt x="216999" y="272945"/>
                      <a:pt x="194652" y="286907"/>
                    </a:cubicBezTo>
                    <a:cubicBezTo>
                      <a:pt x="170943" y="301746"/>
                      <a:pt x="142601" y="307996"/>
                      <a:pt x="114849" y="307882"/>
                    </a:cubicBezTo>
                    <a:cubicBezTo>
                      <a:pt x="83632" y="307755"/>
                      <a:pt x="53014" y="299638"/>
                      <a:pt x="23945" y="288810"/>
                    </a:cubicBezTo>
                    <a:cubicBezTo>
                      <a:pt x="16805" y="286149"/>
                      <a:pt x="9733" y="283310"/>
                      <a:pt x="2707" y="280362"/>
                    </a:cubicBezTo>
                    <a:cubicBezTo>
                      <a:pt x="13" y="279231"/>
                      <a:pt x="-1158" y="283623"/>
                      <a:pt x="1498" y="284741"/>
                    </a:cubicBezTo>
                    <a:lnTo>
                      <a:pt x="1498" y="284741"/>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7" name="Google Shape;767;p14"/>
              <p:cNvSpPr/>
              <p:nvPr/>
            </p:nvSpPr>
            <p:spPr>
              <a:xfrm>
                <a:off x="4363664" y="1819410"/>
                <a:ext cx="202741" cy="334093"/>
              </a:xfrm>
              <a:custGeom>
                <a:rect b="b" l="l" r="r" t="t"/>
                <a:pathLst>
                  <a:path extrusionOk="0" h="163771" w="99383">
                    <a:moveTo>
                      <a:pt x="4678" y="99761"/>
                    </a:moveTo>
                    <a:cubicBezTo>
                      <a:pt x="6268" y="121285"/>
                      <a:pt x="7858" y="143664"/>
                      <a:pt x="0" y="163771"/>
                    </a:cubicBezTo>
                    <a:cubicBezTo>
                      <a:pt x="27388" y="145258"/>
                      <a:pt x="66268" y="142915"/>
                      <a:pt x="85481" y="116021"/>
                    </a:cubicBezTo>
                    <a:cubicBezTo>
                      <a:pt x="93747" y="104416"/>
                      <a:pt x="96836" y="89941"/>
                      <a:pt x="98607" y="75797"/>
                    </a:cubicBezTo>
                    <a:cubicBezTo>
                      <a:pt x="102650" y="43962"/>
                      <a:pt x="91658" y="-10660"/>
                      <a:pt x="47600" y="1821"/>
                    </a:cubicBezTo>
                    <a:cubicBezTo>
                      <a:pt x="4224" y="14107"/>
                      <a:pt x="1998" y="63007"/>
                      <a:pt x="4678" y="9976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8" name="Google Shape;768;p14"/>
              <p:cNvSpPr/>
              <p:nvPr/>
            </p:nvSpPr>
            <p:spPr>
              <a:xfrm>
                <a:off x="4606846" y="1436466"/>
                <a:ext cx="175546" cy="114681"/>
              </a:xfrm>
              <a:custGeom>
                <a:rect b="b" l="l" r="r" t="t"/>
                <a:pathLst>
                  <a:path extrusionOk="0" h="56216" w="86052">
                    <a:moveTo>
                      <a:pt x="75288" y="2118"/>
                    </a:moveTo>
                    <a:cubicBezTo>
                      <a:pt x="80239" y="3272"/>
                      <a:pt x="86098" y="6061"/>
                      <a:pt x="86053" y="11134"/>
                    </a:cubicBezTo>
                    <a:cubicBezTo>
                      <a:pt x="86053" y="13841"/>
                      <a:pt x="84236" y="16172"/>
                      <a:pt x="82510" y="18251"/>
                    </a:cubicBezTo>
                    <a:cubicBezTo>
                      <a:pt x="71745" y="31165"/>
                      <a:pt x="60073" y="44000"/>
                      <a:pt x="44857" y="51072"/>
                    </a:cubicBezTo>
                    <a:cubicBezTo>
                      <a:pt x="25598" y="60002"/>
                      <a:pt x="-7376" y="59766"/>
                      <a:pt x="1480" y="30220"/>
                    </a:cubicBezTo>
                    <a:cubicBezTo>
                      <a:pt x="10201" y="1187"/>
                      <a:pt x="50761" y="-3614"/>
                      <a:pt x="75288" y="211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9" name="Google Shape;769;p14"/>
              <p:cNvSpPr/>
              <p:nvPr/>
            </p:nvSpPr>
            <p:spPr>
              <a:xfrm>
                <a:off x="5009797" y="1424363"/>
                <a:ext cx="46761" cy="121339"/>
              </a:xfrm>
              <a:custGeom>
                <a:rect b="b" l="l" r="r" t="t"/>
                <a:pathLst>
                  <a:path extrusionOk="0" h="59480" w="22922">
                    <a:moveTo>
                      <a:pt x="954" y="1644"/>
                    </a:moveTo>
                    <a:cubicBezTo>
                      <a:pt x="9220" y="6799"/>
                      <a:pt x="15579" y="14912"/>
                      <a:pt x="18758" y="24109"/>
                    </a:cubicBezTo>
                    <a:cubicBezTo>
                      <a:pt x="20394" y="28747"/>
                      <a:pt x="21256" y="33670"/>
                      <a:pt x="21166" y="38589"/>
                    </a:cubicBezTo>
                    <a:cubicBezTo>
                      <a:pt x="21029" y="43681"/>
                      <a:pt x="19712" y="48927"/>
                      <a:pt x="15806" y="52470"/>
                    </a:cubicBezTo>
                    <a:cubicBezTo>
                      <a:pt x="11945" y="56013"/>
                      <a:pt x="6132" y="57434"/>
                      <a:pt x="817" y="57738"/>
                    </a:cubicBezTo>
                    <a:cubicBezTo>
                      <a:pt x="-272" y="57802"/>
                      <a:pt x="-272" y="59546"/>
                      <a:pt x="817" y="59478"/>
                    </a:cubicBezTo>
                    <a:cubicBezTo>
                      <a:pt x="5859" y="59188"/>
                      <a:pt x="11128" y="58065"/>
                      <a:pt x="15307" y="55090"/>
                    </a:cubicBezTo>
                    <a:cubicBezTo>
                      <a:pt x="17487" y="53555"/>
                      <a:pt x="19258" y="51566"/>
                      <a:pt x="20484" y="49208"/>
                    </a:cubicBezTo>
                    <a:cubicBezTo>
                      <a:pt x="21756" y="46769"/>
                      <a:pt x="22438" y="44094"/>
                      <a:pt x="22710" y="41373"/>
                    </a:cubicBezTo>
                    <a:cubicBezTo>
                      <a:pt x="23300" y="36178"/>
                      <a:pt x="22619" y="30782"/>
                      <a:pt x="21166" y="25781"/>
                    </a:cubicBezTo>
                    <a:cubicBezTo>
                      <a:pt x="19667" y="20780"/>
                      <a:pt x="17396" y="16147"/>
                      <a:pt x="14398" y="11973"/>
                    </a:cubicBezTo>
                    <a:cubicBezTo>
                      <a:pt x="10992" y="7263"/>
                      <a:pt x="6768" y="3207"/>
                      <a:pt x="1817" y="136"/>
                    </a:cubicBezTo>
                    <a:cubicBezTo>
                      <a:pt x="863" y="-458"/>
                      <a:pt x="0" y="1050"/>
                      <a:pt x="954" y="1640"/>
                    </a:cubicBezTo>
                    <a:lnTo>
                      <a:pt x="954" y="1640"/>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0" name="Google Shape;770;p14"/>
              <p:cNvSpPr/>
              <p:nvPr/>
            </p:nvSpPr>
            <p:spPr>
              <a:xfrm>
                <a:off x="4403166" y="1550727"/>
                <a:ext cx="91655" cy="79976"/>
              </a:xfrm>
              <a:custGeom>
                <a:rect b="b" l="l" r="r" t="t"/>
                <a:pathLst>
                  <a:path extrusionOk="0" h="39204" w="44929">
                    <a:moveTo>
                      <a:pt x="44112" y="40"/>
                    </a:moveTo>
                    <a:cubicBezTo>
                      <a:pt x="37299" y="-292"/>
                      <a:pt x="30168" y="1434"/>
                      <a:pt x="25035" y="6058"/>
                    </a:cubicBezTo>
                    <a:cubicBezTo>
                      <a:pt x="20357" y="10282"/>
                      <a:pt x="17904" y="17258"/>
                      <a:pt x="19676" y="23427"/>
                    </a:cubicBezTo>
                    <a:cubicBezTo>
                      <a:pt x="20084" y="24957"/>
                      <a:pt x="20811" y="26497"/>
                      <a:pt x="21856" y="27714"/>
                    </a:cubicBezTo>
                    <a:cubicBezTo>
                      <a:pt x="22855" y="28932"/>
                      <a:pt x="24626" y="30003"/>
                      <a:pt x="26307" y="29390"/>
                    </a:cubicBezTo>
                    <a:cubicBezTo>
                      <a:pt x="27761" y="28859"/>
                      <a:pt x="28533" y="27319"/>
                      <a:pt x="28442" y="25820"/>
                    </a:cubicBezTo>
                    <a:cubicBezTo>
                      <a:pt x="28306" y="24072"/>
                      <a:pt x="27170" y="22727"/>
                      <a:pt x="25808" y="21737"/>
                    </a:cubicBezTo>
                    <a:cubicBezTo>
                      <a:pt x="23082" y="19752"/>
                      <a:pt x="19585" y="18712"/>
                      <a:pt x="16269" y="18535"/>
                    </a:cubicBezTo>
                    <a:cubicBezTo>
                      <a:pt x="12908" y="18358"/>
                      <a:pt x="9456" y="19116"/>
                      <a:pt x="6640" y="20915"/>
                    </a:cubicBezTo>
                    <a:cubicBezTo>
                      <a:pt x="1553" y="24135"/>
                      <a:pt x="-1263" y="30885"/>
                      <a:pt x="554" y="36716"/>
                    </a:cubicBezTo>
                    <a:cubicBezTo>
                      <a:pt x="781" y="37425"/>
                      <a:pt x="1054" y="38111"/>
                      <a:pt x="1417" y="38770"/>
                    </a:cubicBezTo>
                    <a:cubicBezTo>
                      <a:pt x="1916" y="39760"/>
                      <a:pt x="3415" y="38883"/>
                      <a:pt x="2916" y="37888"/>
                    </a:cubicBezTo>
                    <a:cubicBezTo>
                      <a:pt x="463" y="33274"/>
                      <a:pt x="2052" y="27355"/>
                      <a:pt x="5686" y="23844"/>
                    </a:cubicBezTo>
                    <a:cubicBezTo>
                      <a:pt x="9956" y="19743"/>
                      <a:pt x="16724" y="19375"/>
                      <a:pt x="21992" y="21614"/>
                    </a:cubicBezTo>
                    <a:cubicBezTo>
                      <a:pt x="23309" y="22173"/>
                      <a:pt x="24672" y="22891"/>
                      <a:pt x="25717" y="23922"/>
                    </a:cubicBezTo>
                    <a:cubicBezTo>
                      <a:pt x="26534" y="24757"/>
                      <a:pt x="27079" y="26070"/>
                      <a:pt x="26398" y="27169"/>
                    </a:cubicBezTo>
                    <a:cubicBezTo>
                      <a:pt x="25626" y="28423"/>
                      <a:pt x="24127" y="27614"/>
                      <a:pt x="23355" y="26819"/>
                    </a:cubicBezTo>
                    <a:cubicBezTo>
                      <a:pt x="22401" y="25843"/>
                      <a:pt x="21810" y="24494"/>
                      <a:pt x="21402" y="23199"/>
                    </a:cubicBezTo>
                    <a:cubicBezTo>
                      <a:pt x="19812" y="17954"/>
                      <a:pt x="21674" y="11940"/>
                      <a:pt x="25444" y="8084"/>
                    </a:cubicBezTo>
                    <a:cubicBezTo>
                      <a:pt x="29714" y="3742"/>
                      <a:pt x="35890" y="1866"/>
                      <a:pt x="41841" y="1752"/>
                    </a:cubicBezTo>
                    <a:cubicBezTo>
                      <a:pt x="42613" y="1738"/>
                      <a:pt x="43340" y="1752"/>
                      <a:pt x="44112" y="1788"/>
                    </a:cubicBezTo>
                    <a:cubicBezTo>
                      <a:pt x="45202" y="1843"/>
                      <a:pt x="45202" y="103"/>
                      <a:pt x="44112" y="49"/>
                    </a:cubicBezTo>
                    <a:lnTo>
                      <a:pt x="44112" y="49"/>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1" name="Google Shape;771;p14"/>
              <p:cNvSpPr/>
              <p:nvPr/>
            </p:nvSpPr>
            <p:spPr>
              <a:xfrm>
                <a:off x="4266033" y="1763419"/>
                <a:ext cx="82932" cy="61449"/>
              </a:xfrm>
              <a:custGeom>
                <a:rect b="b" l="l" r="r" t="t"/>
                <a:pathLst>
                  <a:path extrusionOk="0" h="30122" w="40653">
                    <a:moveTo>
                      <a:pt x="1691" y="29491"/>
                    </a:moveTo>
                    <a:cubicBezTo>
                      <a:pt x="2767" y="22473"/>
                      <a:pt x="5987" y="15855"/>
                      <a:pt x="10843" y="10673"/>
                    </a:cubicBezTo>
                    <a:cubicBezTo>
                      <a:pt x="13355" y="7989"/>
                      <a:pt x="16289" y="5663"/>
                      <a:pt x="19568" y="3987"/>
                    </a:cubicBezTo>
                    <a:cubicBezTo>
                      <a:pt x="22839" y="2306"/>
                      <a:pt x="26699" y="1271"/>
                      <a:pt x="30378" y="1920"/>
                    </a:cubicBezTo>
                    <a:cubicBezTo>
                      <a:pt x="34012" y="2556"/>
                      <a:pt x="37418" y="4609"/>
                      <a:pt x="39054" y="7979"/>
                    </a:cubicBezTo>
                    <a:cubicBezTo>
                      <a:pt x="39553" y="8988"/>
                      <a:pt x="41052" y="8107"/>
                      <a:pt x="40553" y="7098"/>
                    </a:cubicBezTo>
                    <a:cubicBezTo>
                      <a:pt x="38963" y="3865"/>
                      <a:pt x="35874" y="1630"/>
                      <a:pt x="32468" y="617"/>
                    </a:cubicBezTo>
                    <a:cubicBezTo>
                      <a:pt x="28652" y="-514"/>
                      <a:pt x="24565" y="-5"/>
                      <a:pt x="20931" y="1457"/>
                    </a:cubicBezTo>
                    <a:cubicBezTo>
                      <a:pt x="13741" y="4346"/>
                      <a:pt x="7804" y="10287"/>
                      <a:pt x="4112" y="17023"/>
                    </a:cubicBezTo>
                    <a:cubicBezTo>
                      <a:pt x="2068" y="20747"/>
                      <a:pt x="660" y="24821"/>
                      <a:pt x="15" y="29023"/>
                    </a:cubicBezTo>
                    <a:cubicBezTo>
                      <a:pt x="-58" y="29491"/>
                      <a:pt x="133" y="29954"/>
                      <a:pt x="624" y="30095"/>
                    </a:cubicBezTo>
                    <a:cubicBezTo>
                      <a:pt x="1037" y="30213"/>
                      <a:pt x="1623" y="29949"/>
                      <a:pt x="1696" y="29486"/>
                    </a:cubicBezTo>
                    <a:lnTo>
                      <a:pt x="1696" y="29486"/>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2" name="Google Shape;772;p14"/>
              <p:cNvSpPr/>
              <p:nvPr/>
            </p:nvSpPr>
            <p:spPr>
              <a:xfrm>
                <a:off x="4581573" y="1775425"/>
                <a:ext cx="64739" cy="42658"/>
              </a:xfrm>
              <a:custGeom>
                <a:rect b="b" l="l" r="r" t="t"/>
                <a:pathLst>
                  <a:path extrusionOk="0" h="20911" w="31735">
                    <a:moveTo>
                      <a:pt x="75" y="1083"/>
                    </a:moveTo>
                    <a:cubicBezTo>
                      <a:pt x="1529" y="6783"/>
                      <a:pt x="4844" y="11993"/>
                      <a:pt x="9386" y="15717"/>
                    </a:cubicBezTo>
                    <a:cubicBezTo>
                      <a:pt x="13973" y="19442"/>
                      <a:pt x="21059" y="22789"/>
                      <a:pt x="26873" y="19692"/>
                    </a:cubicBezTo>
                    <a:cubicBezTo>
                      <a:pt x="29689" y="18207"/>
                      <a:pt x="31824" y="15318"/>
                      <a:pt x="31733" y="12066"/>
                    </a:cubicBezTo>
                    <a:cubicBezTo>
                      <a:pt x="31733" y="10948"/>
                      <a:pt x="29961" y="10944"/>
                      <a:pt x="30007" y="12066"/>
                    </a:cubicBezTo>
                    <a:cubicBezTo>
                      <a:pt x="30052" y="14577"/>
                      <a:pt x="28463" y="16753"/>
                      <a:pt x="26374" y="17988"/>
                    </a:cubicBezTo>
                    <a:cubicBezTo>
                      <a:pt x="23921" y="19433"/>
                      <a:pt x="20923" y="19387"/>
                      <a:pt x="18243" y="18624"/>
                    </a:cubicBezTo>
                    <a:cubicBezTo>
                      <a:pt x="13020" y="17126"/>
                      <a:pt x="8387" y="13215"/>
                      <a:pt x="5389" y="8732"/>
                    </a:cubicBezTo>
                    <a:cubicBezTo>
                      <a:pt x="3709" y="6247"/>
                      <a:pt x="2482" y="3518"/>
                      <a:pt x="1710" y="620"/>
                    </a:cubicBezTo>
                    <a:cubicBezTo>
                      <a:pt x="1438" y="-466"/>
                      <a:pt x="-243" y="-7"/>
                      <a:pt x="30" y="1083"/>
                    </a:cubicBezTo>
                    <a:lnTo>
                      <a:pt x="30" y="1083"/>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3" name="Google Shape;773;p14"/>
              <p:cNvSpPr/>
              <p:nvPr/>
            </p:nvSpPr>
            <p:spPr>
              <a:xfrm>
                <a:off x="4410992" y="1834546"/>
                <a:ext cx="78911" cy="276277"/>
              </a:xfrm>
              <a:custGeom>
                <a:rect b="b" l="l" r="r" t="t"/>
                <a:pathLst>
                  <a:path extrusionOk="0" h="135430" w="38682">
                    <a:moveTo>
                      <a:pt x="35321" y="1102"/>
                    </a:moveTo>
                    <a:cubicBezTo>
                      <a:pt x="36547" y="10195"/>
                      <a:pt x="37092" y="19393"/>
                      <a:pt x="36865" y="28567"/>
                    </a:cubicBezTo>
                    <a:cubicBezTo>
                      <a:pt x="36683" y="37747"/>
                      <a:pt x="35775" y="46908"/>
                      <a:pt x="34185" y="55951"/>
                    </a:cubicBezTo>
                    <a:cubicBezTo>
                      <a:pt x="32596" y="64999"/>
                      <a:pt x="30325" y="73929"/>
                      <a:pt x="27418" y="82636"/>
                    </a:cubicBezTo>
                    <a:cubicBezTo>
                      <a:pt x="24511" y="91343"/>
                      <a:pt x="20922" y="99823"/>
                      <a:pt x="16699" y="107985"/>
                    </a:cubicBezTo>
                    <a:cubicBezTo>
                      <a:pt x="12475" y="116142"/>
                      <a:pt x="7660" y="123977"/>
                      <a:pt x="2210" y="131376"/>
                    </a:cubicBezTo>
                    <a:cubicBezTo>
                      <a:pt x="1528" y="132298"/>
                      <a:pt x="847" y="133211"/>
                      <a:pt x="120" y="134120"/>
                    </a:cubicBezTo>
                    <a:cubicBezTo>
                      <a:pt x="-152" y="134497"/>
                      <a:pt x="75" y="135092"/>
                      <a:pt x="438" y="135310"/>
                    </a:cubicBezTo>
                    <a:cubicBezTo>
                      <a:pt x="892" y="135578"/>
                      <a:pt x="1347" y="135369"/>
                      <a:pt x="1665" y="134996"/>
                    </a:cubicBezTo>
                    <a:cubicBezTo>
                      <a:pt x="7296" y="127615"/>
                      <a:pt x="12338" y="119780"/>
                      <a:pt x="16744" y="111600"/>
                    </a:cubicBezTo>
                    <a:cubicBezTo>
                      <a:pt x="21150" y="103420"/>
                      <a:pt x="24920" y="94958"/>
                      <a:pt x="28008" y="86233"/>
                    </a:cubicBezTo>
                    <a:cubicBezTo>
                      <a:pt x="31142" y="77508"/>
                      <a:pt x="33595" y="68551"/>
                      <a:pt x="35321" y="59458"/>
                    </a:cubicBezTo>
                    <a:cubicBezTo>
                      <a:pt x="37092" y="50328"/>
                      <a:pt x="38182" y="41063"/>
                      <a:pt x="38546" y="31770"/>
                    </a:cubicBezTo>
                    <a:cubicBezTo>
                      <a:pt x="38909" y="22477"/>
                      <a:pt x="38546" y="13243"/>
                      <a:pt x="37456" y="4050"/>
                    </a:cubicBezTo>
                    <a:cubicBezTo>
                      <a:pt x="37319" y="2910"/>
                      <a:pt x="37138" y="1769"/>
                      <a:pt x="37001" y="634"/>
                    </a:cubicBezTo>
                    <a:cubicBezTo>
                      <a:pt x="36911" y="166"/>
                      <a:pt x="36320" y="-84"/>
                      <a:pt x="35911" y="25"/>
                    </a:cubicBezTo>
                    <a:cubicBezTo>
                      <a:pt x="35412" y="157"/>
                      <a:pt x="35230" y="634"/>
                      <a:pt x="35321" y="1097"/>
                    </a:cubicBezTo>
                    <a:lnTo>
                      <a:pt x="35321" y="10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4" name="Google Shape;774;p14"/>
              <p:cNvSpPr/>
              <p:nvPr/>
            </p:nvSpPr>
            <p:spPr>
              <a:xfrm>
                <a:off x="4487051" y="1867640"/>
                <a:ext cx="34819" cy="92302"/>
              </a:xfrm>
              <a:custGeom>
                <a:rect b="b" l="l" r="r" t="t"/>
                <a:pathLst>
                  <a:path extrusionOk="0" h="45246" w="17068">
                    <a:moveTo>
                      <a:pt x="222" y="1516"/>
                    </a:moveTo>
                    <a:cubicBezTo>
                      <a:pt x="8125" y="10646"/>
                      <a:pt x="13212" y="22137"/>
                      <a:pt x="14802" y="34087"/>
                    </a:cubicBezTo>
                    <a:cubicBezTo>
                      <a:pt x="15256" y="37503"/>
                      <a:pt x="15438" y="40964"/>
                      <a:pt x="15302" y="44407"/>
                    </a:cubicBezTo>
                    <a:cubicBezTo>
                      <a:pt x="15256" y="45529"/>
                      <a:pt x="17028" y="45524"/>
                      <a:pt x="17028" y="44407"/>
                    </a:cubicBezTo>
                    <a:cubicBezTo>
                      <a:pt x="17482" y="31966"/>
                      <a:pt x="14121" y="19444"/>
                      <a:pt x="7671" y="8811"/>
                    </a:cubicBezTo>
                    <a:cubicBezTo>
                      <a:pt x="5854" y="5799"/>
                      <a:pt x="3765" y="2947"/>
                      <a:pt x="1449" y="286"/>
                    </a:cubicBezTo>
                    <a:cubicBezTo>
                      <a:pt x="722" y="-564"/>
                      <a:pt x="-505" y="672"/>
                      <a:pt x="222" y="1516"/>
                    </a:cubicBezTo>
                    <a:lnTo>
                      <a:pt x="222" y="151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5" name="Google Shape;775;p14"/>
              <p:cNvSpPr/>
              <p:nvPr/>
            </p:nvSpPr>
            <p:spPr>
              <a:xfrm>
                <a:off x="4405964" y="1964574"/>
                <a:ext cx="71679" cy="62451"/>
              </a:xfrm>
              <a:custGeom>
                <a:rect b="b" l="l" r="r" t="t"/>
                <a:pathLst>
                  <a:path extrusionOk="0" h="30613" w="35137">
                    <a:moveTo>
                      <a:pt x="33837" y="97"/>
                    </a:moveTo>
                    <a:cubicBezTo>
                      <a:pt x="23118" y="4971"/>
                      <a:pt x="13534" y="12306"/>
                      <a:pt x="5994" y="21345"/>
                    </a:cubicBezTo>
                    <a:cubicBezTo>
                      <a:pt x="3905" y="23884"/>
                      <a:pt x="1952" y="26550"/>
                      <a:pt x="135" y="29329"/>
                    </a:cubicBezTo>
                    <a:cubicBezTo>
                      <a:pt x="-455" y="30274"/>
                      <a:pt x="1044" y="31151"/>
                      <a:pt x="1634" y="30211"/>
                    </a:cubicBezTo>
                    <a:cubicBezTo>
                      <a:pt x="7902" y="20482"/>
                      <a:pt x="16305" y="12211"/>
                      <a:pt x="26161" y="6152"/>
                    </a:cubicBezTo>
                    <a:cubicBezTo>
                      <a:pt x="28886" y="4457"/>
                      <a:pt x="31748" y="2940"/>
                      <a:pt x="34700" y="1605"/>
                    </a:cubicBezTo>
                    <a:cubicBezTo>
                      <a:pt x="35154" y="1410"/>
                      <a:pt x="35245" y="792"/>
                      <a:pt x="35018" y="415"/>
                    </a:cubicBezTo>
                    <a:cubicBezTo>
                      <a:pt x="34745" y="-26"/>
                      <a:pt x="34246" y="-89"/>
                      <a:pt x="33837" y="102"/>
                    </a:cubicBezTo>
                    <a:lnTo>
                      <a:pt x="33837" y="10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6" name="Google Shape;776;p14"/>
              <p:cNvSpPr/>
              <p:nvPr/>
            </p:nvSpPr>
            <p:spPr>
              <a:xfrm>
                <a:off x="4335521" y="1824726"/>
                <a:ext cx="6812" cy="34745"/>
              </a:xfrm>
              <a:custGeom>
                <a:rect b="b" l="l" r="r" t="t"/>
                <a:pathLst>
                  <a:path extrusionOk="0" h="17032" w="3339">
                    <a:moveTo>
                      <a:pt x="366" y="1056"/>
                    </a:moveTo>
                    <a:cubicBezTo>
                      <a:pt x="2092" y="5880"/>
                      <a:pt x="1956" y="11181"/>
                      <a:pt x="48" y="15927"/>
                    </a:cubicBezTo>
                    <a:cubicBezTo>
                      <a:pt x="-133" y="16368"/>
                      <a:pt x="230" y="16881"/>
                      <a:pt x="639" y="16999"/>
                    </a:cubicBezTo>
                    <a:cubicBezTo>
                      <a:pt x="1138" y="17140"/>
                      <a:pt x="1547" y="16826"/>
                      <a:pt x="1729" y="16390"/>
                    </a:cubicBezTo>
                    <a:cubicBezTo>
                      <a:pt x="3772" y="11394"/>
                      <a:pt x="3863" y="5667"/>
                      <a:pt x="2047" y="593"/>
                    </a:cubicBezTo>
                    <a:cubicBezTo>
                      <a:pt x="1638" y="-452"/>
                      <a:pt x="-43" y="-2"/>
                      <a:pt x="366" y="1056"/>
                    </a:cubicBezTo>
                    <a:lnTo>
                      <a:pt x="366" y="105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7" name="Google Shape;777;p14"/>
              <p:cNvSpPr/>
              <p:nvPr/>
            </p:nvSpPr>
            <p:spPr>
              <a:xfrm>
                <a:off x="4360555" y="1834646"/>
                <a:ext cx="8774" cy="28238"/>
              </a:xfrm>
              <a:custGeom>
                <a:rect b="b" l="l" r="r" t="t"/>
                <a:pathLst>
                  <a:path extrusionOk="0" h="13842" w="4301">
                    <a:moveTo>
                      <a:pt x="2388" y="1098"/>
                    </a:moveTo>
                    <a:cubicBezTo>
                      <a:pt x="2979" y="5037"/>
                      <a:pt x="2161" y="9124"/>
                      <a:pt x="117" y="12544"/>
                    </a:cubicBezTo>
                    <a:cubicBezTo>
                      <a:pt x="-428" y="13512"/>
                      <a:pt x="1072" y="14389"/>
                      <a:pt x="1616" y="13426"/>
                    </a:cubicBezTo>
                    <a:cubicBezTo>
                      <a:pt x="3933" y="9579"/>
                      <a:pt x="4750" y="5050"/>
                      <a:pt x="4069" y="635"/>
                    </a:cubicBezTo>
                    <a:cubicBezTo>
                      <a:pt x="3978" y="172"/>
                      <a:pt x="3433" y="-87"/>
                      <a:pt x="2979" y="27"/>
                    </a:cubicBezTo>
                    <a:cubicBezTo>
                      <a:pt x="2479" y="167"/>
                      <a:pt x="2298" y="631"/>
                      <a:pt x="2388" y="1098"/>
                    </a:cubicBezTo>
                    <a:lnTo>
                      <a:pt x="2388" y="10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8" name="Google Shape;778;p14"/>
              <p:cNvSpPr/>
              <p:nvPr/>
            </p:nvSpPr>
            <p:spPr>
              <a:xfrm>
                <a:off x="4587542" y="1702201"/>
                <a:ext cx="33130" cy="35010"/>
              </a:xfrm>
              <a:custGeom>
                <a:rect b="b" l="l" r="r" t="t"/>
                <a:pathLst>
                  <a:path extrusionOk="0" h="17162" w="16240">
                    <a:moveTo>
                      <a:pt x="7" y="1100"/>
                    </a:moveTo>
                    <a:cubicBezTo>
                      <a:pt x="1006" y="7091"/>
                      <a:pt x="5003" y="12455"/>
                      <a:pt x="10317" y="15321"/>
                    </a:cubicBezTo>
                    <a:cubicBezTo>
                      <a:pt x="11816" y="16139"/>
                      <a:pt x="13451" y="16761"/>
                      <a:pt x="15132" y="17138"/>
                    </a:cubicBezTo>
                    <a:cubicBezTo>
                      <a:pt x="16222" y="17383"/>
                      <a:pt x="16721" y="15703"/>
                      <a:pt x="15631" y="15458"/>
                    </a:cubicBezTo>
                    <a:cubicBezTo>
                      <a:pt x="10090" y="14217"/>
                      <a:pt x="5412" y="10271"/>
                      <a:pt x="3050" y="5156"/>
                    </a:cubicBezTo>
                    <a:cubicBezTo>
                      <a:pt x="2414" y="3726"/>
                      <a:pt x="1960" y="2195"/>
                      <a:pt x="1687" y="637"/>
                    </a:cubicBezTo>
                    <a:cubicBezTo>
                      <a:pt x="1642" y="174"/>
                      <a:pt x="1051" y="-90"/>
                      <a:pt x="643" y="28"/>
                    </a:cubicBezTo>
                    <a:cubicBezTo>
                      <a:pt x="143" y="165"/>
                      <a:pt x="-39" y="632"/>
                      <a:pt x="7" y="1100"/>
                    </a:cubicBezTo>
                    <a:lnTo>
                      <a:pt x="7" y="110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9" name="Google Shape;779;p14"/>
              <p:cNvSpPr/>
              <p:nvPr/>
            </p:nvSpPr>
            <p:spPr>
              <a:xfrm>
                <a:off x="4621027" y="1451197"/>
                <a:ext cx="142916" cy="88732"/>
              </a:xfrm>
              <a:custGeom>
                <a:rect b="b" l="l" r="r" t="t"/>
                <a:pathLst>
                  <a:path extrusionOk="0" h="43496" w="70057">
                    <a:moveTo>
                      <a:pt x="1653" y="43103"/>
                    </a:moveTo>
                    <a:cubicBezTo>
                      <a:pt x="7103" y="34782"/>
                      <a:pt x="14416" y="27814"/>
                      <a:pt x="22592" y="22164"/>
                    </a:cubicBezTo>
                    <a:cubicBezTo>
                      <a:pt x="31449" y="16010"/>
                      <a:pt x="41305" y="11399"/>
                      <a:pt x="51433" y="7652"/>
                    </a:cubicBezTo>
                    <a:cubicBezTo>
                      <a:pt x="57338" y="5449"/>
                      <a:pt x="63379" y="3528"/>
                      <a:pt x="69465" y="1720"/>
                    </a:cubicBezTo>
                    <a:cubicBezTo>
                      <a:pt x="70510" y="1402"/>
                      <a:pt x="70056" y="-278"/>
                      <a:pt x="69011" y="40"/>
                    </a:cubicBezTo>
                    <a:cubicBezTo>
                      <a:pt x="58065" y="3301"/>
                      <a:pt x="47164" y="6944"/>
                      <a:pt x="36853" y="11908"/>
                    </a:cubicBezTo>
                    <a:cubicBezTo>
                      <a:pt x="27497" y="16419"/>
                      <a:pt x="18640" y="22087"/>
                      <a:pt x="11055" y="29245"/>
                    </a:cubicBezTo>
                    <a:cubicBezTo>
                      <a:pt x="6967" y="33142"/>
                      <a:pt x="3242" y="37480"/>
                      <a:pt x="154" y="42217"/>
                    </a:cubicBezTo>
                    <a:cubicBezTo>
                      <a:pt x="-482" y="43157"/>
                      <a:pt x="1017" y="44030"/>
                      <a:pt x="1653" y="43098"/>
                    </a:cubicBezTo>
                    <a:lnTo>
                      <a:pt x="1653" y="430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0" name="Google Shape;780;p14"/>
              <p:cNvSpPr/>
              <p:nvPr/>
            </p:nvSpPr>
            <p:spPr>
              <a:xfrm>
                <a:off x="4657931" y="1449536"/>
                <a:ext cx="43328" cy="49670"/>
              </a:xfrm>
              <a:custGeom>
                <a:rect b="b" l="l" r="r" t="t"/>
                <a:pathLst>
                  <a:path extrusionOk="0" h="24348" w="21239">
                    <a:moveTo>
                      <a:pt x="1710" y="23733"/>
                    </a:moveTo>
                    <a:cubicBezTo>
                      <a:pt x="3800" y="16166"/>
                      <a:pt x="8569" y="9394"/>
                      <a:pt x="14973" y="4888"/>
                    </a:cubicBezTo>
                    <a:cubicBezTo>
                      <a:pt x="16835" y="3603"/>
                      <a:pt x="18788" y="2503"/>
                      <a:pt x="20832" y="1604"/>
                    </a:cubicBezTo>
                    <a:cubicBezTo>
                      <a:pt x="21241" y="1414"/>
                      <a:pt x="21332" y="787"/>
                      <a:pt x="21150" y="414"/>
                    </a:cubicBezTo>
                    <a:cubicBezTo>
                      <a:pt x="20877" y="-31"/>
                      <a:pt x="20378" y="-86"/>
                      <a:pt x="19969" y="101"/>
                    </a:cubicBezTo>
                    <a:cubicBezTo>
                      <a:pt x="12475" y="3399"/>
                      <a:pt x="6207" y="9430"/>
                      <a:pt x="2573" y="16734"/>
                    </a:cubicBezTo>
                    <a:cubicBezTo>
                      <a:pt x="1529" y="18823"/>
                      <a:pt x="665" y="21012"/>
                      <a:pt x="30" y="23270"/>
                    </a:cubicBezTo>
                    <a:cubicBezTo>
                      <a:pt x="-243" y="24351"/>
                      <a:pt x="1438" y="24814"/>
                      <a:pt x="1710" y="23733"/>
                    </a:cubicBezTo>
                    <a:lnTo>
                      <a:pt x="1710" y="2373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1" name="Google Shape;781;p14"/>
              <p:cNvSpPr/>
              <p:nvPr/>
            </p:nvSpPr>
            <p:spPr>
              <a:xfrm>
                <a:off x="4940019" y="1490424"/>
                <a:ext cx="42775" cy="17211"/>
              </a:xfrm>
              <a:custGeom>
                <a:rect b="b" l="l" r="r" t="t"/>
                <a:pathLst>
                  <a:path extrusionOk="0" h="8437" w="20968">
                    <a:moveTo>
                      <a:pt x="222" y="1514"/>
                    </a:moveTo>
                    <a:cubicBezTo>
                      <a:pt x="4038" y="5856"/>
                      <a:pt x="9760" y="8368"/>
                      <a:pt x="15484" y="8436"/>
                    </a:cubicBezTo>
                    <a:cubicBezTo>
                      <a:pt x="17119" y="8454"/>
                      <a:pt x="18754" y="8263"/>
                      <a:pt x="20344" y="7886"/>
                    </a:cubicBezTo>
                    <a:cubicBezTo>
                      <a:pt x="21434" y="7627"/>
                      <a:pt x="20979" y="5947"/>
                      <a:pt x="19889" y="6206"/>
                    </a:cubicBezTo>
                    <a:cubicBezTo>
                      <a:pt x="13258" y="7795"/>
                      <a:pt x="5945" y="5415"/>
                      <a:pt x="1449" y="283"/>
                    </a:cubicBezTo>
                    <a:cubicBezTo>
                      <a:pt x="722" y="-562"/>
                      <a:pt x="-504" y="674"/>
                      <a:pt x="222" y="1514"/>
                    </a:cubicBezTo>
                    <a:lnTo>
                      <a:pt x="222" y="151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2" name="Google Shape;782;p14"/>
              <p:cNvSpPr/>
              <p:nvPr/>
            </p:nvSpPr>
            <p:spPr>
              <a:xfrm>
                <a:off x="4799668" y="1661266"/>
                <a:ext cx="47342" cy="104597"/>
              </a:xfrm>
              <a:custGeom>
                <a:rect b="b" l="l" r="r" t="t"/>
                <a:pathLst>
                  <a:path extrusionOk="0" h="51273" w="23207">
                    <a:moveTo>
                      <a:pt x="21543" y="428"/>
                    </a:moveTo>
                    <a:cubicBezTo>
                      <a:pt x="17273" y="6110"/>
                      <a:pt x="13504" y="12192"/>
                      <a:pt x="10324" y="18578"/>
                    </a:cubicBezTo>
                    <a:cubicBezTo>
                      <a:pt x="7190" y="24941"/>
                      <a:pt x="4601" y="31595"/>
                      <a:pt x="2648" y="38426"/>
                    </a:cubicBezTo>
                    <a:cubicBezTo>
                      <a:pt x="1558" y="42296"/>
                      <a:pt x="695" y="46221"/>
                      <a:pt x="14" y="50181"/>
                    </a:cubicBezTo>
                    <a:cubicBezTo>
                      <a:pt x="-168" y="51276"/>
                      <a:pt x="1513" y="51748"/>
                      <a:pt x="1694" y="50644"/>
                    </a:cubicBezTo>
                    <a:cubicBezTo>
                      <a:pt x="2875" y="43686"/>
                      <a:pt x="4738" y="36841"/>
                      <a:pt x="7190" y="30223"/>
                    </a:cubicBezTo>
                    <a:cubicBezTo>
                      <a:pt x="9643" y="23606"/>
                      <a:pt x="12731" y="17243"/>
                      <a:pt x="16365" y="11206"/>
                    </a:cubicBezTo>
                    <a:cubicBezTo>
                      <a:pt x="18409" y="7790"/>
                      <a:pt x="20680" y="4489"/>
                      <a:pt x="23087" y="1309"/>
                    </a:cubicBezTo>
                    <a:cubicBezTo>
                      <a:pt x="23360" y="932"/>
                      <a:pt x="23133" y="337"/>
                      <a:pt x="22769" y="119"/>
                    </a:cubicBezTo>
                    <a:cubicBezTo>
                      <a:pt x="22315" y="-144"/>
                      <a:pt x="21861" y="60"/>
                      <a:pt x="21588" y="432"/>
                    </a:cubicBezTo>
                    <a:lnTo>
                      <a:pt x="21588" y="43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3" name="Google Shape;783;p14"/>
              <p:cNvSpPr/>
              <p:nvPr/>
            </p:nvSpPr>
            <p:spPr>
              <a:xfrm>
                <a:off x="4887198" y="1623926"/>
                <a:ext cx="29405" cy="27222"/>
              </a:xfrm>
              <a:custGeom>
                <a:rect b="b" l="l" r="r" t="t"/>
                <a:pathLst>
                  <a:path extrusionOk="0" h="13344" w="14414">
                    <a:moveTo>
                      <a:pt x="117" y="1293"/>
                    </a:moveTo>
                    <a:cubicBezTo>
                      <a:pt x="3251" y="6385"/>
                      <a:pt x="7793" y="10568"/>
                      <a:pt x="13108" y="13244"/>
                    </a:cubicBezTo>
                    <a:cubicBezTo>
                      <a:pt x="14107" y="13743"/>
                      <a:pt x="14970" y="12244"/>
                      <a:pt x="13970" y="11740"/>
                    </a:cubicBezTo>
                    <a:cubicBezTo>
                      <a:pt x="8929" y="9192"/>
                      <a:pt x="4614" y="5267"/>
                      <a:pt x="1662" y="412"/>
                    </a:cubicBezTo>
                    <a:cubicBezTo>
                      <a:pt x="1071" y="-541"/>
                      <a:pt x="-428" y="331"/>
                      <a:pt x="117" y="1293"/>
                    </a:cubicBezTo>
                    <a:lnTo>
                      <a:pt x="117" y="129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4" name="Google Shape;784;p14"/>
              <p:cNvSpPr/>
              <p:nvPr/>
            </p:nvSpPr>
            <p:spPr>
              <a:xfrm>
                <a:off x="4878648" y="1638933"/>
                <a:ext cx="20023" cy="20012"/>
              </a:xfrm>
              <a:custGeom>
                <a:rect b="b" l="l" r="r" t="t"/>
                <a:pathLst>
                  <a:path extrusionOk="0" h="9810" w="9815">
                    <a:moveTo>
                      <a:pt x="135" y="1286"/>
                    </a:moveTo>
                    <a:cubicBezTo>
                      <a:pt x="2270" y="4688"/>
                      <a:pt x="5131" y="7563"/>
                      <a:pt x="8538" y="9675"/>
                    </a:cubicBezTo>
                    <a:cubicBezTo>
                      <a:pt x="9492" y="10266"/>
                      <a:pt x="10355" y="8762"/>
                      <a:pt x="9401" y="8172"/>
                    </a:cubicBezTo>
                    <a:cubicBezTo>
                      <a:pt x="6267" y="6219"/>
                      <a:pt x="3587" y="3553"/>
                      <a:pt x="1634" y="409"/>
                    </a:cubicBezTo>
                    <a:cubicBezTo>
                      <a:pt x="1044" y="-540"/>
                      <a:pt x="-455" y="332"/>
                      <a:pt x="135" y="1291"/>
                    </a:cubicBezTo>
                    <a:lnTo>
                      <a:pt x="135" y="12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85" name="Google Shape;785;p14"/>
            <p:cNvGrpSpPr/>
            <p:nvPr/>
          </p:nvGrpSpPr>
          <p:grpSpPr>
            <a:xfrm rot="10800000">
              <a:off x="-533401" y="4509954"/>
              <a:ext cx="1702199" cy="785941"/>
              <a:chOff x="6136316" y="1484971"/>
              <a:chExt cx="1259862" cy="581705"/>
            </a:xfrm>
          </p:grpSpPr>
          <p:sp>
            <p:nvSpPr>
              <p:cNvPr id="786" name="Google Shape;786;p14"/>
              <p:cNvSpPr/>
              <p:nvPr/>
            </p:nvSpPr>
            <p:spPr>
              <a:xfrm>
                <a:off x="6136316" y="1484971"/>
                <a:ext cx="875352" cy="256826"/>
              </a:xfrm>
              <a:custGeom>
                <a:rect b="b" l="l" r="r" t="t"/>
                <a:pathLst>
                  <a:path extrusionOk="0" h="125895" w="429094">
                    <a:moveTo>
                      <a:pt x="355" y="6884"/>
                    </a:moveTo>
                    <a:cubicBezTo>
                      <a:pt x="17932" y="35380"/>
                      <a:pt x="41505" y="59907"/>
                      <a:pt x="68894" y="79179"/>
                    </a:cubicBezTo>
                    <a:cubicBezTo>
                      <a:pt x="96237" y="98447"/>
                      <a:pt x="127395" y="112440"/>
                      <a:pt x="160052" y="119867"/>
                    </a:cubicBezTo>
                    <a:cubicBezTo>
                      <a:pt x="192709" y="127302"/>
                      <a:pt x="226638" y="127888"/>
                      <a:pt x="259522" y="121470"/>
                    </a:cubicBezTo>
                    <a:cubicBezTo>
                      <a:pt x="292270" y="115084"/>
                      <a:pt x="323747" y="101998"/>
                      <a:pt x="351589" y="83608"/>
                    </a:cubicBezTo>
                    <a:cubicBezTo>
                      <a:pt x="379432" y="65213"/>
                      <a:pt x="403732" y="41489"/>
                      <a:pt x="422263" y="13715"/>
                    </a:cubicBezTo>
                    <a:cubicBezTo>
                      <a:pt x="424534" y="10326"/>
                      <a:pt x="426669" y="6879"/>
                      <a:pt x="428758" y="3382"/>
                    </a:cubicBezTo>
                    <a:cubicBezTo>
                      <a:pt x="430257" y="866"/>
                      <a:pt x="426351" y="-1423"/>
                      <a:pt x="424852" y="1088"/>
                    </a:cubicBezTo>
                    <a:cubicBezTo>
                      <a:pt x="408047" y="29289"/>
                      <a:pt x="385336" y="53803"/>
                      <a:pt x="358811" y="73097"/>
                    </a:cubicBezTo>
                    <a:cubicBezTo>
                      <a:pt x="332286" y="92392"/>
                      <a:pt x="302081" y="106595"/>
                      <a:pt x="270241" y="114466"/>
                    </a:cubicBezTo>
                    <a:cubicBezTo>
                      <a:pt x="238402" y="122324"/>
                      <a:pt x="205200" y="123564"/>
                      <a:pt x="172906" y="117850"/>
                    </a:cubicBezTo>
                    <a:cubicBezTo>
                      <a:pt x="140612" y="112136"/>
                      <a:pt x="109409" y="99854"/>
                      <a:pt x="81611" y="82250"/>
                    </a:cubicBezTo>
                    <a:cubicBezTo>
                      <a:pt x="53996" y="64717"/>
                      <a:pt x="29605" y="41812"/>
                      <a:pt x="10983" y="14851"/>
                    </a:cubicBezTo>
                    <a:cubicBezTo>
                      <a:pt x="8667" y="11494"/>
                      <a:pt x="6396" y="8074"/>
                      <a:pt x="4261" y="4599"/>
                    </a:cubicBezTo>
                    <a:cubicBezTo>
                      <a:pt x="2716" y="2119"/>
                      <a:pt x="-1190" y="4395"/>
                      <a:pt x="355" y="6893"/>
                    </a:cubicBezTo>
                    <a:lnTo>
                      <a:pt x="355" y="6893"/>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7" name="Google Shape;787;p14"/>
              <p:cNvSpPr/>
              <p:nvPr/>
            </p:nvSpPr>
            <p:spPr>
              <a:xfrm>
                <a:off x="6579804" y="1487860"/>
                <a:ext cx="816373" cy="378369"/>
              </a:xfrm>
              <a:custGeom>
                <a:rect b="b" l="l" r="r" t="t"/>
                <a:pathLst>
                  <a:path extrusionOk="0" h="185475" w="400183">
                    <a:moveTo>
                      <a:pt x="56" y="2808"/>
                    </a:moveTo>
                    <a:cubicBezTo>
                      <a:pt x="8504" y="32317"/>
                      <a:pt x="23538" y="59606"/>
                      <a:pt x="42978" y="83261"/>
                    </a:cubicBezTo>
                    <a:cubicBezTo>
                      <a:pt x="62918" y="107474"/>
                      <a:pt x="87445" y="127727"/>
                      <a:pt x="114651" y="143256"/>
                    </a:cubicBezTo>
                    <a:cubicBezTo>
                      <a:pt x="144402" y="160230"/>
                      <a:pt x="177150" y="171721"/>
                      <a:pt x="210670" y="178357"/>
                    </a:cubicBezTo>
                    <a:cubicBezTo>
                      <a:pt x="242373" y="184630"/>
                      <a:pt x="275393" y="187437"/>
                      <a:pt x="307642" y="183980"/>
                    </a:cubicBezTo>
                    <a:cubicBezTo>
                      <a:pt x="337529" y="180769"/>
                      <a:pt x="367369" y="171753"/>
                      <a:pt x="391261" y="152849"/>
                    </a:cubicBezTo>
                    <a:cubicBezTo>
                      <a:pt x="394122" y="150578"/>
                      <a:pt x="396847" y="148171"/>
                      <a:pt x="399482" y="145646"/>
                    </a:cubicBezTo>
                    <a:cubicBezTo>
                      <a:pt x="401616" y="143624"/>
                      <a:pt x="398392" y="140417"/>
                      <a:pt x="396302" y="142434"/>
                    </a:cubicBezTo>
                    <a:cubicBezTo>
                      <a:pt x="374682" y="163050"/>
                      <a:pt x="346022" y="173797"/>
                      <a:pt x="316862" y="178244"/>
                    </a:cubicBezTo>
                    <a:cubicBezTo>
                      <a:pt x="285931" y="182963"/>
                      <a:pt x="253955" y="181114"/>
                      <a:pt x="223206" y="176031"/>
                    </a:cubicBezTo>
                    <a:cubicBezTo>
                      <a:pt x="189913" y="170536"/>
                      <a:pt x="157301" y="160462"/>
                      <a:pt x="127323" y="144964"/>
                    </a:cubicBezTo>
                    <a:cubicBezTo>
                      <a:pt x="99708" y="130684"/>
                      <a:pt x="74591" y="111826"/>
                      <a:pt x="53697" y="88747"/>
                    </a:cubicBezTo>
                    <a:cubicBezTo>
                      <a:pt x="33622" y="66569"/>
                      <a:pt x="17588" y="40561"/>
                      <a:pt x="7823" y="12237"/>
                    </a:cubicBezTo>
                    <a:cubicBezTo>
                      <a:pt x="6597" y="8722"/>
                      <a:pt x="5461" y="5174"/>
                      <a:pt x="4462" y="1600"/>
                    </a:cubicBezTo>
                    <a:cubicBezTo>
                      <a:pt x="3644" y="-1207"/>
                      <a:pt x="-716" y="-13"/>
                      <a:pt x="102" y="2808"/>
                    </a:cubicBezTo>
                    <a:lnTo>
                      <a:pt x="102" y="2808"/>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8" name="Google Shape;788;p14"/>
              <p:cNvSpPr/>
              <p:nvPr/>
            </p:nvSpPr>
            <p:spPr>
              <a:xfrm>
                <a:off x="6194296" y="1653044"/>
                <a:ext cx="181603" cy="256136"/>
              </a:xfrm>
              <a:custGeom>
                <a:rect b="b" l="l" r="r" t="t"/>
                <a:pathLst>
                  <a:path extrusionOk="0" h="125557" w="89021">
                    <a:moveTo>
                      <a:pt x="1288" y="99222"/>
                    </a:moveTo>
                    <a:cubicBezTo>
                      <a:pt x="2741" y="108020"/>
                      <a:pt x="5239" y="116664"/>
                      <a:pt x="5921" y="125557"/>
                    </a:cubicBezTo>
                    <a:cubicBezTo>
                      <a:pt x="29494" y="120452"/>
                      <a:pt x="51341" y="107730"/>
                      <a:pt x="67420" y="89752"/>
                    </a:cubicBezTo>
                    <a:cubicBezTo>
                      <a:pt x="90357" y="64149"/>
                      <a:pt x="106935" y="-2205"/>
                      <a:pt x="52840" y="56"/>
                    </a:cubicBezTo>
                    <a:cubicBezTo>
                      <a:pt x="8510" y="1914"/>
                      <a:pt x="-4480" y="64381"/>
                      <a:pt x="1288" y="992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9" name="Google Shape;789;p14"/>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0" name="Google Shape;790;p14"/>
              <p:cNvSpPr/>
              <p:nvPr/>
            </p:nvSpPr>
            <p:spPr>
              <a:xfrm>
                <a:off x="6888685" y="1636456"/>
                <a:ext cx="133518" cy="104654"/>
              </a:xfrm>
              <a:custGeom>
                <a:rect b="b" l="l" r="r" t="t"/>
                <a:pathLst>
                  <a:path extrusionOk="0" h="51301" w="65450">
                    <a:moveTo>
                      <a:pt x="0" y="4506"/>
                    </a:moveTo>
                    <a:cubicBezTo>
                      <a:pt x="5814" y="33370"/>
                      <a:pt x="36291" y="54922"/>
                      <a:pt x="65450" y="50793"/>
                    </a:cubicBezTo>
                    <a:cubicBezTo>
                      <a:pt x="60636" y="37135"/>
                      <a:pt x="52142" y="17859"/>
                      <a:pt x="41878" y="7630"/>
                    </a:cubicBezTo>
                    <a:cubicBezTo>
                      <a:pt x="31658" y="-2598"/>
                      <a:pt x="13217" y="-1390"/>
                      <a:pt x="0" y="450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1" name="Google Shape;791;p14"/>
              <p:cNvSpPr/>
              <p:nvPr/>
            </p:nvSpPr>
            <p:spPr>
              <a:xfrm>
                <a:off x="6460825" y="1746887"/>
                <a:ext cx="61288" cy="80562"/>
              </a:xfrm>
              <a:custGeom>
                <a:rect b="b" l="l" r="r" t="t"/>
                <a:pathLst>
                  <a:path extrusionOk="0" h="39491" w="30043">
                    <a:moveTo>
                      <a:pt x="21698" y="5"/>
                    </a:moveTo>
                    <a:cubicBezTo>
                      <a:pt x="14884" y="218"/>
                      <a:pt x="8435" y="3675"/>
                      <a:pt x="4302" y="9044"/>
                    </a:cubicBezTo>
                    <a:cubicBezTo>
                      <a:pt x="259" y="14353"/>
                      <a:pt x="-1104" y="21475"/>
                      <a:pt x="940" y="27879"/>
                    </a:cubicBezTo>
                    <a:cubicBezTo>
                      <a:pt x="1894" y="30963"/>
                      <a:pt x="3666" y="33834"/>
                      <a:pt x="6118" y="35928"/>
                    </a:cubicBezTo>
                    <a:cubicBezTo>
                      <a:pt x="8435" y="37876"/>
                      <a:pt x="11296" y="39016"/>
                      <a:pt x="14294" y="39375"/>
                    </a:cubicBezTo>
                    <a:cubicBezTo>
                      <a:pt x="20290" y="40106"/>
                      <a:pt x="26921" y="37367"/>
                      <a:pt x="29328" y="31517"/>
                    </a:cubicBezTo>
                    <a:cubicBezTo>
                      <a:pt x="30736" y="28120"/>
                      <a:pt x="30145" y="23960"/>
                      <a:pt x="26830" y="21911"/>
                    </a:cubicBezTo>
                    <a:cubicBezTo>
                      <a:pt x="25422" y="21034"/>
                      <a:pt x="23650" y="20771"/>
                      <a:pt x="22061" y="21379"/>
                    </a:cubicBezTo>
                    <a:cubicBezTo>
                      <a:pt x="20471" y="21988"/>
                      <a:pt x="19245" y="23278"/>
                      <a:pt x="18291" y="24682"/>
                    </a:cubicBezTo>
                    <a:cubicBezTo>
                      <a:pt x="17837" y="25377"/>
                      <a:pt x="17383" y="26108"/>
                      <a:pt x="17019" y="26844"/>
                    </a:cubicBezTo>
                    <a:cubicBezTo>
                      <a:pt x="16474" y="27766"/>
                      <a:pt x="17928" y="28588"/>
                      <a:pt x="18427" y="27666"/>
                    </a:cubicBezTo>
                    <a:cubicBezTo>
                      <a:pt x="19654" y="25367"/>
                      <a:pt x="21652" y="21957"/>
                      <a:pt x="24832" y="22792"/>
                    </a:cubicBezTo>
                    <a:cubicBezTo>
                      <a:pt x="26240" y="23169"/>
                      <a:pt x="27420" y="24295"/>
                      <a:pt x="28011" y="25635"/>
                    </a:cubicBezTo>
                    <a:cubicBezTo>
                      <a:pt x="28647" y="27162"/>
                      <a:pt x="28511" y="28928"/>
                      <a:pt x="27965" y="30464"/>
                    </a:cubicBezTo>
                    <a:cubicBezTo>
                      <a:pt x="26149" y="35769"/>
                      <a:pt x="20244" y="38217"/>
                      <a:pt x="15021" y="37813"/>
                    </a:cubicBezTo>
                    <a:cubicBezTo>
                      <a:pt x="12386" y="37613"/>
                      <a:pt x="9843" y="36709"/>
                      <a:pt x="7753" y="35147"/>
                    </a:cubicBezTo>
                    <a:cubicBezTo>
                      <a:pt x="5482" y="33430"/>
                      <a:pt x="3757" y="30941"/>
                      <a:pt x="2757" y="28270"/>
                    </a:cubicBezTo>
                    <a:cubicBezTo>
                      <a:pt x="713" y="22688"/>
                      <a:pt x="1440" y="16338"/>
                      <a:pt x="4665" y="11346"/>
                    </a:cubicBezTo>
                    <a:cubicBezTo>
                      <a:pt x="7890" y="6354"/>
                      <a:pt x="13477" y="2721"/>
                      <a:pt x="19427" y="1822"/>
                    </a:cubicBezTo>
                    <a:cubicBezTo>
                      <a:pt x="20153" y="1708"/>
                      <a:pt x="20925" y="1654"/>
                      <a:pt x="21698" y="1631"/>
                    </a:cubicBezTo>
                    <a:cubicBezTo>
                      <a:pt x="22742" y="1599"/>
                      <a:pt x="22742" y="-31"/>
                      <a:pt x="21698" y="0"/>
                    </a:cubicBezTo>
                    <a:lnTo>
                      <a:pt x="21698" y="0"/>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2" name="Google Shape;792;p14"/>
              <p:cNvSpPr/>
              <p:nvPr/>
            </p:nvSpPr>
            <p:spPr>
              <a:xfrm>
                <a:off x="6312122" y="1583859"/>
                <a:ext cx="44135" cy="73983"/>
              </a:xfrm>
              <a:custGeom>
                <a:rect b="b" l="l" r="r" t="t"/>
                <a:pathLst>
                  <a:path extrusionOk="0" h="36266" w="21635">
                    <a:moveTo>
                      <a:pt x="12234" y="34913"/>
                    </a:moveTo>
                    <a:cubicBezTo>
                      <a:pt x="7465" y="30807"/>
                      <a:pt x="3876" y="25302"/>
                      <a:pt x="2241" y="19207"/>
                    </a:cubicBezTo>
                    <a:cubicBezTo>
                      <a:pt x="1378" y="16014"/>
                      <a:pt x="1242" y="12630"/>
                      <a:pt x="2923" y="9691"/>
                    </a:cubicBezTo>
                    <a:cubicBezTo>
                      <a:pt x="4376" y="7221"/>
                      <a:pt x="6738" y="5386"/>
                      <a:pt x="9327" y="4196"/>
                    </a:cubicBezTo>
                    <a:cubicBezTo>
                      <a:pt x="12915" y="2538"/>
                      <a:pt x="16912" y="2061"/>
                      <a:pt x="20818" y="1638"/>
                    </a:cubicBezTo>
                    <a:cubicBezTo>
                      <a:pt x="21227" y="1588"/>
                      <a:pt x="21590" y="1298"/>
                      <a:pt x="21636" y="821"/>
                    </a:cubicBezTo>
                    <a:cubicBezTo>
                      <a:pt x="21636" y="416"/>
                      <a:pt x="21227" y="-42"/>
                      <a:pt x="20818" y="3"/>
                    </a:cubicBezTo>
                    <a:cubicBezTo>
                      <a:pt x="14005" y="739"/>
                      <a:pt x="6556" y="1929"/>
                      <a:pt x="2241" y="7815"/>
                    </a:cubicBezTo>
                    <a:cubicBezTo>
                      <a:pt x="-2074" y="13684"/>
                      <a:pt x="606" y="21610"/>
                      <a:pt x="3876" y="27324"/>
                    </a:cubicBezTo>
                    <a:cubicBezTo>
                      <a:pt x="5739" y="30617"/>
                      <a:pt x="8191" y="33587"/>
                      <a:pt x="11098" y="36058"/>
                    </a:cubicBezTo>
                    <a:cubicBezTo>
                      <a:pt x="11870" y="36739"/>
                      <a:pt x="13051" y="35590"/>
                      <a:pt x="12234" y="34904"/>
                    </a:cubicBezTo>
                    <a:lnTo>
                      <a:pt x="12234" y="34904"/>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3" name="Google Shape;793;p14"/>
              <p:cNvSpPr/>
              <p:nvPr/>
            </p:nvSpPr>
            <p:spPr>
              <a:xfrm>
                <a:off x="7086918" y="1869048"/>
                <a:ext cx="53399" cy="68599"/>
              </a:xfrm>
              <a:custGeom>
                <a:rect b="b" l="l" r="r" t="t"/>
                <a:pathLst>
                  <a:path extrusionOk="0" h="33627" w="26176">
                    <a:moveTo>
                      <a:pt x="11139" y="1684"/>
                    </a:moveTo>
                    <a:cubicBezTo>
                      <a:pt x="15136" y="1198"/>
                      <a:pt x="18224" y="4345"/>
                      <a:pt x="20223" y="7421"/>
                    </a:cubicBezTo>
                    <a:cubicBezTo>
                      <a:pt x="22585" y="11091"/>
                      <a:pt x="24492" y="15614"/>
                      <a:pt x="24538" y="20038"/>
                    </a:cubicBezTo>
                    <a:cubicBezTo>
                      <a:pt x="24583" y="24076"/>
                      <a:pt x="22721" y="27778"/>
                      <a:pt x="19360" y="30022"/>
                    </a:cubicBezTo>
                    <a:cubicBezTo>
                      <a:pt x="16226" y="32079"/>
                      <a:pt x="12320" y="32651"/>
                      <a:pt x="8868" y="31221"/>
                    </a:cubicBezTo>
                    <a:cubicBezTo>
                      <a:pt x="5143" y="29690"/>
                      <a:pt x="2146" y="26102"/>
                      <a:pt x="1646" y="22073"/>
                    </a:cubicBezTo>
                    <a:cubicBezTo>
                      <a:pt x="1555" y="21633"/>
                      <a:pt x="1283" y="21264"/>
                      <a:pt x="828" y="21256"/>
                    </a:cubicBezTo>
                    <a:cubicBezTo>
                      <a:pt x="419" y="21256"/>
                      <a:pt x="-80" y="21633"/>
                      <a:pt x="11" y="22073"/>
                    </a:cubicBezTo>
                    <a:cubicBezTo>
                      <a:pt x="556" y="26247"/>
                      <a:pt x="3145" y="29953"/>
                      <a:pt x="6778" y="32020"/>
                    </a:cubicBezTo>
                    <a:cubicBezTo>
                      <a:pt x="10503" y="34105"/>
                      <a:pt x="14909" y="34132"/>
                      <a:pt x="18678" y="32274"/>
                    </a:cubicBezTo>
                    <a:cubicBezTo>
                      <a:pt x="22630" y="30358"/>
                      <a:pt x="25400" y="26624"/>
                      <a:pt x="26037" y="22296"/>
                    </a:cubicBezTo>
                    <a:cubicBezTo>
                      <a:pt x="26718" y="17281"/>
                      <a:pt x="24810" y="12153"/>
                      <a:pt x="22358" y="7852"/>
                    </a:cubicBezTo>
                    <a:cubicBezTo>
                      <a:pt x="20132" y="3873"/>
                      <a:pt x="16226" y="-560"/>
                      <a:pt x="11139" y="58"/>
                    </a:cubicBezTo>
                    <a:cubicBezTo>
                      <a:pt x="10685" y="112"/>
                      <a:pt x="10321" y="394"/>
                      <a:pt x="10321" y="875"/>
                    </a:cubicBezTo>
                    <a:cubicBezTo>
                      <a:pt x="10321" y="1275"/>
                      <a:pt x="10685" y="1743"/>
                      <a:pt x="11139" y="1693"/>
                    </a:cubicBezTo>
                    <a:lnTo>
                      <a:pt x="11139" y="1693"/>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4" name="Google Shape;794;p14"/>
              <p:cNvSpPr/>
              <p:nvPr/>
            </p:nvSpPr>
            <p:spPr>
              <a:xfrm>
                <a:off x="6575417" y="1819039"/>
                <a:ext cx="247311" cy="222503"/>
              </a:xfrm>
              <a:custGeom>
                <a:rect b="b" l="l" r="r" t="t"/>
                <a:pathLst>
                  <a:path extrusionOk="0" h="109070" w="121231">
                    <a:moveTo>
                      <a:pt x="100135" y="21126"/>
                    </a:moveTo>
                    <a:cubicBezTo>
                      <a:pt x="109310" y="36360"/>
                      <a:pt x="116077" y="53002"/>
                      <a:pt x="120210" y="70289"/>
                    </a:cubicBezTo>
                    <a:cubicBezTo>
                      <a:pt x="120983" y="73504"/>
                      <a:pt x="121664" y="76870"/>
                      <a:pt x="120892" y="80086"/>
                    </a:cubicBezTo>
                    <a:cubicBezTo>
                      <a:pt x="120165" y="83301"/>
                      <a:pt x="117530" y="86318"/>
                      <a:pt x="114260" y="86490"/>
                    </a:cubicBezTo>
                    <a:cubicBezTo>
                      <a:pt x="111989" y="86608"/>
                      <a:pt x="109855" y="85414"/>
                      <a:pt x="108128" y="83988"/>
                    </a:cubicBezTo>
                    <a:cubicBezTo>
                      <a:pt x="101815" y="78846"/>
                      <a:pt x="98863" y="69957"/>
                      <a:pt x="100771" y="62058"/>
                    </a:cubicBezTo>
                    <a:cubicBezTo>
                      <a:pt x="99907" y="75198"/>
                      <a:pt x="96773" y="88184"/>
                      <a:pt x="91641" y="100293"/>
                    </a:cubicBezTo>
                    <a:cubicBezTo>
                      <a:pt x="89915" y="104277"/>
                      <a:pt x="87281" y="108705"/>
                      <a:pt x="82966" y="109050"/>
                    </a:cubicBezTo>
                    <a:cubicBezTo>
                      <a:pt x="79695" y="109309"/>
                      <a:pt x="76788" y="107047"/>
                      <a:pt x="74608" y="104599"/>
                    </a:cubicBezTo>
                    <a:cubicBezTo>
                      <a:pt x="62527" y="90955"/>
                      <a:pt x="63571" y="70121"/>
                      <a:pt x="68567" y="52606"/>
                    </a:cubicBezTo>
                    <a:cubicBezTo>
                      <a:pt x="65706" y="61681"/>
                      <a:pt x="60755" y="70093"/>
                      <a:pt x="54260" y="77043"/>
                    </a:cubicBezTo>
                    <a:cubicBezTo>
                      <a:pt x="50626" y="80912"/>
                      <a:pt x="46266" y="84455"/>
                      <a:pt x="41043" y="85373"/>
                    </a:cubicBezTo>
                    <a:cubicBezTo>
                      <a:pt x="35820" y="86290"/>
                      <a:pt x="29688" y="83747"/>
                      <a:pt x="28098" y="78696"/>
                    </a:cubicBezTo>
                    <a:cubicBezTo>
                      <a:pt x="27371" y="76384"/>
                      <a:pt x="27644" y="73886"/>
                      <a:pt x="28007" y="71492"/>
                    </a:cubicBezTo>
                    <a:cubicBezTo>
                      <a:pt x="30551" y="55459"/>
                      <a:pt x="38091" y="40252"/>
                      <a:pt x="49219" y="28456"/>
                    </a:cubicBezTo>
                    <a:cubicBezTo>
                      <a:pt x="35865" y="34306"/>
                      <a:pt x="20649" y="39607"/>
                      <a:pt x="7068" y="34279"/>
                    </a:cubicBezTo>
                    <a:cubicBezTo>
                      <a:pt x="4979" y="33458"/>
                      <a:pt x="2890" y="32340"/>
                      <a:pt x="1573" y="30537"/>
                    </a:cubicBezTo>
                    <a:cubicBezTo>
                      <a:pt x="-1062" y="27021"/>
                      <a:pt x="-153" y="21789"/>
                      <a:pt x="2572" y="18350"/>
                    </a:cubicBezTo>
                    <a:cubicBezTo>
                      <a:pt x="5342" y="14917"/>
                      <a:pt x="9430" y="12905"/>
                      <a:pt x="13473" y="11197"/>
                    </a:cubicBezTo>
                    <a:cubicBezTo>
                      <a:pt x="32595" y="3116"/>
                      <a:pt x="53488" y="-699"/>
                      <a:pt x="74200" y="105"/>
                    </a:cubicBezTo>
                    <a:cubicBezTo>
                      <a:pt x="84374" y="500"/>
                      <a:pt x="94911" y="12382"/>
                      <a:pt x="100135" y="2111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5" name="Google Shape;795;p14"/>
              <p:cNvSpPr/>
              <p:nvPr/>
            </p:nvSpPr>
            <p:spPr>
              <a:xfrm>
                <a:off x="6675899" y="1764546"/>
                <a:ext cx="172527" cy="162317"/>
              </a:xfrm>
              <a:custGeom>
                <a:rect b="b" l="l" r="r" t="t"/>
                <a:pathLst>
                  <a:path extrusionOk="0" h="79567" w="84572">
                    <a:moveTo>
                      <a:pt x="84573" y="8834"/>
                    </a:moveTo>
                    <a:cubicBezTo>
                      <a:pt x="74807" y="31395"/>
                      <a:pt x="67994" y="55240"/>
                      <a:pt x="64451" y="79567"/>
                    </a:cubicBezTo>
                    <a:cubicBezTo>
                      <a:pt x="60273" y="67381"/>
                      <a:pt x="54913" y="55585"/>
                      <a:pt x="48554" y="44385"/>
                    </a:cubicBezTo>
                    <a:cubicBezTo>
                      <a:pt x="41696" y="52737"/>
                      <a:pt x="34292" y="60667"/>
                      <a:pt x="26435" y="68107"/>
                    </a:cubicBezTo>
                    <a:cubicBezTo>
                      <a:pt x="30795" y="56998"/>
                      <a:pt x="33202" y="45129"/>
                      <a:pt x="33475" y="33202"/>
                    </a:cubicBezTo>
                    <a:cubicBezTo>
                      <a:pt x="21984" y="34124"/>
                      <a:pt x="10174" y="31653"/>
                      <a:pt x="0" y="26180"/>
                    </a:cubicBezTo>
                    <a:cubicBezTo>
                      <a:pt x="22347" y="23164"/>
                      <a:pt x="43831" y="14016"/>
                      <a:pt x="61499" y="0"/>
                    </a:cubicBezTo>
                    <a:cubicBezTo>
                      <a:pt x="69947" y="4151"/>
                      <a:pt x="75216" y="8089"/>
                      <a:pt x="84573" y="88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6" name="Google Shape;796;p14"/>
              <p:cNvSpPr/>
              <p:nvPr/>
            </p:nvSpPr>
            <p:spPr>
              <a:xfrm>
                <a:off x="6618601" y="1900941"/>
                <a:ext cx="71322" cy="65823"/>
              </a:xfrm>
              <a:custGeom>
                <a:rect b="b" l="l" r="r" t="t"/>
                <a:pathLst>
                  <a:path extrusionOk="0" h="32266" w="34962">
                    <a:moveTo>
                      <a:pt x="33841" y="58"/>
                    </a:moveTo>
                    <a:cubicBezTo>
                      <a:pt x="28118" y="2160"/>
                      <a:pt x="22758" y="5126"/>
                      <a:pt x="17898" y="8846"/>
                    </a:cubicBezTo>
                    <a:cubicBezTo>
                      <a:pt x="13084" y="12566"/>
                      <a:pt x="8814" y="17004"/>
                      <a:pt x="5272" y="21991"/>
                    </a:cubicBezTo>
                    <a:cubicBezTo>
                      <a:pt x="3273" y="24780"/>
                      <a:pt x="1547" y="27741"/>
                      <a:pt x="94" y="30834"/>
                    </a:cubicBezTo>
                    <a:cubicBezTo>
                      <a:pt x="-406" y="31920"/>
                      <a:pt x="1229" y="32878"/>
                      <a:pt x="1729" y="31783"/>
                    </a:cubicBezTo>
                    <a:cubicBezTo>
                      <a:pt x="4227" y="26451"/>
                      <a:pt x="7543" y="21523"/>
                      <a:pt x="11585" y="17190"/>
                    </a:cubicBezTo>
                    <a:cubicBezTo>
                      <a:pt x="15582" y="12834"/>
                      <a:pt x="20215" y="9083"/>
                      <a:pt x="25347" y="6103"/>
                    </a:cubicBezTo>
                    <a:cubicBezTo>
                      <a:pt x="28209" y="4436"/>
                      <a:pt x="31207" y="3014"/>
                      <a:pt x="34340" y="1874"/>
                    </a:cubicBezTo>
                    <a:cubicBezTo>
                      <a:pt x="35431" y="1461"/>
                      <a:pt x="34977" y="-356"/>
                      <a:pt x="33841" y="62"/>
                    </a:cubicBezTo>
                    <a:lnTo>
                      <a:pt x="33841" y="62"/>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7" name="Google Shape;797;p14"/>
              <p:cNvSpPr/>
              <p:nvPr/>
            </p:nvSpPr>
            <p:spPr>
              <a:xfrm>
                <a:off x="6666358" y="1924010"/>
                <a:ext cx="39170" cy="124522"/>
              </a:xfrm>
              <a:custGeom>
                <a:rect b="b" l="l" r="r" t="t"/>
                <a:pathLst>
                  <a:path extrusionOk="0" h="61040" w="19201">
                    <a:moveTo>
                      <a:pt x="17626" y="305"/>
                    </a:moveTo>
                    <a:cubicBezTo>
                      <a:pt x="12039" y="6587"/>
                      <a:pt x="7679" y="13881"/>
                      <a:pt x="4681" y="21739"/>
                    </a:cubicBezTo>
                    <a:cubicBezTo>
                      <a:pt x="1684" y="29565"/>
                      <a:pt x="94" y="37941"/>
                      <a:pt x="3" y="46316"/>
                    </a:cubicBezTo>
                    <a:cubicBezTo>
                      <a:pt x="-42" y="51026"/>
                      <a:pt x="412" y="55745"/>
                      <a:pt x="1320" y="60364"/>
                    </a:cubicBezTo>
                    <a:cubicBezTo>
                      <a:pt x="1548" y="61550"/>
                      <a:pt x="3364" y="61046"/>
                      <a:pt x="3137" y="59865"/>
                    </a:cubicBezTo>
                    <a:cubicBezTo>
                      <a:pt x="1548" y="51898"/>
                      <a:pt x="1457" y="43627"/>
                      <a:pt x="2819" y="35620"/>
                    </a:cubicBezTo>
                    <a:cubicBezTo>
                      <a:pt x="4182" y="27603"/>
                      <a:pt x="6907" y="19832"/>
                      <a:pt x="10950" y="12769"/>
                    </a:cubicBezTo>
                    <a:cubicBezTo>
                      <a:pt x="13221" y="8790"/>
                      <a:pt x="15900" y="5052"/>
                      <a:pt x="18943" y="1632"/>
                    </a:cubicBezTo>
                    <a:cubicBezTo>
                      <a:pt x="19761" y="732"/>
                      <a:pt x="18444" y="-603"/>
                      <a:pt x="17626" y="301"/>
                    </a:cubicBezTo>
                    <a:lnTo>
                      <a:pt x="17626" y="30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8" name="Google Shape;798;p14"/>
              <p:cNvSpPr/>
              <p:nvPr/>
            </p:nvSpPr>
            <p:spPr>
              <a:xfrm>
                <a:off x="6710566" y="1927133"/>
                <a:ext cx="19912" cy="110764"/>
              </a:xfrm>
              <a:custGeom>
                <a:rect b="b" l="l" r="r" t="t"/>
                <a:pathLst>
                  <a:path extrusionOk="0" h="54296" w="9761">
                    <a:moveTo>
                      <a:pt x="8060" y="476"/>
                    </a:moveTo>
                    <a:cubicBezTo>
                      <a:pt x="4880" y="6812"/>
                      <a:pt x="2609" y="13589"/>
                      <a:pt x="1292" y="20560"/>
                    </a:cubicBezTo>
                    <a:cubicBezTo>
                      <a:pt x="20" y="27533"/>
                      <a:pt x="-343" y="34677"/>
                      <a:pt x="338" y="41740"/>
                    </a:cubicBezTo>
                    <a:cubicBezTo>
                      <a:pt x="747" y="45750"/>
                      <a:pt x="1428" y="49734"/>
                      <a:pt x="2473" y="53631"/>
                    </a:cubicBezTo>
                    <a:cubicBezTo>
                      <a:pt x="2745" y="54798"/>
                      <a:pt x="4562" y="54303"/>
                      <a:pt x="4290" y="53131"/>
                    </a:cubicBezTo>
                    <a:cubicBezTo>
                      <a:pt x="2518" y="46427"/>
                      <a:pt x="1746" y="39501"/>
                      <a:pt x="1928" y="32574"/>
                    </a:cubicBezTo>
                    <a:cubicBezTo>
                      <a:pt x="2110" y="25684"/>
                      <a:pt x="3245" y="18834"/>
                      <a:pt x="5289" y="12253"/>
                    </a:cubicBezTo>
                    <a:cubicBezTo>
                      <a:pt x="6470" y="8528"/>
                      <a:pt x="7923" y="4909"/>
                      <a:pt x="9649" y="1425"/>
                    </a:cubicBezTo>
                    <a:cubicBezTo>
                      <a:pt x="10194" y="348"/>
                      <a:pt x="8605" y="-605"/>
                      <a:pt x="8060" y="476"/>
                    </a:cubicBezTo>
                    <a:lnTo>
                      <a:pt x="8060" y="476"/>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9" name="Google Shape;799;p14"/>
              <p:cNvSpPr/>
              <p:nvPr/>
            </p:nvSpPr>
            <p:spPr>
              <a:xfrm>
                <a:off x="6701683" y="2028558"/>
                <a:ext cx="33689" cy="38117"/>
              </a:xfrm>
              <a:custGeom>
                <a:rect b="b" l="l" r="r" t="t"/>
                <a:pathLst>
                  <a:path extrusionOk="0" h="18685" w="16514">
                    <a:moveTo>
                      <a:pt x="246" y="12041"/>
                    </a:moveTo>
                    <a:cubicBezTo>
                      <a:pt x="1290" y="16047"/>
                      <a:pt x="5651" y="18477"/>
                      <a:pt x="9784" y="18673"/>
                    </a:cubicBezTo>
                    <a:cubicBezTo>
                      <a:pt x="10874" y="18722"/>
                      <a:pt x="12010" y="18645"/>
                      <a:pt x="13009" y="18159"/>
                    </a:cubicBezTo>
                    <a:cubicBezTo>
                      <a:pt x="19140" y="15166"/>
                      <a:pt x="16325" y="3779"/>
                      <a:pt x="11465" y="899"/>
                    </a:cubicBezTo>
                    <a:cubicBezTo>
                      <a:pt x="5060" y="-2875"/>
                      <a:pt x="-1344" y="6077"/>
                      <a:pt x="246" y="1204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0" name="Google Shape;800;p14"/>
              <p:cNvSpPr/>
              <p:nvPr/>
            </p:nvSpPr>
            <p:spPr>
              <a:xfrm>
                <a:off x="6649855" y="2026810"/>
                <a:ext cx="37707" cy="34007"/>
              </a:xfrm>
              <a:custGeom>
                <a:rect b="b" l="l" r="r" t="t"/>
                <a:pathLst>
                  <a:path extrusionOk="0" h="16670" w="18484">
                    <a:moveTo>
                      <a:pt x="5650" y="485"/>
                    </a:moveTo>
                    <a:cubicBezTo>
                      <a:pt x="1789" y="1943"/>
                      <a:pt x="-210" y="6499"/>
                      <a:pt x="17" y="10641"/>
                    </a:cubicBezTo>
                    <a:cubicBezTo>
                      <a:pt x="63" y="11740"/>
                      <a:pt x="245" y="12862"/>
                      <a:pt x="835" y="13798"/>
                    </a:cubicBezTo>
                    <a:cubicBezTo>
                      <a:pt x="4423" y="19584"/>
                      <a:pt x="15460" y="15664"/>
                      <a:pt x="17867" y="10523"/>
                    </a:cubicBezTo>
                    <a:cubicBezTo>
                      <a:pt x="21002" y="3792"/>
                      <a:pt x="11463" y="-1686"/>
                      <a:pt x="5650" y="48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1" name="Google Shape;801;p14"/>
              <p:cNvSpPr/>
              <p:nvPr/>
            </p:nvSpPr>
            <p:spPr>
              <a:xfrm>
                <a:off x="6605478" y="1951484"/>
                <a:ext cx="29337" cy="33230"/>
              </a:xfrm>
              <a:custGeom>
                <a:rect b="b" l="l" r="r" t="t"/>
                <a:pathLst>
                  <a:path extrusionOk="0" h="16289" w="14381">
                    <a:moveTo>
                      <a:pt x="220" y="10496"/>
                    </a:moveTo>
                    <a:cubicBezTo>
                      <a:pt x="1129" y="13988"/>
                      <a:pt x="4898" y="16105"/>
                      <a:pt x="8532" y="16278"/>
                    </a:cubicBezTo>
                    <a:cubicBezTo>
                      <a:pt x="9486" y="16323"/>
                      <a:pt x="10485" y="16255"/>
                      <a:pt x="11348" y="15833"/>
                    </a:cubicBezTo>
                    <a:cubicBezTo>
                      <a:pt x="16662" y="13221"/>
                      <a:pt x="14210" y="3296"/>
                      <a:pt x="9986" y="785"/>
                    </a:cubicBezTo>
                    <a:cubicBezTo>
                      <a:pt x="4399" y="-2508"/>
                      <a:pt x="-1188" y="5299"/>
                      <a:pt x="220" y="1050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2" name="Google Shape;802;p14"/>
              <p:cNvSpPr/>
              <p:nvPr/>
            </p:nvSpPr>
            <p:spPr>
              <a:xfrm>
                <a:off x="6684248" y="1862335"/>
                <a:ext cx="79850" cy="92492"/>
              </a:xfrm>
              <a:custGeom>
                <a:rect b="b" l="l" r="r" t="t"/>
                <a:pathLst>
                  <a:path extrusionOk="0" h="45339" w="39142">
                    <a:moveTo>
                      <a:pt x="535" y="0"/>
                    </a:moveTo>
                    <a:cubicBezTo>
                      <a:pt x="-827" y="8716"/>
                      <a:pt x="399" y="17882"/>
                      <a:pt x="4351" y="25767"/>
                    </a:cubicBezTo>
                    <a:cubicBezTo>
                      <a:pt x="8303" y="33652"/>
                      <a:pt x="15070" y="40179"/>
                      <a:pt x="23246" y="43426"/>
                    </a:cubicBezTo>
                    <a:cubicBezTo>
                      <a:pt x="28287" y="45425"/>
                      <a:pt x="34101" y="46152"/>
                      <a:pt x="39143" y="44162"/>
                    </a:cubicBezTo>
                    <a:cubicBezTo>
                      <a:pt x="35146" y="36713"/>
                      <a:pt x="30195" y="28651"/>
                      <a:pt x="22791" y="24605"/>
                    </a:cubicBezTo>
                    <a:cubicBezTo>
                      <a:pt x="19703" y="22928"/>
                      <a:pt x="16342" y="21861"/>
                      <a:pt x="13253" y="20203"/>
                    </a:cubicBezTo>
                    <a:cubicBezTo>
                      <a:pt x="4714" y="15620"/>
                      <a:pt x="944" y="9679"/>
                      <a:pt x="535"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3" name="Google Shape;803;p14"/>
              <p:cNvSpPr/>
              <p:nvPr/>
            </p:nvSpPr>
            <p:spPr>
              <a:xfrm>
                <a:off x="6224502" y="1694046"/>
                <a:ext cx="93479" cy="187362"/>
              </a:xfrm>
              <a:custGeom>
                <a:rect b="b" l="l" r="r" t="t"/>
                <a:pathLst>
                  <a:path extrusionOk="0" h="91844" w="45823">
                    <a:moveTo>
                      <a:pt x="44602" y="120"/>
                    </a:moveTo>
                    <a:cubicBezTo>
                      <a:pt x="39107" y="4230"/>
                      <a:pt x="34019" y="8849"/>
                      <a:pt x="29432" y="13927"/>
                    </a:cubicBezTo>
                    <a:cubicBezTo>
                      <a:pt x="24845" y="18978"/>
                      <a:pt x="20711" y="24451"/>
                      <a:pt x="17123" y="30242"/>
                    </a:cubicBezTo>
                    <a:cubicBezTo>
                      <a:pt x="13535" y="36043"/>
                      <a:pt x="10447" y="42165"/>
                      <a:pt x="7903" y="48511"/>
                    </a:cubicBezTo>
                    <a:cubicBezTo>
                      <a:pt x="5405" y="54865"/>
                      <a:pt x="3452" y="61451"/>
                      <a:pt x="2089" y="68159"/>
                    </a:cubicBezTo>
                    <a:cubicBezTo>
                      <a:pt x="772" y="74850"/>
                      <a:pt x="45" y="81667"/>
                      <a:pt x="0" y="88489"/>
                    </a:cubicBezTo>
                    <a:cubicBezTo>
                      <a:pt x="0" y="89343"/>
                      <a:pt x="0" y="90202"/>
                      <a:pt x="45" y="91056"/>
                    </a:cubicBezTo>
                    <a:cubicBezTo>
                      <a:pt x="45" y="92105"/>
                      <a:pt x="1680" y="92109"/>
                      <a:pt x="1680" y="91056"/>
                    </a:cubicBezTo>
                    <a:cubicBezTo>
                      <a:pt x="1544" y="84347"/>
                      <a:pt x="2089" y="77634"/>
                      <a:pt x="3225" y="71025"/>
                    </a:cubicBezTo>
                    <a:cubicBezTo>
                      <a:pt x="4360" y="64416"/>
                      <a:pt x="6177" y="57835"/>
                      <a:pt x="8493" y="51504"/>
                    </a:cubicBezTo>
                    <a:cubicBezTo>
                      <a:pt x="10855" y="45204"/>
                      <a:pt x="13762" y="39122"/>
                      <a:pt x="17169" y="33336"/>
                    </a:cubicBezTo>
                    <a:cubicBezTo>
                      <a:pt x="20575" y="27553"/>
                      <a:pt x="24481" y="22071"/>
                      <a:pt x="28887" y="16998"/>
                    </a:cubicBezTo>
                    <a:cubicBezTo>
                      <a:pt x="33293" y="11925"/>
                      <a:pt x="38198" y="7201"/>
                      <a:pt x="43467" y="3018"/>
                    </a:cubicBezTo>
                    <a:cubicBezTo>
                      <a:pt x="44103" y="2513"/>
                      <a:pt x="44784" y="2018"/>
                      <a:pt x="45420" y="1528"/>
                    </a:cubicBezTo>
                    <a:cubicBezTo>
                      <a:pt x="45783" y="1260"/>
                      <a:pt x="45965" y="824"/>
                      <a:pt x="45693" y="410"/>
                    </a:cubicBezTo>
                    <a:cubicBezTo>
                      <a:pt x="45511" y="61"/>
                      <a:pt x="44966" y="-144"/>
                      <a:pt x="44602" y="120"/>
                    </a:cubicBezTo>
                    <a:lnTo>
                      <a:pt x="44602" y="12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4" name="Google Shape;804;p14"/>
              <p:cNvSpPr/>
              <p:nvPr/>
            </p:nvSpPr>
            <p:spPr>
              <a:xfrm>
                <a:off x="6257459" y="1748782"/>
                <a:ext cx="11198" cy="78018"/>
              </a:xfrm>
              <a:custGeom>
                <a:rect b="b" l="l" r="r" t="t"/>
                <a:pathLst>
                  <a:path extrusionOk="0" h="38244" w="5489">
                    <a:moveTo>
                      <a:pt x="3857" y="550"/>
                    </a:moveTo>
                    <a:cubicBezTo>
                      <a:pt x="587" y="9766"/>
                      <a:pt x="-640" y="19704"/>
                      <a:pt x="315" y="29437"/>
                    </a:cubicBezTo>
                    <a:cubicBezTo>
                      <a:pt x="587" y="32199"/>
                      <a:pt x="1041" y="34947"/>
                      <a:pt x="1631" y="37659"/>
                    </a:cubicBezTo>
                    <a:cubicBezTo>
                      <a:pt x="1859" y="38685"/>
                      <a:pt x="3448" y="38249"/>
                      <a:pt x="3221" y="37227"/>
                    </a:cubicBezTo>
                    <a:cubicBezTo>
                      <a:pt x="1132" y="27893"/>
                      <a:pt x="1132" y="18114"/>
                      <a:pt x="3176" y="8780"/>
                    </a:cubicBezTo>
                    <a:cubicBezTo>
                      <a:pt x="3766" y="6141"/>
                      <a:pt x="4539" y="3539"/>
                      <a:pt x="5447" y="991"/>
                    </a:cubicBezTo>
                    <a:cubicBezTo>
                      <a:pt x="5765" y="1"/>
                      <a:pt x="4221" y="-427"/>
                      <a:pt x="3857" y="559"/>
                    </a:cubicBezTo>
                    <a:lnTo>
                      <a:pt x="3857" y="55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5" name="Google Shape;805;p14"/>
              <p:cNvSpPr/>
              <p:nvPr/>
            </p:nvSpPr>
            <p:spPr>
              <a:xfrm>
                <a:off x="6225639" y="1703157"/>
                <a:ext cx="73750" cy="28297"/>
              </a:xfrm>
              <a:custGeom>
                <a:rect b="b" l="l" r="r" t="t"/>
                <a:pathLst>
                  <a:path extrusionOk="0" h="13871" w="36152">
                    <a:moveTo>
                      <a:pt x="1213" y="13748"/>
                    </a:moveTo>
                    <a:cubicBezTo>
                      <a:pt x="9344" y="8820"/>
                      <a:pt x="17883" y="3747"/>
                      <a:pt x="27421" y="2107"/>
                    </a:cubicBezTo>
                    <a:cubicBezTo>
                      <a:pt x="30055" y="1657"/>
                      <a:pt x="32690" y="1521"/>
                      <a:pt x="35370" y="1712"/>
                    </a:cubicBezTo>
                    <a:cubicBezTo>
                      <a:pt x="36414" y="1789"/>
                      <a:pt x="36414" y="154"/>
                      <a:pt x="35370" y="81"/>
                    </a:cubicBezTo>
                    <a:cubicBezTo>
                      <a:pt x="25468" y="-627"/>
                      <a:pt x="16111" y="3388"/>
                      <a:pt x="7663" y="8093"/>
                    </a:cubicBezTo>
                    <a:cubicBezTo>
                      <a:pt x="5210" y="9456"/>
                      <a:pt x="2803" y="10891"/>
                      <a:pt x="396" y="12340"/>
                    </a:cubicBezTo>
                    <a:cubicBezTo>
                      <a:pt x="-512" y="12881"/>
                      <a:pt x="305" y="14293"/>
                      <a:pt x="1213" y="13748"/>
                    </a:cubicBezTo>
                    <a:lnTo>
                      <a:pt x="1213" y="1374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6" name="Google Shape;806;p14"/>
              <p:cNvSpPr/>
              <p:nvPr/>
            </p:nvSpPr>
            <p:spPr>
              <a:xfrm>
                <a:off x="6199051" y="1567122"/>
                <a:ext cx="19759" cy="50327"/>
              </a:xfrm>
              <a:custGeom>
                <a:rect b="b" l="l" r="r" t="t"/>
                <a:pathLst>
                  <a:path extrusionOk="0" h="24670" w="9686">
                    <a:moveTo>
                      <a:pt x="8312" y="237"/>
                    </a:moveTo>
                    <a:cubicBezTo>
                      <a:pt x="4224" y="5451"/>
                      <a:pt x="1499" y="11656"/>
                      <a:pt x="499" y="18197"/>
                    </a:cubicBezTo>
                    <a:cubicBezTo>
                      <a:pt x="181" y="20081"/>
                      <a:pt x="45" y="21980"/>
                      <a:pt x="0" y="23883"/>
                    </a:cubicBezTo>
                    <a:cubicBezTo>
                      <a:pt x="0" y="24932"/>
                      <a:pt x="1635" y="24932"/>
                      <a:pt x="1635" y="23883"/>
                    </a:cubicBezTo>
                    <a:cubicBezTo>
                      <a:pt x="1726" y="15798"/>
                      <a:pt x="4496" y="7777"/>
                      <a:pt x="9447" y="1391"/>
                    </a:cubicBezTo>
                    <a:cubicBezTo>
                      <a:pt x="9720" y="1041"/>
                      <a:pt x="9811" y="578"/>
                      <a:pt x="9447" y="237"/>
                    </a:cubicBezTo>
                    <a:cubicBezTo>
                      <a:pt x="9175" y="-49"/>
                      <a:pt x="8584" y="-108"/>
                      <a:pt x="8312" y="237"/>
                    </a:cubicBezTo>
                    <a:lnTo>
                      <a:pt x="8312" y="23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7" name="Google Shape;807;p14"/>
              <p:cNvSpPr/>
              <p:nvPr/>
            </p:nvSpPr>
            <p:spPr>
              <a:xfrm>
                <a:off x="6237161" y="1614125"/>
                <a:ext cx="7464" cy="22001"/>
              </a:xfrm>
              <a:custGeom>
                <a:rect b="b" l="l" r="r" t="t"/>
                <a:pathLst>
                  <a:path extrusionOk="0" h="10785" w="3659">
                    <a:moveTo>
                      <a:pt x="2145" y="403"/>
                    </a:moveTo>
                    <a:cubicBezTo>
                      <a:pt x="510" y="3310"/>
                      <a:pt x="-217" y="6657"/>
                      <a:pt x="56" y="9968"/>
                    </a:cubicBezTo>
                    <a:cubicBezTo>
                      <a:pt x="101" y="10409"/>
                      <a:pt x="419" y="10786"/>
                      <a:pt x="874" y="10786"/>
                    </a:cubicBezTo>
                    <a:cubicBezTo>
                      <a:pt x="1282" y="10786"/>
                      <a:pt x="1737" y="10413"/>
                      <a:pt x="1691" y="9968"/>
                    </a:cubicBezTo>
                    <a:cubicBezTo>
                      <a:pt x="1419" y="6930"/>
                      <a:pt x="2054" y="3896"/>
                      <a:pt x="3554" y="1225"/>
                    </a:cubicBezTo>
                    <a:cubicBezTo>
                      <a:pt x="4053" y="307"/>
                      <a:pt x="2645" y="-519"/>
                      <a:pt x="2145" y="403"/>
                    </a:cubicBezTo>
                    <a:lnTo>
                      <a:pt x="2145" y="40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8" name="Google Shape;808;p14"/>
              <p:cNvSpPr/>
              <p:nvPr/>
            </p:nvSpPr>
            <p:spPr>
              <a:xfrm>
                <a:off x="6459025" y="1708954"/>
                <a:ext cx="17466" cy="37650"/>
              </a:xfrm>
              <a:custGeom>
                <a:rect b="b" l="l" r="r" t="t"/>
                <a:pathLst>
                  <a:path extrusionOk="0" h="18456" w="8562">
                    <a:moveTo>
                      <a:pt x="1370" y="407"/>
                    </a:moveTo>
                    <a:cubicBezTo>
                      <a:pt x="-1173" y="5340"/>
                      <a:pt x="-38" y="11626"/>
                      <a:pt x="3641" y="15664"/>
                    </a:cubicBezTo>
                    <a:cubicBezTo>
                      <a:pt x="4685" y="16786"/>
                      <a:pt x="5958" y="17717"/>
                      <a:pt x="7320" y="18371"/>
                    </a:cubicBezTo>
                    <a:cubicBezTo>
                      <a:pt x="8274" y="18816"/>
                      <a:pt x="9091" y="17412"/>
                      <a:pt x="8138" y="16963"/>
                    </a:cubicBezTo>
                    <a:cubicBezTo>
                      <a:pt x="3732" y="14864"/>
                      <a:pt x="1234" y="9868"/>
                      <a:pt x="1643" y="5063"/>
                    </a:cubicBezTo>
                    <a:cubicBezTo>
                      <a:pt x="1779" y="3732"/>
                      <a:pt x="2142" y="2419"/>
                      <a:pt x="2778" y="1234"/>
                    </a:cubicBezTo>
                    <a:cubicBezTo>
                      <a:pt x="3232" y="303"/>
                      <a:pt x="1824" y="-524"/>
                      <a:pt x="1370" y="412"/>
                    </a:cubicBezTo>
                    <a:lnTo>
                      <a:pt x="1370" y="41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9" name="Google Shape;809;p14"/>
              <p:cNvSpPr/>
              <p:nvPr/>
            </p:nvSpPr>
            <p:spPr>
              <a:xfrm>
                <a:off x="6616056" y="1591639"/>
                <a:ext cx="37648" cy="30488"/>
              </a:xfrm>
              <a:custGeom>
                <a:rect b="b" l="l" r="r" t="t"/>
                <a:pathLst>
                  <a:path extrusionOk="0" h="14945" w="18455">
                    <a:moveTo>
                      <a:pt x="1569" y="14581"/>
                    </a:moveTo>
                    <a:cubicBezTo>
                      <a:pt x="5611" y="8808"/>
                      <a:pt x="11335" y="4239"/>
                      <a:pt x="17875" y="1614"/>
                    </a:cubicBezTo>
                    <a:cubicBezTo>
                      <a:pt x="18284" y="1450"/>
                      <a:pt x="18556" y="1068"/>
                      <a:pt x="18420" y="610"/>
                    </a:cubicBezTo>
                    <a:cubicBezTo>
                      <a:pt x="18329" y="219"/>
                      <a:pt x="17830" y="-122"/>
                      <a:pt x="17421" y="42"/>
                    </a:cubicBezTo>
                    <a:cubicBezTo>
                      <a:pt x="10472" y="2836"/>
                      <a:pt x="4431" y="7605"/>
                      <a:pt x="161" y="13759"/>
                    </a:cubicBezTo>
                    <a:cubicBezTo>
                      <a:pt x="-475" y="14622"/>
                      <a:pt x="933" y="15440"/>
                      <a:pt x="1569" y="14581"/>
                    </a:cubicBezTo>
                    <a:lnTo>
                      <a:pt x="1569" y="1458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0" name="Google Shape;810;p14"/>
              <p:cNvSpPr/>
              <p:nvPr/>
            </p:nvSpPr>
            <p:spPr>
              <a:xfrm>
                <a:off x="6603593" y="1580872"/>
                <a:ext cx="24729" cy="20590"/>
              </a:xfrm>
              <a:custGeom>
                <a:rect b="b" l="l" r="r" t="t"/>
                <a:pathLst>
                  <a:path extrusionOk="0" h="10093" w="12122">
                    <a:moveTo>
                      <a:pt x="1554" y="9687"/>
                    </a:moveTo>
                    <a:cubicBezTo>
                      <a:pt x="4188" y="6144"/>
                      <a:pt x="7731" y="3341"/>
                      <a:pt x="11728" y="1506"/>
                    </a:cubicBezTo>
                    <a:cubicBezTo>
                      <a:pt x="12137" y="1325"/>
                      <a:pt x="12228" y="743"/>
                      <a:pt x="12000" y="389"/>
                    </a:cubicBezTo>
                    <a:cubicBezTo>
                      <a:pt x="11773" y="-20"/>
                      <a:pt x="11319" y="-88"/>
                      <a:pt x="10910" y="98"/>
                    </a:cubicBezTo>
                    <a:cubicBezTo>
                      <a:pt x="6640" y="2051"/>
                      <a:pt x="2916" y="5095"/>
                      <a:pt x="100" y="8864"/>
                    </a:cubicBezTo>
                    <a:cubicBezTo>
                      <a:pt x="-127" y="9219"/>
                      <a:pt x="55" y="9773"/>
                      <a:pt x="418" y="9982"/>
                    </a:cubicBezTo>
                    <a:cubicBezTo>
                      <a:pt x="827" y="10227"/>
                      <a:pt x="1281" y="10041"/>
                      <a:pt x="1508" y="9691"/>
                    </a:cubicBezTo>
                    <a:lnTo>
                      <a:pt x="1508" y="96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1" name="Google Shape;811;p14"/>
              <p:cNvSpPr/>
              <p:nvPr/>
            </p:nvSpPr>
            <p:spPr>
              <a:xfrm>
                <a:off x="7077037" y="1848650"/>
                <a:ext cx="17191" cy="33111"/>
              </a:xfrm>
              <a:custGeom>
                <a:rect b="b" l="l" r="r" t="t"/>
                <a:pathLst>
                  <a:path extrusionOk="0" h="16231" w="8427">
                    <a:moveTo>
                      <a:pt x="0" y="788"/>
                    </a:moveTo>
                    <a:cubicBezTo>
                      <a:pt x="182" y="6552"/>
                      <a:pt x="2725" y="12153"/>
                      <a:pt x="6995" y="16014"/>
                    </a:cubicBezTo>
                    <a:cubicBezTo>
                      <a:pt x="7767" y="16713"/>
                      <a:pt x="8948" y="15564"/>
                      <a:pt x="8176" y="14860"/>
                    </a:cubicBezTo>
                    <a:cubicBezTo>
                      <a:pt x="4179" y="11285"/>
                      <a:pt x="1772" y="6143"/>
                      <a:pt x="1635" y="788"/>
                    </a:cubicBezTo>
                    <a:cubicBezTo>
                      <a:pt x="1635" y="-261"/>
                      <a:pt x="0" y="-265"/>
                      <a:pt x="0" y="788"/>
                    </a:cubicBezTo>
                    <a:lnTo>
                      <a:pt x="0" y="78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2" name="Google Shape;812;p14"/>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3" name="Google Shape;813;p14"/>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4" name="Google Shape;814;p14"/>
              <p:cNvSpPr/>
              <p:nvPr/>
            </p:nvSpPr>
            <p:spPr>
              <a:xfrm>
                <a:off x="6911794" y="1659667"/>
                <a:ext cx="81219" cy="72616"/>
              </a:xfrm>
              <a:custGeom>
                <a:rect b="b" l="l" r="r" t="t"/>
                <a:pathLst>
                  <a:path extrusionOk="0" h="35596" w="39813">
                    <a:moveTo>
                      <a:pt x="560" y="1617"/>
                    </a:moveTo>
                    <a:cubicBezTo>
                      <a:pt x="7055" y="3629"/>
                      <a:pt x="13141" y="6759"/>
                      <a:pt x="18592" y="10769"/>
                    </a:cubicBezTo>
                    <a:cubicBezTo>
                      <a:pt x="23997" y="14766"/>
                      <a:pt x="28811" y="19676"/>
                      <a:pt x="32672" y="25208"/>
                    </a:cubicBezTo>
                    <a:cubicBezTo>
                      <a:pt x="34852" y="28351"/>
                      <a:pt x="36760" y="31699"/>
                      <a:pt x="38304" y="35201"/>
                    </a:cubicBezTo>
                    <a:cubicBezTo>
                      <a:pt x="38486" y="35605"/>
                      <a:pt x="39076" y="35696"/>
                      <a:pt x="39439" y="35491"/>
                    </a:cubicBezTo>
                    <a:cubicBezTo>
                      <a:pt x="39848" y="35255"/>
                      <a:pt x="39894" y="34774"/>
                      <a:pt x="39712" y="34374"/>
                    </a:cubicBezTo>
                    <a:cubicBezTo>
                      <a:pt x="36896" y="28043"/>
                      <a:pt x="32944" y="22220"/>
                      <a:pt x="28221" y="17164"/>
                    </a:cubicBezTo>
                    <a:cubicBezTo>
                      <a:pt x="23497" y="12114"/>
                      <a:pt x="17910" y="7821"/>
                      <a:pt x="11779" y="4556"/>
                    </a:cubicBezTo>
                    <a:cubicBezTo>
                      <a:pt x="8372" y="2716"/>
                      <a:pt x="4739" y="1199"/>
                      <a:pt x="1014" y="41"/>
                    </a:cubicBezTo>
                    <a:cubicBezTo>
                      <a:pt x="15" y="-272"/>
                      <a:pt x="-439" y="1304"/>
                      <a:pt x="560" y="1612"/>
                    </a:cubicBezTo>
                    <a:lnTo>
                      <a:pt x="560" y="161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
        <p:nvSpPr>
          <p:cNvPr id="815" name="Google Shape;815;p1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816" name="Shape 816"/>
        <p:cNvGrpSpPr/>
        <p:nvPr/>
      </p:nvGrpSpPr>
      <p:grpSpPr>
        <a:xfrm>
          <a:off x="0" y="0"/>
          <a:ext cx="0" cy="0"/>
          <a:chOff x="0" y="0"/>
          <a:chExt cx="0" cy="0"/>
        </a:xfrm>
      </p:grpSpPr>
      <p:grpSp>
        <p:nvGrpSpPr>
          <p:cNvPr id="817" name="Google Shape;817;p15"/>
          <p:cNvGrpSpPr/>
          <p:nvPr/>
        </p:nvGrpSpPr>
        <p:grpSpPr>
          <a:xfrm>
            <a:off x="-826044" y="-195149"/>
            <a:ext cx="10815698" cy="5792905"/>
            <a:chOff x="-826044" y="-195149"/>
            <a:chExt cx="10815698" cy="5792905"/>
          </a:xfrm>
        </p:grpSpPr>
        <p:grpSp>
          <p:nvGrpSpPr>
            <p:cNvPr id="818" name="Google Shape;818;p15"/>
            <p:cNvGrpSpPr/>
            <p:nvPr/>
          </p:nvGrpSpPr>
          <p:grpSpPr>
            <a:xfrm>
              <a:off x="8491455" y="229469"/>
              <a:ext cx="1311739" cy="968240"/>
              <a:chOff x="8491455" y="229469"/>
              <a:chExt cx="1311739" cy="968240"/>
            </a:xfrm>
          </p:grpSpPr>
          <p:sp>
            <p:nvSpPr>
              <p:cNvPr id="819" name="Google Shape;819;p15"/>
              <p:cNvSpPr/>
              <p:nvPr/>
            </p:nvSpPr>
            <p:spPr>
              <a:xfrm>
                <a:off x="8514821" y="959538"/>
                <a:ext cx="493655" cy="238172"/>
              </a:xfrm>
              <a:custGeom>
                <a:rect b="b" l="l" r="r" t="t"/>
                <a:pathLst>
                  <a:path extrusionOk="0" h="108383" w="224644">
                    <a:moveTo>
                      <a:pt x="223941" y="87691"/>
                    </a:moveTo>
                    <a:cubicBezTo>
                      <a:pt x="226157" y="79116"/>
                      <a:pt x="223019" y="69392"/>
                      <a:pt x="216215" y="63728"/>
                    </a:cubicBezTo>
                    <a:cubicBezTo>
                      <a:pt x="209406" y="58059"/>
                      <a:pt x="199277" y="56742"/>
                      <a:pt x="191243" y="60475"/>
                    </a:cubicBezTo>
                    <a:cubicBezTo>
                      <a:pt x="191692" y="52954"/>
                      <a:pt x="187741" y="45332"/>
                      <a:pt x="181341" y="41363"/>
                    </a:cubicBezTo>
                    <a:cubicBezTo>
                      <a:pt x="174941" y="37388"/>
                      <a:pt x="166357" y="37234"/>
                      <a:pt x="159816" y="40972"/>
                    </a:cubicBezTo>
                    <a:cubicBezTo>
                      <a:pt x="161883" y="32165"/>
                      <a:pt x="161283" y="22749"/>
                      <a:pt x="158127" y="14274"/>
                    </a:cubicBezTo>
                    <a:cubicBezTo>
                      <a:pt x="156682" y="10404"/>
                      <a:pt x="154625" y="6616"/>
                      <a:pt x="151368" y="4077"/>
                    </a:cubicBezTo>
                    <a:cubicBezTo>
                      <a:pt x="148107" y="1538"/>
                      <a:pt x="141167" y="-320"/>
                      <a:pt x="137460" y="1511"/>
                    </a:cubicBezTo>
                    <a:cubicBezTo>
                      <a:pt x="125942" y="-1877"/>
                      <a:pt x="112875" y="525"/>
                      <a:pt x="103318" y="7793"/>
                    </a:cubicBezTo>
                    <a:cubicBezTo>
                      <a:pt x="93762" y="15060"/>
                      <a:pt x="87952" y="27005"/>
                      <a:pt x="88139" y="39010"/>
                    </a:cubicBezTo>
                    <a:cubicBezTo>
                      <a:pt x="76261" y="36548"/>
                      <a:pt x="63385" y="46413"/>
                      <a:pt x="62667" y="58522"/>
                    </a:cubicBezTo>
                    <a:cubicBezTo>
                      <a:pt x="57421" y="54416"/>
                      <a:pt x="50008" y="53258"/>
                      <a:pt x="43759" y="55575"/>
                    </a:cubicBezTo>
                    <a:cubicBezTo>
                      <a:pt x="37509" y="57891"/>
                      <a:pt x="32644" y="63600"/>
                      <a:pt x="31341" y="70132"/>
                    </a:cubicBezTo>
                    <a:cubicBezTo>
                      <a:pt x="25536" y="68928"/>
                      <a:pt x="19554" y="67765"/>
                      <a:pt x="13713" y="68806"/>
                    </a:cubicBezTo>
                    <a:cubicBezTo>
                      <a:pt x="7877" y="69841"/>
                      <a:pt x="2131" y="73579"/>
                      <a:pt x="459" y="79266"/>
                    </a:cubicBezTo>
                    <a:cubicBezTo>
                      <a:pt x="-1294" y="85229"/>
                      <a:pt x="2154" y="92029"/>
                      <a:pt x="7681" y="94872"/>
                    </a:cubicBezTo>
                    <a:cubicBezTo>
                      <a:pt x="13209" y="97716"/>
                      <a:pt x="20217" y="96853"/>
                      <a:pt x="25418" y="93455"/>
                    </a:cubicBezTo>
                    <a:cubicBezTo>
                      <a:pt x="26594" y="92687"/>
                      <a:pt x="27834" y="91756"/>
                      <a:pt x="29233" y="91888"/>
                    </a:cubicBezTo>
                    <a:cubicBezTo>
                      <a:pt x="30410" y="91997"/>
                      <a:pt x="31368" y="92828"/>
                      <a:pt x="32267" y="93587"/>
                    </a:cubicBezTo>
                    <a:cubicBezTo>
                      <a:pt x="42378" y="102094"/>
                      <a:pt x="56313" y="105873"/>
                      <a:pt x="69335" y="103638"/>
                    </a:cubicBezTo>
                    <a:cubicBezTo>
                      <a:pt x="74481" y="102757"/>
                      <a:pt x="79986" y="100536"/>
                      <a:pt x="82170" y="95799"/>
                    </a:cubicBezTo>
                    <a:cubicBezTo>
                      <a:pt x="80390" y="101808"/>
                      <a:pt x="86467" y="107890"/>
                      <a:pt x="92717" y="108344"/>
                    </a:cubicBezTo>
                    <a:cubicBezTo>
                      <a:pt x="98967" y="108794"/>
                      <a:pt x="104808" y="105346"/>
                      <a:pt x="109795" y="101549"/>
                    </a:cubicBezTo>
                    <a:cubicBezTo>
                      <a:pt x="110931" y="100686"/>
                      <a:pt x="112116" y="99769"/>
                      <a:pt x="113524" y="99555"/>
                    </a:cubicBezTo>
                    <a:cubicBezTo>
                      <a:pt x="115700" y="99233"/>
                      <a:pt x="117689" y="100650"/>
                      <a:pt x="119624" y="101694"/>
                    </a:cubicBezTo>
                    <a:cubicBezTo>
                      <a:pt x="128808" y="106650"/>
                      <a:pt x="141676" y="102793"/>
                      <a:pt x="146617" y="93600"/>
                    </a:cubicBezTo>
                    <a:cubicBezTo>
                      <a:pt x="146672" y="95472"/>
                      <a:pt x="149170" y="95667"/>
                      <a:pt x="150750" y="96671"/>
                    </a:cubicBezTo>
                    <a:cubicBezTo>
                      <a:pt x="157554" y="100999"/>
                      <a:pt x="167769" y="98415"/>
                      <a:pt x="171698" y="91370"/>
                    </a:cubicBezTo>
                    <a:cubicBezTo>
                      <a:pt x="170844" y="94323"/>
                      <a:pt x="174146" y="96844"/>
                      <a:pt x="177149" y="97498"/>
                    </a:cubicBezTo>
                    <a:cubicBezTo>
                      <a:pt x="184107" y="99014"/>
                      <a:pt x="191860" y="95517"/>
                      <a:pt x="195330" y="89299"/>
                    </a:cubicBezTo>
                    <a:cubicBezTo>
                      <a:pt x="196398" y="95690"/>
                      <a:pt x="202788" y="100722"/>
                      <a:pt x="209247" y="100268"/>
                    </a:cubicBezTo>
                    <a:cubicBezTo>
                      <a:pt x="215710" y="99814"/>
                      <a:pt x="222301" y="93977"/>
                      <a:pt x="223922" y="8770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0" name="Google Shape;820;p15"/>
              <p:cNvSpPr/>
              <p:nvPr/>
            </p:nvSpPr>
            <p:spPr>
              <a:xfrm>
                <a:off x="8491455" y="229469"/>
                <a:ext cx="1311739" cy="498817"/>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21" name="Google Shape;821;p15"/>
            <p:cNvGrpSpPr/>
            <p:nvPr/>
          </p:nvGrpSpPr>
          <p:grpSpPr>
            <a:xfrm>
              <a:off x="-826044" y="-195149"/>
              <a:ext cx="2235971" cy="1469018"/>
              <a:chOff x="-826044" y="-195149"/>
              <a:chExt cx="2235971" cy="1469018"/>
            </a:xfrm>
          </p:grpSpPr>
          <p:sp>
            <p:nvSpPr>
              <p:cNvPr id="822" name="Google Shape;822;p15"/>
              <p:cNvSpPr/>
              <p:nvPr/>
            </p:nvSpPr>
            <p:spPr>
              <a:xfrm>
                <a:off x="-826044" y="185842"/>
                <a:ext cx="1541134" cy="586049"/>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823" name="Google Shape;823;p15"/>
              <p:cNvGrpSpPr/>
              <p:nvPr/>
            </p:nvGrpSpPr>
            <p:grpSpPr>
              <a:xfrm>
                <a:off x="-667574" y="-195149"/>
                <a:ext cx="2077502" cy="940198"/>
                <a:chOff x="4" y="-1"/>
                <a:chExt cx="2565134" cy="1160881"/>
              </a:xfrm>
            </p:grpSpPr>
            <p:sp>
              <p:nvSpPr>
                <p:cNvPr id="824" name="Google Shape;824;p15"/>
                <p:cNvSpPr/>
                <p:nvPr/>
              </p:nvSpPr>
              <p:spPr>
                <a:xfrm>
                  <a:off x="783599" y="-1"/>
                  <a:ext cx="1781539" cy="522461"/>
                </a:xfrm>
                <a:custGeom>
                  <a:rect b="b" l="l" r="r" t="t"/>
                  <a:pathLst>
                    <a:path extrusionOk="0" h="127741" w="435584">
                      <a:moveTo>
                        <a:pt x="431326" y="4626"/>
                      </a:moveTo>
                      <a:cubicBezTo>
                        <a:pt x="413749" y="33058"/>
                        <a:pt x="390176" y="57631"/>
                        <a:pt x="362833" y="76798"/>
                      </a:cubicBezTo>
                      <a:cubicBezTo>
                        <a:pt x="335490" y="95965"/>
                        <a:pt x="304468" y="109819"/>
                        <a:pt x="271901" y="117268"/>
                      </a:cubicBezTo>
                      <a:cubicBezTo>
                        <a:pt x="239335" y="124671"/>
                        <a:pt x="205679" y="125216"/>
                        <a:pt x="173021" y="118812"/>
                      </a:cubicBezTo>
                      <a:cubicBezTo>
                        <a:pt x="140319" y="112408"/>
                        <a:pt x="109070" y="99417"/>
                        <a:pt x="81227" y="81068"/>
                      </a:cubicBezTo>
                      <a:cubicBezTo>
                        <a:pt x="53566" y="62809"/>
                        <a:pt x="29266" y="39190"/>
                        <a:pt x="10871" y="11575"/>
                      </a:cubicBezTo>
                      <a:cubicBezTo>
                        <a:pt x="8555" y="8123"/>
                        <a:pt x="6375" y="4626"/>
                        <a:pt x="4240" y="1082"/>
                      </a:cubicBezTo>
                      <a:cubicBezTo>
                        <a:pt x="2787" y="-1416"/>
                        <a:pt x="-1165" y="855"/>
                        <a:pt x="334" y="3399"/>
                      </a:cubicBezTo>
                      <a:cubicBezTo>
                        <a:pt x="17684" y="32513"/>
                        <a:pt x="41167" y="57722"/>
                        <a:pt x="68510" y="77752"/>
                      </a:cubicBezTo>
                      <a:cubicBezTo>
                        <a:pt x="95853" y="97737"/>
                        <a:pt x="127147" y="112453"/>
                        <a:pt x="160031" y="120583"/>
                      </a:cubicBezTo>
                      <a:cubicBezTo>
                        <a:pt x="193052" y="128759"/>
                        <a:pt x="227481" y="129940"/>
                        <a:pt x="260955" y="124081"/>
                      </a:cubicBezTo>
                      <a:cubicBezTo>
                        <a:pt x="294430" y="118221"/>
                        <a:pt x="326678" y="105458"/>
                        <a:pt x="355338" y="87245"/>
                      </a:cubicBezTo>
                      <a:cubicBezTo>
                        <a:pt x="383953" y="69031"/>
                        <a:pt x="409116" y="45277"/>
                        <a:pt x="428419" y="17343"/>
                      </a:cubicBezTo>
                      <a:cubicBezTo>
                        <a:pt x="430781" y="13937"/>
                        <a:pt x="433052" y="10439"/>
                        <a:pt x="435232" y="6942"/>
                      </a:cubicBezTo>
                      <a:cubicBezTo>
                        <a:pt x="436777" y="4444"/>
                        <a:pt x="432825" y="2173"/>
                        <a:pt x="431326" y="4626"/>
                      </a:cubicBezTo>
                      <a:lnTo>
                        <a:pt x="431326" y="4626"/>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5" name="Google Shape;825;p15"/>
                <p:cNvSpPr/>
                <p:nvPr/>
              </p:nvSpPr>
              <p:spPr>
                <a:xfrm>
                  <a:off x="4" y="5888"/>
                  <a:ext cx="1661575" cy="769713"/>
                </a:xfrm>
                <a:custGeom>
                  <a:rect b="b" l="l" r="r" t="t"/>
                  <a:pathLst>
                    <a:path extrusionOk="0" h="188194" w="406253">
                      <a:moveTo>
                        <a:pt x="401792" y="1596"/>
                      </a:moveTo>
                      <a:cubicBezTo>
                        <a:pt x="393389" y="30983"/>
                        <a:pt x="378446" y="58235"/>
                        <a:pt x="358961" y="81763"/>
                      </a:cubicBezTo>
                      <a:cubicBezTo>
                        <a:pt x="339112" y="105745"/>
                        <a:pt x="314858" y="125820"/>
                        <a:pt x="287833" y="141309"/>
                      </a:cubicBezTo>
                      <a:cubicBezTo>
                        <a:pt x="258083" y="158296"/>
                        <a:pt x="225425" y="169787"/>
                        <a:pt x="191860" y="176509"/>
                      </a:cubicBezTo>
                      <a:cubicBezTo>
                        <a:pt x="160338" y="182777"/>
                        <a:pt x="127545" y="185548"/>
                        <a:pt x="95515" y="182323"/>
                      </a:cubicBezTo>
                      <a:cubicBezTo>
                        <a:pt x="65946" y="179371"/>
                        <a:pt x="35891" y="170605"/>
                        <a:pt x="12295" y="151891"/>
                      </a:cubicBezTo>
                      <a:cubicBezTo>
                        <a:pt x="9384" y="149620"/>
                        <a:pt x="6591" y="147168"/>
                        <a:pt x="3906" y="144624"/>
                      </a:cubicBezTo>
                      <a:cubicBezTo>
                        <a:pt x="1790" y="142580"/>
                        <a:pt x="-1426" y="145805"/>
                        <a:pt x="695" y="147804"/>
                      </a:cubicBezTo>
                      <a:cubicBezTo>
                        <a:pt x="23047" y="169106"/>
                        <a:pt x="52556" y="180552"/>
                        <a:pt x="82715" y="185230"/>
                      </a:cubicBezTo>
                      <a:cubicBezTo>
                        <a:pt x="114845" y="190226"/>
                        <a:pt x="147848" y="188455"/>
                        <a:pt x="179824" y="183277"/>
                      </a:cubicBezTo>
                      <a:cubicBezTo>
                        <a:pt x="214116" y="177690"/>
                        <a:pt x="247772" y="167334"/>
                        <a:pt x="278703" y="151437"/>
                      </a:cubicBezTo>
                      <a:cubicBezTo>
                        <a:pt x="307363" y="136676"/>
                        <a:pt x="333571" y="117054"/>
                        <a:pt x="355191" y="93072"/>
                      </a:cubicBezTo>
                      <a:cubicBezTo>
                        <a:pt x="375993" y="69999"/>
                        <a:pt x="392617" y="43019"/>
                        <a:pt x="402746" y="13587"/>
                      </a:cubicBezTo>
                      <a:cubicBezTo>
                        <a:pt x="404018" y="10044"/>
                        <a:pt x="405108" y="6410"/>
                        <a:pt x="406152" y="2822"/>
                      </a:cubicBezTo>
                      <a:cubicBezTo>
                        <a:pt x="406970" y="6"/>
                        <a:pt x="402564" y="-1220"/>
                        <a:pt x="401792" y="1596"/>
                      </a:cubicBezTo>
                      <a:lnTo>
                        <a:pt x="401792" y="1596"/>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6" name="Google Shape;826;p15"/>
                <p:cNvSpPr/>
                <p:nvPr/>
              </p:nvSpPr>
              <p:spPr>
                <a:xfrm>
                  <a:off x="2077258" y="342225"/>
                  <a:ext cx="369552" cy="521495"/>
                </a:xfrm>
                <a:custGeom>
                  <a:rect b="b" l="l" r="r" t="t"/>
                  <a:pathLst>
                    <a:path extrusionOk="0" h="127505" w="90355">
                      <a:moveTo>
                        <a:pt x="89046" y="100753"/>
                      </a:moveTo>
                      <a:cubicBezTo>
                        <a:pt x="87592" y="109701"/>
                        <a:pt x="85048" y="118467"/>
                        <a:pt x="84322" y="127505"/>
                      </a:cubicBezTo>
                      <a:cubicBezTo>
                        <a:pt x="60431" y="122327"/>
                        <a:pt x="38220" y="109383"/>
                        <a:pt x="21914" y="91124"/>
                      </a:cubicBezTo>
                      <a:cubicBezTo>
                        <a:pt x="-1340" y="65144"/>
                        <a:pt x="-18192" y="-2215"/>
                        <a:pt x="36722" y="56"/>
                      </a:cubicBezTo>
                      <a:cubicBezTo>
                        <a:pt x="81733" y="1964"/>
                        <a:pt x="94905" y="65371"/>
                        <a:pt x="89046" y="10075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7" name="Google Shape;827;p15"/>
                <p:cNvSpPr/>
                <p:nvPr/>
              </p:nvSpPr>
              <p:spPr>
                <a:xfrm>
                  <a:off x="769678" y="697017"/>
                  <a:ext cx="232668" cy="463863"/>
                </a:xfrm>
                <a:custGeom>
                  <a:rect b="b" l="l" r="r" t="t"/>
                  <a:pathLst>
                    <a:path extrusionOk="0" h="113414" w="56887">
                      <a:moveTo>
                        <a:pt x="21451" y="113414"/>
                      </a:moveTo>
                      <a:cubicBezTo>
                        <a:pt x="36758" y="104058"/>
                        <a:pt x="48431" y="88978"/>
                        <a:pt x="53699" y="71855"/>
                      </a:cubicBezTo>
                      <a:cubicBezTo>
                        <a:pt x="58923" y="54686"/>
                        <a:pt x="57697" y="35610"/>
                        <a:pt x="50248" y="19304"/>
                      </a:cubicBezTo>
                      <a:cubicBezTo>
                        <a:pt x="46705" y="11582"/>
                        <a:pt x="41618" y="4270"/>
                        <a:pt x="34305" y="0"/>
                      </a:cubicBezTo>
                      <a:cubicBezTo>
                        <a:pt x="16183" y="13490"/>
                        <a:pt x="4146" y="37245"/>
                        <a:pt x="649" y="59546"/>
                      </a:cubicBezTo>
                      <a:cubicBezTo>
                        <a:pt x="-2849" y="81847"/>
                        <a:pt x="8325" y="95064"/>
                        <a:pt x="21451" y="11341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8" name="Google Shape;828;p15"/>
                <p:cNvSpPr/>
                <p:nvPr/>
              </p:nvSpPr>
              <p:spPr>
                <a:xfrm>
                  <a:off x="760444" y="308494"/>
                  <a:ext cx="271592" cy="212958"/>
                </a:xfrm>
                <a:custGeom>
                  <a:rect b="b" l="l" r="r" t="t"/>
                  <a:pathLst>
                    <a:path extrusionOk="0" h="52068" w="66404">
                      <a:moveTo>
                        <a:pt x="66404" y="4581"/>
                      </a:moveTo>
                      <a:cubicBezTo>
                        <a:pt x="60499" y="33877"/>
                        <a:pt x="29568" y="55769"/>
                        <a:pt x="0" y="51545"/>
                      </a:cubicBezTo>
                      <a:cubicBezTo>
                        <a:pt x="4860" y="37692"/>
                        <a:pt x="13489" y="18116"/>
                        <a:pt x="23891" y="7761"/>
                      </a:cubicBezTo>
                      <a:cubicBezTo>
                        <a:pt x="34292" y="-2641"/>
                        <a:pt x="52960" y="-1414"/>
                        <a:pt x="66404" y="458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9" name="Google Shape;829;p15"/>
                <p:cNvSpPr/>
                <p:nvPr/>
              </p:nvSpPr>
              <p:spPr>
                <a:xfrm>
                  <a:off x="1780586" y="535058"/>
                  <a:ext cx="121633" cy="160696"/>
                </a:xfrm>
                <a:custGeom>
                  <a:rect b="b" l="l" r="r" t="t"/>
                  <a:pathLst>
                    <a:path extrusionOk="0" h="39290" w="29739">
                      <a:moveTo>
                        <a:pt x="8117" y="863"/>
                      </a:moveTo>
                      <a:cubicBezTo>
                        <a:pt x="14385" y="1090"/>
                        <a:pt x="20381" y="4179"/>
                        <a:pt x="24332" y="9039"/>
                      </a:cubicBezTo>
                      <a:cubicBezTo>
                        <a:pt x="28329" y="13899"/>
                        <a:pt x="29783" y="20348"/>
                        <a:pt x="28284" y="26389"/>
                      </a:cubicBezTo>
                      <a:cubicBezTo>
                        <a:pt x="27603" y="29296"/>
                        <a:pt x="26194" y="32021"/>
                        <a:pt x="24105" y="34156"/>
                      </a:cubicBezTo>
                      <a:cubicBezTo>
                        <a:pt x="22152" y="36200"/>
                        <a:pt x="19654" y="37517"/>
                        <a:pt x="16883" y="38108"/>
                      </a:cubicBezTo>
                      <a:cubicBezTo>
                        <a:pt x="11615" y="39243"/>
                        <a:pt x="5437" y="37563"/>
                        <a:pt x="2440" y="32884"/>
                      </a:cubicBezTo>
                      <a:cubicBezTo>
                        <a:pt x="578" y="30023"/>
                        <a:pt x="-13" y="25890"/>
                        <a:pt x="2803" y="23482"/>
                      </a:cubicBezTo>
                      <a:cubicBezTo>
                        <a:pt x="3984" y="22438"/>
                        <a:pt x="5619" y="21938"/>
                        <a:pt x="7118" y="22438"/>
                      </a:cubicBezTo>
                      <a:cubicBezTo>
                        <a:pt x="8662" y="22937"/>
                        <a:pt x="9752" y="24209"/>
                        <a:pt x="10570" y="25481"/>
                      </a:cubicBezTo>
                      <a:cubicBezTo>
                        <a:pt x="11024" y="26162"/>
                        <a:pt x="11387" y="26844"/>
                        <a:pt x="11796" y="27525"/>
                      </a:cubicBezTo>
                      <a:cubicBezTo>
                        <a:pt x="12023" y="27979"/>
                        <a:pt x="12795" y="27570"/>
                        <a:pt x="12523" y="27071"/>
                      </a:cubicBezTo>
                      <a:cubicBezTo>
                        <a:pt x="11024" y="24391"/>
                        <a:pt x="8844" y="20984"/>
                        <a:pt x="5301" y="21438"/>
                      </a:cubicBezTo>
                      <a:cubicBezTo>
                        <a:pt x="1758" y="21847"/>
                        <a:pt x="-286" y="25435"/>
                        <a:pt x="32" y="28751"/>
                      </a:cubicBezTo>
                      <a:cubicBezTo>
                        <a:pt x="714" y="35337"/>
                        <a:pt x="7300" y="39198"/>
                        <a:pt x="13386" y="39288"/>
                      </a:cubicBezTo>
                      <a:cubicBezTo>
                        <a:pt x="16338" y="39334"/>
                        <a:pt x="19336" y="38607"/>
                        <a:pt x="21879" y="37063"/>
                      </a:cubicBezTo>
                      <a:cubicBezTo>
                        <a:pt x="24559" y="35428"/>
                        <a:pt x="26648" y="32884"/>
                        <a:pt x="27966" y="30023"/>
                      </a:cubicBezTo>
                      <a:cubicBezTo>
                        <a:pt x="30691" y="24027"/>
                        <a:pt x="30237" y="16805"/>
                        <a:pt x="26876" y="11174"/>
                      </a:cubicBezTo>
                      <a:cubicBezTo>
                        <a:pt x="23424" y="5359"/>
                        <a:pt x="17246" y="1181"/>
                        <a:pt x="10524" y="227"/>
                      </a:cubicBezTo>
                      <a:cubicBezTo>
                        <a:pt x="9752" y="136"/>
                        <a:pt x="8935" y="46"/>
                        <a:pt x="8117" y="0"/>
                      </a:cubicBezTo>
                      <a:cubicBezTo>
                        <a:pt x="7572" y="0"/>
                        <a:pt x="7572" y="863"/>
                        <a:pt x="8117" y="863"/>
                      </a:cubicBezTo>
                      <a:lnTo>
                        <a:pt x="8117" y="863"/>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0" name="Google Shape;830;p15"/>
                <p:cNvSpPr/>
                <p:nvPr/>
              </p:nvSpPr>
              <p:spPr>
                <a:xfrm>
                  <a:off x="2118765" y="202965"/>
                  <a:ext cx="86405" cy="147412"/>
                </a:xfrm>
                <a:custGeom>
                  <a:rect b="b" l="l" r="r" t="t"/>
                  <a:pathLst>
                    <a:path extrusionOk="0" h="36042" w="21126">
                      <a:moveTo>
                        <a:pt x="9992" y="35929"/>
                      </a:moveTo>
                      <a:cubicBezTo>
                        <a:pt x="15125" y="31478"/>
                        <a:pt x="19031" y="25392"/>
                        <a:pt x="20621" y="18760"/>
                      </a:cubicBezTo>
                      <a:cubicBezTo>
                        <a:pt x="21438" y="15354"/>
                        <a:pt x="21393" y="11766"/>
                        <a:pt x="19531" y="8722"/>
                      </a:cubicBezTo>
                      <a:cubicBezTo>
                        <a:pt x="17986" y="6088"/>
                        <a:pt x="15443" y="4044"/>
                        <a:pt x="12672" y="2772"/>
                      </a:cubicBezTo>
                      <a:cubicBezTo>
                        <a:pt x="8811" y="1001"/>
                        <a:pt x="4587" y="456"/>
                        <a:pt x="409" y="2"/>
                      </a:cubicBezTo>
                      <a:cubicBezTo>
                        <a:pt x="-136" y="-44"/>
                        <a:pt x="-136" y="819"/>
                        <a:pt x="409" y="865"/>
                      </a:cubicBezTo>
                      <a:cubicBezTo>
                        <a:pt x="6813" y="1546"/>
                        <a:pt x="14216" y="2636"/>
                        <a:pt x="18259" y="8314"/>
                      </a:cubicBezTo>
                      <a:cubicBezTo>
                        <a:pt x="20303" y="11130"/>
                        <a:pt x="20666" y="14445"/>
                        <a:pt x="19985" y="17807"/>
                      </a:cubicBezTo>
                      <a:cubicBezTo>
                        <a:pt x="19304" y="21122"/>
                        <a:pt x="17986" y="24120"/>
                        <a:pt x="16351" y="26982"/>
                      </a:cubicBezTo>
                      <a:cubicBezTo>
                        <a:pt x="14534" y="30115"/>
                        <a:pt x="12127" y="32931"/>
                        <a:pt x="9356" y="35339"/>
                      </a:cubicBezTo>
                      <a:cubicBezTo>
                        <a:pt x="8948" y="35702"/>
                        <a:pt x="9583" y="36293"/>
                        <a:pt x="9992" y="35929"/>
                      </a:cubicBezTo>
                      <a:lnTo>
                        <a:pt x="9992" y="35929"/>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1" name="Google Shape;831;p15"/>
                <p:cNvSpPr/>
                <p:nvPr/>
              </p:nvSpPr>
              <p:spPr>
                <a:xfrm>
                  <a:off x="521212" y="784071"/>
                  <a:ext cx="105358" cy="136348"/>
                </a:xfrm>
                <a:custGeom>
                  <a:rect b="b" l="l" r="r" t="t"/>
                  <a:pathLst>
                    <a:path extrusionOk="0" h="33337" w="25760">
                      <a:moveTo>
                        <a:pt x="14853" y="58"/>
                      </a:moveTo>
                      <a:cubicBezTo>
                        <a:pt x="10447" y="-487"/>
                        <a:pt x="6904" y="2919"/>
                        <a:pt x="4679" y="6326"/>
                      </a:cubicBezTo>
                      <a:cubicBezTo>
                        <a:pt x="3361" y="8324"/>
                        <a:pt x="2271" y="10550"/>
                        <a:pt x="1454" y="12775"/>
                      </a:cubicBezTo>
                      <a:cubicBezTo>
                        <a:pt x="591" y="15046"/>
                        <a:pt x="0" y="17635"/>
                        <a:pt x="0" y="20134"/>
                      </a:cubicBezTo>
                      <a:cubicBezTo>
                        <a:pt x="0" y="24630"/>
                        <a:pt x="2135" y="28673"/>
                        <a:pt x="5905" y="31171"/>
                      </a:cubicBezTo>
                      <a:cubicBezTo>
                        <a:pt x="9357" y="33442"/>
                        <a:pt x="13763" y="34032"/>
                        <a:pt x="17669" y="32442"/>
                      </a:cubicBezTo>
                      <a:cubicBezTo>
                        <a:pt x="21938" y="30625"/>
                        <a:pt x="25163" y="26629"/>
                        <a:pt x="25753" y="21996"/>
                      </a:cubicBezTo>
                      <a:cubicBezTo>
                        <a:pt x="25844" y="21451"/>
                        <a:pt x="24981" y="21451"/>
                        <a:pt x="24891" y="21996"/>
                      </a:cubicBezTo>
                      <a:cubicBezTo>
                        <a:pt x="24391" y="25856"/>
                        <a:pt x="21847" y="29263"/>
                        <a:pt x="18441" y="31125"/>
                      </a:cubicBezTo>
                      <a:cubicBezTo>
                        <a:pt x="14989" y="32987"/>
                        <a:pt x="10856" y="32897"/>
                        <a:pt x="7449" y="31080"/>
                      </a:cubicBezTo>
                      <a:cubicBezTo>
                        <a:pt x="3770" y="29127"/>
                        <a:pt x="1272" y="25538"/>
                        <a:pt x="863" y="21405"/>
                      </a:cubicBezTo>
                      <a:cubicBezTo>
                        <a:pt x="500" y="16772"/>
                        <a:pt x="2271" y="12094"/>
                        <a:pt x="4542" y="8142"/>
                      </a:cubicBezTo>
                      <a:cubicBezTo>
                        <a:pt x="6632" y="4464"/>
                        <a:pt x="10174" y="330"/>
                        <a:pt x="14853" y="875"/>
                      </a:cubicBezTo>
                      <a:cubicBezTo>
                        <a:pt x="15398" y="966"/>
                        <a:pt x="15352" y="103"/>
                        <a:pt x="14853" y="58"/>
                      </a:cubicBezTo>
                      <a:lnTo>
                        <a:pt x="14853" y="58"/>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2" name="Google Shape;832;p15"/>
                <p:cNvSpPr/>
                <p:nvPr/>
              </p:nvSpPr>
              <p:spPr>
                <a:xfrm>
                  <a:off x="1230846" y="658542"/>
                  <a:ext cx="437057" cy="392996"/>
                </a:xfrm>
                <a:custGeom>
                  <a:rect b="b" l="l" r="r" t="t"/>
                  <a:pathLst>
                    <a:path extrusionOk="0" h="96087" w="106860">
                      <a:moveTo>
                        <a:pt x="18596" y="18583"/>
                      </a:moveTo>
                      <a:cubicBezTo>
                        <a:pt x="10557" y="32027"/>
                        <a:pt x="4562" y="46698"/>
                        <a:pt x="928" y="61914"/>
                      </a:cubicBezTo>
                      <a:cubicBezTo>
                        <a:pt x="247" y="64730"/>
                        <a:pt x="-389" y="67728"/>
                        <a:pt x="292" y="70544"/>
                      </a:cubicBezTo>
                      <a:cubicBezTo>
                        <a:pt x="973" y="73360"/>
                        <a:pt x="3290" y="76040"/>
                        <a:pt x="6196" y="76176"/>
                      </a:cubicBezTo>
                      <a:cubicBezTo>
                        <a:pt x="8149" y="76312"/>
                        <a:pt x="10057" y="75222"/>
                        <a:pt x="11602" y="73996"/>
                      </a:cubicBezTo>
                      <a:cubicBezTo>
                        <a:pt x="17143" y="69454"/>
                        <a:pt x="19732" y="61641"/>
                        <a:pt x="18051" y="54647"/>
                      </a:cubicBezTo>
                      <a:cubicBezTo>
                        <a:pt x="18823" y="66229"/>
                        <a:pt x="21548" y="77675"/>
                        <a:pt x="26136" y="88348"/>
                      </a:cubicBezTo>
                      <a:cubicBezTo>
                        <a:pt x="27590" y="91846"/>
                        <a:pt x="29951" y="95752"/>
                        <a:pt x="33767" y="96070"/>
                      </a:cubicBezTo>
                      <a:cubicBezTo>
                        <a:pt x="36628" y="96297"/>
                        <a:pt x="39217" y="94299"/>
                        <a:pt x="41125" y="92164"/>
                      </a:cubicBezTo>
                      <a:cubicBezTo>
                        <a:pt x="51753" y="80128"/>
                        <a:pt x="50844" y="61778"/>
                        <a:pt x="46439" y="46335"/>
                      </a:cubicBezTo>
                      <a:cubicBezTo>
                        <a:pt x="48982" y="54329"/>
                        <a:pt x="53297" y="61732"/>
                        <a:pt x="59066" y="67864"/>
                      </a:cubicBezTo>
                      <a:cubicBezTo>
                        <a:pt x="62245" y="71271"/>
                        <a:pt x="66106" y="74404"/>
                        <a:pt x="70693" y="75222"/>
                      </a:cubicBezTo>
                      <a:cubicBezTo>
                        <a:pt x="75281" y="76040"/>
                        <a:pt x="80686" y="73769"/>
                        <a:pt x="82094" y="69318"/>
                      </a:cubicBezTo>
                      <a:cubicBezTo>
                        <a:pt x="82730" y="67274"/>
                        <a:pt x="82502" y="65093"/>
                        <a:pt x="82139" y="63004"/>
                      </a:cubicBezTo>
                      <a:cubicBezTo>
                        <a:pt x="79913" y="48833"/>
                        <a:pt x="73282" y="35434"/>
                        <a:pt x="63472" y="25078"/>
                      </a:cubicBezTo>
                      <a:cubicBezTo>
                        <a:pt x="75235" y="30211"/>
                        <a:pt x="88680" y="34889"/>
                        <a:pt x="100625" y="30211"/>
                      </a:cubicBezTo>
                      <a:cubicBezTo>
                        <a:pt x="102487" y="29484"/>
                        <a:pt x="104304" y="28485"/>
                        <a:pt x="105485" y="26895"/>
                      </a:cubicBezTo>
                      <a:cubicBezTo>
                        <a:pt x="107802" y="23807"/>
                        <a:pt x="106984" y="19174"/>
                        <a:pt x="104577" y="16176"/>
                      </a:cubicBezTo>
                      <a:cubicBezTo>
                        <a:pt x="102169" y="13133"/>
                        <a:pt x="98536" y="11361"/>
                        <a:pt x="94993" y="9862"/>
                      </a:cubicBezTo>
                      <a:cubicBezTo>
                        <a:pt x="78142" y="2731"/>
                        <a:pt x="59747" y="-629"/>
                        <a:pt x="41443" y="97"/>
                      </a:cubicBezTo>
                      <a:cubicBezTo>
                        <a:pt x="32495" y="415"/>
                        <a:pt x="23229" y="10907"/>
                        <a:pt x="18596" y="18583"/>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3" name="Google Shape;833;p15"/>
                <p:cNvSpPr/>
                <p:nvPr/>
              </p:nvSpPr>
              <p:spPr>
                <a:xfrm>
                  <a:off x="1185233" y="562177"/>
                  <a:ext cx="304844" cy="286639"/>
                </a:xfrm>
                <a:custGeom>
                  <a:rect b="b" l="l" r="r" t="t"/>
                  <a:pathLst>
                    <a:path extrusionOk="0" h="70083" w="74534">
                      <a:moveTo>
                        <a:pt x="0" y="7767"/>
                      </a:moveTo>
                      <a:cubicBezTo>
                        <a:pt x="8630" y="27661"/>
                        <a:pt x="14625" y="48645"/>
                        <a:pt x="17760" y="70083"/>
                      </a:cubicBezTo>
                      <a:cubicBezTo>
                        <a:pt x="21438" y="59364"/>
                        <a:pt x="26162" y="48963"/>
                        <a:pt x="31749" y="39107"/>
                      </a:cubicBezTo>
                      <a:cubicBezTo>
                        <a:pt x="37835" y="46465"/>
                        <a:pt x="44330" y="53459"/>
                        <a:pt x="51280" y="60000"/>
                      </a:cubicBezTo>
                      <a:cubicBezTo>
                        <a:pt x="47419" y="50235"/>
                        <a:pt x="45330" y="39743"/>
                        <a:pt x="45057" y="29250"/>
                      </a:cubicBezTo>
                      <a:cubicBezTo>
                        <a:pt x="55186" y="30068"/>
                        <a:pt x="65587" y="27888"/>
                        <a:pt x="74535" y="23073"/>
                      </a:cubicBezTo>
                      <a:cubicBezTo>
                        <a:pt x="54868" y="20393"/>
                        <a:pt x="35928" y="12354"/>
                        <a:pt x="20394" y="0"/>
                      </a:cubicBezTo>
                      <a:cubicBezTo>
                        <a:pt x="12945" y="3634"/>
                        <a:pt x="8267" y="7131"/>
                        <a:pt x="0" y="776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4" name="Google Shape;834;p15"/>
                <p:cNvSpPr/>
                <p:nvPr/>
              </p:nvSpPr>
              <p:spPr>
                <a:xfrm>
                  <a:off x="1467024" y="805004"/>
                  <a:ext cx="122761" cy="112868"/>
                </a:xfrm>
                <a:custGeom>
                  <a:rect b="b" l="l" r="r" t="t"/>
                  <a:pathLst>
                    <a:path extrusionOk="0" h="27596" w="30015">
                      <a:moveTo>
                        <a:pt x="313" y="844"/>
                      </a:moveTo>
                      <a:cubicBezTo>
                        <a:pt x="10123" y="4477"/>
                        <a:pt x="18799" y="11199"/>
                        <a:pt x="24794" y="19738"/>
                      </a:cubicBezTo>
                      <a:cubicBezTo>
                        <a:pt x="26520" y="22146"/>
                        <a:pt x="27974" y="24735"/>
                        <a:pt x="29245" y="27369"/>
                      </a:cubicBezTo>
                      <a:cubicBezTo>
                        <a:pt x="29472" y="27869"/>
                        <a:pt x="30199" y="27460"/>
                        <a:pt x="29972" y="26960"/>
                      </a:cubicBezTo>
                      <a:cubicBezTo>
                        <a:pt x="25430" y="17331"/>
                        <a:pt x="17845" y="9156"/>
                        <a:pt x="8624" y="3796"/>
                      </a:cubicBezTo>
                      <a:cubicBezTo>
                        <a:pt x="6035" y="2342"/>
                        <a:pt x="3310" y="1071"/>
                        <a:pt x="540" y="26"/>
                      </a:cubicBezTo>
                      <a:cubicBezTo>
                        <a:pt x="-5" y="-156"/>
                        <a:pt x="-233" y="662"/>
                        <a:pt x="313" y="844"/>
                      </a:cubicBezTo>
                      <a:lnTo>
                        <a:pt x="313" y="844"/>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5" name="Google Shape;835;p15"/>
                <p:cNvSpPr/>
                <p:nvPr/>
              </p:nvSpPr>
              <p:spPr>
                <a:xfrm>
                  <a:off x="1439421" y="845781"/>
                  <a:ext cx="65919" cy="216721"/>
                </a:xfrm>
                <a:custGeom>
                  <a:rect b="b" l="l" r="r" t="t"/>
                  <a:pathLst>
                    <a:path extrusionOk="0" h="52988" w="16117">
                      <a:moveTo>
                        <a:pt x="114" y="728"/>
                      </a:moveTo>
                      <a:cubicBezTo>
                        <a:pt x="4928" y="6179"/>
                        <a:pt x="8698" y="12447"/>
                        <a:pt x="11287" y="19260"/>
                      </a:cubicBezTo>
                      <a:cubicBezTo>
                        <a:pt x="13785" y="25982"/>
                        <a:pt x="15193" y="33113"/>
                        <a:pt x="15284" y="40335"/>
                      </a:cubicBezTo>
                      <a:cubicBezTo>
                        <a:pt x="15330" y="44377"/>
                        <a:pt x="14921" y="48465"/>
                        <a:pt x="14148" y="52462"/>
                      </a:cubicBezTo>
                      <a:cubicBezTo>
                        <a:pt x="14012" y="52962"/>
                        <a:pt x="14875" y="53234"/>
                        <a:pt x="14966" y="52689"/>
                      </a:cubicBezTo>
                      <a:cubicBezTo>
                        <a:pt x="16419" y="45467"/>
                        <a:pt x="16465" y="38064"/>
                        <a:pt x="15284" y="30797"/>
                      </a:cubicBezTo>
                      <a:cubicBezTo>
                        <a:pt x="14058" y="23575"/>
                        <a:pt x="11560" y="16535"/>
                        <a:pt x="7926" y="10131"/>
                      </a:cubicBezTo>
                      <a:cubicBezTo>
                        <a:pt x="5882" y="6542"/>
                        <a:pt x="3429" y="3227"/>
                        <a:pt x="704" y="138"/>
                      </a:cubicBezTo>
                      <a:cubicBezTo>
                        <a:pt x="341" y="-271"/>
                        <a:pt x="-249" y="320"/>
                        <a:pt x="114" y="728"/>
                      </a:cubicBezTo>
                      <a:lnTo>
                        <a:pt x="114" y="72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6" name="Google Shape;836;p15"/>
                <p:cNvSpPr/>
                <p:nvPr/>
              </p:nvSpPr>
              <p:spPr>
                <a:xfrm>
                  <a:off x="1395129" y="851297"/>
                  <a:ext cx="31955" cy="192361"/>
                </a:xfrm>
                <a:custGeom>
                  <a:rect b="b" l="l" r="r" t="t"/>
                  <a:pathLst>
                    <a:path extrusionOk="0" h="47032" w="7813">
                      <a:moveTo>
                        <a:pt x="43" y="651"/>
                      </a:moveTo>
                      <a:cubicBezTo>
                        <a:pt x="5585" y="11643"/>
                        <a:pt x="7856" y="24133"/>
                        <a:pt x="6674" y="36351"/>
                      </a:cubicBezTo>
                      <a:cubicBezTo>
                        <a:pt x="6356" y="39803"/>
                        <a:pt x="5721" y="43164"/>
                        <a:pt x="4858" y="46525"/>
                      </a:cubicBezTo>
                      <a:cubicBezTo>
                        <a:pt x="4722" y="47025"/>
                        <a:pt x="5539" y="47252"/>
                        <a:pt x="5675" y="46752"/>
                      </a:cubicBezTo>
                      <a:cubicBezTo>
                        <a:pt x="8809" y="34716"/>
                        <a:pt x="8491" y="21816"/>
                        <a:pt x="4767" y="9962"/>
                      </a:cubicBezTo>
                      <a:cubicBezTo>
                        <a:pt x="3677" y="6601"/>
                        <a:pt x="2360" y="3376"/>
                        <a:pt x="816" y="197"/>
                      </a:cubicBezTo>
                      <a:cubicBezTo>
                        <a:pt x="543" y="-258"/>
                        <a:pt x="-184" y="151"/>
                        <a:pt x="43" y="651"/>
                      </a:cubicBezTo>
                      <a:lnTo>
                        <a:pt x="43" y="65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7" name="Google Shape;837;p15"/>
                <p:cNvSpPr/>
                <p:nvPr/>
              </p:nvSpPr>
              <p:spPr>
                <a:xfrm>
                  <a:off x="1315517" y="722816"/>
                  <a:ext cx="140316" cy="149674"/>
                </a:xfrm>
                <a:custGeom>
                  <a:rect b="b" l="l" r="r" t="t"/>
                  <a:pathLst>
                    <a:path extrusionOk="0" h="36595" w="34307">
                      <a:moveTo>
                        <a:pt x="23917" y="822"/>
                      </a:moveTo>
                      <a:cubicBezTo>
                        <a:pt x="28096" y="4002"/>
                        <a:pt x="31139" y="8589"/>
                        <a:pt x="32547" y="13676"/>
                      </a:cubicBezTo>
                      <a:cubicBezTo>
                        <a:pt x="33229" y="15947"/>
                        <a:pt x="33683" y="18536"/>
                        <a:pt x="33365" y="20943"/>
                      </a:cubicBezTo>
                      <a:cubicBezTo>
                        <a:pt x="33092" y="22942"/>
                        <a:pt x="32183" y="25349"/>
                        <a:pt x="29912" y="25712"/>
                      </a:cubicBezTo>
                      <a:cubicBezTo>
                        <a:pt x="28596" y="25985"/>
                        <a:pt x="27233" y="25349"/>
                        <a:pt x="26052" y="24895"/>
                      </a:cubicBezTo>
                      <a:cubicBezTo>
                        <a:pt x="24826" y="24395"/>
                        <a:pt x="23463" y="23895"/>
                        <a:pt x="22101" y="23986"/>
                      </a:cubicBezTo>
                      <a:cubicBezTo>
                        <a:pt x="21646" y="23986"/>
                        <a:pt x="21510" y="24532"/>
                        <a:pt x="21873" y="24759"/>
                      </a:cubicBezTo>
                      <a:cubicBezTo>
                        <a:pt x="24099" y="26303"/>
                        <a:pt x="24372" y="30118"/>
                        <a:pt x="22191" y="31844"/>
                      </a:cubicBezTo>
                      <a:cubicBezTo>
                        <a:pt x="20057" y="33570"/>
                        <a:pt x="16559" y="32616"/>
                        <a:pt x="15424" y="30163"/>
                      </a:cubicBezTo>
                      <a:cubicBezTo>
                        <a:pt x="15197" y="29709"/>
                        <a:pt x="14515" y="30072"/>
                        <a:pt x="14651" y="30527"/>
                      </a:cubicBezTo>
                      <a:cubicBezTo>
                        <a:pt x="15197" y="33070"/>
                        <a:pt x="12789" y="35114"/>
                        <a:pt x="10518" y="35614"/>
                      </a:cubicBezTo>
                      <a:cubicBezTo>
                        <a:pt x="7611" y="36295"/>
                        <a:pt x="4977" y="34478"/>
                        <a:pt x="3296" y="32253"/>
                      </a:cubicBezTo>
                      <a:cubicBezTo>
                        <a:pt x="2297" y="30936"/>
                        <a:pt x="1480" y="29391"/>
                        <a:pt x="889" y="27801"/>
                      </a:cubicBezTo>
                      <a:cubicBezTo>
                        <a:pt x="662" y="27302"/>
                        <a:pt x="-155" y="27529"/>
                        <a:pt x="26" y="28029"/>
                      </a:cubicBezTo>
                      <a:cubicBezTo>
                        <a:pt x="1252" y="31117"/>
                        <a:pt x="3115" y="34297"/>
                        <a:pt x="6158" y="35841"/>
                      </a:cubicBezTo>
                      <a:cubicBezTo>
                        <a:pt x="8838" y="37204"/>
                        <a:pt x="12108" y="36704"/>
                        <a:pt x="14197" y="34478"/>
                      </a:cubicBezTo>
                      <a:cubicBezTo>
                        <a:pt x="15288" y="33343"/>
                        <a:pt x="15787" y="31844"/>
                        <a:pt x="15469" y="30300"/>
                      </a:cubicBezTo>
                      <a:lnTo>
                        <a:pt x="14651" y="30618"/>
                      </a:lnTo>
                      <a:cubicBezTo>
                        <a:pt x="15742" y="32889"/>
                        <a:pt x="18557" y="33979"/>
                        <a:pt x="20919" y="33388"/>
                      </a:cubicBezTo>
                      <a:cubicBezTo>
                        <a:pt x="23554" y="32752"/>
                        <a:pt x="24871" y="30072"/>
                        <a:pt x="24462" y="27529"/>
                      </a:cubicBezTo>
                      <a:cubicBezTo>
                        <a:pt x="24235" y="26121"/>
                        <a:pt x="23508" y="24849"/>
                        <a:pt x="22282" y="24032"/>
                      </a:cubicBezTo>
                      <a:lnTo>
                        <a:pt x="22101" y="24849"/>
                      </a:lnTo>
                      <a:cubicBezTo>
                        <a:pt x="24780" y="24622"/>
                        <a:pt x="27006" y="26893"/>
                        <a:pt x="29731" y="26621"/>
                      </a:cubicBezTo>
                      <a:cubicBezTo>
                        <a:pt x="32047" y="26394"/>
                        <a:pt x="33410" y="24441"/>
                        <a:pt x="33955" y="22351"/>
                      </a:cubicBezTo>
                      <a:cubicBezTo>
                        <a:pt x="34591" y="19899"/>
                        <a:pt x="34273" y="17173"/>
                        <a:pt x="33728" y="14721"/>
                      </a:cubicBezTo>
                      <a:cubicBezTo>
                        <a:pt x="33092" y="12041"/>
                        <a:pt x="32047" y="9452"/>
                        <a:pt x="30639" y="7090"/>
                      </a:cubicBezTo>
                      <a:cubicBezTo>
                        <a:pt x="28959" y="4365"/>
                        <a:pt x="26870" y="2003"/>
                        <a:pt x="24372" y="95"/>
                      </a:cubicBezTo>
                      <a:cubicBezTo>
                        <a:pt x="23917" y="-268"/>
                        <a:pt x="23508" y="504"/>
                        <a:pt x="23917" y="822"/>
                      </a:cubicBezTo>
                      <a:lnTo>
                        <a:pt x="23917" y="82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8" name="Google Shape;838;p15"/>
                <p:cNvSpPr/>
                <p:nvPr/>
              </p:nvSpPr>
              <p:spPr>
                <a:xfrm>
                  <a:off x="1385048" y="1029028"/>
                  <a:ext cx="59452" cy="67321"/>
                </a:xfrm>
                <a:custGeom>
                  <a:rect b="b" l="l" r="r" t="t"/>
                  <a:pathLst>
                    <a:path extrusionOk="0" h="16460" w="14536">
                      <a:moveTo>
                        <a:pt x="14318" y="10601"/>
                      </a:moveTo>
                      <a:cubicBezTo>
                        <a:pt x="13409" y="14144"/>
                        <a:pt x="9549" y="16279"/>
                        <a:pt x="5915" y="16460"/>
                      </a:cubicBezTo>
                      <a:cubicBezTo>
                        <a:pt x="4961" y="16460"/>
                        <a:pt x="3962" y="16415"/>
                        <a:pt x="3099" y="16006"/>
                      </a:cubicBezTo>
                      <a:cubicBezTo>
                        <a:pt x="-2306" y="13372"/>
                        <a:pt x="147" y="3334"/>
                        <a:pt x="4462" y="790"/>
                      </a:cubicBezTo>
                      <a:cubicBezTo>
                        <a:pt x="10094" y="-2525"/>
                        <a:pt x="15726" y="5332"/>
                        <a:pt x="14318" y="1060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9" name="Google Shape;839;p15"/>
                <p:cNvSpPr/>
                <p:nvPr/>
              </p:nvSpPr>
              <p:spPr>
                <a:xfrm>
                  <a:off x="1469596" y="1025884"/>
                  <a:ext cx="66565" cy="60111"/>
                </a:xfrm>
                <a:custGeom>
                  <a:rect b="b" l="l" r="r" t="t"/>
                  <a:pathLst>
                    <a:path extrusionOk="0" h="14697" w="16275">
                      <a:moveTo>
                        <a:pt x="11266" y="424"/>
                      </a:moveTo>
                      <a:cubicBezTo>
                        <a:pt x="14718" y="1695"/>
                        <a:pt x="16444" y="5738"/>
                        <a:pt x="16262" y="9371"/>
                      </a:cubicBezTo>
                      <a:cubicBezTo>
                        <a:pt x="16217" y="10325"/>
                        <a:pt x="16035" y="11324"/>
                        <a:pt x="15536" y="12142"/>
                      </a:cubicBezTo>
                      <a:cubicBezTo>
                        <a:pt x="12356" y="17274"/>
                        <a:pt x="2636" y="13823"/>
                        <a:pt x="547" y="9281"/>
                      </a:cubicBezTo>
                      <a:cubicBezTo>
                        <a:pt x="-2224" y="3331"/>
                        <a:pt x="6179" y="-1484"/>
                        <a:pt x="11266" y="4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0" name="Google Shape;840;p15"/>
                <p:cNvSpPr/>
                <p:nvPr/>
              </p:nvSpPr>
              <p:spPr>
                <a:xfrm>
                  <a:off x="1562851" y="892720"/>
                  <a:ext cx="51853" cy="58634"/>
                </a:xfrm>
                <a:custGeom>
                  <a:rect b="b" l="l" r="r" t="t"/>
                  <a:pathLst>
                    <a:path extrusionOk="0" h="14336" w="12678">
                      <a:moveTo>
                        <a:pt x="12490" y="9234"/>
                      </a:moveTo>
                      <a:cubicBezTo>
                        <a:pt x="11672" y="12323"/>
                        <a:pt x="8356" y="14185"/>
                        <a:pt x="5177" y="14322"/>
                      </a:cubicBezTo>
                      <a:cubicBezTo>
                        <a:pt x="4314" y="14367"/>
                        <a:pt x="3451" y="14322"/>
                        <a:pt x="2679" y="13958"/>
                      </a:cubicBezTo>
                      <a:cubicBezTo>
                        <a:pt x="-2000" y="11642"/>
                        <a:pt x="135" y="2876"/>
                        <a:pt x="3860" y="695"/>
                      </a:cubicBezTo>
                      <a:cubicBezTo>
                        <a:pt x="8765" y="-2212"/>
                        <a:pt x="13716" y="4647"/>
                        <a:pt x="12490" y="923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1" name="Google Shape;841;p15"/>
                <p:cNvSpPr/>
                <p:nvPr/>
              </p:nvSpPr>
              <p:spPr>
                <a:xfrm>
                  <a:off x="2196746" y="427386"/>
                  <a:ext cx="186811" cy="378174"/>
                </a:xfrm>
                <a:custGeom>
                  <a:rect b="b" l="l" r="r" t="t"/>
                  <a:pathLst>
                    <a:path extrusionOk="0" h="92463" w="45675">
                      <a:moveTo>
                        <a:pt x="189" y="851"/>
                      </a:moveTo>
                      <a:cubicBezTo>
                        <a:pt x="5685" y="4939"/>
                        <a:pt x="10773" y="9617"/>
                        <a:pt x="15360" y="14704"/>
                      </a:cubicBezTo>
                      <a:cubicBezTo>
                        <a:pt x="19993" y="19746"/>
                        <a:pt x="24126" y="25287"/>
                        <a:pt x="27714" y="31101"/>
                      </a:cubicBezTo>
                      <a:cubicBezTo>
                        <a:pt x="31348" y="36960"/>
                        <a:pt x="34436" y="43092"/>
                        <a:pt x="36980" y="49496"/>
                      </a:cubicBezTo>
                      <a:cubicBezTo>
                        <a:pt x="39478" y="55809"/>
                        <a:pt x="41386" y="62395"/>
                        <a:pt x="42748" y="69072"/>
                      </a:cubicBezTo>
                      <a:cubicBezTo>
                        <a:pt x="44065" y="75749"/>
                        <a:pt x="44792" y="82653"/>
                        <a:pt x="44838" y="89511"/>
                      </a:cubicBezTo>
                      <a:cubicBezTo>
                        <a:pt x="44838" y="90329"/>
                        <a:pt x="44838" y="91192"/>
                        <a:pt x="44792" y="92055"/>
                      </a:cubicBezTo>
                      <a:cubicBezTo>
                        <a:pt x="44792" y="92600"/>
                        <a:pt x="45655" y="92600"/>
                        <a:pt x="45655" y="92055"/>
                      </a:cubicBezTo>
                      <a:cubicBezTo>
                        <a:pt x="45791" y="85151"/>
                        <a:pt x="45246" y="78247"/>
                        <a:pt x="44065" y="71434"/>
                      </a:cubicBezTo>
                      <a:cubicBezTo>
                        <a:pt x="42839" y="64621"/>
                        <a:pt x="41022" y="57899"/>
                        <a:pt x="38615" y="51404"/>
                      </a:cubicBezTo>
                      <a:cubicBezTo>
                        <a:pt x="36208" y="44909"/>
                        <a:pt x="33210" y="38686"/>
                        <a:pt x="29712" y="32736"/>
                      </a:cubicBezTo>
                      <a:cubicBezTo>
                        <a:pt x="26170" y="26786"/>
                        <a:pt x="22128" y="21154"/>
                        <a:pt x="17631" y="15931"/>
                      </a:cubicBezTo>
                      <a:cubicBezTo>
                        <a:pt x="13089" y="10707"/>
                        <a:pt x="8047" y="5892"/>
                        <a:pt x="2597" y="1623"/>
                      </a:cubicBezTo>
                      <a:cubicBezTo>
                        <a:pt x="1961" y="1078"/>
                        <a:pt x="1280" y="578"/>
                        <a:pt x="598" y="79"/>
                      </a:cubicBezTo>
                      <a:cubicBezTo>
                        <a:pt x="189" y="-239"/>
                        <a:pt x="-265" y="488"/>
                        <a:pt x="189" y="805"/>
                      </a:cubicBezTo>
                      <a:lnTo>
                        <a:pt x="189" y="80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2" name="Google Shape;842;p15"/>
                <p:cNvSpPr/>
                <p:nvPr/>
              </p:nvSpPr>
              <p:spPr>
                <a:xfrm>
                  <a:off x="2297107" y="538930"/>
                  <a:ext cx="19309" cy="155682"/>
                </a:xfrm>
                <a:custGeom>
                  <a:rect b="b" l="l" r="r" t="t"/>
                  <a:pathLst>
                    <a:path extrusionOk="0" h="38064" w="4721">
                      <a:moveTo>
                        <a:pt x="38" y="507"/>
                      </a:moveTo>
                      <a:cubicBezTo>
                        <a:pt x="3263" y="9682"/>
                        <a:pt x="4489" y="19538"/>
                        <a:pt x="3580" y="29213"/>
                      </a:cubicBezTo>
                      <a:cubicBezTo>
                        <a:pt x="3308" y="32029"/>
                        <a:pt x="2899" y="34799"/>
                        <a:pt x="2264" y="37524"/>
                      </a:cubicBezTo>
                      <a:cubicBezTo>
                        <a:pt x="2173" y="38069"/>
                        <a:pt x="2990" y="38297"/>
                        <a:pt x="3081" y="37751"/>
                      </a:cubicBezTo>
                      <a:cubicBezTo>
                        <a:pt x="5261" y="28077"/>
                        <a:pt x="5261" y="17994"/>
                        <a:pt x="3126" y="8364"/>
                      </a:cubicBezTo>
                      <a:cubicBezTo>
                        <a:pt x="2536" y="5639"/>
                        <a:pt x="1764" y="2914"/>
                        <a:pt x="855" y="280"/>
                      </a:cubicBezTo>
                      <a:cubicBezTo>
                        <a:pt x="674" y="-220"/>
                        <a:pt x="-189" y="7"/>
                        <a:pt x="38" y="507"/>
                      </a:cubicBezTo>
                      <a:lnTo>
                        <a:pt x="38" y="5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3" name="Google Shape;843;p15"/>
                <p:cNvSpPr/>
                <p:nvPr/>
              </p:nvSpPr>
              <p:spPr>
                <a:xfrm>
                  <a:off x="2234482" y="445996"/>
                  <a:ext cx="146905" cy="54401"/>
                </a:xfrm>
                <a:custGeom>
                  <a:rect b="b" l="l" r="r" t="t"/>
                  <a:pathLst>
                    <a:path extrusionOk="0" h="13301" w="35918">
                      <a:moveTo>
                        <a:pt x="35700" y="12469"/>
                      </a:moveTo>
                      <a:cubicBezTo>
                        <a:pt x="27297" y="7382"/>
                        <a:pt x="18440" y="2114"/>
                        <a:pt x="8584" y="524"/>
                      </a:cubicBezTo>
                      <a:cubicBezTo>
                        <a:pt x="5905" y="70"/>
                        <a:pt x="3134" y="-112"/>
                        <a:pt x="409" y="70"/>
                      </a:cubicBezTo>
                      <a:cubicBezTo>
                        <a:pt x="-136" y="115"/>
                        <a:pt x="-136" y="978"/>
                        <a:pt x="409" y="933"/>
                      </a:cubicBezTo>
                      <a:cubicBezTo>
                        <a:pt x="10310" y="252"/>
                        <a:pt x="19667" y="4294"/>
                        <a:pt x="28115" y="9018"/>
                      </a:cubicBezTo>
                      <a:cubicBezTo>
                        <a:pt x="30522" y="10380"/>
                        <a:pt x="32930" y="11788"/>
                        <a:pt x="35291" y="13242"/>
                      </a:cubicBezTo>
                      <a:cubicBezTo>
                        <a:pt x="35746" y="13514"/>
                        <a:pt x="36200" y="12787"/>
                        <a:pt x="35700" y="12469"/>
                      </a:cubicBezTo>
                      <a:lnTo>
                        <a:pt x="35700" y="1246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4" name="Google Shape;844;p15"/>
                <p:cNvSpPr/>
                <p:nvPr/>
              </p:nvSpPr>
              <p:spPr>
                <a:xfrm>
                  <a:off x="2398675" y="168792"/>
                  <a:ext cx="36781" cy="99203"/>
                </a:xfrm>
                <a:custGeom>
                  <a:rect b="b" l="l" r="r" t="t"/>
                  <a:pathLst>
                    <a:path extrusionOk="0" h="24255" w="8993">
                      <a:moveTo>
                        <a:pt x="91" y="728"/>
                      </a:moveTo>
                      <a:cubicBezTo>
                        <a:pt x="5224" y="7314"/>
                        <a:pt x="8085" y="15535"/>
                        <a:pt x="8131" y="23847"/>
                      </a:cubicBezTo>
                      <a:cubicBezTo>
                        <a:pt x="8131" y="24392"/>
                        <a:pt x="8994" y="24392"/>
                        <a:pt x="8994" y="23847"/>
                      </a:cubicBezTo>
                      <a:cubicBezTo>
                        <a:pt x="8948" y="17216"/>
                        <a:pt x="7131" y="10585"/>
                        <a:pt x="3816" y="4771"/>
                      </a:cubicBezTo>
                      <a:cubicBezTo>
                        <a:pt x="2907" y="3181"/>
                        <a:pt x="1863" y="1637"/>
                        <a:pt x="682" y="138"/>
                      </a:cubicBezTo>
                      <a:cubicBezTo>
                        <a:pt x="364" y="-271"/>
                        <a:pt x="-227" y="320"/>
                        <a:pt x="91" y="728"/>
                      </a:cubicBezTo>
                      <a:lnTo>
                        <a:pt x="91"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5" name="Google Shape;845;p15"/>
                <p:cNvSpPr/>
                <p:nvPr/>
              </p:nvSpPr>
              <p:spPr>
                <a:xfrm>
                  <a:off x="2351680" y="199252"/>
                  <a:ext cx="46262" cy="98720"/>
                </a:xfrm>
                <a:custGeom>
                  <a:rect b="b" l="l" r="r" t="t"/>
                  <a:pathLst>
                    <a:path extrusionOk="0" h="24137" w="11311">
                      <a:moveTo>
                        <a:pt x="138" y="728"/>
                      </a:moveTo>
                      <a:cubicBezTo>
                        <a:pt x="4862" y="5452"/>
                        <a:pt x="8177" y="11539"/>
                        <a:pt x="9631" y="18079"/>
                      </a:cubicBezTo>
                      <a:cubicBezTo>
                        <a:pt x="10040" y="19941"/>
                        <a:pt x="10312" y="21803"/>
                        <a:pt x="10448" y="23711"/>
                      </a:cubicBezTo>
                      <a:cubicBezTo>
                        <a:pt x="10448" y="24256"/>
                        <a:pt x="11311" y="24302"/>
                        <a:pt x="11311" y="23711"/>
                      </a:cubicBezTo>
                      <a:cubicBezTo>
                        <a:pt x="10902" y="16852"/>
                        <a:pt x="8495" y="10176"/>
                        <a:pt x="4498" y="4589"/>
                      </a:cubicBezTo>
                      <a:cubicBezTo>
                        <a:pt x="3363" y="2999"/>
                        <a:pt x="2091" y="1500"/>
                        <a:pt x="728" y="138"/>
                      </a:cubicBezTo>
                      <a:cubicBezTo>
                        <a:pt x="320" y="-271"/>
                        <a:pt x="-271" y="320"/>
                        <a:pt x="138" y="728"/>
                      </a:cubicBezTo>
                      <a:lnTo>
                        <a:pt x="138"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6" name="Google Shape;846;p15"/>
                <p:cNvSpPr/>
                <p:nvPr/>
              </p:nvSpPr>
              <p:spPr>
                <a:xfrm>
                  <a:off x="2346053" y="264670"/>
                  <a:ext cx="11804" cy="41387"/>
                </a:xfrm>
                <a:custGeom>
                  <a:rect b="b" l="l" r="r" t="t"/>
                  <a:pathLst>
                    <a:path extrusionOk="0" h="10119" w="2886">
                      <a:moveTo>
                        <a:pt x="60" y="627"/>
                      </a:moveTo>
                      <a:cubicBezTo>
                        <a:pt x="1559" y="3398"/>
                        <a:pt x="2240" y="6577"/>
                        <a:pt x="1968" y="9711"/>
                      </a:cubicBezTo>
                      <a:cubicBezTo>
                        <a:pt x="1922" y="10256"/>
                        <a:pt x="2785" y="10256"/>
                        <a:pt x="2831" y="9711"/>
                      </a:cubicBezTo>
                      <a:cubicBezTo>
                        <a:pt x="3103" y="6395"/>
                        <a:pt x="2376" y="3080"/>
                        <a:pt x="787" y="218"/>
                      </a:cubicBezTo>
                      <a:cubicBezTo>
                        <a:pt x="514" y="-282"/>
                        <a:pt x="-213" y="173"/>
                        <a:pt x="60" y="627"/>
                      </a:cubicBezTo>
                      <a:lnTo>
                        <a:pt x="60" y="62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7" name="Google Shape;847;p15"/>
                <p:cNvSpPr/>
                <p:nvPr/>
              </p:nvSpPr>
              <p:spPr>
                <a:xfrm>
                  <a:off x="1873586" y="457838"/>
                  <a:ext cx="32409" cy="73383"/>
                </a:xfrm>
                <a:custGeom>
                  <a:rect b="b" l="l" r="r" t="t"/>
                  <a:pathLst>
                    <a:path extrusionOk="0" h="17942" w="7924">
                      <a:moveTo>
                        <a:pt x="5814" y="671"/>
                      </a:moveTo>
                      <a:cubicBezTo>
                        <a:pt x="8176" y="5167"/>
                        <a:pt x="7041" y="10982"/>
                        <a:pt x="3634" y="14660"/>
                      </a:cubicBezTo>
                      <a:cubicBezTo>
                        <a:pt x="2635" y="15705"/>
                        <a:pt x="1499" y="16568"/>
                        <a:pt x="228" y="17159"/>
                      </a:cubicBezTo>
                      <a:cubicBezTo>
                        <a:pt x="-272" y="17386"/>
                        <a:pt x="137" y="18158"/>
                        <a:pt x="636" y="17885"/>
                      </a:cubicBezTo>
                      <a:cubicBezTo>
                        <a:pt x="5542" y="15569"/>
                        <a:pt x="8403" y="9846"/>
                        <a:pt x="7858" y="4532"/>
                      </a:cubicBezTo>
                      <a:cubicBezTo>
                        <a:pt x="7676" y="3033"/>
                        <a:pt x="7268" y="1580"/>
                        <a:pt x="6541" y="217"/>
                      </a:cubicBezTo>
                      <a:cubicBezTo>
                        <a:pt x="6314" y="-283"/>
                        <a:pt x="5587" y="171"/>
                        <a:pt x="5814" y="671"/>
                      </a:cubicBezTo>
                      <a:lnTo>
                        <a:pt x="5814" y="6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8" name="Google Shape;848;p15"/>
                <p:cNvSpPr/>
                <p:nvPr/>
              </p:nvSpPr>
              <p:spPr>
                <a:xfrm>
                  <a:off x="1821737" y="479122"/>
                  <a:ext cx="26487" cy="67939"/>
                </a:xfrm>
                <a:custGeom>
                  <a:rect b="b" l="l" r="r" t="t"/>
                  <a:pathLst>
                    <a:path extrusionOk="0" h="16611" w="6476">
                      <a:moveTo>
                        <a:pt x="5140" y="507"/>
                      </a:moveTo>
                      <a:cubicBezTo>
                        <a:pt x="5549" y="3686"/>
                        <a:pt x="6003" y="7048"/>
                        <a:pt x="5094" y="10181"/>
                      </a:cubicBezTo>
                      <a:cubicBezTo>
                        <a:pt x="4368" y="12589"/>
                        <a:pt x="2733" y="14905"/>
                        <a:pt x="280" y="15768"/>
                      </a:cubicBezTo>
                      <a:cubicBezTo>
                        <a:pt x="-220" y="15950"/>
                        <a:pt x="7" y="16767"/>
                        <a:pt x="507" y="16586"/>
                      </a:cubicBezTo>
                      <a:cubicBezTo>
                        <a:pt x="3141" y="15632"/>
                        <a:pt x="4958" y="13315"/>
                        <a:pt x="5821" y="10726"/>
                      </a:cubicBezTo>
                      <a:cubicBezTo>
                        <a:pt x="6911" y="7366"/>
                        <a:pt x="6412" y="3732"/>
                        <a:pt x="5958" y="280"/>
                      </a:cubicBezTo>
                      <a:cubicBezTo>
                        <a:pt x="5867" y="-220"/>
                        <a:pt x="5049" y="7"/>
                        <a:pt x="5140" y="507"/>
                      </a:cubicBezTo>
                      <a:lnTo>
                        <a:pt x="5140" y="5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9" name="Google Shape;849;p15"/>
                <p:cNvSpPr/>
                <p:nvPr/>
              </p:nvSpPr>
              <p:spPr>
                <a:xfrm>
                  <a:off x="1328783" y="411859"/>
                  <a:ext cx="150263" cy="124074"/>
                </a:xfrm>
                <a:custGeom>
                  <a:rect b="b" l="l" r="r" t="t"/>
                  <a:pathLst>
                    <a:path extrusionOk="0" h="30336" w="36739">
                      <a:moveTo>
                        <a:pt x="35935" y="197"/>
                      </a:moveTo>
                      <a:cubicBezTo>
                        <a:pt x="32664" y="5329"/>
                        <a:pt x="28713" y="10007"/>
                        <a:pt x="24307" y="14186"/>
                      </a:cubicBezTo>
                      <a:cubicBezTo>
                        <a:pt x="19856" y="18365"/>
                        <a:pt x="14950" y="21998"/>
                        <a:pt x="9636" y="24996"/>
                      </a:cubicBezTo>
                      <a:cubicBezTo>
                        <a:pt x="6639" y="26722"/>
                        <a:pt x="3504" y="28175"/>
                        <a:pt x="280" y="29447"/>
                      </a:cubicBezTo>
                      <a:cubicBezTo>
                        <a:pt x="-220" y="29674"/>
                        <a:pt x="7" y="30492"/>
                        <a:pt x="507" y="30310"/>
                      </a:cubicBezTo>
                      <a:cubicBezTo>
                        <a:pt x="6275" y="28039"/>
                        <a:pt x="11726" y="25041"/>
                        <a:pt x="16767" y="21453"/>
                      </a:cubicBezTo>
                      <a:cubicBezTo>
                        <a:pt x="21809" y="17865"/>
                        <a:pt x="26396" y="13686"/>
                        <a:pt x="30439" y="8963"/>
                      </a:cubicBezTo>
                      <a:cubicBezTo>
                        <a:pt x="32710" y="6328"/>
                        <a:pt x="34799" y="3558"/>
                        <a:pt x="36661" y="651"/>
                      </a:cubicBezTo>
                      <a:cubicBezTo>
                        <a:pt x="36979" y="151"/>
                        <a:pt x="36253" y="-257"/>
                        <a:pt x="35935" y="197"/>
                      </a:cubicBezTo>
                      <a:lnTo>
                        <a:pt x="35935"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0" name="Google Shape;850;p15"/>
                <p:cNvSpPr/>
                <p:nvPr/>
              </p:nvSpPr>
              <p:spPr>
                <a:xfrm>
                  <a:off x="1259942" y="408735"/>
                  <a:ext cx="85469" cy="76238"/>
                </a:xfrm>
                <a:custGeom>
                  <a:rect b="b" l="l" r="r" t="t"/>
                  <a:pathLst>
                    <a:path extrusionOk="0" h="18640" w="20897">
                      <a:moveTo>
                        <a:pt x="20065" y="188"/>
                      </a:moveTo>
                      <a:cubicBezTo>
                        <a:pt x="16114" y="5911"/>
                        <a:pt x="11072" y="10907"/>
                        <a:pt x="5304" y="14768"/>
                      </a:cubicBezTo>
                      <a:cubicBezTo>
                        <a:pt x="3669" y="15903"/>
                        <a:pt x="1943" y="16903"/>
                        <a:pt x="217" y="17856"/>
                      </a:cubicBezTo>
                      <a:cubicBezTo>
                        <a:pt x="-283" y="18083"/>
                        <a:pt x="171" y="18856"/>
                        <a:pt x="671" y="18583"/>
                      </a:cubicBezTo>
                      <a:cubicBezTo>
                        <a:pt x="6893" y="15222"/>
                        <a:pt x="12526" y="10771"/>
                        <a:pt x="17113" y="5366"/>
                      </a:cubicBezTo>
                      <a:cubicBezTo>
                        <a:pt x="18430" y="3867"/>
                        <a:pt x="19656" y="2277"/>
                        <a:pt x="20838" y="642"/>
                      </a:cubicBezTo>
                      <a:cubicBezTo>
                        <a:pt x="21110" y="188"/>
                        <a:pt x="20383" y="-266"/>
                        <a:pt x="20065" y="188"/>
                      </a:cubicBezTo>
                      <a:lnTo>
                        <a:pt x="20065" y="18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1" name="Google Shape;851;p15"/>
                <p:cNvSpPr/>
                <p:nvPr/>
              </p:nvSpPr>
              <p:spPr>
                <a:xfrm>
                  <a:off x="1113693" y="362299"/>
                  <a:ext cx="49178" cy="49599"/>
                </a:xfrm>
                <a:custGeom>
                  <a:rect b="b" l="l" r="r" t="t"/>
                  <a:pathLst>
                    <a:path extrusionOk="0" h="12127" w="12024">
                      <a:moveTo>
                        <a:pt x="11181" y="280"/>
                      </a:moveTo>
                      <a:cubicBezTo>
                        <a:pt x="9318" y="5322"/>
                        <a:pt x="5276" y="9409"/>
                        <a:pt x="280" y="11271"/>
                      </a:cubicBezTo>
                      <a:cubicBezTo>
                        <a:pt x="-220" y="11453"/>
                        <a:pt x="7" y="12316"/>
                        <a:pt x="507" y="12089"/>
                      </a:cubicBezTo>
                      <a:cubicBezTo>
                        <a:pt x="5821" y="10136"/>
                        <a:pt x="10045" y="5821"/>
                        <a:pt x="11998" y="507"/>
                      </a:cubicBezTo>
                      <a:cubicBezTo>
                        <a:pt x="12180" y="7"/>
                        <a:pt x="11362" y="-220"/>
                        <a:pt x="11181" y="280"/>
                      </a:cubicBezTo>
                      <a:lnTo>
                        <a:pt x="11181" y="2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2" name="Google Shape;852;p15"/>
                <p:cNvSpPr/>
                <p:nvPr/>
              </p:nvSpPr>
              <p:spPr>
                <a:xfrm>
                  <a:off x="1067443" y="332636"/>
                  <a:ext cx="36229" cy="35804"/>
                </a:xfrm>
                <a:custGeom>
                  <a:rect b="b" l="l" r="r" t="t"/>
                  <a:pathLst>
                    <a:path extrusionOk="0" h="8754" w="8858">
                      <a:moveTo>
                        <a:pt x="8001" y="313"/>
                      </a:moveTo>
                      <a:cubicBezTo>
                        <a:pt x="6639" y="3764"/>
                        <a:pt x="3777" y="6580"/>
                        <a:pt x="280" y="7898"/>
                      </a:cubicBezTo>
                      <a:cubicBezTo>
                        <a:pt x="-220" y="8125"/>
                        <a:pt x="7" y="8942"/>
                        <a:pt x="507" y="8715"/>
                      </a:cubicBezTo>
                      <a:cubicBezTo>
                        <a:pt x="4322" y="7262"/>
                        <a:pt x="7320" y="4264"/>
                        <a:pt x="8819" y="540"/>
                      </a:cubicBezTo>
                      <a:cubicBezTo>
                        <a:pt x="9046" y="-5"/>
                        <a:pt x="8228" y="-233"/>
                        <a:pt x="8001" y="313"/>
                      </a:cubicBezTo>
                      <a:lnTo>
                        <a:pt x="8001"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3" name="Google Shape;853;p15"/>
                <p:cNvSpPr/>
                <p:nvPr/>
              </p:nvSpPr>
              <p:spPr>
                <a:xfrm>
                  <a:off x="1512531" y="218839"/>
                  <a:ext cx="73305" cy="58835"/>
                </a:xfrm>
                <a:custGeom>
                  <a:rect b="b" l="l" r="r" t="t"/>
                  <a:pathLst>
                    <a:path extrusionOk="0" h="14385" w="17923">
                      <a:moveTo>
                        <a:pt x="17845" y="13743"/>
                      </a:moveTo>
                      <a:cubicBezTo>
                        <a:pt x="13530" y="7611"/>
                        <a:pt x="7489" y="2797"/>
                        <a:pt x="540" y="26"/>
                      </a:cubicBezTo>
                      <a:cubicBezTo>
                        <a:pt x="-5" y="-155"/>
                        <a:pt x="-233" y="662"/>
                        <a:pt x="313" y="844"/>
                      </a:cubicBezTo>
                      <a:cubicBezTo>
                        <a:pt x="7035" y="3569"/>
                        <a:pt x="12939" y="8247"/>
                        <a:pt x="17118" y="14197"/>
                      </a:cubicBezTo>
                      <a:cubicBezTo>
                        <a:pt x="17436" y="14651"/>
                        <a:pt x="18163" y="14197"/>
                        <a:pt x="17845" y="13743"/>
                      </a:cubicBezTo>
                      <a:lnTo>
                        <a:pt x="17845" y="137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4" name="Google Shape;854;p15"/>
                <p:cNvSpPr/>
                <p:nvPr/>
              </p:nvSpPr>
              <p:spPr>
                <a:xfrm>
                  <a:off x="1564143" y="196860"/>
                  <a:ext cx="47133" cy="38503"/>
                </a:xfrm>
                <a:custGeom>
                  <a:rect b="b" l="l" r="r" t="t"/>
                  <a:pathLst>
                    <a:path extrusionOk="0" h="9414" w="11524">
                      <a:moveTo>
                        <a:pt x="11446" y="8807"/>
                      </a:moveTo>
                      <a:cubicBezTo>
                        <a:pt x="8630" y="5038"/>
                        <a:pt x="4951" y="1994"/>
                        <a:pt x="636" y="41"/>
                      </a:cubicBezTo>
                      <a:cubicBezTo>
                        <a:pt x="137" y="-186"/>
                        <a:pt x="-272" y="586"/>
                        <a:pt x="227" y="814"/>
                      </a:cubicBezTo>
                      <a:cubicBezTo>
                        <a:pt x="4361" y="2676"/>
                        <a:pt x="7994" y="5583"/>
                        <a:pt x="10720" y="9216"/>
                      </a:cubicBezTo>
                      <a:cubicBezTo>
                        <a:pt x="11038" y="9671"/>
                        <a:pt x="11764" y="9262"/>
                        <a:pt x="11446" y="8807"/>
                      </a:cubicBezTo>
                      <a:lnTo>
                        <a:pt x="11446" y="88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5" name="Google Shape;855;p15"/>
                <p:cNvSpPr/>
                <p:nvPr/>
              </p:nvSpPr>
              <p:spPr>
                <a:xfrm>
                  <a:off x="1037324" y="639380"/>
                  <a:ext cx="14368" cy="57677"/>
                </a:xfrm>
                <a:custGeom>
                  <a:rect b="b" l="l" r="r" t="t"/>
                  <a:pathLst>
                    <a:path extrusionOk="0" h="14102" w="3513">
                      <a:moveTo>
                        <a:pt x="60" y="651"/>
                      </a:moveTo>
                      <a:cubicBezTo>
                        <a:pt x="2513" y="4466"/>
                        <a:pt x="3285" y="9190"/>
                        <a:pt x="2195" y="13596"/>
                      </a:cubicBezTo>
                      <a:cubicBezTo>
                        <a:pt x="2059" y="14095"/>
                        <a:pt x="2876" y="14322"/>
                        <a:pt x="3012" y="13823"/>
                      </a:cubicBezTo>
                      <a:cubicBezTo>
                        <a:pt x="4148" y="9190"/>
                        <a:pt x="3330" y="4239"/>
                        <a:pt x="787" y="197"/>
                      </a:cubicBezTo>
                      <a:cubicBezTo>
                        <a:pt x="514" y="-257"/>
                        <a:pt x="-212" y="151"/>
                        <a:pt x="60" y="651"/>
                      </a:cubicBezTo>
                      <a:lnTo>
                        <a:pt x="60" y="65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6" name="Google Shape;856;p15"/>
                <p:cNvSpPr/>
                <p:nvPr/>
              </p:nvSpPr>
              <p:spPr>
                <a:xfrm>
                  <a:off x="993744" y="688287"/>
                  <a:ext cx="9284" cy="52417"/>
                </a:xfrm>
                <a:custGeom>
                  <a:rect b="b" l="l" r="r" t="t"/>
                  <a:pathLst>
                    <a:path extrusionOk="0" h="12816" w="2270">
                      <a:moveTo>
                        <a:pt x="43" y="636"/>
                      </a:moveTo>
                      <a:cubicBezTo>
                        <a:pt x="1815" y="4270"/>
                        <a:pt x="1860" y="8585"/>
                        <a:pt x="316" y="12309"/>
                      </a:cubicBezTo>
                      <a:cubicBezTo>
                        <a:pt x="134" y="12809"/>
                        <a:pt x="952" y="13036"/>
                        <a:pt x="1134" y="12536"/>
                      </a:cubicBezTo>
                      <a:cubicBezTo>
                        <a:pt x="2769" y="8585"/>
                        <a:pt x="2632" y="4043"/>
                        <a:pt x="770" y="227"/>
                      </a:cubicBezTo>
                      <a:cubicBezTo>
                        <a:pt x="543" y="-272"/>
                        <a:pt x="-184" y="136"/>
                        <a:pt x="43" y="636"/>
                      </a:cubicBezTo>
                      <a:lnTo>
                        <a:pt x="43" y="63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7" name="Google Shape;857;p15"/>
                <p:cNvSpPr/>
                <p:nvPr/>
              </p:nvSpPr>
              <p:spPr>
                <a:xfrm>
                  <a:off x="674363" y="734368"/>
                  <a:ext cx="41068" cy="67101"/>
                </a:xfrm>
                <a:custGeom>
                  <a:rect b="b" l="l" r="r" t="t"/>
                  <a:pathLst>
                    <a:path extrusionOk="0" h="16406" w="10041">
                      <a:moveTo>
                        <a:pt x="9014" y="540"/>
                      </a:moveTo>
                      <a:cubicBezTo>
                        <a:pt x="10149" y="6762"/>
                        <a:pt x="6243" y="13439"/>
                        <a:pt x="293" y="15528"/>
                      </a:cubicBezTo>
                      <a:cubicBezTo>
                        <a:pt x="-207" y="15710"/>
                        <a:pt x="-25" y="16528"/>
                        <a:pt x="520" y="16391"/>
                      </a:cubicBezTo>
                      <a:cubicBezTo>
                        <a:pt x="5471" y="14620"/>
                        <a:pt x="9150" y="9942"/>
                        <a:pt x="9877" y="4764"/>
                      </a:cubicBezTo>
                      <a:cubicBezTo>
                        <a:pt x="10104" y="3265"/>
                        <a:pt x="10104" y="1766"/>
                        <a:pt x="9831" y="313"/>
                      </a:cubicBezTo>
                      <a:cubicBezTo>
                        <a:pt x="9740" y="-233"/>
                        <a:pt x="8923" y="-5"/>
                        <a:pt x="9014" y="540"/>
                      </a:cubicBezTo>
                      <a:lnTo>
                        <a:pt x="9014" y="5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8" name="Google Shape;858;p15"/>
                <p:cNvSpPr/>
                <p:nvPr/>
              </p:nvSpPr>
              <p:spPr>
                <a:xfrm>
                  <a:off x="615002" y="742521"/>
                  <a:ext cx="31583" cy="64160"/>
                </a:xfrm>
                <a:custGeom>
                  <a:rect b="b" l="l" r="r" t="t"/>
                  <a:pathLst>
                    <a:path extrusionOk="0" h="15687" w="7722">
                      <a:moveTo>
                        <a:pt x="6860" y="363"/>
                      </a:moveTo>
                      <a:cubicBezTo>
                        <a:pt x="6724" y="5905"/>
                        <a:pt x="4271" y="11264"/>
                        <a:pt x="138" y="14943"/>
                      </a:cubicBezTo>
                      <a:cubicBezTo>
                        <a:pt x="-271" y="15307"/>
                        <a:pt x="320" y="15942"/>
                        <a:pt x="728" y="15579"/>
                      </a:cubicBezTo>
                      <a:cubicBezTo>
                        <a:pt x="5043" y="11718"/>
                        <a:pt x="7587" y="6132"/>
                        <a:pt x="7723" y="409"/>
                      </a:cubicBezTo>
                      <a:cubicBezTo>
                        <a:pt x="7723" y="-136"/>
                        <a:pt x="6860" y="-136"/>
                        <a:pt x="6860" y="409"/>
                      </a:cubicBezTo>
                      <a:lnTo>
                        <a:pt x="6860"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9" name="Google Shape;859;p15"/>
                <p:cNvSpPr/>
                <p:nvPr/>
              </p:nvSpPr>
              <p:spPr>
                <a:xfrm>
                  <a:off x="879069" y="761671"/>
                  <a:ext cx="38712" cy="335662"/>
                </a:xfrm>
                <a:custGeom>
                  <a:rect b="b" l="l" r="r" t="t"/>
                  <a:pathLst>
                    <a:path extrusionOk="0" h="82069" w="9465">
                      <a:moveTo>
                        <a:pt x="15" y="540"/>
                      </a:moveTo>
                      <a:cubicBezTo>
                        <a:pt x="2968" y="11441"/>
                        <a:pt x="5920" y="22387"/>
                        <a:pt x="7510" y="33605"/>
                      </a:cubicBezTo>
                      <a:cubicBezTo>
                        <a:pt x="8963" y="44007"/>
                        <a:pt x="9190" y="54726"/>
                        <a:pt x="7101" y="65082"/>
                      </a:cubicBezTo>
                      <a:cubicBezTo>
                        <a:pt x="5966" y="70759"/>
                        <a:pt x="4103" y="76301"/>
                        <a:pt x="1469" y="81433"/>
                      </a:cubicBezTo>
                      <a:cubicBezTo>
                        <a:pt x="1196" y="81933"/>
                        <a:pt x="1968" y="82341"/>
                        <a:pt x="2195" y="81842"/>
                      </a:cubicBezTo>
                      <a:cubicBezTo>
                        <a:pt x="6964" y="72622"/>
                        <a:pt x="9099" y="62311"/>
                        <a:pt x="9417" y="51955"/>
                      </a:cubicBezTo>
                      <a:cubicBezTo>
                        <a:pt x="9781" y="40918"/>
                        <a:pt x="8055" y="29881"/>
                        <a:pt x="5648" y="19117"/>
                      </a:cubicBezTo>
                      <a:cubicBezTo>
                        <a:pt x="4194" y="12803"/>
                        <a:pt x="2513" y="6535"/>
                        <a:pt x="833" y="313"/>
                      </a:cubicBezTo>
                      <a:cubicBezTo>
                        <a:pt x="697" y="-233"/>
                        <a:pt x="-121" y="-5"/>
                        <a:pt x="15" y="540"/>
                      </a:cubicBezTo>
                      <a:lnTo>
                        <a:pt x="15" y="5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0" name="Google Shape;860;p15"/>
                <p:cNvSpPr/>
                <p:nvPr/>
              </p:nvSpPr>
              <p:spPr>
                <a:xfrm>
                  <a:off x="890565" y="813468"/>
                  <a:ext cx="67395" cy="103080"/>
                </a:xfrm>
                <a:custGeom>
                  <a:rect b="b" l="l" r="r" t="t"/>
                  <a:pathLst>
                    <a:path extrusionOk="0" h="25203" w="16478">
                      <a:moveTo>
                        <a:pt x="157" y="682"/>
                      </a:moveTo>
                      <a:cubicBezTo>
                        <a:pt x="6152" y="5360"/>
                        <a:pt x="10876" y="11673"/>
                        <a:pt x="13738" y="18714"/>
                      </a:cubicBezTo>
                      <a:cubicBezTo>
                        <a:pt x="14510" y="20712"/>
                        <a:pt x="15146" y="22801"/>
                        <a:pt x="15645" y="24891"/>
                      </a:cubicBezTo>
                      <a:cubicBezTo>
                        <a:pt x="15782" y="25436"/>
                        <a:pt x="16599" y="25209"/>
                        <a:pt x="16463" y="24663"/>
                      </a:cubicBezTo>
                      <a:cubicBezTo>
                        <a:pt x="14737" y="17169"/>
                        <a:pt x="10922" y="10129"/>
                        <a:pt x="5607" y="4497"/>
                      </a:cubicBezTo>
                      <a:cubicBezTo>
                        <a:pt x="4109" y="2907"/>
                        <a:pt x="2474" y="1454"/>
                        <a:pt x="747" y="91"/>
                      </a:cubicBezTo>
                      <a:cubicBezTo>
                        <a:pt x="339" y="-227"/>
                        <a:pt x="-297" y="364"/>
                        <a:pt x="157" y="682"/>
                      </a:cubicBezTo>
                      <a:lnTo>
                        <a:pt x="157" y="68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1" name="Google Shape;861;p15"/>
                <p:cNvSpPr/>
                <p:nvPr/>
              </p:nvSpPr>
              <p:spPr>
                <a:xfrm>
                  <a:off x="852292" y="983778"/>
                  <a:ext cx="55546" cy="65481"/>
                </a:xfrm>
                <a:custGeom>
                  <a:rect b="b" l="l" r="r" t="t"/>
                  <a:pathLst>
                    <a:path extrusionOk="0" h="16010" w="13581">
                      <a:moveTo>
                        <a:pt x="12877" y="138"/>
                      </a:moveTo>
                      <a:cubicBezTo>
                        <a:pt x="8608" y="5180"/>
                        <a:pt x="4338" y="10221"/>
                        <a:pt x="114" y="15263"/>
                      </a:cubicBezTo>
                      <a:cubicBezTo>
                        <a:pt x="-249" y="15672"/>
                        <a:pt x="341" y="16308"/>
                        <a:pt x="705" y="15853"/>
                      </a:cubicBezTo>
                      <a:cubicBezTo>
                        <a:pt x="4974" y="10812"/>
                        <a:pt x="9198" y="5770"/>
                        <a:pt x="13468" y="728"/>
                      </a:cubicBezTo>
                      <a:cubicBezTo>
                        <a:pt x="13831" y="320"/>
                        <a:pt x="13240" y="-271"/>
                        <a:pt x="12877" y="138"/>
                      </a:cubicBezTo>
                      <a:lnTo>
                        <a:pt x="12877" y="13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2" name="Google Shape;862;p15"/>
                <p:cNvSpPr/>
                <p:nvPr/>
              </p:nvSpPr>
              <p:spPr>
                <a:xfrm>
                  <a:off x="821376" y="357437"/>
                  <a:ext cx="162001" cy="144590"/>
                </a:xfrm>
                <a:custGeom>
                  <a:rect b="b" l="l" r="r" t="t"/>
                  <a:pathLst>
                    <a:path extrusionOk="0" h="35352" w="39609">
                      <a:moveTo>
                        <a:pt x="39060" y="15"/>
                      </a:moveTo>
                      <a:cubicBezTo>
                        <a:pt x="32383" y="2104"/>
                        <a:pt x="26069" y="5329"/>
                        <a:pt x="20437" y="9508"/>
                      </a:cubicBezTo>
                      <a:cubicBezTo>
                        <a:pt x="14805" y="13687"/>
                        <a:pt x="9854" y="18683"/>
                        <a:pt x="5857" y="24451"/>
                      </a:cubicBezTo>
                      <a:cubicBezTo>
                        <a:pt x="3586" y="27676"/>
                        <a:pt x="1633" y="31082"/>
                        <a:pt x="43" y="34716"/>
                      </a:cubicBezTo>
                      <a:cubicBezTo>
                        <a:pt x="-184" y="35216"/>
                        <a:pt x="543" y="35624"/>
                        <a:pt x="770" y="35125"/>
                      </a:cubicBezTo>
                      <a:cubicBezTo>
                        <a:pt x="3586" y="28811"/>
                        <a:pt x="7492" y="22998"/>
                        <a:pt x="12216" y="17956"/>
                      </a:cubicBezTo>
                      <a:cubicBezTo>
                        <a:pt x="16940" y="12914"/>
                        <a:pt x="22435" y="8645"/>
                        <a:pt x="28522" y="5375"/>
                      </a:cubicBezTo>
                      <a:cubicBezTo>
                        <a:pt x="31974" y="3513"/>
                        <a:pt x="35562" y="2013"/>
                        <a:pt x="39332" y="833"/>
                      </a:cubicBezTo>
                      <a:cubicBezTo>
                        <a:pt x="39832" y="697"/>
                        <a:pt x="39605" y="-121"/>
                        <a:pt x="39060" y="15"/>
                      </a:cubicBezTo>
                      <a:lnTo>
                        <a:pt x="39060"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3" name="Google Shape;863;p15"/>
                <p:cNvSpPr/>
                <p:nvPr/>
              </p:nvSpPr>
              <p:spPr>
                <a:xfrm>
                  <a:off x="891088" y="198381"/>
                  <a:ext cx="78577" cy="31742"/>
                </a:xfrm>
                <a:custGeom>
                  <a:rect b="b" l="l" r="r" t="t"/>
                  <a:pathLst>
                    <a:path extrusionOk="0" h="7761" w="19212">
                      <a:moveTo>
                        <a:pt x="18606" y="33"/>
                      </a:moveTo>
                      <a:cubicBezTo>
                        <a:pt x="13155" y="3758"/>
                        <a:pt x="6932" y="6120"/>
                        <a:pt x="392" y="6892"/>
                      </a:cubicBezTo>
                      <a:cubicBezTo>
                        <a:pt x="-108" y="6983"/>
                        <a:pt x="-153" y="7845"/>
                        <a:pt x="392" y="7755"/>
                      </a:cubicBezTo>
                      <a:cubicBezTo>
                        <a:pt x="7069" y="6937"/>
                        <a:pt x="13473" y="4575"/>
                        <a:pt x="19014" y="805"/>
                      </a:cubicBezTo>
                      <a:cubicBezTo>
                        <a:pt x="19468" y="487"/>
                        <a:pt x="19060" y="-239"/>
                        <a:pt x="18606" y="79"/>
                      </a:cubicBezTo>
                      <a:lnTo>
                        <a:pt x="18606" y="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4" name="Google Shape;864;p15"/>
                <p:cNvSpPr/>
                <p:nvPr/>
              </p:nvSpPr>
              <p:spPr>
                <a:xfrm>
                  <a:off x="866339" y="177947"/>
                  <a:ext cx="63452" cy="16225"/>
                </a:xfrm>
                <a:custGeom>
                  <a:rect b="b" l="l" r="r" t="t"/>
                  <a:pathLst>
                    <a:path extrusionOk="0" h="3967" w="15514">
                      <a:moveTo>
                        <a:pt x="14892" y="79"/>
                      </a:moveTo>
                      <a:cubicBezTo>
                        <a:pt x="10850" y="3167"/>
                        <a:pt x="5308" y="3985"/>
                        <a:pt x="539" y="2168"/>
                      </a:cubicBezTo>
                      <a:cubicBezTo>
                        <a:pt x="-5" y="1941"/>
                        <a:pt x="-232" y="2804"/>
                        <a:pt x="312" y="2985"/>
                      </a:cubicBezTo>
                      <a:cubicBezTo>
                        <a:pt x="5263" y="4848"/>
                        <a:pt x="11123" y="4030"/>
                        <a:pt x="15347" y="805"/>
                      </a:cubicBezTo>
                      <a:cubicBezTo>
                        <a:pt x="15755" y="487"/>
                        <a:pt x="15347" y="-239"/>
                        <a:pt x="14892" y="79"/>
                      </a:cubicBezTo>
                      <a:lnTo>
                        <a:pt x="14892" y="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65" name="Google Shape;865;p15"/>
              <p:cNvGrpSpPr/>
              <p:nvPr/>
            </p:nvGrpSpPr>
            <p:grpSpPr>
              <a:xfrm rot="9871805">
                <a:off x="197541" y="969098"/>
                <a:ext cx="111630" cy="295231"/>
                <a:chOff x="7145508" y="910775"/>
                <a:chExt cx="318111" cy="841320"/>
              </a:xfrm>
            </p:grpSpPr>
            <p:sp>
              <p:nvSpPr>
                <p:cNvPr id="866" name="Google Shape;866;p15"/>
                <p:cNvSpPr/>
                <p:nvPr/>
              </p:nvSpPr>
              <p:spPr>
                <a:xfrm>
                  <a:off x="7145508" y="910775"/>
                  <a:ext cx="318111" cy="841320"/>
                </a:xfrm>
                <a:custGeom>
                  <a:rect b="b" l="l" r="r" t="t"/>
                  <a:pathLst>
                    <a:path extrusionOk="0" h="123406" w="46661">
                      <a:moveTo>
                        <a:pt x="11662" y="1226"/>
                      </a:moveTo>
                      <a:cubicBezTo>
                        <a:pt x="15114" y="22029"/>
                        <a:pt x="8618" y="41832"/>
                        <a:pt x="3350" y="61681"/>
                      </a:cubicBezTo>
                      <a:cubicBezTo>
                        <a:pt x="-920" y="77760"/>
                        <a:pt x="-2646" y="96563"/>
                        <a:pt x="7710" y="109644"/>
                      </a:cubicBezTo>
                      <a:cubicBezTo>
                        <a:pt x="12843" y="116094"/>
                        <a:pt x="20337" y="120273"/>
                        <a:pt x="28013" y="123407"/>
                      </a:cubicBezTo>
                      <a:cubicBezTo>
                        <a:pt x="48044" y="109190"/>
                        <a:pt x="49270" y="89115"/>
                        <a:pt x="44001" y="65087"/>
                      </a:cubicBezTo>
                      <a:cubicBezTo>
                        <a:pt x="38732" y="41105"/>
                        <a:pt x="24425" y="20212"/>
                        <a:pt x="10390" y="0"/>
                      </a:cubicBezTo>
                    </a:path>
                  </a:pathLst>
                </a:custGeom>
                <a:solidFill>
                  <a:schemeClr val="lt2"/>
                </a:solidFill>
                <a:ln cap="flat" cmpd="sng" w="9525">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7" name="Google Shape;867;p15"/>
                <p:cNvSpPr/>
                <p:nvPr/>
              </p:nvSpPr>
              <p:spPr>
                <a:xfrm>
                  <a:off x="7290783" y="1149754"/>
                  <a:ext cx="67711" cy="592373"/>
                </a:xfrm>
                <a:custGeom>
                  <a:rect b="b" l="l" r="r" t="t"/>
                  <a:pathLst>
                    <a:path extrusionOk="0" h="86890" w="9932">
                      <a:moveTo>
                        <a:pt x="5704" y="86578"/>
                      </a:moveTo>
                      <a:cubicBezTo>
                        <a:pt x="8384" y="75541"/>
                        <a:pt x="9837" y="64186"/>
                        <a:pt x="9928" y="52785"/>
                      </a:cubicBezTo>
                      <a:cubicBezTo>
                        <a:pt x="10019" y="41340"/>
                        <a:pt x="8838" y="29939"/>
                        <a:pt x="6340" y="18766"/>
                      </a:cubicBezTo>
                      <a:cubicBezTo>
                        <a:pt x="4886" y="12498"/>
                        <a:pt x="3069" y="6321"/>
                        <a:pt x="844" y="280"/>
                      </a:cubicBezTo>
                      <a:cubicBezTo>
                        <a:pt x="662" y="-220"/>
                        <a:pt x="-155" y="7"/>
                        <a:pt x="26" y="507"/>
                      </a:cubicBezTo>
                      <a:cubicBezTo>
                        <a:pt x="3978" y="11181"/>
                        <a:pt x="6658" y="22309"/>
                        <a:pt x="8020" y="33618"/>
                      </a:cubicBezTo>
                      <a:cubicBezTo>
                        <a:pt x="9383" y="44837"/>
                        <a:pt x="9428" y="56192"/>
                        <a:pt x="8202" y="67411"/>
                      </a:cubicBezTo>
                      <a:cubicBezTo>
                        <a:pt x="7520" y="73770"/>
                        <a:pt x="6385" y="80128"/>
                        <a:pt x="4886" y="86351"/>
                      </a:cubicBezTo>
                      <a:cubicBezTo>
                        <a:pt x="4750" y="86896"/>
                        <a:pt x="5567" y="87123"/>
                        <a:pt x="5704" y="86578"/>
                      </a:cubicBezTo>
                      <a:lnTo>
                        <a:pt x="5704" y="8657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8" name="Google Shape;868;p15"/>
                <p:cNvSpPr/>
                <p:nvPr/>
              </p:nvSpPr>
              <p:spPr>
                <a:xfrm>
                  <a:off x="7282276" y="1494675"/>
                  <a:ext cx="48731" cy="252377"/>
                </a:xfrm>
                <a:custGeom>
                  <a:rect b="b" l="l" r="r" t="t"/>
                  <a:pathLst>
                    <a:path extrusionOk="0" h="37019" w="7148">
                      <a:moveTo>
                        <a:pt x="7133" y="36480"/>
                      </a:moveTo>
                      <a:cubicBezTo>
                        <a:pt x="5180" y="27123"/>
                        <a:pt x="3454" y="17721"/>
                        <a:pt x="2000" y="8274"/>
                      </a:cubicBezTo>
                      <a:cubicBezTo>
                        <a:pt x="1592" y="5640"/>
                        <a:pt x="1183" y="2960"/>
                        <a:pt x="819" y="280"/>
                      </a:cubicBezTo>
                      <a:cubicBezTo>
                        <a:pt x="774" y="-220"/>
                        <a:pt x="-43" y="7"/>
                        <a:pt x="2" y="507"/>
                      </a:cubicBezTo>
                      <a:cubicBezTo>
                        <a:pt x="1319" y="10000"/>
                        <a:pt x="2909" y="19402"/>
                        <a:pt x="4726" y="28804"/>
                      </a:cubicBezTo>
                      <a:cubicBezTo>
                        <a:pt x="5225" y="31438"/>
                        <a:pt x="5770" y="34072"/>
                        <a:pt x="6315" y="36707"/>
                      </a:cubicBezTo>
                      <a:cubicBezTo>
                        <a:pt x="6452" y="37252"/>
                        <a:pt x="7269" y="37025"/>
                        <a:pt x="7133" y="36480"/>
                      </a:cubicBezTo>
                      <a:lnTo>
                        <a:pt x="7133" y="364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869" name="Google Shape;869;p15"/>
            <p:cNvGrpSpPr/>
            <p:nvPr/>
          </p:nvGrpSpPr>
          <p:grpSpPr>
            <a:xfrm>
              <a:off x="-354650" y="3004322"/>
              <a:ext cx="2023734" cy="2166295"/>
              <a:chOff x="-354650" y="3004322"/>
              <a:chExt cx="2023734" cy="2166295"/>
            </a:xfrm>
          </p:grpSpPr>
          <p:grpSp>
            <p:nvGrpSpPr>
              <p:cNvPr id="870" name="Google Shape;870;p15"/>
              <p:cNvGrpSpPr/>
              <p:nvPr/>
            </p:nvGrpSpPr>
            <p:grpSpPr>
              <a:xfrm>
                <a:off x="-287840" y="3826959"/>
                <a:ext cx="1471105" cy="1343657"/>
                <a:chOff x="3421737" y="4180023"/>
                <a:chExt cx="807856" cy="737868"/>
              </a:xfrm>
            </p:grpSpPr>
            <p:sp>
              <p:nvSpPr>
                <p:cNvPr id="871" name="Google Shape;871;p15"/>
                <p:cNvSpPr/>
                <p:nvPr/>
              </p:nvSpPr>
              <p:spPr>
                <a:xfrm>
                  <a:off x="3421737" y="4180023"/>
                  <a:ext cx="378130" cy="733613"/>
                </a:xfrm>
                <a:custGeom>
                  <a:rect b="b" l="l" r="r" t="t"/>
                  <a:pathLst>
                    <a:path extrusionOk="0" h="407563" w="210072">
                      <a:moveTo>
                        <a:pt x="195575" y="351895"/>
                      </a:moveTo>
                      <a:cubicBezTo>
                        <a:pt x="204704" y="333227"/>
                        <a:pt x="214015" y="312379"/>
                        <a:pt x="208338" y="292394"/>
                      </a:cubicBezTo>
                      <a:cubicBezTo>
                        <a:pt x="202252" y="271047"/>
                        <a:pt x="181313" y="258193"/>
                        <a:pt x="164099" y="244158"/>
                      </a:cubicBezTo>
                      <a:cubicBezTo>
                        <a:pt x="159011" y="239980"/>
                        <a:pt x="153879" y="235211"/>
                        <a:pt x="151880" y="228897"/>
                      </a:cubicBezTo>
                      <a:cubicBezTo>
                        <a:pt x="149791" y="222311"/>
                        <a:pt x="151471" y="215180"/>
                        <a:pt x="153879" y="208731"/>
                      </a:cubicBezTo>
                      <a:cubicBezTo>
                        <a:pt x="158784" y="195604"/>
                        <a:pt x="166597" y="183795"/>
                        <a:pt x="173137" y="171440"/>
                      </a:cubicBezTo>
                      <a:cubicBezTo>
                        <a:pt x="179723" y="159041"/>
                        <a:pt x="185173" y="145551"/>
                        <a:pt x="184765" y="131562"/>
                      </a:cubicBezTo>
                      <a:cubicBezTo>
                        <a:pt x="184311" y="117572"/>
                        <a:pt x="176680" y="103038"/>
                        <a:pt x="163599" y="98042"/>
                      </a:cubicBezTo>
                      <a:cubicBezTo>
                        <a:pt x="157058" y="95498"/>
                        <a:pt x="148792" y="94907"/>
                        <a:pt x="145249" y="88821"/>
                      </a:cubicBezTo>
                      <a:cubicBezTo>
                        <a:pt x="143569" y="86005"/>
                        <a:pt x="143432" y="82553"/>
                        <a:pt x="143432" y="79283"/>
                      </a:cubicBezTo>
                      <a:cubicBezTo>
                        <a:pt x="143432" y="67564"/>
                        <a:pt x="144976" y="55846"/>
                        <a:pt x="144295" y="44128"/>
                      </a:cubicBezTo>
                      <a:cubicBezTo>
                        <a:pt x="143569" y="32455"/>
                        <a:pt x="140298" y="20373"/>
                        <a:pt x="132213" y="11924"/>
                      </a:cubicBezTo>
                      <a:cubicBezTo>
                        <a:pt x="123675" y="3113"/>
                        <a:pt x="110775" y="-566"/>
                        <a:pt x="98557" y="70"/>
                      </a:cubicBezTo>
                      <a:cubicBezTo>
                        <a:pt x="86293" y="660"/>
                        <a:pt x="74575" y="5066"/>
                        <a:pt x="63538" y="10471"/>
                      </a:cubicBezTo>
                      <a:cubicBezTo>
                        <a:pt x="55317" y="14468"/>
                        <a:pt x="47187" y="19146"/>
                        <a:pt x="41100" y="26005"/>
                      </a:cubicBezTo>
                      <a:cubicBezTo>
                        <a:pt x="35196" y="32727"/>
                        <a:pt x="31562" y="41084"/>
                        <a:pt x="28560" y="49487"/>
                      </a:cubicBezTo>
                      <a:cubicBezTo>
                        <a:pt x="13258" y="92500"/>
                        <a:pt x="12336" y="139056"/>
                        <a:pt x="8834" y="184567"/>
                      </a:cubicBezTo>
                      <a:cubicBezTo>
                        <a:pt x="3293" y="256558"/>
                        <a:pt x="-8925" y="330457"/>
                        <a:pt x="10873" y="399904"/>
                      </a:cubicBezTo>
                      <a:cubicBezTo>
                        <a:pt x="50957" y="409988"/>
                        <a:pt x="92607" y="407126"/>
                        <a:pt x="133530" y="406990"/>
                      </a:cubicBezTo>
                      <a:cubicBezTo>
                        <a:pt x="147111" y="406944"/>
                        <a:pt x="162781" y="410805"/>
                        <a:pt x="172138" y="399087"/>
                      </a:cubicBezTo>
                      <a:cubicBezTo>
                        <a:pt x="182494" y="386187"/>
                        <a:pt x="188353" y="366702"/>
                        <a:pt x="195575" y="35189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2" name="Google Shape;872;p15"/>
                <p:cNvSpPr/>
                <p:nvPr/>
              </p:nvSpPr>
              <p:spPr>
                <a:xfrm>
                  <a:off x="3700624" y="4562826"/>
                  <a:ext cx="528968" cy="348757"/>
                </a:xfrm>
                <a:custGeom>
                  <a:rect b="b" l="l" r="r" t="t"/>
                  <a:pathLst>
                    <a:path extrusionOk="0" h="193754" w="293871">
                      <a:moveTo>
                        <a:pt x="6627" y="193754"/>
                      </a:moveTo>
                      <a:lnTo>
                        <a:pt x="235863" y="193754"/>
                      </a:lnTo>
                      <a:cubicBezTo>
                        <a:pt x="250034" y="191347"/>
                        <a:pt x="272244" y="192028"/>
                        <a:pt x="286643" y="191756"/>
                      </a:cubicBezTo>
                      <a:cubicBezTo>
                        <a:pt x="290140" y="180764"/>
                        <a:pt x="293683" y="169545"/>
                        <a:pt x="293865" y="158009"/>
                      </a:cubicBezTo>
                      <a:cubicBezTo>
                        <a:pt x="294046" y="146472"/>
                        <a:pt x="290322" y="134299"/>
                        <a:pt x="281465" y="126896"/>
                      </a:cubicBezTo>
                      <a:cubicBezTo>
                        <a:pt x="272108" y="118993"/>
                        <a:pt x="258936" y="117766"/>
                        <a:pt x="246718" y="118130"/>
                      </a:cubicBezTo>
                      <a:cubicBezTo>
                        <a:pt x="224417" y="118856"/>
                        <a:pt x="202252" y="123943"/>
                        <a:pt x="181858" y="133028"/>
                      </a:cubicBezTo>
                      <a:cubicBezTo>
                        <a:pt x="190579" y="116949"/>
                        <a:pt x="191260" y="95783"/>
                        <a:pt x="180450" y="81021"/>
                      </a:cubicBezTo>
                      <a:cubicBezTo>
                        <a:pt x="169640" y="66305"/>
                        <a:pt x="146430" y="61082"/>
                        <a:pt x="132078" y="72482"/>
                      </a:cubicBezTo>
                      <a:cubicBezTo>
                        <a:pt x="139935" y="52815"/>
                        <a:pt x="136347" y="29106"/>
                        <a:pt x="123130" y="12618"/>
                      </a:cubicBezTo>
                      <a:cubicBezTo>
                        <a:pt x="116998" y="4942"/>
                        <a:pt x="107596" y="-1507"/>
                        <a:pt x="97922" y="310"/>
                      </a:cubicBezTo>
                      <a:cubicBezTo>
                        <a:pt x="89337" y="1944"/>
                        <a:pt x="83205" y="9621"/>
                        <a:pt x="79118" y="17342"/>
                      </a:cubicBezTo>
                      <a:cubicBezTo>
                        <a:pt x="71533" y="31786"/>
                        <a:pt x="68262" y="48500"/>
                        <a:pt x="69806" y="64715"/>
                      </a:cubicBezTo>
                      <a:cubicBezTo>
                        <a:pt x="58678" y="61809"/>
                        <a:pt x="46279" y="59038"/>
                        <a:pt x="36195" y="64579"/>
                      </a:cubicBezTo>
                      <a:cubicBezTo>
                        <a:pt x="28520" y="68803"/>
                        <a:pt x="23932" y="77070"/>
                        <a:pt x="20934" y="85336"/>
                      </a:cubicBezTo>
                      <a:cubicBezTo>
                        <a:pt x="13712" y="105366"/>
                        <a:pt x="13622" y="127849"/>
                        <a:pt x="20662" y="147925"/>
                      </a:cubicBezTo>
                      <a:cubicBezTo>
                        <a:pt x="13758" y="145881"/>
                        <a:pt x="5673" y="149152"/>
                        <a:pt x="2085" y="155374"/>
                      </a:cubicBezTo>
                      <a:cubicBezTo>
                        <a:pt x="-1549" y="161597"/>
                        <a:pt x="-322" y="170226"/>
                        <a:pt x="4901" y="175177"/>
                      </a:cubicBezTo>
                      <a:cubicBezTo>
                        <a:pt x="4901" y="180401"/>
                        <a:pt x="6627" y="188531"/>
                        <a:pt x="6627" y="19375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3" name="Google Shape;873;p15"/>
                <p:cNvSpPr/>
                <p:nvPr/>
              </p:nvSpPr>
              <p:spPr>
                <a:xfrm>
                  <a:off x="3522168" y="4403622"/>
                  <a:ext cx="381526" cy="463106"/>
                </a:xfrm>
                <a:custGeom>
                  <a:rect b="b" l="l" r="r" t="t"/>
                  <a:pathLst>
                    <a:path extrusionOk="0" h="257281" w="211959">
                      <a:moveTo>
                        <a:pt x="31368" y="123997"/>
                      </a:moveTo>
                      <a:cubicBezTo>
                        <a:pt x="50127" y="100152"/>
                        <a:pt x="74109" y="81075"/>
                        <a:pt x="98136" y="62544"/>
                      </a:cubicBezTo>
                      <a:cubicBezTo>
                        <a:pt x="103359" y="83755"/>
                        <a:pt x="112625" y="104012"/>
                        <a:pt x="125615" y="121635"/>
                      </a:cubicBezTo>
                      <a:cubicBezTo>
                        <a:pt x="117667" y="110825"/>
                        <a:pt x="127795" y="59273"/>
                        <a:pt x="128295" y="45012"/>
                      </a:cubicBezTo>
                      <a:cubicBezTo>
                        <a:pt x="128386" y="43104"/>
                        <a:pt x="128432" y="41287"/>
                        <a:pt x="128522" y="39607"/>
                      </a:cubicBezTo>
                      <a:cubicBezTo>
                        <a:pt x="154094" y="21257"/>
                        <a:pt x="181300" y="5359"/>
                        <a:pt x="211959" y="0"/>
                      </a:cubicBezTo>
                      <a:cubicBezTo>
                        <a:pt x="208825" y="91158"/>
                        <a:pt x="161543" y="179773"/>
                        <a:pt x="87599" y="233188"/>
                      </a:cubicBezTo>
                      <a:cubicBezTo>
                        <a:pt x="62708" y="251174"/>
                        <a:pt x="29597" y="265481"/>
                        <a:pt x="2072" y="251901"/>
                      </a:cubicBezTo>
                      <a:cubicBezTo>
                        <a:pt x="4162" y="239228"/>
                        <a:pt x="1209" y="225193"/>
                        <a:pt x="256" y="212385"/>
                      </a:cubicBezTo>
                      <a:cubicBezTo>
                        <a:pt x="-2061" y="180500"/>
                        <a:pt x="11611" y="149115"/>
                        <a:pt x="31368" y="12399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4" name="Google Shape;874;p15"/>
                <p:cNvSpPr/>
                <p:nvPr/>
              </p:nvSpPr>
              <p:spPr>
                <a:xfrm>
                  <a:off x="3470436" y="4355051"/>
                  <a:ext cx="126317" cy="504518"/>
                </a:xfrm>
                <a:custGeom>
                  <a:rect b="b" l="l" r="r" t="t"/>
                  <a:pathLst>
                    <a:path extrusionOk="0" h="280288" w="70176">
                      <a:moveTo>
                        <a:pt x="31762" y="280288"/>
                      </a:moveTo>
                      <a:cubicBezTo>
                        <a:pt x="8053" y="238729"/>
                        <a:pt x="-382" y="189902"/>
                        <a:pt x="13" y="142120"/>
                      </a:cubicBezTo>
                      <a:cubicBezTo>
                        <a:pt x="408" y="94292"/>
                        <a:pt x="9188" y="47010"/>
                        <a:pt x="17908" y="0"/>
                      </a:cubicBezTo>
                      <a:cubicBezTo>
                        <a:pt x="50566" y="33565"/>
                        <a:pt x="66599" y="80757"/>
                        <a:pt x="69597" y="127449"/>
                      </a:cubicBezTo>
                      <a:cubicBezTo>
                        <a:pt x="72595" y="174187"/>
                        <a:pt x="63556" y="220878"/>
                        <a:pt x="51792" y="266208"/>
                      </a:cubicBezTo>
                      <a:cubicBezTo>
                        <a:pt x="49612" y="274701"/>
                        <a:pt x="40482" y="279516"/>
                        <a:pt x="31762" y="28028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5" name="Google Shape;875;p15"/>
                <p:cNvSpPr/>
                <p:nvPr/>
              </p:nvSpPr>
              <p:spPr>
                <a:xfrm>
                  <a:off x="3556970" y="4649825"/>
                  <a:ext cx="440912" cy="268065"/>
                </a:xfrm>
                <a:custGeom>
                  <a:rect b="b" l="l" r="r" t="t"/>
                  <a:pathLst>
                    <a:path extrusionOk="0" h="148925" w="244951">
                      <a:moveTo>
                        <a:pt x="0" y="136896"/>
                      </a:moveTo>
                      <a:cubicBezTo>
                        <a:pt x="26662" y="97199"/>
                        <a:pt x="66677" y="67948"/>
                        <a:pt x="109690" y="47055"/>
                      </a:cubicBezTo>
                      <a:cubicBezTo>
                        <a:pt x="152703" y="26207"/>
                        <a:pt x="198941" y="13035"/>
                        <a:pt x="244951" y="0"/>
                      </a:cubicBezTo>
                      <a:cubicBezTo>
                        <a:pt x="229372" y="44194"/>
                        <a:pt x="194217" y="79485"/>
                        <a:pt x="153702" y="102922"/>
                      </a:cubicBezTo>
                      <a:cubicBezTo>
                        <a:pt x="113142" y="126359"/>
                        <a:pt x="67313" y="138986"/>
                        <a:pt x="21484" y="148615"/>
                      </a:cubicBezTo>
                      <a:cubicBezTo>
                        <a:pt x="12945" y="150386"/>
                        <a:pt x="4542" y="144345"/>
                        <a:pt x="0" y="13689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6" name="Google Shape;876;p15"/>
                <p:cNvSpPr/>
                <p:nvPr/>
              </p:nvSpPr>
              <p:spPr>
                <a:xfrm>
                  <a:off x="3597140" y="4673211"/>
                  <a:ext cx="379818" cy="217123"/>
                </a:xfrm>
                <a:custGeom>
                  <a:rect b="b" l="l" r="r" t="t"/>
                  <a:pathLst>
                    <a:path extrusionOk="0" h="120624" w="211010">
                      <a:moveTo>
                        <a:pt x="210282" y="91"/>
                      </a:moveTo>
                      <a:cubicBezTo>
                        <a:pt x="197655" y="10129"/>
                        <a:pt x="184847" y="19894"/>
                        <a:pt x="171721" y="29205"/>
                      </a:cubicBezTo>
                      <a:cubicBezTo>
                        <a:pt x="158685" y="38471"/>
                        <a:pt x="145331" y="47328"/>
                        <a:pt x="131569" y="55504"/>
                      </a:cubicBezTo>
                      <a:cubicBezTo>
                        <a:pt x="117898" y="63680"/>
                        <a:pt x="103772" y="71265"/>
                        <a:pt x="89283" y="77987"/>
                      </a:cubicBezTo>
                      <a:cubicBezTo>
                        <a:pt x="74975" y="84573"/>
                        <a:pt x="60214" y="89978"/>
                        <a:pt x="45589" y="95792"/>
                      </a:cubicBezTo>
                      <a:cubicBezTo>
                        <a:pt x="31463" y="101424"/>
                        <a:pt x="17383" y="107646"/>
                        <a:pt x="4846" y="116367"/>
                      </a:cubicBezTo>
                      <a:cubicBezTo>
                        <a:pt x="3257" y="117503"/>
                        <a:pt x="1713" y="118638"/>
                        <a:pt x="168" y="119819"/>
                      </a:cubicBezTo>
                      <a:cubicBezTo>
                        <a:pt x="-241" y="120137"/>
                        <a:pt x="168" y="120863"/>
                        <a:pt x="622" y="120546"/>
                      </a:cubicBezTo>
                      <a:cubicBezTo>
                        <a:pt x="12977" y="111053"/>
                        <a:pt x="27057" y="104285"/>
                        <a:pt x="41410" y="98426"/>
                      </a:cubicBezTo>
                      <a:cubicBezTo>
                        <a:pt x="55763" y="92521"/>
                        <a:pt x="70524" y="87298"/>
                        <a:pt x="84786" y="80939"/>
                      </a:cubicBezTo>
                      <a:cubicBezTo>
                        <a:pt x="99321" y="74444"/>
                        <a:pt x="113537" y="67086"/>
                        <a:pt x="127345" y="59047"/>
                      </a:cubicBezTo>
                      <a:cubicBezTo>
                        <a:pt x="141198" y="50962"/>
                        <a:pt x="154688" y="42196"/>
                        <a:pt x="167860" y="33021"/>
                      </a:cubicBezTo>
                      <a:cubicBezTo>
                        <a:pt x="180896" y="23891"/>
                        <a:pt x="193658" y="14308"/>
                        <a:pt x="206149" y="4451"/>
                      </a:cubicBezTo>
                      <a:cubicBezTo>
                        <a:pt x="207739" y="3180"/>
                        <a:pt x="209283" y="1953"/>
                        <a:pt x="210873" y="682"/>
                      </a:cubicBezTo>
                      <a:cubicBezTo>
                        <a:pt x="211281" y="364"/>
                        <a:pt x="210691" y="-227"/>
                        <a:pt x="210282" y="91"/>
                      </a:cubicBezTo>
                      <a:lnTo>
                        <a:pt x="210282" y="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7" name="Google Shape;877;p15"/>
                <p:cNvSpPr/>
                <p:nvPr/>
              </p:nvSpPr>
              <p:spPr>
                <a:xfrm>
                  <a:off x="3744073" y="4731618"/>
                  <a:ext cx="57348" cy="82903"/>
                </a:xfrm>
                <a:custGeom>
                  <a:rect b="b" l="l" r="r" t="t"/>
                  <a:pathLst>
                    <a:path extrusionOk="0" h="46057" w="31860">
                      <a:moveTo>
                        <a:pt x="31010" y="168"/>
                      </a:moveTo>
                      <a:cubicBezTo>
                        <a:pt x="22335" y="11478"/>
                        <a:pt x="14159" y="23151"/>
                        <a:pt x="6438" y="35142"/>
                      </a:cubicBezTo>
                      <a:cubicBezTo>
                        <a:pt x="4303" y="38548"/>
                        <a:pt x="2168" y="41955"/>
                        <a:pt x="79" y="45407"/>
                      </a:cubicBezTo>
                      <a:cubicBezTo>
                        <a:pt x="-239" y="45906"/>
                        <a:pt x="488" y="46315"/>
                        <a:pt x="805" y="45861"/>
                      </a:cubicBezTo>
                      <a:cubicBezTo>
                        <a:pt x="8209" y="33688"/>
                        <a:pt x="16112" y="21788"/>
                        <a:pt x="24515" y="10297"/>
                      </a:cubicBezTo>
                      <a:cubicBezTo>
                        <a:pt x="26877" y="7027"/>
                        <a:pt x="29284" y="3802"/>
                        <a:pt x="31782" y="622"/>
                      </a:cubicBezTo>
                      <a:cubicBezTo>
                        <a:pt x="32100" y="168"/>
                        <a:pt x="31373" y="-240"/>
                        <a:pt x="31010" y="168"/>
                      </a:cubicBezTo>
                      <a:lnTo>
                        <a:pt x="31010" y="16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8" name="Google Shape;878;p15"/>
                <p:cNvSpPr/>
                <p:nvPr/>
              </p:nvSpPr>
              <p:spPr>
                <a:xfrm>
                  <a:off x="3692376" y="4839501"/>
                  <a:ext cx="121153" cy="9432"/>
                </a:xfrm>
                <a:custGeom>
                  <a:rect b="b" l="l" r="r" t="t"/>
                  <a:pathLst>
                    <a:path extrusionOk="0" h="5240" w="67307">
                      <a:moveTo>
                        <a:pt x="66768" y="15"/>
                      </a:moveTo>
                      <a:cubicBezTo>
                        <a:pt x="58274" y="1831"/>
                        <a:pt x="49645" y="3103"/>
                        <a:pt x="40969" y="3784"/>
                      </a:cubicBezTo>
                      <a:cubicBezTo>
                        <a:pt x="32339" y="4466"/>
                        <a:pt x="23664" y="4557"/>
                        <a:pt x="15034" y="4102"/>
                      </a:cubicBezTo>
                      <a:cubicBezTo>
                        <a:pt x="10129" y="3830"/>
                        <a:pt x="5269" y="3375"/>
                        <a:pt x="409" y="2740"/>
                      </a:cubicBezTo>
                      <a:cubicBezTo>
                        <a:pt x="-136" y="2694"/>
                        <a:pt x="-136" y="3512"/>
                        <a:pt x="409" y="3603"/>
                      </a:cubicBezTo>
                      <a:cubicBezTo>
                        <a:pt x="9039" y="4738"/>
                        <a:pt x="17805" y="5283"/>
                        <a:pt x="26525" y="5238"/>
                      </a:cubicBezTo>
                      <a:cubicBezTo>
                        <a:pt x="35201" y="5192"/>
                        <a:pt x="43830" y="4557"/>
                        <a:pt x="52415" y="3375"/>
                      </a:cubicBezTo>
                      <a:cubicBezTo>
                        <a:pt x="57320" y="2740"/>
                        <a:pt x="62180" y="1877"/>
                        <a:pt x="66995" y="832"/>
                      </a:cubicBezTo>
                      <a:cubicBezTo>
                        <a:pt x="67540" y="741"/>
                        <a:pt x="67313" y="-122"/>
                        <a:pt x="66768" y="15"/>
                      </a:cubicBezTo>
                      <a:lnTo>
                        <a:pt x="66768"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9" name="Google Shape;879;p15"/>
                <p:cNvSpPr/>
                <p:nvPr/>
              </p:nvSpPr>
              <p:spPr>
                <a:xfrm>
                  <a:off x="3574027" y="4716381"/>
                  <a:ext cx="217739" cy="151990"/>
                </a:xfrm>
                <a:custGeom>
                  <a:rect b="b" l="l" r="r" t="t"/>
                  <a:pathLst>
                    <a:path extrusionOk="0" h="84439" w="120966">
                      <a:moveTo>
                        <a:pt x="120427" y="2"/>
                      </a:moveTo>
                      <a:cubicBezTo>
                        <a:pt x="111297" y="1410"/>
                        <a:pt x="102395" y="4181"/>
                        <a:pt x="93947" y="7905"/>
                      </a:cubicBezTo>
                      <a:cubicBezTo>
                        <a:pt x="85498" y="11675"/>
                        <a:pt x="77369" y="16444"/>
                        <a:pt x="69738" y="21758"/>
                      </a:cubicBezTo>
                      <a:cubicBezTo>
                        <a:pt x="61926" y="27118"/>
                        <a:pt x="54522" y="32977"/>
                        <a:pt x="47345" y="39109"/>
                      </a:cubicBezTo>
                      <a:cubicBezTo>
                        <a:pt x="39851" y="45422"/>
                        <a:pt x="32584" y="51963"/>
                        <a:pt x="25317" y="58503"/>
                      </a:cubicBezTo>
                      <a:cubicBezTo>
                        <a:pt x="17459" y="65589"/>
                        <a:pt x="9738" y="72856"/>
                        <a:pt x="2697" y="80759"/>
                      </a:cubicBezTo>
                      <a:cubicBezTo>
                        <a:pt x="1835" y="81713"/>
                        <a:pt x="972" y="82712"/>
                        <a:pt x="108" y="83711"/>
                      </a:cubicBezTo>
                      <a:cubicBezTo>
                        <a:pt x="-255" y="84120"/>
                        <a:pt x="381" y="84711"/>
                        <a:pt x="744" y="84302"/>
                      </a:cubicBezTo>
                      <a:cubicBezTo>
                        <a:pt x="7558" y="76308"/>
                        <a:pt x="15143" y="68950"/>
                        <a:pt x="22909" y="61864"/>
                      </a:cubicBezTo>
                      <a:cubicBezTo>
                        <a:pt x="30222" y="55187"/>
                        <a:pt x="37535" y="48601"/>
                        <a:pt x="45029" y="42197"/>
                      </a:cubicBezTo>
                      <a:cubicBezTo>
                        <a:pt x="52206" y="36020"/>
                        <a:pt x="59564" y="29979"/>
                        <a:pt x="67285" y="24483"/>
                      </a:cubicBezTo>
                      <a:cubicBezTo>
                        <a:pt x="75007" y="18987"/>
                        <a:pt x="82773" y="14173"/>
                        <a:pt x="91176" y="10130"/>
                      </a:cubicBezTo>
                      <a:cubicBezTo>
                        <a:pt x="99579" y="6134"/>
                        <a:pt x="108209" y="3136"/>
                        <a:pt x="117247" y="1410"/>
                      </a:cubicBezTo>
                      <a:cubicBezTo>
                        <a:pt x="118383" y="1183"/>
                        <a:pt x="119518" y="1001"/>
                        <a:pt x="120654" y="819"/>
                      </a:cubicBezTo>
                      <a:cubicBezTo>
                        <a:pt x="121199" y="774"/>
                        <a:pt x="120972" y="-43"/>
                        <a:pt x="120427" y="2"/>
                      </a:cubicBezTo>
                      <a:lnTo>
                        <a:pt x="120427" y="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0" name="Google Shape;880;p15"/>
                <p:cNvSpPr/>
                <p:nvPr/>
              </p:nvSpPr>
              <p:spPr>
                <a:xfrm>
                  <a:off x="3548646" y="4418559"/>
                  <a:ext cx="333085" cy="419627"/>
                </a:xfrm>
                <a:custGeom>
                  <a:rect b="b" l="l" r="r" t="t"/>
                  <a:pathLst>
                    <a:path extrusionOk="0" h="233126" w="185047">
                      <a:moveTo>
                        <a:pt x="184261" y="197"/>
                      </a:moveTo>
                      <a:cubicBezTo>
                        <a:pt x="175177" y="17502"/>
                        <a:pt x="165548" y="34489"/>
                        <a:pt x="155328" y="51113"/>
                      </a:cubicBezTo>
                      <a:cubicBezTo>
                        <a:pt x="145154" y="67737"/>
                        <a:pt x="134389" y="84042"/>
                        <a:pt x="123080" y="99985"/>
                      </a:cubicBezTo>
                      <a:cubicBezTo>
                        <a:pt x="111816" y="115927"/>
                        <a:pt x="99961" y="131461"/>
                        <a:pt x="87607" y="146632"/>
                      </a:cubicBezTo>
                      <a:cubicBezTo>
                        <a:pt x="75343" y="161756"/>
                        <a:pt x="62535" y="176472"/>
                        <a:pt x="49227" y="190689"/>
                      </a:cubicBezTo>
                      <a:cubicBezTo>
                        <a:pt x="35919" y="204906"/>
                        <a:pt x="22247" y="218168"/>
                        <a:pt x="6077" y="228706"/>
                      </a:cubicBezTo>
                      <a:cubicBezTo>
                        <a:pt x="4170" y="229932"/>
                        <a:pt x="2217" y="231158"/>
                        <a:pt x="218" y="232339"/>
                      </a:cubicBezTo>
                      <a:cubicBezTo>
                        <a:pt x="-281" y="232612"/>
                        <a:pt x="173" y="233339"/>
                        <a:pt x="627" y="233066"/>
                      </a:cubicBezTo>
                      <a:cubicBezTo>
                        <a:pt x="17114" y="223392"/>
                        <a:pt x="31422" y="210492"/>
                        <a:pt x="44639" y="196775"/>
                      </a:cubicBezTo>
                      <a:cubicBezTo>
                        <a:pt x="58174" y="182741"/>
                        <a:pt x="71028" y="168024"/>
                        <a:pt x="83473" y="153036"/>
                      </a:cubicBezTo>
                      <a:cubicBezTo>
                        <a:pt x="95873" y="138047"/>
                        <a:pt x="107910" y="122513"/>
                        <a:pt x="119355" y="106662"/>
                      </a:cubicBezTo>
                      <a:cubicBezTo>
                        <a:pt x="130801" y="90765"/>
                        <a:pt x="141748" y="74504"/>
                        <a:pt x="152149" y="57926"/>
                      </a:cubicBezTo>
                      <a:cubicBezTo>
                        <a:pt x="162504" y="41302"/>
                        <a:pt x="172361" y="24360"/>
                        <a:pt x="181581" y="7101"/>
                      </a:cubicBezTo>
                      <a:cubicBezTo>
                        <a:pt x="182762" y="4966"/>
                        <a:pt x="183898" y="2786"/>
                        <a:pt x="184987" y="651"/>
                      </a:cubicBezTo>
                      <a:cubicBezTo>
                        <a:pt x="185260" y="151"/>
                        <a:pt x="184533" y="-258"/>
                        <a:pt x="184261" y="197"/>
                      </a:cubicBezTo>
                      <a:lnTo>
                        <a:pt x="184261"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1" name="Google Shape;881;p15"/>
                <p:cNvSpPr/>
                <p:nvPr/>
              </p:nvSpPr>
              <p:spPr>
                <a:xfrm>
                  <a:off x="3748385" y="4628595"/>
                  <a:ext cx="96881" cy="10028"/>
                </a:xfrm>
                <a:custGeom>
                  <a:rect b="b" l="l" r="r" t="t"/>
                  <a:pathLst>
                    <a:path extrusionOk="0" h="5571" w="53823">
                      <a:moveTo>
                        <a:pt x="53187" y="29"/>
                      </a:moveTo>
                      <a:cubicBezTo>
                        <a:pt x="50144" y="1346"/>
                        <a:pt x="46828" y="1710"/>
                        <a:pt x="43558" y="1937"/>
                      </a:cubicBezTo>
                      <a:cubicBezTo>
                        <a:pt x="40152" y="2164"/>
                        <a:pt x="36745" y="2391"/>
                        <a:pt x="33293" y="2618"/>
                      </a:cubicBezTo>
                      <a:cubicBezTo>
                        <a:pt x="26298" y="3026"/>
                        <a:pt x="19349" y="3481"/>
                        <a:pt x="12354" y="3935"/>
                      </a:cubicBezTo>
                      <a:cubicBezTo>
                        <a:pt x="8357" y="4208"/>
                        <a:pt x="4360" y="4480"/>
                        <a:pt x="409" y="4707"/>
                      </a:cubicBezTo>
                      <a:cubicBezTo>
                        <a:pt x="-136" y="4753"/>
                        <a:pt x="-136" y="5615"/>
                        <a:pt x="409" y="5570"/>
                      </a:cubicBezTo>
                      <a:cubicBezTo>
                        <a:pt x="14625" y="4662"/>
                        <a:pt x="28887" y="3753"/>
                        <a:pt x="43149" y="2799"/>
                      </a:cubicBezTo>
                      <a:cubicBezTo>
                        <a:pt x="46737" y="2572"/>
                        <a:pt x="50280" y="2209"/>
                        <a:pt x="53596" y="801"/>
                      </a:cubicBezTo>
                      <a:cubicBezTo>
                        <a:pt x="54096" y="574"/>
                        <a:pt x="53687" y="-153"/>
                        <a:pt x="53187" y="29"/>
                      </a:cubicBezTo>
                      <a:lnTo>
                        <a:pt x="53187" y="2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2" name="Google Shape;882;p15"/>
                <p:cNvSpPr/>
                <p:nvPr/>
              </p:nvSpPr>
              <p:spPr>
                <a:xfrm>
                  <a:off x="3602347" y="4594386"/>
                  <a:ext cx="46991" cy="157356"/>
                </a:xfrm>
                <a:custGeom>
                  <a:rect b="b" l="l" r="r" t="t"/>
                  <a:pathLst>
                    <a:path extrusionOk="0" h="87420" w="26106">
                      <a:moveTo>
                        <a:pt x="26027" y="86843"/>
                      </a:moveTo>
                      <a:cubicBezTo>
                        <a:pt x="18896" y="77396"/>
                        <a:pt x="13900" y="66631"/>
                        <a:pt x="10357" y="55413"/>
                      </a:cubicBezTo>
                      <a:cubicBezTo>
                        <a:pt x="6815" y="44058"/>
                        <a:pt x="4680" y="32294"/>
                        <a:pt x="3136" y="20485"/>
                      </a:cubicBezTo>
                      <a:cubicBezTo>
                        <a:pt x="2273" y="13808"/>
                        <a:pt x="1546" y="7086"/>
                        <a:pt x="865" y="409"/>
                      </a:cubicBezTo>
                      <a:cubicBezTo>
                        <a:pt x="819" y="-136"/>
                        <a:pt x="-44" y="-136"/>
                        <a:pt x="2" y="409"/>
                      </a:cubicBezTo>
                      <a:cubicBezTo>
                        <a:pt x="1228" y="12400"/>
                        <a:pt x="2545" y="24391"/>
                        <a:pt x="4771" y="36246"/>
                      </a:cubicBezTo>
                      <a:cubicBezTo>
                        <a:pt x="7042" y="48100"/>
                        <a:pt x="10130" y="59410"/>
                        <a:pt x="15127" y="70174"/>
                      </a:cubicBezTo>
                      <a:cubicBezTo>
                        <a:pt x="17897" y="76170"/>
                        <a:pt x="21258" y="81938"/>
                        <a:pt x="25301" y="87252"/>
                      </a:cubicBezTo>
                      <a:cubicBezTo>
                        <a:pt x="25619" y="87661"/>
                        <a:pt x="26345" y="87252"/>
                        <a:pt x="26027" y="86798"/>
                      </a:cubicBezTo>
                      <a:lnTo>
                        <a:pt x="26027" y="867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3" name="Google Shape;883;p15"/>
                <p:cNvSpPr/>
                <p:nvPr/>
              </p:nvSpPr>
              <p:spPr>
                <a:xfrm>
                  <a:off x="3526452" y="4555337"/>
                  <a:ext cx="124220" cy="289791"/>
                </a:xfrm>
                <a:custGeom>
                  <a:rect b="b" l="l" r="r" t="t"/>
                  <a:pathLst>
                    <a:path extrusionOk="0" h="160995" w="69011">
                      <a:moveTo>
                        <a:pt x="68504" y="26"/>
                      </a:moveTo>
                      <a:cubicBezTo>
                        <a:pt x="58285" y="4114"/>
                        <a:pt x="49655" y="11290"/>
                        <a:pt x="42524" y="19602"/>
                      </a:cubicBezTo>
                      <a:cubicBezTo>
                        <a:pt x="35075" y="28368"/>
                        <a:pt x="29034" y="38270"/>
                        <a:pt x="23402" y="48262"/>
                      </a:cubicBezTo>
                      <a:cubicBezTo>
                        <a:pt x="17088" y="59481"/>
                        <a:pt x="11411" y="71109"/>
                        <a:pt x="7187" y="83281"/>
                      </a:cubicBezTo>
                      <a:cubicBezTo>
                        <a:pt x="3099" y="95182"/>
                        <a:pt x="419" y="107626"/>
                        <a:pt x="56" y="120253"/>
                      </a:cubicBezTo>
                      <a:cubicBezTo>
                        <a:pt x="-353" y="132653"/>
                        <a:pt x="1464" y="145189"/>
                        <a:pt x="6051" y="156680"/>
                      </a:cubicBezTo>
                      <a:cubicBezTo>
                        <a:pt x="6597" y="158089"/>
                        <a:pt x="7187" y="159451"/>
                        <a:pt x="7823" y="160768"/>
                      </a:cubicBezTo>
                      <a:cubicBezTo>
                        <a:pt x="8050" y="161268"/>
                        <a:pt x="8777" y="160859"/>
                        <a:pt x="8550" y="160360"/>
                      </a:cubicBezTo>
                      <a:cubicBezTo>
                        <a:pt x="3326" y="149141"/>
                        <a:pt x="964" y="136832"/>
                        <a:pt x="828" y="124523"/>
                      </a:cubicBezTo>
                      <a:cubicBezTo>
                        <a:pt x="737" y="112032"/>
                        <a:pt x="2917" y="99633"/>
                        <a:pt x="6597" y="87778"/>
                      </a:cubicBezTo>
                      <a:cubicBezTo>
                        <a:pt x="10366" y="75696"/>
                        <a:pt x="15681" y="64114"/>
                        <a:pt x="21721" y="53031"/>
                      </a:cubicBezTo>
                      <a:cubicBezTo>
                        <a:pt x="27263" y="42857"/>
                        <a:pt x="33167" y="32774"/>
                        <a:pt x="40344" y="23645"/>
                      </a:cubicBezTo>
                      <a:cubicBezTo>
                        <a:pt x="47066" y="15105"/>
                        <a:pt x="55105" y="7384"/>
                        <a:pt x="64962" y="2524"/>
                      </a:cubicBezTo>
                      <a:cubicBezTo>
                        <a:pt x="66188" y="1934"/>
                        <a:pt x="67460" y="1343"/>
                        <a:pt x="68731" y="844"/>
                      </a:cubicBezTo>
                      <a:cubicBezTo>
                        <a:pt x="69231" y="662"/>
                        <a:pt x="69004" y="-156"/>
                        <a:pt x="68504" y="26"/>
                      </a:cubicBezTo>
                      <a:lnTo>
                        <a:pt x="68504" y="2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4" name="Google Shape;884;p15"/>
                <p:cNvSpPr/>
                <p:nvPr/>
              </p:nvSpPr>
              <p:spPr>
                <a:xfrm>
                  <a:off x="3509132" y="4376557"/>
                  <a:ext cx="26001" cy="332829"/>
                </a:xfrm>
                <a:custGeom>
                  <a:rect b="b" l="l" r="r" t="t"/>
                  <a:pathLst>
                    <a:path extrusionOk="0" h="184905" w="14445">
                      <a:moveTo>
                        <a:pt x="2" y="409"/>
                      </a:moveTo>
                      <a:cubicBezTo>
                        <a:pt x="2863" y="24254"/>
                        <a:pt x="5270" y="48145"/>
                        <a:pt x="7269" y="72082"/>
                      </a:cubicBezTo>
                      <a:cubicBezTo>
                        <a:pt x="9268" y="95973"/>
                        <a:pt x="10857" y="119955"/>
                        <a:pt x="12038" y="143936"/>
                      </a:cubicBezTo>
                      <a:cubicBezTo>
                        <a:pt x="12674" y="157426"/>
                        <a:pt x="13174" y="170961"/>
                        <a:pt x="13583" y="184497"/>
                      </a:cubicBezTo>
                      <a:cubicBezTo>
                        <a:pt x="13583" y="185042"/>
                        <a:pt x="14445" y="185042"/>
                        <a:pt x="14445" y="184497"/>
                      </a:cubicBezTo>
                      <a:cubicBezTo>
                        <a:pt x="13764" y="160470"/>
                        <a:pt x="12629" y="136488"/>
                        <a:pt x="11130" y="112551"/>
                      </a:cubicBezTo>
                      <a:cubicBezTo>
                        <a:pt x="9585" y="88569"/>
                        <a:pt x="7632" y="64633"/>
                        <a:pt x="5270" y="40742"/>
                      </a:cubicBezTo>
                      <a:cubicBezTo>
                        <a:pt x="3908" y="27297"/>
                        <a:pt x="2455" y="13853"/>
                        <a:pt x="865" y="409"/>
                      </a:cubicBezTo>
                      <a:cubicBezTo>
                        <a:pt x="774" y="-136"/>
                        <a:pt x="-43" y="-136"/>
                        <a:pt x="2" y="409"/>
                      </a:cubicBezTo>
                      <a:lnTo>
                        <a:pt x="2"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5" name="Google Shape;885;p15"/>
                <p:cNvSpPr/>
                <p:nvPr/>
              </p:nvSpPr>
              <p:spPr>
                <a:xfrm>
                  <a:off x="3531707" y="4518842"/>
                  <a:ext cx="28622" cy="93436"/>
                </a:xfrm>
                <a:custGeom>
                  <a:rect b="b" l="l" r="r" t="t"/>
                  <a:pathLst>
                    <a:path extrusionOk="0" h="51909" w="15901">
                      <a:moveTo>
                        <a:pt x="15077" y="313"/>
                      </a:moveTo>
                      <a:cubicBezTo>
                        <a:pt x="12715" y="13893"/>
                        <a:pt x="9127" y="27292"/>
                        <a:pt x="4404" y="40237"/>
                      </a:cubicBezTo>
                      <a:cubicBezTo>
                        <a:pt x="3041" y="43961"/>
                        <a:pt x="1587" y="47640"/>
                        <a:pt x="43" y="51274"/>
                      </a:cubicBezTo>
                      <a:cubicBezTo>
                        <a:pt x="-184" y="51774"/>
                        <a:pt x="543" y="52182"/>
                        <a:pt x="770" y="51683"/>
                      </a:cubicBezTo>
                      <a:cubicBezTo>
                        <a:pt x="6220" y="38874"/>
                        <a:pt x="10535" y="25611"/>
                        <a:pt x="13579" y="12031"/>
                      </a:cubicBezTo>
                      <a:cubicBezTo>
                        <a:pt x="14487" y="8215"/>
                        <a:pt x="15214" y="4400"/>
                        <a:pt x="15895" y="540"/>
                      </a:cubicBezTo>
                      <a:cubicBezTo>
                        <a:pt x="15986" y="-5"/>
                        <a:pt x="15168" y="-233"/>
                        <a:pt x="15077" y="313"/>
                      </a:cubicBezTo>
                      <a:lnTo>
                        <a:pt x="15077"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6" name="Google Shape;886;p15"/>
                <p:cNvSpPr/>
                <p:nvPr/>
              </p:nvSpPr>
              <p:spPr>
                <a:xfrm>
                  <a:off x="3481717" y="4461484"/>
                  <a:ext cx="40570" cy="77107"/>
                </a:xfrm>
                <a:custGeom>
                  <a:rect b="b" l="l" r="r" t="t"/>
                  <a:pathLst>
                    <a:path extrusionOk="0" h="42837" w="22539">
                      <a:moveTo>
                        <a:pt x="60" y="607"/>
                      </a:moveTo>
                      <a:cubicBezTo>
                        <a:pt x="6374" y="11190"/>
                        <a:pt x="12187" y="22045"/>
                        <a:pt x="17456" y="33173"/>
                      </a:cubicBezTo>
                      <a:cubicBezTo>
                        <a:pt x="18909" y="36307"/>
                        <a:pt x="20363" y="39441"/>
                        <a:pt x="21726" y="42621"/>
                      </a:cubicBezTo>
                      <a:cubicBezTo>
                        <a:pt x="21953" y="43120"/>
                        <a:pt x="22725" y="42666"/>
                        <a:pt x="22498" y="42166"/>
                      </a:cubicBezTo>
                      <a:cubicBezTo>
                        <a:pt x="17547" y="30902"/>
                        <a:pt x="12006" y="19865"/>
                        <a:pt x="6010" y="9146"/>
                      </a:cubicBezTo>
                      <a:cubicBezTo>
                        <a:pt x="4284" y="6148"/>
                        <a:pt x="2558" y="3150"/>
                        <a:pt x="787" y="198"/>
                      </a:cubicBezTo>
                      <a:cubicBezTo>
                        <a:pt x="514" y="-256"/>
                        <a:pt x="-212" y="153"/>
                        <a:pt x="60" y="607"/>
                      </a:cubicBezTo>
                      <a:lnTo>
                        <a:pt x="60" y="6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887" name="Google Shape;887;p15"/>
              <p:cNvSpPr/>
              <p:nvPr/>
            </p:nvSpPr>
            <p:spPr>
              <a:xfrm>
                <a:off x="-354650" y="3004322"/>
                <a:ext cx="701170" cy="267585"/>
              </a:xfrm>
              <a:custGeom>
                <a:rect b="b" l="l" r="r" t="t"/>
                <a:pathLst>
                  <a:path extrusionOk="0" h="121768" w="319076">
                    <a:moveTo>
                      <a:pt x="18214" y="93571"/>
                    </a:moveTo>
                    <a:cubicBezTo>
                      <a:pt x="7626" y="94570"/>
                      <a:pt x="5" y="82543"/>
                      <a:pt x="0" y="71910"/>
                    </a:cubicBezTo>
                    <a:cubicBezTo>
                      <a:pt x="0" y="67695"/>
                      <a:pt x="818" y="63330"/>
                      <a:pt x="3298" y="59928"/>
                    </a:cubicBezTo>
                    <a:cubicBezTo>
                      <a:pt x="7971" y="53519"/>
                      <a:pt x="17024" y="52256"/>
                      <a:pt x="24927" y="52933"/>
                    </a:cubicBezTo>
                    <a:cubicBezTo>
                      <a:pt x="33493" y="53664"/>
                      <a:pt x="41918" y="56040"/>
                      <a:pt x="49608" y="59887"/>
                    </a:cubicBezTo>
                    <a:cubicBezTo>
                      <a:pt x="46524" y="46047"/>
                      <a:pt x="58628" y="32122"/>
                      <a:pt x="72550" y="29419"/>
                    </a:cubicBezTo>
                    <a:cubicBezTo>
                      <a:pt x="86471" y="26717"/>
                      <a:pt x="100783" y="32785"/>
                      <a:pt x="112020" y="41433"/>
                    </a:cubicBezTo>
                    <a:cubicBezTo>
                      <a:pt x="108373" y="24546"/>
                      <a:pt x="122353" y="7963"/>
                      <a:pt x="138800" y="2671"/>
                    </a:cubicBezTo>
                    <a:cubicBezTo>
                      <a:pt x="158626" y="-3706"/>
                      <a:pt x="181749" y="1577"/>
                      <a:pt x="196833" y="15938"/>
                    </a:cubicBezTo>
                    <a:cubicBezTo>
                      <a:pt x="204391" y="23128"/>
                      <a:pt x="210168" y="33734"/>
                      <a:pt x="207357" y="43776"/>
                    </a:cubicBezTo>
                    <a:cubicBezTo>
                      <a:pt x="229990" y="35133"/>
                      <a:pt x="258518" y="49468"/>
                      <a:pt x="265086" y="72786"/>
                    </a:cubicBezTo>
                    <a:cubicBezTo>
                      <a:pt x="275365" y="70742"/>
                      <a:pt x="286134" y="69648"/>
                      <a:pt x="296235" y="72437"/>
                    </a:cubicBezTo>
                    <a:cubicBezTo>
                      <a:pt x="306337" y="75225"/>
                      <a:pt x="315698" y="82570"/>
                      <a:pt x="318432" y="92689"/>
                    </a:cubicBezTo>
                    <a:cubicBezTo>
                      <a:pt x="319504" y="96650"/>
                      <a:pt x="319409" y="101238"/>
                      <a:pt x="316838" y="104435"/>
                    </a:cubicBezTo>
                    <a:cubicBezTo>
                      <a:pt x="314022" y="107937"/>
                      <a:pt x="309130" y="108836"/>
                      <a:pt x="304656" y="109254"/>
                    </a:cubicBezTo>
                    <a:cubicBezTo>
                      <a:pt x="291525" y="110472"/>
                      <a:pt x="278199" y="109568"/>
                      <a:pt x="265354" y="106588"/>
                    </a:cubicBezTo>
                    <a:cubicBezTo>
                      <a:pt x="263905" y="106252"/>
                      <a:pt x="262384" y="105889"/>
                      <a:pt x="260948" y="106279"/>
                    </a:cubicBezTo>
                    <a:cubicBezTo>
                      <a:pt x="259340" y="106715"/>
                      <a:pt x="258141" y="108010"/>
                      <a:pt x="256956" y="109177"/>
                    </a:cubicBezTo>
                    <a:cubicBezTo>
                      <a:pt x="246214" y="119710"/>
                      <a:pt x="229981" y="123166"/>
                      <a:pt x="215056" y="121277"/>
                    </a:cubicBezTo>
                    <a:cubicBezTo>
                      <a:pt x="200131" y="119388"/>
                      <a:pt x="186227" y="112779"/>
                      <a:pt x="173096" y="105439"/>
                    </a:cubicBezTo>
                    <a:cubicBezTo>
                      <a:pt x="171620" y="111970"/>
                      <a:pt x="166079" y="117058"/>
                      <a:pt x="159797" y="119374"/>
                    </a:cubicBezTo>
                    <a:cubicBezTo>
                      <a:pt x="153516" y="121690"/>
                      <a:pt x="146589" y="121590"/>
                      <a:pt x="139962" y="120641"/>
                    </a:cubicBezTo>
                    <a:cubicBezTo>
                      <a:pt x="127445" y="118852"/>
                      <a:pt x="115363" y="114105"/>
                      <a:pt x="104971" y="106906"/>
                    </a:cubicBezTo>
                    <a:cubicBezTo>
                      <a:pt x="102450" y="105157"/>
                      <a:pt x="99897" y="103213"/>
                      <a:pt x="96872" y="102696"/>
                    </a:cubicBezTo>
                    <a:cubicBezTo>
                      <a:pt x="92925" y="102019"/>
                      <a:pt x="89051" y="103890"/>
                      <a:pt x="85304" y="105312"/>
                    </a:cubicBezTo>
                    <a:cubicBezTo>
                      <a:pt x="68176" y="111793"/>
                      <a:pt x="47778" y="108755"/>
                      <a:pt x="33284" y="97563"/>
                    </a:cubicBezTo>
                    <a:cubicBezTo>
                      <a:pt x="29110" y="99380"/>
                      <a:pt x="21824" y="96355"/>
                      <a:pt x="18214" y="9358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888" name="Google Shape;888;p15"/>
              <p:cNvGrpSpPr/>
              <p:nvPr/>
            </p:nvGrpSpPr>
            <p:grpSpPr>
              <a:xfrm rot="6496281">
                <a:off x="1421458" y="4653612"/>
                <a:ext cx="154404" cy="307968"/>
                <a:chOff x="6903286" y="1827129"/>
                <a:chExt cx="114279" cy="227935"/>
              </a:xfrm>
            </p:grpSpPr>
            <p:sp>
              <p:nvSpPr>
                <p:cNvPr id="889" name="Google Shape;889;p15"/>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0" name="Google Shape;890;p15"/>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1" name="Google Shape;891;p15"/>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892" name="Google Shape;892;p15"/>
            <p:cNvGrpSpPr/>
            <p:nvPr/>
          </p:nvGrpSpPr>
          <p:grpSpPr>
            <a:xfrm>
              <a:off x="6543594" y="3466283"/>
              <a:ext cx="3446060" cy="2131473"/>
              <a:chOff x="6543594" y="3466283"/>
              <a:chExt cx="3446060" cy="2131473"/>
            </a:xfrm>
          </p:grpSpPr>
          <p:sp>
            <p:nvSpPr>
              <p:cNvPr id="893" name="Google Shape;893;p15"/>
              <p:cNvSpPr/>
              <p:nvPr/>
            </p:nvSpPr>
            <p:spPr>
              <a:xfrm>
                <a:off x="6986774" y="3619240"/>
                <a:ext cx="3002880" cy="1978516"/>
              </a:xfrm>
              <a:custGeom>
                <a:rect b="b" l="l" r="r" t="t"/>
                <a:pathLst>
                  <a:path extrusionOk="0" h="453788" w="688734">
                    <a:moveTo>
                      <a:pt x="688734" y="13321"/>
                    </a:moveTo>
                    <a:cubicBezTo>
                      <a:pt x="636742" y="-9925"/>
                      <a:pt x="572254" y="-2262"/>
                      <a:pt x="527156" y="32520"/>
                    </a:cubicBezTo>
                    <a:cubicBezTo>
                      <a:pt x="482059" y="67303"/>
                      <a:pt x="458267" y="127730"/>
                      <a:pt x="467542" y="183919"/>
                    </a:cubicBezTo>
                    <a:cubicBezTo>
                      <a:pt x="443924" y="173377"/>
                      <a:pt x="414369" y="177779"/>
                      <a:pt x="394847" y="194748"/>
                    </a:cubicBezTo>
                    <a:cubicBezTo>
                      <a:pt x="375326" y="211717"/>
                      <a:pt x="366846" y="240363"/>
                      <a:pt x="373990" y="265226"/>
                    </a:cubicBezTo>
                    <a:cubicBezTo>
                      <a:pt x="336196" y="238801"/>
                      <a:pt x="276546" y="253381"/>
                      <a:pt x="255207" y="294263"/>
                    </a:cubicBezTo>
                    <a:cubicBezTo>
                      <a:pt x="231552" y="279674"/>
                      <a:pt x="202492" y="272094"/>
                      <a:pt x="175508" y="278752"/>
                    </a:cubicBezTo>
                    <a:cubicBezTo>
                      <a:pt x="148524" y="285406"/>
                      <a:pt x="124878" y="308285"/>
                      <a:pt x="122190" y="335946"/>
                    </a:cubicBezTo>
                    <a:cubicBezTo>
                      <a:pt x="104485" y="328306"/>
                      <a:pt x="85031" y="341405"/>
                      <a:pt x="71042" y="354668"/>
                    </a:cubicBezTo>
                    <a:cubicBezTo>
                      <a:pt x="43458" y="380816"/>
                      <a:pt x="19481" y="410766"/>
                      <a:pt x="0" y="443400"/>
                    </a:cubicBezTo>
                    <a:cubicBezTo>
                      <a:pt x="8344" y="444673"/>
                      <a:pt x="16192" y="452512"/>
                      <a:pt x="24541" y="453788"/>
                    </a:cubicBezTo>
                    <a:lnTo>
                      <a:pt x="653147" y="453788"/>
                    </a:lnTo>
                    <a:lnTo>
                      <a:pt x="658516" y="19426"/>
                    </a:lnTo>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894" name="Google Shape;894;p15"/>
              <p:cNvGrpSpPr/>
              <p:nvPr/>
            </p:nvGrpSpPr>
            <p:grpSpPr>
              <a:xfrm flipH="1" rot="10800000">
                <a:off x="8753904" y="3466283"/>
                <a:ext cx="154408" cy="254412"/>
                <a:chOff x="4363664" y="1819410"/>
                <a:chExt cx="202741" cy="334093"/>
              </a:xfrm>
            </p:grpSpPr>
            <p:sp>
              <p:nvSpPr>
                <p:cNvPr id="895" name="Google Shape;895;p15"/>
                <p:cNvSpPr/>
                <p:nvPr/>
              </p:nvSpPr>
              <p:spPr>
                <a:xfrm>
                  <a:off x="4363664" y="1819410"/>
                  <a:ext cx="202741" cy="334093"/>
                </a:xfrm>
                <a:custGeom>
                  <a:rect b="b" l="l" r="r" t="t"/>
                  <a:pathLst>
                    <a:path extrusionOk="0" h="163771" w="99383">
                      <a:moveTo>
                        <a:pt x="4678" y="99761"/>
                      </a:moveTo>
                      <a:cubicBezTo>
                        <a:pt x="6268" y="121285"/>
                        <a:pt x="7858" y="143664"/>
                        <a:pt x="0" y="163771"/>
                      </a:cubicBezTo>
                      <a:cubicBezTo>
                        <a:pt x="27388" y="145258"/>
                        <a:pt x="66268" y="142915"/>
                        <a:pt x="85481" y="116021"/>
                      </a:cubicBezTo>
                      <a:cubicBezTo>
                        <a:pt x="93747" y="104416"/>
                        <a:pt x="96836" y="89941"/>
                        <a:pt x="98607" y="75797"/>
                      </a:cubicBezTo>
                      <a:cubicBezTo>
                        <a:pt x="102650" y="43962"/>
                        <a:pt x="91658" y="-10660"/>
                        <a:pt x="47600" y="1821"/>
                      </a:cubicBezTo>
                      <a:cubicBezTo>
                        <a:pt x="4224" y="14107"/>
                        <a:pt x="1998" y="63007"/>
                        <a:pt x="4678" y="9976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6" name="Google Shape;896;p15"/>
                <p:cNvSpPr/>
                <p:nvPr/>
              </p:nvSpPr>
              <p:spPr>
                <a:xfrm>
                  <a:off x="4410992" y="1834546"/>
                  <a:ext cx="78911" cy="276277"/>
                </a:xfrm>
                <a:custGeom>
                  <a:rect b="b" l="l" r="r" t="t"/>
                  <a:pathLst>
                    <a:path extrusionOk="0" h="135430" w="38682">
                      <a:moveTo>
                        <a:pt x="35321" y="1102"/>
                      </a:moveTo>
                      <a:cubicBezTo>
                        <a:pt x="36547" y="10195"/>
                        <a:pt x="37092" y="19393"/>
                        <a:pt x="36865" y="28567"/>
                      </a:cubicBezTo>
                      <a:cubicBezTo>
                        <a:pt x="36683" y="37747"/>
                        <a:pt x="35775" y="46908"/>
                        <a:pt x="34185" y="55951"/>
                      </a:cubicBezTo>
                      <a:cubicBezTo>
                        <a:pt x="32596" y="64999"/>
                        <a:pt x="30325" y="73929"/>
                        <a:pt x="27418" y="82636"/>
                      </a:cubicBezTo>
                      <a:cubicBezTo>
                        <a:pt x="24511" y="91343"/>
                        <a:pt x="20922" y="99823"/>
                        <a:pt x="16699" y="107985"/>
                      </a:cubicBezTo>
                      <a:cubicBezTo>
                        <a:pt x="12475" y="116142"/>
                        <a:pt x="7660" y="123977"/>
                        <a:pt x="2210" y="131376"/>
                      </a:cubicBezTo>
                      <a:cubicBezTo>
                        <a:pt x="1528" y="132298"/>
                        <a:pt x="847" y="133211"/>
                        <a:pt x="120" y="134120"/>
                      </a:cubicBezTo>
                      <a:cubicBezTo>
                        <a:pt x="-152" y="134497"/>
                        <a:pt x="75" y="135092"/>
                        <a:pt x="438" y="135310"/>
                      </a:cubicBezTo>
                      <a:cubicBezTo>
                        <a:pt x="892" y="135578"/>
                        <a:pt x="1347" y="135369"/>
                        <a:pt x="1665" y="134996"/>
                      </a:cubicBezTo>
                      <a:cubicBezTo>
                        <a:pt x="7296" y="127615"/>
                        <a:pt x="12338" y="119780"/>
                        <a:pt x="16744" y="111600"/>
                      </a:cubicBezTo>
                      <a:cubicBezTo>
                        <a:pt x="21150" y="103420"/>
                        <a:pt x="24920" y="94958"/>
                        <a:pt x="28008" y="86233"/>
                      </a:cubicBezTo>
                      <a:cubicBezTo>
                        <a:pt x="31142" y="77508"/>
                        <a:pt x="33595" y="68551"/>
                        <a:pt x="35321" y="59458"/>
                      </a:cubicBezTo>
                      <a:cubicBezTo>
                        <a:pt x="37092" y="50328"/>
                        <a:pt x="38182" y="41063"/>
                        <a:pt x="38546" y="31770"/>
                      </a:cubicBezTo>
                      <a:cubicBezTo>
                        <a:pt x="38909" y="22477"/>
                        <a:pt x="38546" y="13243"/>
                        <a:pt x="37456" y="4050"/>
                      </a:cubicBezTo>
                      <a:cubicBezTo>
                        <a:pt x="37319" y="2910"/>
                        <a:pt x="37138" y="1769"/>
                        <a:pt x="37001" y="634"/>
                      </a:cubicBezTo>
                      <a:cubicBezTo>
                        <a:pt x="36911" y="166"/>
                        <a:pt x="36320" y="-84"/>
                        <a:pt x="35911" y="25"/>
                      </a:cubicBezTo>
                      <a:cubicBezTo>
                        <a:pt x="35412" y="157"/>
                        <a:pt x="35230" y="634"/>
                        <a:pt x="35321" y="1097"/>
                      </a:cubicBezTo>
                      <a:lnTo>
                        <a:pt x="35321" y="10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7" name="Google Shape;897;p15"/>
                <p:cNvSpPr/>
                <p:nvPr/>
              </p:nvSpPr>
              <p:spPr>
                <a:xfrm>
                  <a:off x="4487051" y="1867640"/>
                  <a:ext cx="34819" cy="92302"/>
                </a:xfrm>
                <a:custGeom>
                  <a:rect b="b" l="l" r="r" t="t"/>
                  <a:pathLst>
                    <a:path extrusionOk="0" h="45246" w="17068">
                      <a:moveTo>
                        <a:pt x="222" y="1516"/>
                      </a:moveTo>
                      <a:cubicBezTo>
                        <a:pt x="8125" y="10646"/>
                        <a:pt x="13212" y="22137"/>
                        <a:pt x="14802" y="34087"/>
                      </a:cubicBezTo>
                      <a:cubicBezTo>
                        <a:pt x="15256" y="37503"/>
                        <a:pt x="15438" y="40964"/>
                        <a:pt x="15302" y="44407"/>
                      </a:cubicBezTo>
                      <a:cubicBezTo>
                        <a:pt x="15256" y="45529"/>
                        <a:pt x="17028" y="45524"/>
                        <a:pt x="17028" y="44407"/>
                      </a:cubicBezTo>
                      <a:cubicBezTo>
                        <a:pt x="17482" y="31966"/>
                        <a:pt x="14121" y="19444"/>
                        <a:pt x="7671" y="8811"/>
                      </a:cubicBezTo>
                      <a:cubicBezTo>
                        <a:pt x="5854" y="5799"/>
                        <a:pt x="3765" y="2947"/>
                        <a:pt x="1449" y="286"/>
                      </a:cubicBezTo>
                      <a:cubicBezTo>
                        <a:pt x="722" y="-564"/>
                        <a:pt x="-505" y="672"/>
                        <a:pt x="222" y="1516"/>
                      </a:cubicBezTo>
                      <a:lnTo>
                        <a:pt x="222" y="151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8" name="Google Shape;898;p15"/>
                <p:cNvSpPr/>
                <p:nvPr/>
              </p:nvSpPr>
              <p:spPr>
                <a:xfrm>
                  <a:off x="4405964" y="1964574"/>
                  <a:ext cx="71679" cy="62451"/>
                </a:xfrm>
                <a:custGeom>
                  <a:rect b="b" l="l" r="r" t="t"/>
                  <a:pathLst>
                    <a:path extrusionOk="0" h="30613" w="35137">
                      <a:moveTo>
                        <a:pt x="33837" y="97"/>
                      </a:moveTo>
                      <a:cubicBezTo>
                        <a:pt x="23118" y="4971"/>
                        <a:pt x="13534" y="12306"/>
                        <a:pt x="5994" y="21345"/>
                      </a:cubicBezTo>
                      <a:cubicBezTo>
                        <a:pt x="3905" y="23884"/>
                        <a:pt x="1952" y="26550"/>
                        <a:pt x="135" y="29329"/>
                      </a:cubicBezTo>
                      <a:cubicBezTo>
                        <a:pt x="-455" y="30274"/>
                        <a:pt x="1044" y="31151"/>
                        <a:pt x="1634" y="30211"/>
                      </a:cubicBezTo>
                      <a:cubicBezTo>
                        <a:pt x="7902" y="20482"/>
                        <a:pt x="16305" y="12211"/>
                        <a:pt x="26161" y="6152"/>
                      </a:cubicBezTo>
                      <a:cubicBezTo>
                        <a:pt x="28886" y="4457"/>
                        <a:pt x="31748" y="2940"/>
                        <a:pt x="34700" y="1605"/>
                      </a:cubicBezTo>
                      <a:cubicBezTo>
                        <a:pt x="35154" y="1410"/>
                        <a:pt x="35245" y="792"/>
                        <a:pt x="35018" y="415"/>
                      </a:cubicBezTo>
                      <a:cubicBezTo>
                        <a:pt x="34745" y="-26"/>
                        <a:pt x="34246" y="-89"/>
                        <a:pt x="33837" y="102"/>
                      </a:cubicBezTo>
                      <a:lnTo>
                        <a:pt x="33837" y="10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899" name="Google Shape;899;p15"/>
              <p:cNvSpPr/>
              <p:nvPr/>
            </p:nvSpPr>
            <p:spPr>
              <a:xfrm>
                <a:off x="6543594" y="4758508"/>
                <a:ext cx="800152" cy="304275"/>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00" name="Google Shape;900;p15"/>
              <p:cNvGrpSpPr/>
              <p:nvPr/>
            </p:nvGrpSpPr>
            <p:grpSpPr>
              <a:xfrm>
                <a:off x="7802691" y="3915080"/>
                <a:ext cx="1527845" cy="1278314"/>
                <a:chOff x="4801174" y="4178804"/>
                <a:chExt cx="839014" cy="701985"/>
              </a:xfrm>
            </p:grpSpPr>
            <p:grpSp>
              <p:nvGrpSpPr>
                <p:cNvPr id="901" name="Google Shape;901;p15"/>
                <p:cNvGrpSpPr/>
                <p:nvPr/>
              </p:nvGrpSpPr>
              <p:grpSpPr>
                <a:xfrm>
                  <a:off x="4801174" y="4178804"/>
                  <a:ext cx="839014" cy="686077"/>
                  <a:chOff x="4801174" y="4178804"/>
                  <a:chExt cx="839014" cy="686077"/>
                </a:xfrm>
              </p:grpSpPr>
              <p:sp>
                <p:nvSpPr>
                  <p:cNvPr id="902" name="Google Shape;902;p15"/>
                  <p:cNvSpPr/>
                  <p:nvPr/>
                </p:nvSpPr>
                <p:spPr>
                  <a:xfrm>
                    <a:off x="4801174" y="4178804"/>
                    <a:ext cx="768976" cy="671746"/>
                  </a:xfrm>
                  <a:custGeom>
                    <a:rect b="b" l="l" r="r" t="t"/>
                    <a:pathLst>
                      <a:path extrusionOk="0" h="373192" w="427209">
                        <a:moveTo>
                          <a:pt x="407488" y="4835"/>
                        </a:moveTo>
                        <a:cubicBezTo>
                          <a:pt x="368972" y="-13242"/>
                          <a:pt x="325232" y="22231"/>
                          <a:pt x="317238" y="63881"/>
                        </a:cubicBezTo>
                        <a:cubicBezTo>
                          <a:pt x="313514" y="83366"/>
                          <a:pt x="316738" y="103397"/>
                          <a:pt x="319963" y="122973"/>
                        </a:cubicBezTo>
                        <a:cubicBezTo>
                          <a:pt x="302522" y="118749"/>
                          <a:pt x="283128" y="124108"/>
                          <a:pt x="270319" y="136644"/>
                        </a:cubicBezTo>
                        <a:cubicBezTo>
                          <a:pt x="245111" y="161262"/>
                          <a:pt x="255921" y="184245"/>
                          <a:pt x="268230" y="210316"/>
                        </a:cubicBezTo>
                        <a:cubicBezTo>
                          <a:pt x="252696" y="197144"/>
                          <a:pt x="230440" y="188969"/>
                          <a:pt x="210728" y="197780"/>
                        </a:cubicBezTo>
                        <a:cubicBezTo>
                          <a:pt x="191561" y="206319"/>
                          <a:pt x="181977" y="233935"/>
                          <a:pt x="195648" y="249877"/>
                        </a:cubicBezTo>
                        <a:cubicBezTo>
                          <a:pt x="179751" y="232072"/>
                          <a:pt x="156178" y="219309"/>
                          <a:pt x="132559" y="222761"/>
                        </a:cubicBezTo>
                        <a:cubicBezTo>
                          <a:pt x="108941" y="226213"/>
                          <a:pt x="88366" y="250195"/>
                          <a:pt x="94179" y="273314"/>
                        </a:cubicBezTo>
                        <a:cubicBezTo>
                          <a:pt x="75375" y="274131"/>
                          <a:pt x="55845" y="270634"/>
                          <a:pt x="38085" y="276857"/>
                        </a:cubicBezTo>
                        <a:cubicBezTo>
                          <a:pt x="20326" y="283125"/>
                          <a:pt x="6064" y="305153"/>
                          <a:pt x="16556" y="320823"/>
                        </a:cubicBezTo>
                        <a:cubicBezTo>
                          <a:pt x="568" y="329635"/>
                          <a:pt x="-5064" y="353026"/>
                          <a:pt x="5110" y="368197"/>
                        </a:cubicBezTo>
                        <a:cubicBezTo>
                          <a:pt x="5565" y="368197"/>
                          <a:pt x="9698" y="373193"/>
                          <a:pt x="10152" y="373193"/>
                        </a:cubicBezTo>
                        <a:lnTo>
                          <a:pt x="408760" y="373193"/>
                        </a:lnTo>
                        <a:cubicBezTo>
                          <a:pt x="411667" y="354162"/>
                          <a:pt x="411939" y="333359"/>
                          <a:pt x="411076" y="314101"/>
                        </a:cubicBezTo>
                        <a:lnTo>
                          <a:pt x="411076" y="137598"/>
                        </a:lnTo>
                        <a:cubicBezTo>
                          <a:pt x="415527" y="137598"/>
                          <a:pt x="419797" y="136099"/>
                          <a:pt x="424157" y="135327"/>
                        </a:cubicBezTo>
                        <a:cubicBezTo>
                          <a:pt x="427428" y="125335"/>
                          <a:pt x="427291" y="114616"/>
                          <a:pt x="427155" y="104123"/>
                        </a:cubicBezTo>
                        <a:cubicBezTo>
                          <a:pt x="426792" y="77643"/>
                          <a:pt x="426428" y="51163"/>
                          <a:pt x="426065" y="24683"/>
                        </a:cubicBezTo>
                        <a:cubicBezTo>
                          <a:pt x="426019" y="21595"/>
                          <a:pt x="425838" y="18188"/>
                          <a:pt x="423612" y="16099"/>
                        </a:cubicBezTo>
                        <a:cubicBezTo>
                          <a:pt x="418435" y="11148"/>
                          <a:pt x="413029" y="7469"/>
                          <a:pt x="407488" y="48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3" name="Google Shape;903;p15"/>
                  <p:cNvSpPr/>
                  <p:nvPr/>
                </p:nvSpPr>
                <p:spPr>
                  <a:xfrm>
                    <a:off x="5263547" y="4340064"/>
                    <a:ext cx="376641" cy="524817"/>
                  </a:xfrm>
                  <a:custGeom>
                    <a:rect b="b" l="l" r="r" t="t"/>
                    <a:pathLst>
                      <a:path extrusionOk="0" h="291565" w="209245">
                        <a:moveTo>
                          <a:pt x="199474" y="285524"/>
                        </a:moveTo>
                        <a:cubicBezTo>
                          <a:pt x="213918" y="247644"/>
                          <a:pt x="213963" y="201451"/>
                          <a:pt x="188619" y="169748"/>
                        </a:cubicBezTo>
                        <a:cubicBezTo>
                          <a:pt x="176991" y="155259"/>
                          <a:pt x="161185" y="144903"/>
                          <a:pt x="146969" y="132958"/>
                        </a:cubicBezTo>
                        <a:cubicBezTo>
                          <a:pt x="132752" y="121012"/>
                          <a:pt x="119398" y="106251"/>
                          <a:pt x="115992" y="88037"/>
                        </a:cubicBezTo>
                        <a:cubicBezTo>
                          <a:pt x="112540" y="69778"/>
                          <a:pt x="119217" y="49293"/>
                          <a:pt x="109860" y="33260"/>
                        </a:cubicBezTo>
                        <a:cubicBezTo>
                          <a:pt x="104909" y="24767"/>
                          <a:pt x="96279" y="19180"/>
                          <a:pt x="87786" y="14275"/>
                        </a:cubicBezTo>
                        <a:cubicBezTo>
                          <a:pt x="73660" y="6099"/>
                          <a:pt x="57945" y="-1304"/>
                          <a:pt x="41639" y="194"/>
                        </a:cubicBezTo>
                        <a:cubicBezTo>
                          <a:pt x="25379" y="1739"/>
                          <a:pt x="9254" y="15455"/>
                          <a:pt x="10799" y="31716"/>
                        </a:cubicBezTo>
                        <a:cubicBezTo>
                          <a:pt x="12343" y="48340"/>
                          <a:pt x="30330" y="59423"/>
                          <a:pt x="33191" y="75864"/>
                        </a:cubicBezTo>
                        <a:cubicBezTo>
                          <a:pt x="37824" y="102435"/>
                          <a:pt x="1351" y="124510"/>
                          <a:pt x="8618" y="150490"/>
                        </a:cubicBezTo>
                        <a:cubicBezTo>
                          <a:pt x="12252" y="163480"/>
                          <a:pt x="26469" y="173518"/>
                          <a:pt x="24470" y="186872"/>
                        </a:cubicBezTo>
                        <a:cubicBezTo>
                          <a:pt x="23653" y="192140"/>
                          <a:pt x="20337" y="196592"/>
                          <a:pt x="17339" y="201043"/>
                        </a:cubicBezTo>
                        <a:cubicBezTo>
                          <a:pt x="8119" y="214714"/>
                          <a:pt x="1170" y="230339"/>
                          <a:pt x="125" y="246781"/>
                        </a:cubicBezTo>
                        <a:cubicBezTo>
                          <a:pt x="-920" y="263268"/>
                          <a:pt x="4576" y="280619"/>
                          <a:pt x="16885" y="291565"/>
                        </a:cubicBezTo>
                        <a:cubicBezTo>
                          <a:pt x="79292" y="288885"/>
                          <a:pt x="137067" y="288204"/>
                          <a:pt x="199474" y="28552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4" name="Google Shape;904;p15"/>
                  <p:cNvSpPr/>
                  <p:nvPr/>
                </p:nvSpPr>
                <p:spPr>
                  <a:xfrm>
                    <a:off x="4971291" y="4552217"/>
                    <a:ext cx="431019" cy="310649"/>
                  </a:xfrm>
                  <a:custGeom>
                    <a:rect b="b" l="l" r="r" t="t"/>
                    <a:pathLst>
                      <a:path extrusionOk="0" h="172583" w="239455">
                        <a:moveTo>
                          <a:pt x="239456" y="172584"/>
                        </a:moveTo>
                        <a:cubicBezTo>
                          <a:pt x="213339" y="127663"/>
                          <a:pt x="183407" y="84014"/>
                          <a:pt x="143346" y="50949"/>
                        </a:cubicBezTo>
                        <a:cubicBezTo>
                          <a:pt x="103285" y="17837"/>
                          <a:pt x="51733" y="-3874"/>
                          <a:pt x="0" y="577"/>
                        </a:cubicBezTo>
                        <a:cubicBezTo>
                          <a:pt x="15034" y="48223"/>
                          <a:pt x="54686" y="101501"/>
                          <a:pt x="94974" y="131024"/>
                        </a:cubicBezTo>
                        <a:cubicBezTo>
                          <a:pt x="135261" y="160548"/>
                          <a:pt x="189493" y="172539"/>
                          <a:pt x="239456" y="17258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05" name="Google Shape;905;p15"/>
                <p:cNvGrpSpPr/>
                <p:nvPr/>
              </p:nvGrpSpPr>
              <p:grpSpPr>
                <a:xfrm>
                  <a:off x="5002863" y="4380028"/>
                  <a:ext cx="473934" cy="500761"/>
                  <a:chOff x="5002863" y="4380028"/>
                  <a:chExt cx="473934" cy="500761"/>
                </a:xfrm>
              </p:grpSpPr>
              <p:sp>
                <p:nvSpPr>
                  <p:cNvPr id="906" name="Google Shape;906;p15"/>
                  <p:cNvSpPr/>
                  <p:nvPr/>
                </p:nvSpPr>
                <p:spPr>
                  <a:xfrm>
                    <a:off x="5346588" y="4380028"/>
                    <a:ext cx="130208" cy="467458"/>
                  </a:xfrm>
                  <a:custGeom>
                    <a:rect b="b" l="l" r="r" t="t"/>
                    <a:pathLst>
                      <a:path extrusionOk="0" h="259699" w="72338">
                        <a:moveTo>
                          <a:pt x="280" y="797"/>
                        </a:moveTo>
                        <a:cubicBezTo>
                          <a:pt x="10454" y="3523"/>
                          <a:pt x="19447" y="10063"/>
                          <a:pt x="25170" y="18920"/>
                        </a:cubicBezTo>
                        <a:cubicBezTo>
                          <a:pt x="31302" y="28458"/>
                          <a:pt x="33300" y="40540"/>
                          <a:pt x="30711" y="51577"/>
                        </a:cubicBezTo>
                        <a:cubicBezTo>
                          <a:pt x="28032" y="62841"/>
                          <a:pt x="20583" y="72061"/>
                          <a:pt x="16540" y="82781"/>
                        </a:cubicBezTo>
                        <a:cubicBezTo>
                          <a:pt x="12997" y="92137"/>
                          <a:pt x="12135" y="103356"/>
                          <a:pt x="19129" y="111396"/>
                        </a:cubicBezTo>
                        <a:cubicBezTo>
                          <a:pt x="25352" y="118481"/>
                          <a:pt x="34935" y="121252"/>
                          <a:pt x="42702" y="126202"/>
                        </a:cubicBezTo>
                        <a:cubicBezTo>
                          <a:pt x="50378" y="131062"/>
                          <a:pt x="55965" y="138693"/>
                          <a:pt x="58872" y="147323"/>
                        </a:cubicBezTo>
                        <a:cubicBezTo>
                          <a:pt x="61733" y="155771"/>
                          <a:pt x="62097" y="165128"/>
                          <a:pt x="59417" y="173712"/>
                        </a:cubicBezTo>
                        <a:cubicBezTo>
                          <a:pt x="57918" y="178527"/>
                          <a:pt x="55329" y="182751"/>
                          <a:pt x="52377" y="186838"/>
                        </a:cubicBezTo>
                        <a:cubicBezTo>
                          <a:pt x="49107" y="191426"/>
                          <a:pt x="45609" y="196013"/>
                          <a:pt x="44019" y="201509"/>
                        </a:cubicBezTo>
                        <a:cubicBezTo>
                          <a:pt x="42612" y="206415"/>
                          <a:pt x="42975" y="211592"/>
                          <a:pt x="46063" y="215816"/>
                        </a:cubicBezTo>
                        <a:cubicBezTo>
                          <a:pt x="49016" y="219859"/>
                          <a:pt x="53421" y="222448"/>
                          <a:pt x="57237" y="225627"/>
                        </a:cubicBezTo>
                        <a:cubicBezTo>
                          <a:pt x="64867" y="231986"/>
                          <a:pt x="71680" y="241570"/>
                          <a:pt x="71499" y="251880"/>
                        </a:cubicBezTo>
                        <a:cubicBezTo>
                          <a:pt x="71453" y="254424"/>
                          <a:pt x="70954" y="256876"/>
                          <a:pt x="70000" y="259193"/>
                        </a:cubicBezTo>
                        <a:cubicBezTo>
                          <a:pt x="69818" y="259693"/>
                          <a:pt x="70636" y="259920"/>
                          <a:pt x="70863" y="259420"/>
                        </a:cubicBezTo>
                        <a:cubicBezTo>
                          <a:pt x="74588" y="250018"/>
                          <a:pt x="70772" y="239889"/>
                          <a:pt x="64867" y="232259"/>
                        </a:cubicBezTo>
                        <a:cubicBezTo>
                          <a:pt x="61688" y="228171"/>
                          <a:pt x="57782" y="224946"/>
                          <a:pt x="53694" y="221812"/>
                        </a:cubicBezTo>
                        <a:cubicBezTo>
                          <a:pt x="49334" y="218496"/>
                          <a:pt x="44973" y="214772"/>
                          <a:pt x="44201" y="209049"/>
                        </a:cubicBezTo>
                        <a:cubicBezTo>
                          <a:pt x="42612" y="197013"/>
                          <a:pt x="53921" y="188474"/>
                          <a:pt x="58509" y="178527"/>
                        </a:cubicBezTo>
                        <a:cubicBezTo>
                          <a:pt x="62142" y="170623"/>
                          <a:pt x="62914" y="161585"/>
                          <a:pt x="61279" y="153091"/>
                        </a:cubicBezTo>
                        <a:cubicBezTo>
                          <a:pt x="59644" y="144507"/>
                          <a:pt x="55511" y="136331"/>
                          <a:pt x="49197" y="130245"/>
                        </a:cubicBezTo>
                        <a:cubicBezTo>
                          <a:pt x="42293" y="123523"/>
                          <a:pt x="32937" y="120798"/>
                          <a:pt x="25079" y="115438"/>
                        </a:cubicBezTo>
                        <a:cubicBezTo>
                          <a:pt x="20855" y="112531"/>
                          <a:pt x="17358" y="108716"/>
                          <a:pt x="15723" y="103765"/>
                        </a:cubicBezTo>
                        <a:cubicBezTo>
                          <a:pt x="13997" y="98451"/>
                          <a:pt x="14496" y="92637"/>
                          <a:pt x="15950" y="87277"/>
                        </a:cubicBezTo>
                        <a:cubicBezTo>
                          <a:pt x="19038" y="75968"/>
                          <a:pt x="26714" y="66702"/>
                          <a:pt x="30439" y="55665"/>
                        </a:cubicBezTo>
                        <a:cubicBezTo>
                          <a:pt x="33936" y="45218"/>
                          <a:pt x="33300" y="33636"/>
                          <a:pt x="28713" y="23644"/>
                        </a:cubicBezTo>
                        <a:cubicBezTo>
                          <a:pt x="24443" y="14332"/>
                          <a:pt x="16677" y="6702"/>
                          <a:pt x="7366" y="2432"/>
                        </a:cubicBezTo>
                        <a:cubicBezTo>
                          <a:pt x="5140" y="1433"/>
                          <a:pt x="2869" y="615"/>
                          <a:pt x="507" y="25"/>
                        </a:cubicBezTo>
                        <a:cubicBezTo>
                          <a:pt x="7" y="-157"/>
                          <a:pt x="-220" y="706"/>
                          <a:pt x="280" y="843"/>
                        </a:cubicBezTo>
                        <a:lnTo>
                          <a:pt x="280" y="8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7" name="Google Shape;907;p15"/>
                  <p:cNvSpPr/>
                  <p:nvPr/>
                </p:nvSpPr>
                <p:spPr>
                  <a:xfrm>
                    <a:off x="5002863" y="4573406"/>
                    <a:ext cx="399373" cy="304222"/>
                  </a:xfrm>
                  <a:custGeom>
                    <a:rect b="b" l="l" r="r" t="t"/>
                    <a:pathLst>
                      <a:path extrusionOk="0" h="169012" w="221874">
                        <a:moveTo>
                          <a:pt x="313" y="844"/>
                        </a:moveTo>
                        <a:cubicBezTo>
                          <a:pt x="16936" y="6294"/>
                          <a:pt x="32697" y="14106"/>
                          <a:pt x="47641" y="23191"/>
                        </a:cubicBezTo>
                        <a:cubicBezTo>
                          <a:pt x="62720" y="32320"/>
                          <a:pt x="77027" y="42721"/>
                          <a:pt x="91062" y="53486"/>
                        </a:cubicBezTo>
                        <a:cubicBezTo>
                          <a:pt x="105869" y="64841"/>
                          <a:pt x="120267" y="76695"/>
                          <a:pt x="134393" y="88914"/>
                        </a:cubicBezTo>
                        <a:cubicBezTo>
                          <a:pt x="148519" y="101131"/>
                          <a:pt x="162145" y="113441"/>
                          <a:pt x="175726" y="126022"/>
                        </a:cubicBezTo>
                        <a:cubicBezTo>
                          <a:pt x="189306" y="138603"/>
                          <a:pt x="202751" y="151366"/>
                          <a:pt x="216150" y="164129"/>
                        </a:cubicBezTo>
                        <a:cubicBezTo>
                          <a:pt x="217830" y="165719"/>
                          <a:pt x="219465" y="167309"/>
                          <a:pt x="221146" y="168899"/>
                        </a:cubicBezTo>
                        <a:cubicBezTo>
                          <a:pt x="221554" y="169262"/>
                          <a:pt x="222145" y="168671"/>
                          <a:pt x="221736" y="168308"/>
                        </a:cubicBezTo>
                        <a:cubicBezTo>
                          <a:pt x="208246" y="155409"/>
                          <a:pt x="194711" y="142555"/>
                          <a:pt x="181085" y="129837"/>
                        </a:cubicBezTo>
                        <a:cubicBezTo>
                          <a:pt x="167414" y="117119"/>
                          <a:pt x="153651" y="104538"/>
                          <a:pt x="139571" y="92275"/>
                        </a:cubicBezTo>
                        <a:cubicBezTo>
                          <a:pt x="125536" y="80011"/>
                          <a:pt x="111229" y="68066"/>
                          <a:pt x="96513" y="56620"/>
                        </a:cubicBezTo>
                        <a:cubicBezTo>
                          <a:pt x="82523" y="45719"/>
                          <a:pt x="68261" y="35136"/>
                          <a:pt x="53272" y="25643"/>
                        </a:cubicBezTo>
                        <a:cubicBezTo>
                          <a:pt x="38511" y="16332"/>
                          <a:pt x="23023" y="8111"/>
                          <a:pt x="6671" y="2115"/>
                        </a:cubicBezTo>
                        <a:cubicBezTo>
                          <a:pt x="4627" y="1389"/>
                          <a:pt x="2584" y="662"/>
                          <a:pt x="540" y="26"/>
                        </a:cubicBezTo>
                        <a:cubicBezTo>
                          <a:pt x="-5" y="-156"/>
                          <a:pt x="-233" y="662"/>
                          <a:pt x="313" y="844"/>
                        </a:cubicBezTo>
                        <a:lnTo>
                          <a:pt x="313" y="84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8" name="Google Shape;908;p15"/>
                  <p:cNvSpPr/>
                  <p:nvPr/>
                </p:nvSpPr>
                <p:spPr>
                  <a:xfrm>
                    <a:off x="5099338" y="4727578"/>
                    <a:ext cx="171959" cy="31966"/>
                  </a:xfrm>
                  <a:custGeom>
                    <a:rect b="b" l="l" r="r" t="t"/>
                    <a:pathLst>
                      <a:path extrusionOk="0" h="17759" w="95533">
                        <a:moveTo>
                          <a:pt x="409" y="1458"/>
                        </a:moveTo>
                        <a:cubicBezTo>
                          <a:pt x="12945" y="459"/>
                          <a:pt x="25617" y="686"/>
                          <a:pt x="38108" y="2140"/>
                        </a:cubicBezTo>
                        <a:cubicBezTo>
                          <a:pt x="50643" y="3593"/>
                          <a:pt x="62998" y="6273"/>
                          <a:pt x="74989" y="10133"/>
                        </a:cubicBezTo>
                        <a:cubicBezTo>
                          <a:pt x="81756" y="12268"/>
                          <a:pt x="88388" y="14812"/>
                          <a:pt x="94883" y="17719"/>
                        </a:cubicBezTo>
                        <a:cubicBezTo>
                          <a:pt x="95382" y="17946"/>
                          <a:pt x="95791" y="17174"/>
                          <a:pt x="95337" y="16946"/>
                        </a:cubicBezTo>
                        <a:cubicBezTo>
                          <a:pt x="83755" y="11814"/>
                          <a:pt x="71673" y="7771"/>
                          <a:pt x="59319" y="4956"/>
                        </a:cubicBezTo>
                        <a:cubicBezTo>
                          <a:pt x="47010" y="2140"/>
                          <a:pt x="34383" y="504"/>
                          <a:pt x="21711" y="96"/>
                        </a:cubicBezTo>
                        <a:cubicBezTo>
                          <a:pt x="14625" y="-131"/>
                          <a:pt x="7494" y="50"/>
                          <a:pt x="409" y="595"/>
                        </a:cubicBezTo>
                        <a:cubicBezTo>
                          <a:pt x="-136" y="641"/>
                          <a:pt x="-136" y="1504"/>
                          <a:pt x="409" y="1458"/>
                        </a:cubicBezTo>
                        <a:lnTo>
                          <a:pt x="409" y="145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9" name="Google Shape;909;p15"/>
                  <p:cNvSpPr/>
                  <p:nvPr/>
                </p:nvSpPr>
                <p:spPr>
                  <a:xfrm>
                    <a:off x="5134865" y="4609102"/>
                    <a:ext cx="44537" cy="66798"/>
                  </a:xfrm>
                  <a:custGeom>
                    <a:rect b="b" l="l" r="r" t="t"/>
                    <a:pathLst>
                      <a:path extrusionOk="0" h="37110" w="24743">
                        <a:moveTo>
                          <a:pt x="114" y="728"/>
                        </a:moveTo>
                        <a:cubicBezTo>
                          <a:pt x="7653" y="9176"/>
                          <a:pt x="14194" y="18488"/>
                          <a:pt x="19690" y="28435"/>
                        </a:cubicBezTo>
                        <a:cubicBezTo>
                          <a:pt x="21189" y="31205"/>
                          <a:pt x="22642" y="34021"/>
                          <a:pt x="23959" y="36883"/>
                        </a:cubicBezTo>
                        <a:cubicBezTo>
                          <a:pt x="24187" y="37383"/>
                          <a:pt x="24959" y="36974"/>
                          <a:pt x="24686" y="36474"/>
                        </a:cubicBezTo>
                        <a:cubicBezTo>
                          <a:pt x="19872" y="26209"/>
                          <a:pt x="13876" y="16489"/>
                          <a:pt x="6927" y="7542"/>
                        </a:cubicBezTo>
                        <a:cubicBezTo>
                          <a:pt x="4928" y="4998"/>
                          <a:pt x="2839" y="2545"/>
                          <a:pt x="704" y="138"/>
                        </a:cubicBezTo>
                        <a:cubicBezTo>
                          <a:pt x="341" y="-271"/>
                          <a:pt x="-249" y="320"/>
                          <a:pt x="114" y="728"/>
                        </a:cubicBezTo>
                        <a:lnTo>
                          <a:pt x="114"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0" name="Google Shape;910;p15"/>
                  <p:cNvSpPr/>
                  <p:nvPr/>
                </p:nvSpPr>
                <p:spPr>
                  <a:xfrm>
                    <a:off x="5241874" y="4661410"/>
                    <a:ext cx="161852" cy="219379"/>
                  </a:xfrm>
                  <a:custGeom>
                    <a:rect b="b" l="l" r="r" t="t"/>
                    <a:pathLst>
                      <a:path extrusionOk="0" h="121877" w="89918">
                        <a:moveTo>
                          <a:pt x="218" y="832"/>
                        </a:moveTo>
                        <a:cubicBezTo>
                          <a:pt x="8212" y="5738"/>
                          <a:pt x="15707" y="11506"/>
                          <a:pt x="22656" y="17865"/>
                        </a:cubicBezTo>
                        <a:cubicBezTo>
                          <a:pt x="29514" y="24224"/>
                          <a:pt x="35828" y="31127"/>
                          <a:pt x="41687" y="38395"/>
                        </a:cubicBezTo>
                        <a:cubicBezTo>
                          <a:pt x="47501" y="45708"/>
                          <a:pt x="53360" y="54110"/>
                          <a:pt x="58492" y="62422"/>
                        </a:cubicBezTo>
                        <a:cubicBezTo>
                          <a:pt x="63988" y="71279"/>
                          <a:pt x="68984" y="80454"/>
                          <a:pt x="73753" y="89765"/>
                        </a:cubicBezTo>
                        <a:cubicBezTo>
                          <a:pt x="78523" y="99122"/>
                          <a:pt x="83019" y="108660"/>
                          <a:pt x="87470" y="118153"/>
                        </a:cubicBezTo>
                        <a:cubicBezTo>
                          <a:pt x="88016" y="119334"/>
                          <a:pt x="88560" y="120515"/>
                          <a:pt x="89105" y="121650"/>
                        </a:cubicBezTo>
                        <a:cubicBezTo>
                          <a:pt x="89333" y="122150"/>
                          <a:pt x="90105" y="121741"/>
                          <a:pt x="89878" y="121241"/>
                        </a:cubicBezTo>
                        <a:cubicBezTo>
                          <a:pt x="85381" y="111658"/>
                          <a:pt x="80930" y="102074"/>
                          <a:pt x="76161" y="92672"/>
                        </a:cubicBezTo>
                        <a:cubicBezTo>
                          <a:pt x="71437" y="83224"/>
                          <a:pt x="66441" y="73913"/>
                          <a:pt x="60991" y="64875"/>
                        </a:cubicBezTo>
                        <a:cubicBezTo>
                          <a:pt x="55903" y="56472"/>
                          <a:pt x="50407" y="48297"/>
                          <a:pt x="44412" y="40529"/>
                        </a:cubicBezTo>
                        <a:cubicBezTo>
                          <a:pt x="38644" y="33035"/>
                          <a:pt x="32330" y="25950"/>
                          <a:pt x="25517" y="19409"/>
                        </a:cubicBezTo>
                        <a:cubicBezTo>
                          <a:pt x="18750" y="12914"/>
                          <a:pt x="11437" y="7009"/>
                          <a:pt x="3534" y="1922"/>
                        </a:cubicBezTo>
                        <a:cubicBezTo>
                          <a:pt x="2580" y="1287"/>
                          <a:pt x="1626" y="651"/>
                          <a:pt x="627" y="60"/>
                        </a:cubicBezTo>
                        <a:cubicBezTo>
                          <a:pt x="173" y="-213"/>
                          <a:pt x="-281" y="514"/>
                          <a:pt x="218" y="787"/>
                        </a:cubicBezTo>
                        <a:lnTo>
                          <a:pt x="218" y="78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sp>
        <p:nvSpPr>
          <p:cNvPr id="911" name="Google Shape;911;p15"/>
          <p:cNvSpPr txBox="1"/>
          <p:nvPr>
            <p:ph idx="1" type="subTitle"/>
          </p:nvPr>
        </p:nvSpPr>
        <p:spPr>
          <a:xfrm>
            <a:off x="715100" y="2115875"/>
            <a:ext cx="3708000" cy="232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AutoNum type="arabicPeriod"/>
              <a:defRPr/>
            </a:lvl1pPr>
            <a:lvl2pPr lvl="1" rtl="0">
              <a:lnSpc>
                <a:spcPct val="100000"/>
              </a:lnSpc>
              <a:spcBef>
                <a:spcPts val="1000"/>
              </a:spcBef>
              <a:spcAft>
                <a:spcPts val="0"/>
              </a:spcAft>
              <a:buSzPts val="1600"/>
              <a:buAutoNum type="alphaLcPeriod"/>
              <a:defRPr sz="1600"/>
            </a:lvl2pPr>
            <a:lvl3pPr lvl="2" rtl="0">
              <a:lnSpc>
                <a:spcPct val="100000"/>
              </a:lnSpc>
              <a:spcBef>
                <a:spcPts val="0"/>
              </a:spcBef>
              <a:spcAft>
                <a:spcPts val="0"/>
              </a:spcAft>
              <a:buSzPts val="1600"/>
              <a:buAutoNum type="romanLcPeriod"/>
              <a:defRPr sz="1600"/>
            </a:lvl3pPr>
            <a:lvl4pPr lvl="3" rtl="0">
              <a:lnSpc>
                <a:spcPct val="100000"/>
              </a:lnSpc>
              <a:spcBef>
                <a:spcPts val="0"/>
              </a:spcBef>
              <a:spcAft>
                <a:spcPts val="0"/>
              </a:spcAft>
              <a:buSzPts val="1600"/>
              <a:buAutoNum type="arabicPeriod"/>
              <a:defRPr sz="1600"/>
            </a:lvl4pPr>
            <a:lvl5pPr lvl="4" rtl="0">
              <a:lnSpc>
                <a:spcPct val="100000"/>
              </a:lnSpc>
              <a:spcBef>
                <a:spcPts val="0"/>
              </a:spcBef>
              <a:spcAft>
                <a:spcPts val="0"/>
              </a:spcAft>
              <a:buSzPts val="1600"/>
              <a:buAutoNum type="alphaLcPeriod"/>
              <a:defRPr sz="1600"/>
            </a:lvl5pPr>
            <a:lvl6pPr lvl="5" rtl="0">
              <a:lnSpc>
                <a:spcPct val="100000"/>
              </a:lnSpc>
              <a:spcBef>
                <a:spcPts val="0"/>
              </a:spcBef>
              <a:spcAft>
                <a:spcPts val="0"/>
              </a:spcAft>
              <a:buSzPts val="1600"/>
              <a:buAutoNum type="romanLcPeriod"/>
              <a:defRPr sz="1600"/>
            </a:lvl6pPr>
            <a:lvl7pPr lvl="6" rtl="0">
              <a:lnSpc>
                <a:spcPct val="100000"/>
              </a:lnSpc>
              <a:spcBef>
                <a:spcPts val="0"/>
              </a:spcBef>
              <a:spcAft>
                <a:spcPts val="0"/>
              </a:spcAft>
              <a:buSzPts val="1600"/>
              <a:buAutoNum type="arabicPeriod"/>
              <a:defRPr sz="1600"/>
            </a:lvl7pPr>
            <a:lvl8pPr lvl="7" rtl="0">
              <a:lnSpc>
                <a:spcPct val="100000"/>
              </a:lnSpc>
              <a:spcBef>
                <a:spcPts val="0"/>
              </a:spcBef>
              <a:spcAft>
                <a:spcPts val="0"/>
              </a:spcAft>
              <a:buSzPts val="1600"/>
              <a:buAutoNum type="alphaLcPeriod"/>
              <a:defRPr sz="1600"/>
            </a:lvl8pPr>
            <a:lvl9pPr lvl="8" rtl="0">
              <a:lnSpc>
                <a:spcPct val="100000"/>
              </a:lnSpc>
              <a:spcBef>
                <a:spcPts val="0"/>
              </a:spcBef>
              <a:spcAft>
                <a:spcPts val="0"/>
              </a:spcAft>
              <a:buSzPts val="1600"/>
              <a:buAutoNum type="romanLcPeriod"/>
              <a:defRPr sz="1600"/>
            </a:lvl9pPr>
          </a:lstStyle>
          <a:p/>
        </p:txBody>
      </p:sp>
      <p:sp>
        <p:nvSpPr>
          <p:cNvPr id="912" name="Google Shape;912;p15"/>
          <p:cNvSpPr txBox="1"/>
          <p:nvPr>
            <p:ph type="title"/>
          </p:nvPr>
        </p:nvSpPr>
        <p:spPr>
          <a:xfrm>
            <a:off x="715100" y="701425"/>
            <a:ext cx="3708000" cy="144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
    <p:spTree>
      <p:nvGrpSpPr>
        <p:cNvPr id="913" name="Shape 913"/>
        <p:cNvGrpSpPr/>
        <p:nvPr/>
      </p:nvGrpSpPr>
      <p:grpSpPr>
        <a:xfrm>
          <a:off x="0" y="0"/>
          <a:ext cx="0" cy="0"/>
          <a:chOff x="0" y="0"/>
          <a:chExt cx="0" cy="0"/>
        </a:xfrm>
      </p:grpSpPr>
      <p:grpSp>
        <p:nvGrpSpPr>
          <p:cNvPr id="914" name="Google Shape;914;p16"/>
          <p:cNvGrpSpPr/>
          <p:nvPr/>
        </p:nvGrpSpPr>
        <p:grpSpPr>
          <a:xfrm>
            <a:off x="-354650" y="1165276"/>
            <a:ext cx="9727301" cy="4005341"/>
            <a:chOff x="-354650" y="1165276"/>
            <a:chExt cx="9727301" cy="4005341"/>
          </a:xfrm>
        </p:grpSpPr>
        <p:grpSp>
          <p:nvGrpSpPr>
            <p:cNvPr id="915" name="Google Shape;915;p16"/>
            <p:cNvGrpSpPr/>
            <p:nvPr/>
          </p:nvGrpSpPr>
          <p:grpSpPr>
            <a:xfrm>
              <a:off x="-354650" y="2524938"/>
              <a:ext cx="2023734" cy="2645678"/>
              <a:chOff x="-354650" y="2524938"/>
              <a:chExt cx="2023734" cy="2645678"/>
            </a:xfrm>
          </p:grpSpPr>
          <p:sp>
            <p:nvSpPr>
              <p:cNvPr id="916" name="Google Shape;916;p16"/>
              <p:cNvSpPr/>
              <p:nvPr/>
            </p:nvSpPr>
            <p:spPr>
              <a:xfrm>
                <a:off x="30421" y="2524938"/>
                <a:ext cx="493655" cy="238172"/>
              </a:xfrm>
              <a:custGeom>
                <a:rect b="b" l="l" r="r" t="t"/>
                <a:pathLst>
                  <a:path extrusionOk="0" h="108383" w="224644">
                    <a:moveTo>
                      <a:pt x="223941" y="87691"/>
                    </a:moveTo>
                    <a:cubicBezTo>
                      <a:pt x="226157" y="79116"/>
                      <a:pt x="223019" y="69392"/>
                      <a:pt x="216215" y="63728"/>
                    </a:cubicBezTo>
                    <a:cubicBezTo>
                      <a:pt x="209406" y="58059"/>
                      <a:pt x="199277" y="56742"/>
                      <a:pt x="191243" y="60475"/>
                    </a:cubicBezTo>
                    <a:cubicBezTo>
                      <a:pt x="191692" y="52954"/>
                      <a:pt x="187741" y="45332"/>
                      <a:pt x="181341" y="41363"/>
                    </a:cubicBezTo>
                    <a:cubicBezTo>
                      <a:pt x="174941" y="37388"/>
                      <a:pt x="166357" y="37234"/>
                      <a:pt x="159816" y="40972"/>
                    </a:cubicBezTo>
                    <a:cubicBezTo>
                      <a:pt x="161883" y="32165"/>
                      <a:pt x="161283" y="22749"/>
                      <a:pt x="158127" y="14274"/>
                    </a:cubicBezTo>
                    <a:cubicBezTo>
                      <a:pt x="156682" y="10404"/>
                      <a:pt x="154625" y="6616"/>
                      <a:pt x="151368" y="4077"/>
                    </a:cubicBezTo>
                    <a:cubicBezTo>
                      <a:pt x="148107" y="1538"/>
                      <a:pt x="141167" y="-320"/>
                      <a:pt x="137460" y="1511"/>
                    </a:cubicBezTo>
                    <a:cubicBezTo>
                      <a:pt x="125942" y="-1877"/>
                      <a:pt x="112875" y="525"/>
                      <a:pt x="103318" y="7793"/>
                    </a:cubicBezTo>
                    <a:cubicBezTo>
                      <a:pt x="93762" y="15060"/>
                      <a:pt x="87952" y="27005"/>
                      <a:pt x="88139" y="39010"/>
                    </a:cubicBezTo>
                    <a:cubicBezTo>
                      <a:pt x="76261" y="36548"/>
                      <a:pt x="63385" y="46413"/>
                      <a:pt x="62667" y="58522"/>
                    </a:cubicBezTo>
                    <a:cubicBezTo>
                      <a:pt x="57421" y="54416"/>
                      <a:pt x="50008" y="53258"/>
                      <a:pt x="43759" y="55575"/>
                    </a:cubicBezTo>
                    <a:cubicBezTo>
                      <a:pt x="37509" y="57891"/>
                      <a:pt x="32644" y="63600"/>
                      <a:pt x="31341" y="70132"/>
                    </a:cubicBezTo>
                    <a:cubicBezTo>
                      <a:pt x="25536" y="68928"/>
                      <a:pt x="19554" y="67765"/>
                      <a:pt x="13713" y="68806"/>
                    </a:cubicBezTo>
                    <a:cubicBezTo>
                      <a:pt x="7877" y="69841"/>
                      <a:pt x="2131" y="73579"/>
                      <a:pt x="459" y="79266"/>
                    </a:cubicBezTo>
                    <a:cubicBezTo>
                      <a:pt x="-1294" y="85229"/>
                      <a:pt x="2154" y="92029"/>
                      <a:pt x="7681" y="94872"/>
                    </a:cubicBezTo>
                    <a:cubicBezTo>
                      <a:pt x="13209" y="97716"/>
                      <a:pt x="20217" y="96853"/>
                      <a:pt x="25418" y="93455"/>
                    </a:cubicBezTo>
                    <a:cubicBezTo>
                      <a:pt x="26594" y="92687"/>
                      <a:pt x="27834" y="91756"/>
                      <a:pt x="29233" y="91888"/>
                    </a:cubicBezTo>
                    <a:cubicBezTo>
                      <a:pt x="30410" y="91997"/>
                      <a:pt x="31368" y="92828"/>
                      <a:pt x="32267" y="93587"/>
                    </a:cubicBezTo>
                    <a:cubicBezTo>
                      <a:pt x="42378" y="102094"/>
                      <a:pt x="56313" y="105873"/>
                      <a:pt x="69335" y="103638"/>
                    </a:cubicBezTo>
                    <a:cubicBezTo>
                      <a:pt x="74481" y="102757"/>
                      <a:pt x="79986" y="100536"/>
                      <a:pt x="82170" y="95799"/>
                    </a:cubicBezTo>
                    <a:cubicBezTo>
                      <a:pt x="80390" y="101808"/>
                      <a:pt x="86467" y="107890"/>
                      <a:pt x="92717" y="108344"/>
                    </a:cubicBezTo>
                    <a:cubicBezTo>
                      <a:pt x="98967" y="108794"/>
                      <a:pt x="104808" y="105346"/>
                      <a:pt x="109795" y="101549"/>
                    </a:cubicBezTo>
                    <a:cubicBezTo>
                      <a:pt x="110931" y="100686"/>
                      <a:pt x="112116" y="99769"/>
                      <a:pt x="113524" y="99555"/>
                    </a:cubicBezTo>
                    <a:cubicBezTo>
                      <a:pt x="115700" y="99233"/>
                      <a:pt x="117689" y="100650"/>
                      <a:pt x="119624" y="101694"/>
                    </a:cubicBezTo>
                    <a:cubicBezTo>
                      <a:pt x="128808" y="106650"/>
                      <a:pt x="141676" y="102793"/>
                      <a:pt x="146617" y="93600"/>
                    </a:cubicBezTo>
                    <a:cubicBezTo>
                      <a:pt x="146672" y="95472"/>
                      <a:pt x="149170" y="95667"/>
                      <a:pt x="150750" y="96671"/>
                    </a:cubicBezTo>
                    <a:cubicBezTo>
                      <a:pt x="157554" y="100999"/>
                      <a:pt x="167769" y="98415"/>
                      <a:pt x="171698" y="91370"/>
                    </a:cubicBezTo>
                    <a:cubicBezTo>
                      <a:pt x="170844" y="94323"/>
                      <a:pt x="174146" y="96844"/>
                      <a:pt x="177149" y="97498"/>
                    </a:cubicBezTo>
                    <a:cubicBezTo>
                      <a:pt x="184107" y="99014"/>
                      <a:pt x="191860" y="95517"/>
                      <a:pt x="195330" y="89299"/>
                    </a:cubicBezTo>
                    <a:cubicBezTo>
                      <a:pt x="196398" y="95690"/>
                      <a:pt x="202788" y="100722"/>
                      <a:pt x="209247" y="100268"/>
                    </a:cubicBezTo>
                    <a:cubicBezTo>
                      <a:pt x="215710" y="99814"/>
                      <a:pt x="222301" y="93977"/>
                      <a:pt x="223922" y="8770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17" name="Google Shape;917;p16"/>
              <p:cNvGrpSpPr/>
              <p:nvPr/>
            </p:nvGrpSpPr>
            <p:grpSpPr>
              <a:xfrm>
                <a:off x="-354650" y="3004322"/>
                <a:ext cx="2023734" cy="2166295"/>
                <a:chOff x="-354650" y="3004322"/>
                <a:chExt cx="2023734" cy="2166295"/>
              </a:xfrm>
            </p:grpSpPr>
            <p:grpSp>
              <p:nvGrpSpPr>
                <p:cNvPr id="918" name="Google Shape;918;p16"/>
                <p:cNvGrpSpPr/>
                <p:nvPr/>
              </p:nvGrpSpPr>
              <p:grpSpPr>
                <a:xfrm>
                  <a:off x="-287840" y="3826959"/>
                  <a:ext cx="1471105" cy="1343657"/>
                  <a:chOff x="3421737" y="4180023"/>
                  <a:chExt cx="807856" cy="737868"/>
                </a:xfrm>
              </p:grpSpPr>
              <p:sp>
                <p:nvSpPr>
                  <p:cNvPr id="919" name="Google Shape;919;p16"/>
                  <p:cNvSpPr/>
                  <p:nvPr/>
                </p:nvSpPr>
                <p:spPr>
                  <a:xfrm>
                    <a:off x="3421737" y="4180023"/>
                    <a:ext cx="378130" cy="733613"/>
                  </a:xfrm>
                  <a:custGeom>
                    <a:rect b="b" l="l" r="r" t="t"/>
                    <a:pathLst>
                      <a:path extrusionOk="0" h="407563" w="210072">
                        <a:moveTo>
                          <a:pt x="195575" y="351895"/>
                        </a:moveTo>
                        <a:cubicBezTo>
                          <a:pt x="204704" y="333227"/>
                          <a:pt x="214015" y="312379"/>
                          <a:pt x="208338" y="292394"/>
                        </a:cubicBezTo>
                        <a:cubicBezTo>
                          <a:pt x="202252" y="271047"/>
                          <a:pt x="181313" y="258193"/>
                          <a:pt x="164099" y="244158"/>
                        </a:cubicBezTo>
                        <a:cubicBezTo>
                          <a:pt x="159011" y="239980"/>
                          <a:pt x="153879" y="235211"/>
                          <a:pt x="151880" y="228897"/>
                        </a:cubicBezTo>
                        <a:cubicBezTo>
                          <a:pt x="149791" y="222311"/>
                          <a:pt x="151471" y="215180"/>
                          <a:pt x="153879" y="208731"/>
                        </a:cubicBezTo>
                        <a:cubicBezTo>
                          <a:pt x="158784" y="195604"/>
                          <a:pt x="166597" y="183795"/>
                          <a:pt x="173137" y="171440"/>
                        </a:cubicBezTo>
                        <a:cubicBezTo>
                          <a:pt x="179723" y="159041"/>
                          <a:pt x="185173" y="145551"/>
                          <a:pt x="184765" y="131562"/>
                        </a:cubicBezTo>
                        <a:cubicBezTo>
                          <a:pt x="184311" y="117572"/>
                          <a:pt x="176680" y="103038"/>
                          <a:pt x="163599" y="98042"/>
                        </a:cubicBezTo>
                        <a:cubicBezTo>
                          <a:pt x="157058" y="95498"/>
                          <a:pt x="148792" y="94907"/>
                          <a:pt x="145249" y="88821"/>
                        </a:cubicBezTo>
                        <a:cubicBezTo>
                          <a:pt x="143569" y="86005"/>
                          <a:pt x="143432" y="82553"/>
                          <a:pt x="143432" y="79283"/>
                        </a:cubicBezTo>
                        <a:cubicBezTo>
                          <a:pt x="143432" y="67564"/>
                          <a:pt x="144976" y="55846"/>
                          <a:pt x="144295" y="44128"/>
                        </a:cubicBezTo>
                        <a:cubicBezTo>
                          <a:pt x="143569" y="32455"/>
                          <a:pt x="140298" y="20373"/>
                          <a:pt x="132213" y="11924"/>
                        </a:cubicBezTo>
                        <a:cubicBezTo>
                          <a:pt x="123675" y="3113"/>
                          <a:pt x="110775" y="-566"/>
                          <a:pt x="98557" y="70"/>
                        </a:cubicBezTo>
                        <a:cubicBezTo>
                          <a:pt x="86293" y="660"/>
                          <a:pt x="74575" y="5066"/>
                          <a:pt x="63538" y="10471"/>
                        </a:cubicBezTo>
                        <a:cubicBezTo>
                          <a:pt x="55317" y="14468"/>
                          <a:pt x="47187" y="19146"/>
                          <a:pt x="41100" y="26005"/>
                        </a:cubicBezTo>
                        <a:cubicBezTo>
                          <a:pt x="35196" y="32727"/>
                          <a:pt x="31562" y="41084"/>
                          <a:pt x="28560" y="49487"/>
                        </a:cubicBezTo>
                        <a:cubicBezTo>
                          <a:pt x="13258" y="92500"/>
                          <a:pt x="12336" y="139056"/>
                          <a:pt x="8834" y="184567"/>
                        </a:cubicBezTo>
                        <a:cubicBezTo>
                          <a:pt x="3293" y="256558"/>
                          <a:pt x="-8925" y="330457"/>
                          <a:pt x="10873" y="399904"/>
                        </a:cubicBezTo>
                        <a:cubicBezTo>
                          <a:pt x="50957" y="409988"/>
                          <a:pt x="92607" y="407126"/>
                          <a:pt x="133530" y="406990"/>
                        </a:cubicBezTo>
                        <a:cubicBezTo>
                          <a:pt x="147111" y="406944"/>
                          <a:pt x="162781" y="410805"/>
                          <a:pt x="172138" y="399087"/>
                        </a:cubicBezTo>
                        <a:cubicBezTo>
                          <a:pt x="182494" y="386187"/>
                          <a:pt x="188353" y="366702"/>
                          <a:pt x="195575" y="35189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0" name="Google Shape;920;p16"/>
                  <p:cNvSpPr/>
                  <p:nvPr/>
                </p:nvSpPr>
                <p:spPr>
                  <a:xfrm>
                    <a:off x="3700624" y="4562826"/>
                    <a:ext cx="528968" cy="348757"/>
                  </a:xfrm>
                  <a:custGeom>
                    <a:rect b="b" l="l" r="r" t="t"/>
                    <a:pathLst>
                      <a:path extrusionOk="0" h="193754" w="293871">
                        <a:moveTo>
                          <a:pt x="6627" y="193754"/>
                        </a:moveTo>
                        <a:lnTo>
                          <a:pt x="235863" y="193754"/>
                        </a:lnTo>
                        <a:cubicBezTo>
                          <a:pt x="250034" y="191347"/>
                          <a:pt x="272244" y="192028"/>
                          <a:pt x="286643" y="191756"/>
                        </a:cubicBezTo>
                        <a:cubicBezTo>
                          <a:pt x="290140" y="180764"/>
                          <a:pt x="293683" y="169545"/>
                          <a:pt x="293865" y="158009"/>
                        </a:cubicBezTo>
                        <a:cubicBezTo>
                          <a:pt x="294046" y="146472"/>
                          <a:pt x="290322" y="134299"/>
                          <a:pt x="281465" y="126896"/>
                        </a:cubicBezTo>
                        <a:cubicBezTo>
                          <a:pt x="272108" y="118993"/>
                          <a:pt x="258936" y="117766"/>
                          <a:pt x="246718" y="118130"/>
                        </a:cubicBezTo>
                        <a:cubicBezTo>
                          <a:pt x="224417" y="118856"/>
                          <a:pt x="202252" y="123943"/>
                          <a:pt x="181858" y="133028"/>
                        </a:cubicBezTo>
                        <a:cubicBezTo>
                          <a:pt x="190579" y="116949"/>
                          <a:pt x="191260" y="95783"/>
                          <a:pt x="180450" y="81021"/>
                        </a:cubicBezTo>
                        <a:cubicBezTo>
                          <a:pt x="169640" y="66305"/>
                          <a:pt x="146430" y="61082"/>
                          <a:pt x="132078" y="72482"/>
                        </a:cubicBezTo>
                        <a:cubicBezTo>
                          <a:pt x="139935" y="52815"/>
                          <a:pt x="136347" y="29106"/>
                          <a:pt x="123130" y="12618"/>
                        </a:cubicBezTo>
                        <a:cubicBezTo>
                          <a:pt x="116998" y="4942"/>
                          <a:pt x="107596" y="-1507"/>
                          <a:pt x="97922" y="310"/>
                        </a:cubicBezTo>
                        <a:cubicBezTo>
                          <a:pt x="89337" y="1944"/>
                          <a:pt x="83205" y="9621"/>
                          <a:pt x="79118" y="17342"/>
                        </a:cubicBezTo>
                        <a:cubicBezTo>
                          <a:pt x="71533" y="31786"/>
                          <a:pt x="68262" y="48500"/>
                          <a:pt x="69806" y="64715"/>
                        </a:cubicBezTo>
                        <a:cubicBezTo>
                          <a:pt x="58678" y="61809"/>
                          <a:pt x="46279" y="59038"/>
                          <a:pt x="36195" y="64579"/>
                        </a:cubicBezTo>
                        <a:cubicBezTo>
                          <a:pt x="28520" y="68803"/>
                          <a:pt x="23932" y="77070"/>
                          <a:pt x="20934" y="85336"/>
                        </a:cubicBezTo>
                        <a:cubicBezTo>
                          <a:pt x="13712" y="105366"/>
                          <a:pt x="13622" y="127849"/>
                          <a:pt x="20662" y="147925"/>
                        </a:cubicBezTo>
                        <a:cubicBezTo>
                          <a:pt x="13758" y="145881"/>
                          <a:pt x="5673" y="149152"/>
                          <a:pt x="2085" y="155374"/>
                        </a:cubicBezTo>
                        <a:cubicBezTo>
                          <a:pt x="-1549" y="161597"/>
                          <a:pt x="-322" y="170226"/>
                          <a:pt x="4901" y="175177"/>
                        </a:cubicBezTo>
                        <a:cubicBezTo>
                          <a:pt x="4901" y="180401"/>
                          <a:pt x="6627" y="188531"/>
                          <a:pt x="6627" y="19375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1" name="Google Shape;921;p16"/>
                  <p:cNvSpPr/>
                  <p:nvPr/>
                </p:nvSpPr>
                <p:spPr>
                  <a:xfrm>
                    <a:off x="3522168" y="4403622"/>
                    <a:ext cx="381526" cy="463106"/>
                  </a:xfrm>
                  <a:custGeom>
                    <a:rect b="b" l="l" r="r" t="t"/>
                    <a:pathLst>
                      <a:path extrusionOk="0" h="257281" w="211959">
                        <a:moveTo>
                          <a:pt x="31368" y="123997"/>
                        </a:moveTo>
                        <a:cubicBezTo>
                          <a:pt x="50127" y="100152"/>
                          <a:pt x="74109" y="81075"/>
                          <a:pt x="98136" y="62544"/>
                        </a:cubicBezTo>
                        <a:cubicBezTo>
                          <a:pt x="103359" y="83755"/>
                          <a:pt x="112625" y="104012"/>
                          <a:pt x="125615" y="121635"/>
                        </a:cubicBezTo>
                        <a:cubicBezTo>
                          <a:pt x="117667" y="110825"/>
                          <a:pt x="127795" y="59273"/>
                          <a:pt x="128295" y="45012"/>
                        </a:cubicBezTo>
                        <a:cubicBezTo>
                          <a:pt x="128386" y="43104"/>
                          <a:pt x="128432" y="41287"/>
                          <a:pt x="128522" y="39607"/>
                        </a:cubicBezTo>
                        <a:cubicBezTo>
                          <a:pt x="154094" y="21257"/>
                          <a:pt x="181300" y="5359"/>
                          <a:pt x="211959" y="0"/>
                        </a:cubicBezTo>
                        <a:cubicBezTo>
                          <a:pt x="208825" y="91158"/>
                          <a:pt x="161543" y="179773"/>
                          <a:pt x="87599" y="233188"/>
                        </a:cubicBezTo>
                        <a:cubicBezTo>
                          <a:pt x="62708" y="251174"/>
                          <a:pt x="29597" y="265481"/>
                          <a:pt x="2072" y="251901"/>
                        </a:cubicBezTo>
                        <a:cubicBezTo>
                          <a:pt x="4162" y="239228"/>
                          <a:pt x="1209" y="225193"/>
                          <a:pt x="256" y="212385"/>
                        </a:cubicBezTo>
                        <a:cubicBezTo>
                          <a:pt x="-2061" y="180500"/>
                          <a:pt x="11611" y="149115"/>
                          <a:pt x="31368" y="12399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2" name="Google Shape;922;p16"/>
                  <p:cNvSpPr/>
                  <p:nvPr/>
                </p:nvSpPr>
                <p:spPr>
                  <a:xfrm>
                    <a:off x="3470436" y="4355051"/>
                    <a:ext cx="126317" cy="504518"/>
                  </a:xfrm>
                  <a:custGeom>
                    <a:rect b="b" l="l" r="r" t="t"/>
                    <a:pathLst>
                      <a:path extrusionOk="0" h="280288" w="70176">
                        <a:moveTo>
                          <a:pt x="31762" y="280288"/>
                        </a:moveTo>
                        <a:cubicBezTo>
                          <a:pt x="8053" y="238729"/>
                          <a:pt x="-382" y="189902"/>
                          <a:pt x="13" y="142120"/>
                        </a:cubicBezTo>
                        <a:cubicBezTo>
                          <a:pt x="408" y="94292"/>
                          <a:pt x="9188" y="47010"/>
                          <a:pt x="17908" y="0"/>
                        </a:cubicBezTo>
                        <a:cubicBezTo>
                          <a:pt x="50566" y="33565"/>
                          <a:pt x="66599" y="80757"/>
                          <a:pt x="69597" y="127449"/>
                        </a:cubicBezTo>
                        <a:cubicBezTo>
                          <a:pt x="72595" y="174187"/>
                          <a:pt x="63556" y="220878"/>
                          <a:pt x="51792" y="266208"/>
                        </a:cubicBezTo>
                        <a:cubicBezTo>
                          <a:pt x="49612" y="274701"/>
                          <a:pt x="40482" y="279516"/>
                          <a:pt x="31762" y="28028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3" name="Google Shape;923;p16"/>
                  <p:cNvSpPr/>
                  <p:nvPr/>
                </p:nvSpPr>
                <p:spPr>
                  <a:xfrm>
                    <a:off x="3556970" y="4649825"/>
                    <a:ext cx="440912" cy="268065"/>
                  </a:xfrm>
                  <a:custGeom>
                    <a:rect b="b" l="l" r="r" t="t"/>
                    <a:pathLst>
                      <a:path extrusionOk="0" h="148925" w="244951">
                        <a:moveTo>
                          <a:pt x="0" y="136896"/>
                        </a:moveTo>
                        <a:cubicBezTo>
                          <a:pt x="26662" y="97199"/>
                          <a:pt x="66677" y="67948"/>
                          <a:pt x="109690" y="47055"/>
                        </a:cubicBezTo>
                        <a:cubicBezTo>
                          <a:pt x="152703" y="26207"/>
                          <a:pt x="198941" y="13035"/>
                          <a:pt x="244951" y="0"/>
                        </a:cubicBezTo>
                        <a:cubicBezTo>
                          <a:pt x="229372" y="44194"/>
                          <a:pt x="194217" y="79485"/>
                          <a:pt x="153702" y="102922"/>
                        </a:cubicBezTo>
                        <a:cubicBezTo>
                          <a:pt x="113142" y="126359"/>
                          <a:pt x="67313" y="138986"/>
                          <a:pt x="21484" y="148615"/>
                        </a:cubicBezTo>
                        <a:cubicBezTo>
                          <a:pt x="12945" y="150386"/>
                          <a:pt x="4542" y="144345"/>
                          <a:pt x="0" y="13689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4" name="Google Shape;924;p16"/>
                  <p:cNvSpPr/>
                  <p:nvPr/>
                </p:nvSpPr>
                <p:spPr>
                  <a:xfrm>
                    <a:off x="3597140" y="4673211"/>
                    <a:ext cx="379818" cy="217123"/>
                  </a:xfrm>
                  <a:custGeom>
                    <a:rect b="b" l="l" r="r" t="t"/>
                    <a:pathLst>
                      <a:path extrusionOk="0" h="120624" w="211010">
                        <a:moveTo>
                          <a:pt x="210282" y="91"/>
                        </a:moveTo>
                        <a:cubicBezTo>
                          <a:pt x="197655" y="10129"/>
                          <a:pt x="184847" y="19894"/>
                          <a:pt x="171721" y="29205"/>
                        </a:cubicBezTo>
                        <a:cubicBezTo>
                          <a:pt x="158685" y="38471"/>
                          <a:pt x="145331" y="47328"/>
                          <a:pt x="131569" y="55504"/>
                        </a:cubicBezTo>
                        <a:cubicBezTo>
                          <a:pt x="117898" y="63680"/>
                          <a:pt x="103772" y="71265"/>
                          <a:pt x="89283" y="77987"/>
                        </a:cubicBezTo>
                        <a:cubicBezTo>
                          <a:pt x="74975" y="84573"/>
                          <a:pt x="60214" y="89978"/>
                          <a:pt x="45589" y="95792"/>
                        </a:cubicBezTo>
                        <a:cubicBezTo>
                          <a:pt x="31463" y="101424"/>
                          <a:pt x="17383" y="107646"/>
                          <a:pt x="4846" y="116367"/>
                        </a:cubicBezTo>
                        <a:cubicBezTo>
                          <a:pt x="3257" y="117503"/>
                          <a:pt x="1713" y="118638"/>
                          <a:pt x="168" y="119819"/>
                        </a:cubicBezTo>
                        <a:cubicBezTo>
                          <a:pt x="-241" y="120137"/>
                          <a:pt x="168" y="120863"/>
                          <a:pt x="622" y="120546"/>
                        </a:cubicBezTo>
                        <a:cubicBezTo>
                          <a:pt x="12977" y="111053"/>
                          <a:pt x="27057" y="104285"/>
                          <a:pt x="41410" y="98426"/>
                        </a:cubicBezTo>
                        <a:cubicBezTo>
                          <a:pt x="55763" y="92521"/>
                          <a:pt x="70524" y="87298"/>
                          <a:pt x="84786" y="80939"/>
                        </a:cubicBezTo>
                        <a:cubicBezTo>
                          <a:pt x="99321" y="74444"/>
                          <a:pt x="113537" y="67086"/>
                          <a:pt x="127345" y="59047"/>
                        </a:cubicBezTo>
                        <a:cubicBezTo>
                          <a:pt x="141198" y="50962"/>
                          <a:pt x="154688" y="42196"/>
                          <a:pt x="167860" y="33021"/>
                        </a:cubicBezTo>
                        <a:cubicBezTo>
                          <a:pt x="180896" y="23891"/>
                          <a:pt x="193658" y="14308"/>
                          <a:pt x="206149" y="4451"/>
                        </a:cubicBezTo>
                        <a:cubicBezTo>
                          <a:pt x="207739" y="3180"/>
                          <a:pt x="209283" y="1953"/>
                          <a:pt x="210873" y="682"/>
                        </a:cubicBezTo>
                        <a:cubicBezTo>
                          <a:pt x="211281" y="364"/>
                          <a:pt x="210691" y="-227"/>
                          <a:pt x="210282" y="91"/>
                        </a:cubicBezTo>
                        <a:lnTo>
                          <a:pt x="210282" y="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5" name="Google Shape;925;p16"/>
                  <p:cNvSpPr/>
                  <p:nvPr/>
                </p:nvSpPr>
                <p:spPr>
                  <a:xfrm>
                    <a:off x="3744073" y="4731618"/>
                    <a:ext cx="57348" cy="82903"/>
                  </a:xfrm>
                  <a:custGeom>
                    <a:rect b="b" l="l" r="r" t="t"/>
                    <a:pathLst>
                      <a:path extrusionOk="0" h="46057" w="31860">
                        <a:moveTo>
                          <a:pt x="31010" y="168"/>
                        </a:moveTo>
                        <a:cubicBezTo>
                          <a:pt x="22335" y="11478"/>
                          <a:pt x="14159" y="23151"/>
                          <a:pt x="6438" y="35142"/>
                        </a:cubicBezTo>
                        <a:cubicBezTo>
                          <a:pt x="4303" y="38548"/>
                          <a:pt x="2168" y="41955"/>
                          <a:pt x="79" y="45407"/>
                        </a:cubicBezTo>
                        <a:cubicBezTo>
                          <a:pt x="-239" y="45906"/>
                          <a:pt x="488" y="46315"/>
                          <a:pt x="805" y="45861"/>
                        </a:cubicBezTo>
                        <a:cubicBezTo>
                          <a:pt x="8209" y="33688"/>
                          <a:pt x="16112" y="21788"/>
                          <a:pt x="24515" y="10297"/>
                        </a:cubicBezTo>
                        <a:cubicBezTo>
                          <a:pt x="26877" y="7027"/>
                          <a:pt x="29284" y="3802"/>
                          <a:pt x="31782" y="622"/>
                        </a:cubicBezTo>
                        <a:cubicBezTo>
                          <a:pt x="32100" y="168"/>
                          <a:pt x="31373" y="-240"/>
                          <a:pt x="31010" y="168"/>
                        </a:cubicBezTo>
                        <a:lnTo>
                          <a:pt x="31010" y="16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6" name="Google Shape;926;p16"/>
                  <p:cNvSpPr/>
                  <p:nvPr/>
                </p:nvSpPr>
                <p:spPr>
                  <a:xfrm>
                    <a:off x="3692376" y="4839501"/>
                    <a:ext cx="121153" cy="9432"/>
                  </a:xfrm>
                  <a:custGeom>
                    <a:rect b="b" l="l" r="r" t="t"/>
                    <a:pathLst>
                      <a:path extrusionOk="0" h="5240" w="67307">
                        <a:moveTo>
                          <a:pt x="66768" y="15"/>
                        </a:moveTo>
                        <a:cubicBezTo>
                          <a:pt x="58274" y="1831"/>
                          <a:pt x="49645" y="3103"/>
                          <a:pt x="40969" y="3784"/>
                        </a:cubicBezTo>
                        <a:cubicBezTo>
                          <a:pt x="32339" y="4466"/>
                          <a:pt x="23664" y="4557"/>
                          <a:pt x="15034" y="4102"/>
                        </a:cubicBezTo>
                        <a:cubicBezTo>
                          <a:pt x="10129" y="3830"/>
                          <a:pt x="5269" y="3375"/>
                          <a:pt x="409" y="2740"/>
                        </a:cubicBezTo>
                        <a:cubicBezTo>
                          <a:pt x="-136" y="2694"/>
                          <a:pt x="-136" y="3512"/>
                          <a:pt x="409" y="3603"/>
                        </a:cubicBezTo>
                        <a:cubicBezTo>
                          <a:pt x="9039" y="4738"/>
                          <a:pt x="17805" y="5283"/>
                          <a:pt x="26525" y="5238"/>
                        </a:cubicBezTo>
                        <a:cubicBezTo>
                          <a:pt x="35201" y="5192"/>
                          <a:pt x="43830" y="4557"/>
                          <a:pt x="52415" y="3375"/>
                        </a:cubicBezTo>
                        <a:cubicBezTo>
                          <a:pt x="57320" y="2740"/>
                          <a:pt x="62180" y="1877"/>
                          <a:pt x="66995" y="832"/>
                        </a:cubicBezTo>
                        <a:cubicBezTo>
                          <a:pt x="67540" y="741"/>
                          <a:pt x="67313" y="-122"/>
                          <a:pt x="66768" y="15"/>
                        </a:cubicBezTo>
                        <a:lnTo>
                          <a:pt x="66768"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7" name="Google Shape;927;p16"/>
                  <p:cNvSpPr/>
                  <p:nvPr/>
                </p:nvSpPr>
                <p:spPr>
                  <a:xfrm>
                    <a:off x="3574027" y="4716381"/>
                    <a:ext cx="217739" cy="151990"/>
                  </a:xfrm>
                  <a:custGeom>
                    <a:rect b="b" l="l" r="r" t="t"/>
                    <a:pathLst>
                      <a:path extrusionOk="0" h="84439" w="120966">
                        <a:moveTo>
                          <a:pt x="120427" y="2"/>
                        </a:moveTo>
                        <a:cubicBezTo>
                          <a:pt x="111297" y="1410"/>
                          <a:pt x="102395" y="4181"/>
                          <a:pt x="93947" y="7905"/>
                        </a:cubicBezTo>
                        <a:cubicBezTo>
                          <a:pt x="85498" y="11675"/>
                          <a:pt x="77369" y="16444"/>
                          <a:pt x="69738" y="21758"/>
                        </a:cubicBezTo>
                        <a:cubicBezTo>
                          <a:pt x="61926" y="27118"/>
                          <a:pt x="54522" y="32977"/>
                          <a:pt x="47345" y="39109"/>
                        </a:cubicBezTo>
                        <a:cubicBezTo>
                          <a:pt x="39851" y="45422"/>
                          <a:pt x="32584" y="51963"/>
                          <a:pt x="25317" y="58503"/>
                        </a:cubicBezTo>
                        <a:cubicBezTo>
                          <a:pt x="17459" y="65589"/>
                          <a:pt x="9738" y="72856"/>
                          <a:pt x="2697" y="80759"/>
                        </a:cubicBezTo>
                        <a:cubicBezTo>
                          <a:pt x="1835" y="81713"/>
                          <a:pt x="972" y="82712"/>
                          <a:pt x="108" y="83711"/>
                        </a:cubicBezTo>
                        <a:cubicBezTo>
                          <a:pt x="-255" y="84120"/>
                          <a:pt x="381" y="84711"/>
                          <a:pt x="744" y="84302"/>
                        </a:cubicBezTo>
                        <a:cubicBezTo>
                          <a:pt x="7558" y="76308"/>
                          <a:pt x="15143" y="68950"/>
                          <a:pt x="22909" y="61864"/>
                        </a:cubicBezTo>
                        <a:cubicBezTo>
                          <a:pt x="30222" y="55187"/>
                          <a:pt x="37535" y="48601"/>
                          <a:pt x="45029" y="42197"/>
                        </a:cubicBezTo>
                        <a:cubicBezTo>
                          <a:pt x="52206" y="36020"/>
                          <a:pt x="59564" y="29979"/>
                          <a:pt x="67285" y="24483"/>
                        </a:cubicBezTo>
                        <a:cubicBezTo>
                          <a:pt x="75007" y="18987"/>
                          <a:pt x="82773" y="14173"/>
                          <a:pt x="91176" y="10130"/>
                        </a:cubicBezTo>
                        <a:cubicBezTo>
                          <a:pt x="99579" y="6134"/>
                          <a:pt x="108209" y="3136"/>
                          <a:pt x="117247" y="1410"/>
                        </a:cubicBezTo>
                        <a:cubicBezTo>
                          <a:pt x="118383" y="1183"/>
                          <a:pt x="119518" y="1001"/>
                          <a:pt x="120654" y="819"/>
                        </a:cubicBezTo>
                        <a:cubicBezTo>
                          <a:pt x="121199" y="774"/>
                          <a:pt x="120972" y="-43"/>
                          <a:pt x="120427" y="2"/>
                        </a:cubicBezTo>
                        <a:lnTo>
                          <a:pt x="120427" y="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8" name="Google Shape;928;p16"/>
                  <p:cNvSpPr/>
                  <p:nvPr/>
                </p:nvSpPr>
                <p:spPr>
                  <a:xfrm>
                    <a:off x="3548646" y="4418559"/>
                    <a:ext cx="333085" cy="419627"/>
                  </a:xfrm>
                  <a:custGeom>
                    <a:rect b="b" l="l" r="r" t="t"/>
                    <a:pathLst>
                      <a:path extrusionOk="0" h="233126" w="185047">
                        <a:moveTo>
                          <a:pt x="184261" y="197"/>
                        </a:moveTo>
                        <a:cubicBezTo>
                          <a:pt x="175177" y="17502"/>
                          <a:pt x="165548" y="34489"/>
                          <a:pt x="155328" y="51113"/>
                        </a:cubicBezTo>
                        <a:cubicBezTo>
                          <a:pt x="145154" y="67737"/>
                          <a:pt x="134389" y="84042"/>
                          <a:pt x="123080" y="99985"/>
                        </a:cubicBezTo>
                        <a:cubicBezTo>
                          <a:pt x="111816" y="115927"/>
                          <a:pt x="99961" y="131461"/>
                          <a:pt x="87607" y="146632"/>
                        </a:cubicBezTo>
                        <a:cubicBezTo>
                          <a:pt x="75343" y="161756"/>
                          <a:pt x="62535" y="176472"/>
                          <a:pt x="49227" y="190689"/>
                        </a:cubicBezTo>
                        <a:cubicBezTo>
                          <a:pt x="35919" y="204906"/>
                          <a:pt x="22247" y="218168"/>
                          <a:pt x="6077" y="228706"/>
                        </a:cubicBezTo>
                        <a:cubicBezTo>
                          <a:pt x="4170" y="229932"/>
                          <a:pt x="2217" y="231158"/>
                          <a:pt x="218" y="232339"/>
                        </a:cubicBezTo>
                        <a:cubicBezTo>
                          <a:pt x="-281" y="232612"/>
                          <a:pt x="173" y="233339"/>
                          <a:pt x="627" y="233066"/>
                        </a:cubicBezTo>
                        <a:cubicBezTo>
                          <a:pt x="17114" y="223392"/>
                          <a:pt x="31422" y="210492"/>
                          <a:pt x="44639" y="196775"/>
                        </a:cubicBezTo>
                        <a:cubicBezTo>
                          <a:pt x="58174" y="182741"/>
                          <a:pt x="71028" y="168024"/>
                          <a:pt x="83473" y="153036"/>
                        </a:cubicBezTo>
                        <a:cubicBezTo>
                          <a:pt x="95873" y="138047"/>
                          <a:pt x="107910" y="122513"/>
                          <a:pt x="119355" y="106662"/>
                        </a:cubicBezTo>
                        <a:cubicBezTo>
                          <a:pt x="130801" y="90765"/>
                          <a:pt x="141748" y="74504"/>
                          <a:pt x="152149" y="57926"/>
                        </a:cubicBezTo>
                        <a:cubicBezTo>
                          <a:pt x="162504" y="41302"/>
                          <a:pt x="172361" y="24360"/>
                          <a:pt x="181581" y="7101"/>
                        </a:cubicBezTo>
                        <a:cubicBezTo>
                          <a:pt x="182762" y="4966"/>
                          <a:pt x="183898" y="2786"/>
                          <a:pt x="184987" y="651"/>
                        </a:cubicBezTo>
                        <a:cubicBezTo>
                          <a:pt x="185260" y="151"/>
                          <a:pt x="184533" y="-258"/>
                          <a:pt x="184261" y="197"/>
                        </a:cubicBezTo>
                        <a:lnTo>
                          <a:pt x="184261"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9" name="Google Shape;929;p16"/>
                  <p:cNvSpPr/>
                  <p:nvPr/>
                </p:nvSpPr>
                <p:spPr>
                  <a:xfrm>
                    <a:off x="3748385" y="4628595"/>
                    <a:ext cx="96881" cy="10028"/>
                  </a:xfrm>
                  <a:custGeom>
                    <a:rect b="b" l="l" r="r" t="t"/>
                    <a:pathLst>
                      <a:path extrusionOk="0" h="5571" w="53823">
                        <a:moveTo>
                          <a:pt x="53187" y="29"/>
                        </a:moveTo>
                        <a:cubicBezTo>
                          <a:pt x="50144" y="1346"/>
                          <a:pt x="46828" y="1710"/>
                          <a:pt x="43558" y="1937"/>
                        </a:cubicBezTo>
                        <a:cubicBezTo>
                          <a:pt x="40152" y="2164"/>
                          <a:pt x="36745" y="2391"/>
                          <a:pt x="33293" y="2618"/>
                        </a:cubicBezTo>
                        <a:cubicBezTo>
                          <a:pt x="26298" y="3026"/>
                          <a:pt x="19349" y="3481"/>
                          <a:pt x="12354" y="3935"/>
                        </a:cubicBezTo>
                        <a:cubicBezTo>
                          <a:pt x="8357" y="4208"/>
                          <a:pt x="4360" y="4480"/>
                          <a:pt x="409" y="4707"/>
                        </a:cubicBezTo>
                        <a:cubicBezTo>
                          <a:pt x="-136" y="4753"/>
                          <a:pt x="-136" y="5615"/>
                          <a:pt x="409" y="5570"/>
                        </a:cubicBezTo>
                        <a:cubicBezTo>
                          <a:pt x="14625" y="4662"/>
                          <a:pt x="28887" y="3753"/>
                          <a:pt x="43149" y="2799"/>
                        </a:cubicBezTo>
                        <a:cubicBezTo>
                          <a:pt x="46737" y="2572"/>
                          <a:pt x="50280" y="2209"/>
                          <a:pt x="53596" y="801"/>
                        </a:cubicBezTo>
                        <a:cubicBezTo>
                          <a:pt x="54096" y="574"/>
                          <a:pt x="53687" y="-153"/>
                          <a:pt x="53187" y="29"/>
                        </a:cubicBezTo>
                        <a:lnTo>
                          <a:pt x="53187" y="2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0" name="Google Shape;930;p16"/>
                  <p:cNvSpPr/>
                  <p:nvPr/>
                </p:nvSpPr>
                <p:spPr>
                  <a:xfrm>
                    <a:off x="3602347" y="4594386"/>
                    <a:ext cx="46991" cy="157356"/>
                  </a:xfrm>
                  <a:custGeom>
                    <a:rect b="b" l="l" r="r" t="t"/>
                    <a:pathLst>
                      <a:path extrusionOk="0" h="87420" w="26106">
                        <a:moveTo>
                          <a:pt x="26027" y="86843"/>
                        </a:moveTo>
                        <a:cubicBezTo>
                          <a:pt x="18896" y="77396"/>
                          <a:pt x="13900" y="66631"/>
                          <a:pt x="10357" y="55413"/>
                        </a:cubicBezTo>
                        <a:cubicBezTo>
                          <a:pt x="6815" y="44058"/>
                          <a:pt x="4680" y="32294"/>
                          <a:pt x="3136" y="20485"/>
                        </a:cubicBezTo>
                        <a:cubicBezTo>
                          <a:pt x="2273" y="13808"/>
                          <a:pt x="1546" y="7086"/>
                          <a:pt x="865" y="409"/>
                        </a:cubicBezTo>
                        <a:cubicBezTo>
                          <a:pt x="819" y="-136"/>
                          <a:pt x="-44" y="-136"/>
                          <a:pt x="2" y="409"/>
                        </a:cubicBezTo>
                        <a:cubicBezTo>
                          <a:pt x="1228" y="12400"/>
                          <a:pt x="2545" y="24391"/>
                          <a:pt x="4771" y="36246"/>
                        </a:cubicBezTo>
                        <a:cubicBezTo>
                          <a:pt x="7042" y="48100"/>
                          <a:pt x="10130" y="59410"/>
                          <a:pt x="15127" y="70174"/>
                        </a:cubicBezTo>
                        <a:cubicBezTo>
                          <a:pt x="17897" y="76170"/>
                          <a:pt x="21258" y="81938"/>
                          <a:pt x="25301" y="87252"/>
                        </a:cubicBezTo>
                        <a:cubicBezTo>
                          <a:pt x="25619" y="87661"/>
                          <a:pt x="26345" y="87252"/>
                          <a:pt x="26027" y="86798"/>
                        </a:cubicBezTo>
                        <a:lnTo>
                          <a:pt x="26027" y="867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1" name="Google Shape;931;p16"/>
                  <p:cNvSpPr/>
                  <p:nvPr/>
                </p:nvSpPr>
                <p:spPr>
                  <a:xfrm>
                    <a:off x="3526452" y="4555337"/>
                    <a:ext cx="124220" cy="289791"/>
                  </a:xfrm>
                  <a:custGeom>
                    <a:rect b="b" l="l" r="r" t="t"/>
                    <a:pathLst>
                      <a:path extrusionOk="0" h="160995" w="69011">
                        <a:moveTo>
                          <a:pt x="68504" y="26"/>
                        </a:moveTo>
                        <a:cubicBezTo>
                          <a:pt x="58285" y="4114"/>
                          <a:pt x="49655" y="11290"/>
                          <a:pt x="42524" y="19602"/>
                        </a:cubicBezTo>
                        <a:cubicBezTo>
                          <a:pt x="35075" y="28368"/>
                          <a:pt x="29034" y="38270"/>
                          <a:pt x="23402" y="48262"/>
                        </a:cubicBezTo>
                        <a:cubicBezTo>
                          <a:pt x="17088" y="59481"/>
                          <a:pt x="11411" y="71109"/>
                          <a:pt x="7187" y="83281"/>
                        </a:cubicBezTo>
                        <a:cubicBezTo>
                          <a:pt x="3099" y="95182"/>
                          <a:pt x="419" y="107626"/>
                          <a:pt x="56" y="120253"/>
                        </a:cubicBezTo>
                        <a:cubicBezTo>
                          <a:pt x="-353" y="132653"/>
                          <a:pt x="1464" y="145189"/>
                          <a:pt x="6051" y="156680"/>
                        </a:cubicBezTo>
                        <a:cubicBezTo>
                          <a:pt x="6597" y="158089"/>
                          <a:pt x="7187" y="159451"/>
                          <a:pt x="7823" y="160768"/>
                        </a:cubicBezTo>
                        <a:cubicBezTo>
                          <a:pt x="8050" y="161268"/>
                          <a:pt x="8777" y="160859"/>
                          <a:pt x="8550" y="160360"/>
                        </a:cubicBezTo>
                        <a:cubicBezTo>
                          <a:pt x="3326" y="149141"/>
                          <a:pt x="964" y="136832"/>
                          <a:pt x="828" y="124523"/>
                        </a:cubicBezTo>
                        <a:cubicBezTo>
                          <a:pt x="737" y="112032"/>
                          <a:pt x="2917" y="99633"/>
                          <a:pt x="6597" y="87778"/>
                        </a:cubicBezTo>
                        <a:cubicBezTo>
                          <a:pt x="10366" y="75696"/>
                          <a:pt x="15681" y="64114"/>
                          <a:pt x="21721" y="53031"/>
                        </a:cubicBezTo>
                        <a:cubicBezTo>
                          <a:pt x="27263" y="42857"/>
                          <a:pt x="33167" y="32774"/>
                          <a:pt x="40344" y="23645"/>
                        </a:cubicBezTo>
                        <a:cubicBezTo>
                          <a:pt x="47066" y="15105"/>
                          <a:pt x="55105" y="7384"/>
                          <a:pt x="64962" y="2524"/>
                        </a:cubicBezTo>
                        <a:cubicBezTo>
                          <a:pt x="66188" y="1934"/>
                          <a:pt x="67460" y="1343"/>
                          <a:pt x="68731" y="844"/>
                        </a:cubicBezTo>
                        <a:cubicBezTo>
                          <a:pt x="69231" y="662"/>
                          <a:pt x="69004" y="-156"/>
                          <a:pt x="68504" y="26"/>
                        </a:cubicBezTo>
                        <a:lnTo>
                          <a:pt x="68504" y="2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2" name="Google Shape;932;p16"/>
                  <p:cNvSpPr/>
                  <p:nvPr/>
                </p:nvSpPr>
                <p:spPr>
                  <a:xfrm>
                    <a:off x="3509132" y="4376557"/>
                    <a:ext cx="26001" cy="332829"/>
                  </a:xfrm>
                  <a:custGeom>
                    <a:rect b="b" l="l" r="r" t="t"/>
                    <a:pathLst>
                      <a:path extrusionOk="0" h="184905" w="14445">
                        <a:moveTo>
                          <a:pt x="2" y="409"/>
                        </a:moveTo>
                        <a:cubicBezTo>
                          <a:pt x="2863" y="24254"/>
                          <a:pt x="5270" y="48145"/>
                          <a:pt x="7269" y="72082"/>
                        </a:cubicBezTo>
                        <a:cubicBezTo>
                          <a:pt x="9268" y="95973"/>
                          <a:pt x="10857" y="119955"/>
                          <a:pt x="12038" y="143936"/>
                        </a:cubicBezTo>
                        <a:cubicBezTo>
                          <a:pt x="12674" y="157426"/>
                          <a:pt x="13174" y="170961"/>
                          <a:pt x="13583" y="184497"/>
                        </a:cubicBezTo>
                        <a:cubicBezTo>
                          <a:pt x="13583" y="185042"/>
                          <a:pt x="14445" y="185042"/>
                          <a:pt x="14445" y="184497"/>
                        </a:cubicBezTo>
                        <a:cubicBezTo>
                          <a:pt x="13764" y="160470"/>
                          <a:pt x="12629" y="136488"/>
                          <a:pt x="11130" y="112551"/>
                        </a:cubicBezTo>
                        <a:cubicBezTo>
                          <a:pt x="9585" y="88569"/>
                          <a:pt x="7632" y="64633"/>
                          <a:pt x="5270" y="40742"/>
                        </a:cubicBezTo>
                        <a:cubicBezTo>
                          <a:pt x="3908" y="27297"/>
                          <a:pt x="2455" y="13853"/>
                          <a:pt x="865" y="409"/>
                        </a:cubicBezTo>
                        <a:cubicBezTo>
                          <a:pt x="774" y="-136"/>
                          <a:pt x="-43" y="-136"/>
                          <a:pt x="2" y="409"/>
                        </a:cubicBezTo>
                        <a:lnTo>
                          <a:pt x="2"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3" name="Google Shape;933;p16"/>
                  <p:cNvSpPr/>
                  <p:nvPr/>
                </p:nvSpPr>
                <p:spPr>
                  <a:xfrm>
                    <a:off x="3531707" y="4518842"/>
                    <a:ext cx="28622" cy="93436"/>
                  </a:xfrm>
                  <a:custGeom>
                    <a:rect b="b" l="l" r="r" t="t"/>
                    <a:pathLst>
                      <a:path extrusionOk="0" h="51909" w="15901">
                        <a:moveTo>
                          <a:pt x="15077" y="313"/>
                        </a:moveTo>
                        <a:cubicBezTo>
                          <a:pt x="12715" y="13893"/>
                          <a:pt x="9127" y="27292"/>
                          <a:pt x="4404" y="40237"/>
                        </a:cubicBezTo>
                        <a:cubicBezTo>
                          <a:pt x="3041" y="43961"/>
                          <a:pt x="1587" y="47640"/>
                          <a:pt x="43" y="51274"/>
                        </a:cubicBezTo>
                        <a:cubicBezTo>
                          <a:pt x="-184" y="51774"/>
                          <a:pt x="543" y="52182"/>
                          <a:pt x="770" y="51683"/>
                        </a:cubicBezTo>
                        <a:cubicBezTo>
                          <a:pt x="6220" y="38874"/>
                          <a:pt x="10535" y="25611"/>
                          <a:pt x="13579" y="12031"/>
                        </a:cubicBezTo>
                        <a:cubicBezTo>
                          <a:pt x="14487" y="8215"/>
                          <a:pt x="15214" y="4400"/>
                          <a:pt x="15895" y="540"/>
                        </a:cubicBezTo>
                        <a:cubicBezTo>
                          <a:pt x="15986" y="-5"/>
                          <a:pt x="15168" y="-233"/>
                          <a:pt x="15077" y="313"/>
                        </a:cubicBezTo>
                        <a:lnTo>
                          <a:pt x="15077"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4" name="Google Shape;934;p16"/>
                  <p:cNvSpPr/>
                  <p:nvPr/>
                </p:nvSpPr>
                <p:spPr>
                  <a:xfrm>
                    <a:off x="3481717" y="4461484"/>
                    <a:ext cx="40570" cy="77107"/>
                  </a:xfrm>
                  <a:custGeom>
                    <a:rect b="b" l="l" r="r" t="t"/>
                    <a:pathLst>
                      <a:path extrusionOk="0" h="42837" w="22539">
                        <a:moveTo>
                          <a:pt x="60" y="607"/>
                        </a:moveTo>
                        <a:cubicBezTo>
                          <a:pt x="6374" y="11190"/>
                          <a:pt x="12187" y="22045"/>
                          <a:pt x="17456" y="33173"/>
                        </a:cubicBezTo>
                        <a:cubicBezTo>
                          <a:pt x="18909" y="36307"/>
                          <a:pt x="20363" y="39441"/>
                          <a:pt x="21726" y="42621"/>
                        </a:cubicBezTo>
                        <a:cubicBezTo>
                          <a:pt x="21953" y="43120"/>
                          <a:pt x="22725" y="42666"/>
                          <a:pt x="22498" y="42166"/>
                        </a:cubicBezTo>
                        <a:cubicBezTo>
                          <a:pt x="17547" y="30902"/>
                          <a:pt x="12006" y="19865"/>
                          <a:pt x="6010" y="9146"/>
                        </a:cubicBezTo>
                        <a:cubicBezTo>
                          <a:pt x="4284" y="6148"/>
                          <a:pt x="2558" y="3150"/>
                          <a:pt x="787" y="198"/>
                        </a:cubicBezTo>
                        <a:cubicBezTo>
                          <a:pt x="514" y="-256"/>
                          <a:pt x="-212" y="153"/>
                          <a:pt x="60" y="607"/>
                        </a:cubicBezTo>
                        <a:lnTo>
                          <a:pt x="60" y="6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35" name="Google Shape;935;p16"/>
                <p:cNvSpPr/>
                <p:nvPr/>
              </p:nvSpPr>
              <p:spPr>
                <a:xfrm>
                  <a:off x="-354650" y="3004322"/>
                  <a:ext cx="701170" cy="267585"/>
                </a:xfrm>
                <a:custGeom>
                  <a:rect b="b" l="l" r="r" t="t"/>
                  <a:pathLst>
                    <a:path extrusionOk="0" h="121768" w="319076">
                      <a:moveTo>
                        <a:pt x="18214" y="93571"/>
                      </a:moveTo>
                      <a:cubicBezTo>
                        <a:pt x="7626" y="94570"/>
                        <a:pt x="5" y="82543"/>
                        <a:pt x="0" y="71910"/>
                      </a:cubicBezTo>
                      <a:cubicBezTo>
                        <a:pt x="0" y="67695"/>
                        <a:pt x="818" y="63330"/>
                        <a:pt x="3298" y="59928"/>
                      </a:cubicBezTo>
                      <a:cubicBezTo>
                        <a:pt x="7971" y="53519"/>
                        <a:pt x="17024" y="52256"/>
                        <a:pt x="24927" y="52933"/>
                      </a:cubicBezTo>
                      <a:cubicBezTo>
                        <a:pt x="33493" y="53664"/>
                        <a:pt x="41918" y="56040"/>
                        <a:pt x="49608" y="59887"/>
                      </a:cubicBezTo>
                      <a:cubicBezTo>
                        <a:pt x="46524" y="46047"/>
                        <a:pt x="58628" y="32122"/>
                        <a:pt x="72550" y="29419"/>
                      </a:cubicBezTo>
                      <a:cubicBezTo>
                        <a:pt x="86471" y="26717"/>
                        <a:pt x="100783" y="32785"/>
                        <a:pt x="112020" y="41433"/>
                      </a:cubicBezTo>
                      <a:cubicBezTo>
                        <a:pt x="108373" y="24546"/>
                        <a:pt x="122353" y="7963"/>
                        <a:pt x="138800" y="2671"/>
                      </a:cubicBezTo>
                      <a:cubicBezTo>
                        <a:pt x="158626" y="-3706"/>
                        <a:pt x="181749" y="1577"/>
                        <a:pt x="196833" y="15938"/>
                      </a:cubicBezTo>
                      <a:cubicBezTo>
                        <a:pt x="204391" y="23128"/>
                        <a:pt x="210168" y="33734"/>
                        <a:pt x="207357" y="43776"/>
                      </a:cubicBezTo>
                      <a:cubicBezTo>
                        <a:pt x="229990" y="35133"/>
                        <a:pt x="258518" y="49468"/>
                        <a:pt x="265086" y="72786"/>
                      </a:cubicBezTo>
                      <a:cubicBezTo>
                        <a:pt x="275365" y="70742"/>
                        <a:pt x="286134" y="69648"/>
                        <a:pt x="296235" y="72437"/>
                      </a:cubicBezTo>
                      <a:cubicBezTo>
                        <a:pt x="306337" y="75225"/>
                        <a:pt x="315698" y="82570"/>
                        <a:pt x="318432" y="92689"/>
                      </a:cubicBezTo>
                      <a:cubicBezTo>
                        <a:pt x="319504" y="96650"/>
                        <a:pt x="319409" y="101238"/>
                        <a:pt x="316838" y="104435"/>
                      </a:cubicBezTo>
                      <a:cubicBezTo>
                        <a:pt x="314022" y="107937"/>
                        <a:pt x="309130" y="108836"/>
                        <a:pt x="304656" y="109254"/>
                      </a:cubicBezTo>
                      <a:cubicBezTo>
                        <a:pt x="291525" y="110472"/>
                        <a:pt x="278199" y="109568"/>
                        <a:pt x="265354" y="106588"/>
                      </a:cubicBezTo>
                      <a:cubicBezTo>
                        <a:pt x="263905" y="106252"/>
                        <a:pt x="262384" y="105889"/>
                        <a:pt x="260948" y="106279"/>
                      </a:cubicBezTo>
                      <a:cubicBezTo>
                        <a:pt x="259340" y="106715"/>
                        <a:pt x="258141" y="108010"/>
                        <a:pt x="256956" y="109177"/>
                      </a:cubicBezTo>
                      <a:cubicBezTo>
                        <a:pt x="246214" y="119710"/>
                        <a:pt x="229981" y="123166"/>
                        <a:pt x="215056" y="121277"/>
                      </a:cubicBezTo>
                      <a:cubicBezTo>
                        <a:pt x="200131" y="119388"/>
                        <a:pt x="186227" y="112779"/>
                        <a:pt x="173096" y="105439"/>
                      </a:cubicBezTo>
                      <a:cubicBezTo>
                        <a:pt x="171620" y="111970"/>
                        <a:pt x="166079" y="117058"/>
                        <a:pt x="159797" y="119374"/>
                      </a:cubicBezTo>
                      <a:cubicBezTo>
                        <a:pt x="153516" y="121690"/>
                        <a:pt x="146589" y="121590"/>
                        <a:pt x="139962" y="120641"/>
                      </a:cubicBezTo>
                      <a:cubicBezTo>
                        <a:pt x="127445" y="118852"/>
                        <a:pt x="115363" y="114105"/>
                        <a:pt x="104971" y="106906"/>
                      </a:cubicBezTo>
                      <a:cubicBezTo>
                        <a:pt x="102450" y="105157"/>
                        <a:pt x="99897" y="103213"/>
                        <a:pt x="96872" y="102696"/>
                      </a:cubicBezTo>
                      <a:cubicBezTo>
                        <a:pt x="92925" y="102019"/>
                        <a:pt x="89051" y="103890"/>
                        <a:pt x="85304" y="105312"/>
                      </a:cubicBezTo>
                      <a:cubicBezTo>
                        <a:pt x="68176" y="111793"/>
                        <a:pt x="47778" y="108755"/>
                        <a:pt x="33284" y="97563"/>
                      </a:cubicBezTo>
                      <a:cubicBezTo>
                        <a:pt x="29110" y="99380"/>
                        <a:pt x="21824" y="96355"/>
                        <a:pt x="18214" y="9358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36" name="Google Shape;936;p16"/>
                <p:cNvGrpSpPr/>
                <p:nvPr/>
              </p:nvGrpSpPr>
              <p:grpSpPr>
                <a:xfrm rot="6496281">
                  <a:off x="1421458" y="4653612"/>
                  <a:ext cx="154404" cy="307968"/>
                  <a:chOff x="6903286" y="1827129"/>
                  <a:chExt cx="114279" cy="227935"/>
                </a:xfrm>
              </p:grpSpPr>
              <p:sp>
                <p:nvSpPr>
                  <p:cNvPr id="937" name="Google Shape;937;p16"/>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8" name="Google Shape;938;p16"/>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9" name="Google Shape;939;p16"/>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nvGrpSpPr>
            <p:cNvPr id="940" name="Google Shape;940;p16"/>
            <p:cNvGrpSpPr/>
            <p:nvPr/>
          </p:nvGrpSpPr>
          <p:grpSpPr>
            <a:xfrm>
              <a:off x="8551450" y="1165276"/>
              <a:ext cx="821201" cy="781731"/>
              <a:chOff x="8551450" y="1165276"/>
              <a:chExt cx="821201" cy="781731"/>
            </a:xfrm>
          </p:grpSpPr>
          <p:sp>
            <p:nvSpPr>
              <p:cNvPr id="941" name="Google Shape;941;p16"/>
              <p:cNvSpPr/>
              <p:nvPr/>
            </p:nvSpPr>
            <p:spPr>
              <a:xfrm>
                <a:off x="8878996" y="1165276"/>
                <a:ext cx="493655" cy="238172"/>
              </a:xfrm>
              <a:custGeom>
                <a:rect b="b" l="l" r="r" t="t"/>
                <a:pathLst>
                  <a:path extrusionOk="0" h="108383" w="224644">
                    <a:moveTo>
                      <a:pt x="223941" y="87691"/>
                    </a:moveTo>
                    <a:cubicBezTo>
                      <a:pt x="226157" y="79116"/>
                      <a:pt x="223019" y="69392"/>
                      <a:pt x="216215" y="63728"/>
                    </a:cubicBezTo>
                    <a:cubicBezTo>
                      <a:pt x="209406" y="58059"/>
                      <a:pt x="199277" y="56742"/>
                      <a:pt x="191243" y="60475"/>
                    </a:cubicBezTo>
                    <a:cubicBezTo>
                      <a:pt x="191692" y="52954"/>
                      <a:pt x="187741" y="45332"/>
                      <a:pt x="181341" y="41363"/>
                    </a:cubicBezTo>
                    <a:cubicBezTo>
                      <a:pt x="174941" y="37388"/>
                      <a:pt x="166357" y="37234"/>
                      <a:pt x="159816" y="40972"/>
                    </a:cubicBezTo>
                    <a:cubicBezTo>
                      <a:pt x="161883" y="32165"/>
                      <a:pt x="161283" y="22749"/>
                      <a:pt x="158127" y="14274"/>
                    </a:cubicBezTo>
                    <a:cubicBezTo>
                      <a:pt x="156682" y="10404"/>
                      <a:pt x="154625" y="6616"/>
                      <a:pt x="151368" y="4077"/>
                    </a:cubicBezTo>
                    <a:cubicBezTo>
                      <a:pt x="148107" y="1538"/>
                      <a:pt x="141167" y="-320"/>
                      <a:pt x="137460" y="1511"/>
                    </a:cubicBezTo>
                    <a:cubicBezTo>
                      <a:pt x="125942" y="-1877"/>
                      <a:pt x="112875" y="525"/>
                      <a:pt x="103318" y="7793"/>
                    </a:cubicBezTo>
                    <a:cubicBezTo>
                      <a:pt x="93762" y="15060"/>
                      <a:pt x="87952" y="27005"/>
                      <a:pt x="88139" y="39010"/>
                    </a:cubicBezTo>
                    <a:cubicBezTo>
                      <a:pt x="76261" y="36548"/>
                      <a:pt x="63385" y="46413"/>
                      <a:pt x="62667" y="58522"/>
                    </a:cubicBezTo>
                    <a:cubicBezTo>
                      <a:pt x="57421" y="54416"/>
                      <a:pt x="50008" y="53258"/>
                      <a:pt x="43759" y="55575"/>
                    </a:cubicBezTo>
                    <a:cubicBezTo>
                      <a:pt x="37509" y="57891"/>
                      <a:pt x="32644" y="63600"/>
                      <a:pt x="31341" y="70132"/>
                    </a:cubicBezTo>
                    <a:cubicBezTo>
                      <a:pt x="25536" y="68928"/>
                      <a:pt x="19554" y="67765"/>
                      <a:pt x="13713" y="68806"/>
                    </a:cubicBezTo>
                    <a:cubicBezTo>
                      <a:pt x="7877" y="69841"/>
                      <a:pt x="2131" y="73579"/>
                      <a:pt x="459" y="79266"/>
                    </a:cubicBezTo>
                    <a:cubicBezTo>
                      <a:pt x="-1294" y="85229"/>
                      <a:pt x="2154" y="92029"/>
                      <a:pt x="7681" y="94872"/>
                    </a:cubicBezTo>
                    <a:cubicBezTo>
                      <a:pt x="13209" y="97716"/>
                      <a:pt x="20217" y="96853"/>
                      <a:pt x="25418" y="93455"/>
                    </a:cubicBezTo>
                    <a:cubicBezTo>
                      <a:pt x="26594" y="92687"/>
                      <a:pt x="27834" y="91756"/>
                      <a:pt x="29233" y="91888"/>
                    </a:cubicBezTo>
                    <a:cubicBezTo>
                      <a:pt x="30410" y="91997"/>
                      <a:pt x="31368" y="92828"/>
                      <a:pt x="32267" y="93587"/>
                    </a:cubicBezTo>
                    <a:cubicBezTo>
                      <a:pt x="42378" y="102094"/>
                      <a:pt x="56313" y="105873"/>
                      <a:pt x="69335" y="103638"/>
                    </a:cubicBezTo>
                    <a:cubicBezTo>
                      <a:pt x="74481" y="102757"/>
                      <a:pt x="79986" y="100536"/>
                      <a:pt x="82170" y="95799"/>
                    </a:cubicBezTo>
                    <a:cubicBezTo>
                      <a:pt x="80390" y="101808"/>
                      <a:pt x="86467" y="107890"/>
                      <a:pt x="92717" y="108344"/>
                    </a:cubicBezTo>
                    <a:cubicBezTo>
                      <a:pt x="98967" y="108794"/>
                      <a:pt x="104808" y="105346"/>
                      <a:pt x="109795" y="101549"/>
                    </a:cubicBezTo>
                    <a:cubicBezTo>
                      <a:pt x="110931" y="100686"/>
                      <a:pt x="112116" y="99769"/>
                      <a:pt x="113524" y="99555"/>
                    </a:cubicBezTo>
                    <a:cubicBezTo>
                      <a:pt x="115700" y="99233"/>
                      <a:pt x="117689" y="100650"/>
                      <a:pt x="119624" y="101694"/>
                    </a:cubicBezTo>
                    <a:cubicBezTo>
                      <a:pt x="128808" y="106650"/>
                      <a:pt x="141676" y="102793"/>
                      <a:pt x="146617" y="93600"/>
                    </a:cubicBezTo>
                    <a:cubicBezTo>
                      <a:pt x="146672" y="95472"/>
                      <a:pt x="149170" y="95667"/>
                      <a:pt x="150750" y="96671"/>
                    </a:cubicBezTo>
                    <a:cubicBezTo>
                      <a:pt x="157554" y="100999"/>
                      <a:pt x="167769" y="98415"/>
                      <a:pt x="171698" y="91370"/>
                    </a:cubicBezTo>
                    <a:cubicBezTo>
                      <a:pt x="170844" y="94323"/>
                      <a:pt x="174146" y="96844"/>
                      <a:pt x="177149" y="97498"/>
                    </a:cubicBezTo>
                    <a:cubicBezTo>
                      <a:pt x="184107" y="99014"/>
                      <a:pt x="191860" y="95517"/>
                      <a:pt x="195330" y="89299"/>
                    </a:cubicBezTo>
                    <a:cubicBezTo>
                      <a:pt x="196398" y="95690"/>
                      <a:pt x="202788" y="100722"/>
                      <a:pt x="209247" y="100268"/>
                    </a:cubicBezTo>
                    <a:cubicBezTo>
                      <a:pt x="215710" y="99814"/>
                      <a:pt x="222301" y="93977"/>
                      <a:pt x="223922" y="8770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42" name="Google Shape;942;p16"/>
              <p:cNvSpPr/>
              <p:nvPr/>
            </p:nvSpPr>
            <p:spPr>
              <a:xfrm>
                <a:off x="8551450" y="1679422"/>
                <a:ext cx="701170" cy="267585"/>
              </a:xfrm>
              <a:custGeom>
                <a:rect b="b" l="l" r="r" t="t"/>
                <a:pathLst>
                  <a:path extrusionOk="0" h="121768" w="319076">
                    <a:moveTo>
                      <a:pt x="18214" y="93571"/>
                    </a:moveTo>
                    <a:cubicBezTo>
                      <a:pt x="7626" y="94570"/>
                      <a:pt x="5" y="82543"/>
                      <a:pt x="0" y="71910"/>
                    </a:cubicBezTo>
                    <a:cubicBezTo>
                      <a:pt x="0" y="67695"/>
                      <a:pt x="818" y="63330"/>
                      <a:pt x="3298" y="59928"/>
                    </a:cubicBezTo>
                    <a:cubicBezTo>
                      <a:pt x="7971" y="53519"/>
                      <a:pt x="17024" y="52256"/>
                      <a:pt x="24927" y="52933"/>
                    </a:cubicBezTo>
                    <a:cubicBezTo>
                      <a:pt x="33493" y="53664"/>
                      <a:pt x="41918" y="56040"/>
                      <a:pt x="49608" y="59887"/>
                    </a:cubicBezTo>
                    <a:cubicBezTo>
                      <a:pt x="46524" y="46047"/>
                      <a:pt x="58628" y="32122"/>
                      <a:pt x="72550" y="29419"/>
                    </a:cubicBezTo>
                    <a:cubicBezTo>
                      <a:pt x="86471" y="26717"/>
                      <a:pt x="100783" y="32785"/>
                      <a:pt x="112020" y="41433"/>
                    </a:cubicBezTo>
                    <a:cubicBezTo>
                      <a:pt x="108373" y="24546"/>
                      <a:pt x="122353" y="7963"/>
                      <a:pt x="138800" y="2671"/>
                    </a:cubicBezTo>
                    <a:cubicBezTo>
                      <a:pt x="158626" y="-3706"/>
                      <a:pt x="181749" y="1577"/>
                      <a:pt x="196833" y="15938"/>
                    </a:cubicBezTo>
                    <a:cubicBezTo>
                      <a:pt x="204391" y="23128"/>
                      <a:pt x="210168" y="33734"/>
                      <a:pt x="207357" y="43776"/>
                    </a:cubicBezTo>
                    <a:cubicBezTo>
                      <a:pt x="229990" y="35133"/>
                      <a:pt x="258518" y="49468"/>
                      <a:pt x="265086" y="72786"/>
                    </a:cubicBezTo>
                    <a:cubicBezTo>
                      <a:pt x="275365" y="70742"/>
                      <a:pt x="286134" y="69648"/>
                      <a:pt x="296235" y="72437"/>
                    </a:cubicBezTo>
                    <a:cubicBezTo>
                      <a:pt x="306337" y="75225"/>
                      <a:pt x="315698" y="82570"/>
                      <a:pt x="318432" y="92689"/>
                    </a:cubicBezTo>
                    <a:cubicBezTo>
                      <a:pt x="319504" y="96650"/>
                      <a:pt x="319409" y="101238"/>
                      <a:pt x="316838" y="104435"/>
                    </a:cubicBezTo>
                    <a:cubicBezTo>
                      <a:pt x="314022" y="107937"/>
                      <a:pt x="309130" y="108836"/>
                      <a:pt x="304656" y="109254"/>
                    </a:cubicBezTo>
                    <a:cubicBezTo>
                      <a:pt x="291525" y="110472"/>
                      <a:pt x="278199" y="109568"/>
                      <a:pt x="265354" y="106588"/>
                    </a:cubicBezTo>
                    <a:cubicBezTo>
                      <a:pt x="263905" y="106252"/>
                      <a:pt x="262384" y="105889"/>
                      <a:pt x="260948" y="106279"/>
                    </a:cubicBezTo>
                    <a:cubicBezTo>
                      <a:pt x="259340" y="106715"/>
                      <a:pt x="258141" y="108010"/>
                      <a:pt x="256956" y="109177"/>
                    </a:cubicBezTo>
                    <a:cubicBezTo>
                      <a:pt x="246214" y="119710"/>
                      <a:pt x="229981" y="123166"/>
                      <a:pt x="215056" y="121277"/>
                    </a:cubicBezTo>
                    <a:cubicBezTo>
                      <a:pt x="200131" y="119388"/>
                      <a:pt x="186227" y="112779"/>
                      <a:pt x="173096" y="105439"/>
                    </a:cubicBezTo>
                    <a:cubicBezTo>
                      <a:pt x="171620" y="111970"/>
                      <a:pt x="166079" y="117058"/>
                      <a:pt x="159797" y="119374"/>
                    </a:cubicBezTo>
                    <a:cubicBezTo>
                      <a:pt x="153516" y="121690"/>
                      <a:pt x="146589" y="121590"/>
                      <a:pt x="139962" y="120641"/>
                    </a:cubicBezTo>
                    <a:cubicBezTo>
                      <a:pt x="127445" y="118852"/>
                      <a:pt x="115363" y="114105"/>
                      <a:pt x="104971" y="106906"/>
                    </a:cubicBezTo>
                    <a:cubicBezTo>
                      <a:pt x="102450" y="105157"/>
                      <a:pt x="99897" y="103213"/>
                      <a:pt x="96872" y="102696"/>
                    </a:cubicBezTo>
                    <a:cubicBezTo>
                      <a:pt x="92925" y="102019"/>
                      <a:pt x="89051" y="103890"/>
                      <a:pt x="85304" y="105312"/>
                    </a:cubicBezTo>
                    <a:cubicBezTo>
                      <a:pt x="68176" y="111793"/>
                      <a:pt x="47778" y="108755"/>
                      <a:pt x="33284" y="97563"/>
                    </a:cubicBezTo>
                    <a:cubicBezTo>
                      <a:pt x="29110" y="99380"/>
                      <a:pt x="21824" y="96355"/>
                      <a:pt x="18214" y="9358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
        <p:nvSpPr>
          <p:cNvPr id="943" name="Google Shape;943;p16"/>
          <p:cNvSpPr txBox="1"/>
          <p:nvPr>
            <p:ph idx="1" type="subTitle"/>
          </p:nvPr>
        </p:nvSpPr>
        <p:spPr>
          <a:xfrm>
            <a:off x="715100" y="938925"/>
            <a:ext cx="3147600" cy="558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944" name="Google Shape;944;p16"/>
          <p:cNvSpPr txBox="1"/>
          <p:nvPr>
            <p:ph type="title"/>
          </p:nvPr>
        </p:nvSpPr>
        <p:spPr>
          <a:xfrm>
            <a:off x="715100" y="439125"/>
            <a:ext cx="5004300" cy="5589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45" name="Google Shape;945;p16"/>
          <p:cNvSpPr/>
          <p:nvPr>
            <p:ph idx="2" type="pic"/>
          </p:nvPr>
        </p:nvSpPr>
        <p:spPr>
          <a:xfrm>
            <a:off x="5719525" y="535000"/>
            <a:ext cx="2709300" cy="4073400"/>
          </a:xfrm>
          <a:prstGeom prst="rect">
            <a:avLst/>
          </a:prstGeom>
          <a:noFill/>
          <a:ln>
            <a:noFill/>
          </a:ln>
        </p:spPr>
      </p:sp>
      <p:sp>
        <p:nvSpPr>
          <p:cNvPr id="946" name="Google Shape;946;p16"/>
          <p:cNvSpPr/>
          <p:nvPr>
            <p:ph idx="3" type="pic"/>
          </p:nvPr>
        </p:nvSpPr>
        <p:spPr>
          <a:xfrm>
            <a:off x="715100" y="1592525"/>
            <a:ext cx="2379600" cy="3015900"/>
          </a:xfrm>
          <a:prstGeom prst="rect">
            <a:avLst/>
          </a:prstGeom>
          <a:noFill/>
          <a:ln>
            <a:noFill/>
          </a:ln>
        </p:spPr>
      </p:sp>
      <p:sp>
        <p:nvSpPr>
          <p:cNvPr id="947" name="Google Shape;947;p16"/>
          <p:cNvSpPr/>
          <p:nvPr>
            <p:ph idx="4" type="pic"/>
          </p:nvPr>
        </p:nvSpPr>
        <p:spPr>
          <a:xfrm>
            <a:off x="3217311" y="1592525"/>
            <a:ext cx="2379600" cy="30159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948" name="Shape 948"/>
        <p:cNvGrpSpPr/>
        <p:nvPr/>
      </p:nvGrpSpPr>
      <p:grpSpPr>
        <a:xfrm>
          <a:off x="0" y="0"/>
          <a:ext cx="0" cy="0"/>
          <a:chOff x="0" y="0"/>
          <a:chExt cx="0" cy="0"/>
        </a:xfrm>
      </p:grpSpPr>
      <p:grpSp>
        <p:nvGrpSpPr>
          <p:cNvPr id="949" name="Google Shape;949;p17"/>
          <p:cNvGrpSpPr/>
          <p:nvPr/>
        </p:nvGrpSpPr>
        <p:grpSpPr>
          <a:xfrm>
            <a:off x="-776998" y="2914296"/>
            <a:ext cx="10766651" cy="2787047"/>
            <a:chOff x="-776998" y="2914296"/>
            <a:chExt cx="10766651" cy="2787047"/>
          </a:xfrm>
        </p:grpSpPr>
        <p:grpSp>
          <p:nvGrpSpPr>
            <p:cNvPr id="950" name="Google Shape;950;p17"/>
            <p:cNvGrpSpPr/>
            <p:nvPr/>
          </p:nvGrpSpPr>
          <p:grpSpPr>
            <a:xfrm>
              <a:off x="6986774" y="2914296"/>
              <a:ext cx="3002880" cy="2683460"/>
              <a:chOff x="6986774" y="2914296"/>
              <a:chExt cx="3002880" cy="2683460"/>
            </a:xfrm>
          </p:grpSpPr>
          <p:sp>
            <p:nvSpPr>
              <p:cNvPr id="951" name="Google Shape;951;p17"/>
              <p:cNvSpPr/>
              <p:nvPr/>
            </p:nvSpPr>
            <p:spPr>
              <a:xfrm>
                <a:off x="6986774" y="3619240"/>
                <a:ext cx="3002880" cy="1978516"/>
              </a:xfrm>
              <a:custGeom>
                <a:rect b="b" l="l" r="r" t="t"/>
                <a:pathLst>
                  <a:path extrusionOk="0" h="453788" w="688734">
                    <a:moveTo>
                      <a:pt x="688734" y="13321"/>
                    </a:moveTo>
                    <a:cubicBezTo>
                      <a:pt x="636742" y="-9925"/>
                      <a:pt x="572254" y="-2262"/>
                      <a:pt x="527156" y="32520"/>
                    </a:cubicBezTo>
                    <a:cubicBezTo>
                      <a:pt x="482059" y="67303"/>
                      <a:pt x="458267" y="127730"/>
                      <a:pt x="467542" y="183919"/>
                    </a:cubicBezTo>
                    <a:cubicBezTo>
                      <a:pt x="443924" y="173377"/>
                      <a:pt x="414369" y="177779"/>
                      <a:pt x="394847" y="194748"/>
                    </a:cubicBezTo>
                    <a:cubicBezTo>
                      <a:pt x="375326" y="211717"/>
                      <a:pt x="366846" y="240363"/>
                      <a:pt x="373990" y="265226"/>
                    </a:cubicBezTo>
                    <a:cubicBezTo>
                      <a:pt x="336196" y="238801"/>
                      <a:pt x="276546" y="253381"/>
                      <a:pt x="255207" y="294263"/>
                    </a:cubicBezTo>
                    <a:cubicBezTo>
                      <a:pt x="231552" y="279674"/>
                      <a:pt x="202492" y="272094"/>
                      <a:pt x="175508" y="278752"/>
                    </a:cubicBezTo>
                    <a:cubicBezTo>
                      <a:pt x="148524" y="285406"/>
                      <a:pt x="124878" y="308285"/>
                      <a:pt x="122190" y="335946"/>
                    </a:cubicBezTo>
                    <a:cubicBezTo>
                      <a:pt x="104485" y="328306"/>
                      <a:pt x="85031" y="341405"/>
                      <a:pt x="71042" y="354668"/>
                    </a:cubicBezTo>
                    <a:cubicBezTo>
                      <a:pt x="43458" y="380816"/>
                      <a:pt x="19481" y="410766"/>
                      <a:pt x="0" y="443400"/>
                    </a:cubicBezTo>
                    <a:cubicBezTo>
                      <a:pt x="8344" y="444673"/>
                      <a:pt x="16192" y="452512"/>
                      <a:pt x="24541" y="453788"/>
                    </a:cubicBezTo>
                    <a:lnTo>
                      <a:pt x="653147" y="453788"/>
                    </a:lnTo>
                    <a:lnTo>
                      <a:pt x="658516" y="19426"/>
                    </a:lnTo>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52" name="Google Shape;952;p17"/>
              <p:cNvGrpSpPr/>
              <p:nvPr/>
            </p:nvGrpSpPr>
            <p:grpSpPr>
              <a:xfrm rot="10800000">
                <a:off x="8010414" y="4153113"/>
                <a:ext cx="1294432" cy="1162558"/>
                <a:chOff x="4127776" y="1213150"/>
                <a:chExt cx="1047021" cy="940353"/>
              </a:xfrm>
            </p:grpSpPr>
            <p:sp>
              <p:nvSpPr>
                <p:cNvPr id="953" name="Google Shape;953;p17"/>
                <p:cNvSpPr/>
                <p:nvPr/>
              </p:nvSpPr>
              <p:spPr>
                <a:xfrm>
                  <a:off x="4902512" y="1621255"/>
                  <a:ext cx="235408" cy="234724"/>
                </a:xfrm>
                <a:custGeom>
                  <a:rect b="b" l="l" r="r" t="t"/>
                  <a:pathLst>
                    <a:path extrusionOk="0" h="115061" w="115396">
                      <a:moveTo>
                        <a:pt x="3594" y="52157"/>
                      </a:moveTo>
                      <a:cubicBezTo>
                        <a:pt x="8999" y="65792"/>
                        <a:pt x="5547" y="81413"/>
                        <a:pt x="6546" y="96038"/>
                      </a:cubicBezTo>
                      <a:cubicBezTo>
                        <a:pt x="6955" y="102038"/>
                        <a:pt x="7682" y="108728"/>
                        <a:pt x="12269" y="112589"/>
                      </a:cubicBezTo>
                      <a:cubicBezTo>
                        <a:pt x="19536" y="118684"/>
                        <a:pt x="31618" y="112662"/>
                        <a:pt x="34934" y="103768"/>
                      </a:cubicBezTo>
                      <a:cubicBezTo>
                        <a:pt x="38250" y="94875"/>
                        <a:pt x="35660" y="84987"/>
                        <a:pt x="33026" y="75862"/>
                      </a:cubicBezTo>
                      <a:cubicBezTo>
                        <a:pt x="36069" y="82739"/>
                        <a:pt x="37023" y="90378"/>
                        <a:pt x="39748" y="97391"/>
                      </a:cubicBezTo>
                      <a:cubicBezTo>
                        <a:pt x="42474" y="104404"/>
                        <a:pt x="47788" y="111226"/>
                        <a:pt x="55237" y="112335"/>
                      </a:cubicBezTo>
                      <a:cubicBezTo>
                        <a:pt x="65865" y="113915"/>
                        <a:pt x="74813" y="102369"/>
                        <a:pt x="74586" y="91600"/>
                      </a:cubicBezTo>
                      <a:cubicBezTo>
                        <a:pt x="74404" y="80831"/>
                        <a:pt x="68000" y="71270"/>
                        <a:pt x="61596" y="62618"/>
                      </a:cubicBezTo>
                      <a:cubicBezTo>
                        <a:pt x="69044" y="74886"/>
                        <a:pt x="84442" y="81780"/>
                        <a:pt x="98568" y="79187"/>
                      </a:cubicBezTo>
                      <a:cubicBezTo>
                        <a:pt x="103246" y="78324"/>
                        <a:pt x="108151" y="76198"/>
                        <a:pt x="110332" y="71970"/>
                      </a:cubicBezTo>
                      <a:cubicBezTo>
                        <a:pt x="111558" y="69676"/>
                        <a:pt x="111830" y="66982"/>
                        <a:pt x="111558" y="64407"/>
                      </a:cubicBezTo>
                      <a:cubicBezTo>
                        <a:pt x="110695" y="56999"/>
                        <a:pt x="105244" y="50708"/>
                        <a:pt x="98704" y="47157"/>
                      </a:cubicBezTo>
                      <a:cubicBezTo>
                        <a:pt x="92118" y="43609"/>
                        <a:pt x="84578" y="42424"/>
                        <a:pt x="77130" y="41842"/>
                      </a:cubicBezTo>
                      <a:cubicBezTo>
                        <a:pt x="85577" y="40821"/>
                        <a:pt x="94389" y="42147"/>
                        <a:pt x="102519" y="39599"/>
                      </a:cubicBezTo>
                      <a:cubicBezTo>
                        <a:pt x="110650" y="37051"/>
                        <a:pt x="117917" y="28266"/>
                        <a:pt x="114556" y="20436"/>
                      </a:cubicBezTo>
                      <a:cubicBezTo>
                        <a:pt x="111921" y="14236"/>
                        <a:pt x="104245" y="12033"/>
                        <a:pt x="97478" y="11829"/>
                      </a:cubicBezTo>
                      <a:cubicBezTo>
                        <a:pt x="89438" y="11583"/>
                        <a:pt x="81308" y="13119"/>
                        <a:pt x="73904" y="16289"/>
                      </a:cubicBezTo>
                      <a:cubicBezTo>
                        <a:pt x="78401" y="14354"/>
                        <a:pt x="78128" y="7237"/>
                        <a:pt x="74495" y="3949"/>
                      </a:cubicBezTo>
                      <a:cubicBezTo>
                        <a:pt x="70861" y="664"/>
                        <a:pt x="65547" y="215"/>
                        <a:pt x="60642" y="83"/>
                      </a:cubicBezTo>
                      <a:cubicBezTo>
                        <a:pt x="44381" y="-349"/>
                        <a:pt x="28076" y="905"/>
                        <a:pt x="12042" y="3821"/>
                      </a:cubicBezTo>
                      <a:cubicBezTo>
                        <a:pt x="7228" y="16371"/>
                        <a:pt x="-6444" y="26659"/>
                        <a:pt x="3594" y="5214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4" name="Google Shape;954;p17"/>
                <p:cNvSpPr/>
                <p:nvPr/>
              </p:nvSpPr>
              <p:spPr>
                <a:xfrm>
                  <a:off x="4831903" y="1578109"/>
                  <a:ext cx="157610" cy="166348"/>
                </a:xfrm>
                <a:custGeom>
                  <a:rect b="b" l="l" r="r" t="t"/>
                  <a:pathLst>
                    <a:path extrusionOk="0" h="81543" w="77260">
                      <a:moveTo>
                        <a:pt x="21620" y="9"/>
                      </a:moveTo>
                      <a:cubicBezTo>
                        <a:pt x="32021" y="7312"/>
                        <a:pt x="43285" y="13449"/>
                        <a:pt x="55049" y="18273"/>
                      </a:cubicBezTo>
                      <a:cubicBezTo>
                        <a:pt x="62135" y="21161"/>
                        <a:pt x="69720" y="23619"/>
                        <a:pt x="77260" y="22474"/>
                      </a:cubicBezTo>
                      <a:cubicBezTo>
                        <a:pt x="72264" y="27447"/>
                        <a:pt x="65950" y="31086"/>
                        <a:pt x="59092" y="32925"/>
                      </a:cubicBezTo>
                      <a:cubicBezTo>
                        <a:pt x="58365" y="33120"/>
                        <a:pt x="57593" y="33352"/>
                        <a:pt x="57184" y="34002"/>
                      </a:cubicBezTo>
                      <a:cubicBezTo>
                        <a:pt x="56639" y="34951"/>
                        <a:pt x="57320" y="36123"/>
                        <a:pt x="58002" y="36981"/>
                      </a:cubicBezTo>
                      <a:cubicBezTo>
                        <a:pt x="62271" y="42350"/>
                        <a:pt x="67222" y="47146"/>
                        <a:pt x="72718" y="51198"/>
                      </a:cubicBezTo>
                      <a:cubicBezTo>
                        <a:pt x="69811" y="54650"/>
                        <a:pt x="64497" y="54441"/>
                        <a:pt x="59955" y="53941"/>
                      </a:cubicBezTo>
                      <a:cubicBezTo>
                        <a:pt x="52960" y="53164"/>
                        <a:pt x="45965" y="52388"/>
                        <a:pt x="38970" y="51607"/>
                      </a:cubicBezTo>
                      <a:cubicBezTo>
                        <a:pt x="40833" y="61453"/>
                        <a:pt x="41060" y="71623"/>
                        <a:pt x="39607" y="81543"/>
                      </a:cubicBezTo>
                      <a:cubicBezTo>
                        <a:pt x="32748" y="66300"/>
                        <a:pt x="12536" y="42259"/>
                        <a:pt x="0" y="31158"/>
                      </a:cubicBezTo>
                      <a:cubicBezTo>
                        <a:pt x="5450" y="17169"/>
                        <a:pt x="17805" y="14521"/>
                        <a:pt x="21575" y="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5" name="Google Shape;955;p17"/>
                <p:cNvSpPr/>
                <p:nvPr/>
              </p:nvSpPr>
              <p:spPr>
                <a:xfrm>
                  <a:off x="4788939" y="1640777"/>
                  <a:ext cx="69476" cy="154032"/>
                </a:xfrm>
                <a:custGeom>
                  <a:rect b="b" l="l" r="r" t="t"/>
                  <a:pathLst>
                    <a:path extrusionOk="0" h="75506" w="34057">
                      <a:moveTo>
                        <a:pt x="2507" y="74067"/>
                      </a:moveTo>
                      <a:cubicBezTo>
                        <a:pt x="1962" y="74548"/>
                        <a:pt x="1417" y="75025"/>
                        <a:pt x="827" y="75507"/>
                      </a:cubicBezTo>
                      <a:cubicBezTo>
                        <a:pt x="-627" y="62408"/>
                        <a:pt x="-354" y="48972"/>
                        <a:pt x="3189" y="36277"/>
                      </a:cubicBezTo>
                      <a:cubicBezTo>
                        <a:pt x="6731" y="23582"/>
                        <a:pt x="13726" y="11637"/>
                        <a:pt x="24127" y="3538"/>
                      </a:cubicBezTo>
                      <a:cubicBezTo>
                        <a:pt x="25808" y="2221"/>
                        <a:pt x="27625" y="1008"/>
                        <a:pt x="29487" y="0"/>
                      </a:cubicBezTo>
                      <a:cubicBezTo>
                        <a:pt x="32939" y="12182"/>
                        <a:pt x="36164" y="28624"/>
                        <a:pt x="32303" y="40687"/>
                      </a:cubicBezTo>
                      <a:cubicBezTo>
                        <a:pt x="27579" y="55335"/>
                        <a:pt x="14180" y="64029"/>
                        <a:pt x="2507" y="7406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6" name="Google Shape;956;p17"/>
                <p:cNvSpPr/>
                <p:nvPr/>
              </p:nvSpPr>
              <p:spPr>
                <a:xfrm>
                  <a:off x="4987196" y="1731774"/>
                  <a:ext cx="32611" cy="173163"/>
                </a:xfrm>
                <a:custGeom>
                  <a:rect b="b" l="l" r="r" t="t"/>
                  <a:pathLst>
                    <a:path extrusionOk="0" h="84884" w="15986">
                      <a:moveTo>
                        <a:pt x="99" y="1303"/>
                      </a:moveTo>
                      <a:cubicBezTo>
                        <a:pt x="4369" y="11296"/>
                        <a:pt x="7321" y="21846"/>
                        <a:pt x="9592" y="32447"/>
                      </a:cubicBezTo>
                      <a:cubicBezTo>
                        <a:pt x="12000" y="43671"/>
                        <a:pt x="13589" y="55108"/>
                        <a:pt x="14089" y="66581"/>
                      </a:cubicBezTo>
                      <a:cubicBezTo>
                        <a:pt x="14316" y="72404"/>
                        <a:pt x="14271" y="78245"/>
                        <a:pt x="13725" y="84050"/>
                      </a:cubicBezTo>
                      <a:cubicBezTo>
                        <a:pt x="13635" y="85167"/>
                        <a:pt x="15361" y="85158"/>
                        <a:pt x="15497" y="84050"/>
                      </a:cubicBezTo>
                      <a:cubicBezTo>
                        <a:pt x="16496" y="73181"/>
                        <a:pt x="15860" y="62161"/>
                        <a:pt x="14543" y="51347"/>
                      </a:cubicBezTo>
                      <a:cubicBezTo>
                        <a:pt x="13135" y="39787"/>
                        <a:pt x="10819" y="28314"/>
                        <a:pt x="7548" y="17136"/>
                      </a:cubicBezTo>
                      <a:cubicBezTo>
                        <a:pt x="5868" y="11464"/>
                        <a:pt x="3915" y="5868"/>
                        <a:pt x="1598" y="422"/>
                      </a:cubicBezTo>
                      <a:cubicBezTo>
                        <a:pt x="1417" y="-14"/>
                        <a:pt x="781" y="-100"/>
                        <a:pt x="417" y="109"/>
                      </a:cubicBezTo>
                      <a:cubicBezTo>
                        <a:pt x="-37" y="363"/>
                        <a:pt x="-82" y="872"/>
                        <a:pt x="99" y="1298"/>
                      </a:cubicBezTo>
                      <a:lnTo>
                        <a:pt x="99" y="129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7" name="Google Shape;957;p17"/>
                <p:cNvSpPr/>
                <p:nvPr/>
              </p:nvSpPr>
              <p:spPr>
                <a:xfrm>
                  <a:off x="5011545" y="1723713"/>
                  <a:ext cx="68721" cy="99878"/>
                </a:xfrm>
                <a:custGeom>
                  <a:rect b="b" l="l" r="r" t="t"/>
                  <a:pathLst>
                    <a:path extrusionOk="0" h="48960" w="33687">
                      <a:moveTo>
                        <a:pt x="51" y="1058"/>
                      </a:moveTo>
                      <a:cubicBezTo>
                        <a:pt x="2776" y="8739"/>
                        <a:pt x="5638" y="16397"/>
                        <a:pt x="9498" y="23609"/>
                      </a:cubicBezTo>
                      <a:cubicBezTo>
                        <a:pt x="12951" y="30159"/>
                        <a:pt x="17220" y="36345"/>
                        <a:pt x="22625" y="41491"/>
                      </a:cubicBezTo>
                      <a:cubicBezTo>
                        <a:pt x="25532" y="44321"/>
                        <a:pt x="28802" y="46819"/>
                        <a:pt x="32390" y="48840"/>
                      </a:cubicBezTo>
                      <a:cubicBezTo>
                        <a:pt x="33344" y="49395"/>
                        <a:pt x="34252" y="47891"/>
                        <a:pt x="33253" y="47337"/>
                      </a:cubicBezTo>
                      <a:cubicBezTo>
                        <a:pt x="27121" y="43844"/>
                        <a:pt x="21898" y="38893"/>
                        <a:pt x="17629" y="33266"/>
                      </a:cubicBezTo>
                      <a:cubicBezTo>
                        <a:pt x="12996" y="27161"/>
                        <a:pt x="9498" y="20303"/>
                        <a:pt x="6546" y="13258"/>
                      </a:cubicBezTo>
                      <a:cubicBezTo>
                        <a:pt x="4820" y="9093"/>
                        <a:pt x="3231" y="4851"/>
                        <a:pt x="1732" y="595"/>
                      </a:cubicBezTo>
                      <a:cubicBezTo>
                        <a:pt x="1368" y="-454"/>
                        <a:pt x="-312" y="0"/>
                        <a:pt x="51" y="1058"/>
                      </a:cubicBezTo>
                      <a:lnTo>
                        <a:pt x="51" y="105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8" name="Google Shape;958;p17"/>
                <p:cNvSpPr/>
                <p:nvPr/>
              </p:nvSpPr>
              <p:spPr>
                <a:xfrm>
                  <a:off x="5024825" y="1702315"/>
                  <a:ext cx="123269" cy="27701"/>
                </a:xfrm>
                <a:custGeom>
                  <a:rect b="b" l="l" r="r" t="t"/>
                  <a:pathLst>
                    <a:path extrusionOk="0" h="13579" w="60426">
                      <a:moveTo>
                        <a:pt x="256" y="1471"/>
                      </a:moveTo>
                      <a:cubicBezTo>
                        <a:pt x="2618" y="3328"/>
                        <a:pt x="5434" y="4568"/>
                        <a:pt x="8250" y="5695"/>
                      </a:cubicBezTo>
                      <a:cubicBezTo>
                        <a:pt x="11747" y="7116"/>
                        <a:pt x="15381" y="8279"/>
                        <a:pt x="19014" y="9319"/>
                      </a:cubicBezTo>
                      <a:cubicBezTo>
                        <a:pt x="26191" y="11359"/>
                        <a:pt x="33458" y="13003"/>
                        <a:pt x="40907" y="13421"/>
                      </a:cubicBezTo>
                      <a:cubicBezTo>
                        <a:pt x="47130" y="13771"/>
                        <a:pt x="53352" y="13475"/>
                        <a:pt x="59575" y="13175"/>
                      </a:cubicBezTo>
                      <a:cubicBezTo>
                        <a:pt x="60710" y="13121"/>
                        <a:pt x="60710" y="11381"/>
                        <a:pt x="59575" y="11436"/>
                      </a:cubicBezTo>
                      <a:cubicBezTo>
                        <a:pt x="54079" y="11699"/>
                        <a:pt x="48628" y="11958"/>
                        <a:pt x="43133" y="11781"/>
                      </a:cubicBezTo>
                      <a:cubicBezTo>
                        <a:pt x="39045" y="11645"/>
                        <a:pt x="35275" y="11268"/>
                        <a:pt x="31323" y="10500"/>
                      </a:cubicBezTo>
                      <a:cubicBezTo>
                        <a:pt x="24192" y="9119"/>
                        <a:pt x="17107" y="7207"/>
                        <a:pt x="10294" y="4645"/>
                      </a:cubicBezTo>
                      <a:cubicBezTo>
                        <a:pt x="8613" y="4000"/>
                        <a:pt x="6887" y="3301"/>
                        <a:pt x="5252" y="2493"/>
                      </a:cubicBezTo>
                      <a:cubicBezTo>
                        <a:pt x="3980" y="1857"/>
                        <a:pt x="2527" y="1048"/>
                        <a:pt x="1482" y="244"/>
                      </a:cubicBezTo>
                      <a:cubicBezTo>
                        <a:pt x="1119" y="-47"/>
                        <a:pt x="619" y="-114"/>
                        <a:pt x="256" y="244"/>
                      </a:cubicBezTo>
                      <a:cubicBezTo>
                        <a:pt x="-62" y="544"/>
                        <a:pt x="-108" y="1189"/>
                        <a:pt x="256" y="1475"/>
                      </a:cubicBezTo>
                      <a:lnTo>
                        <a:pt x="256" y="1475"/>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9" name="Google Shape;959;p17"/>
                <p:cNvSpPr/>
                <p:nvPr/>
              </p:nvSpPr>
              <p:spPr>
                <a:xfrm>
                  <a:off x="4999533" y="1885567"/>
                  <a:ext cx="39152" cy="39046"/>
                </a:xfrm>
                <a:custGeom>
                  <a:rect b="b" l="l" r="r" t="t"/>
                  <a:pathLst>
                    <a:path extrusionOk="0" h="19140" w="19192">
                      <a:moveTo>
                        <a:pt x="15756" y="2044"/>
                      </a:moveTo>
                      <a:cubicBezTo>
                        <a:pt x="11578" y="-1417"/>
                        <a:pt x="4446" y="-341"/>
                        <a:pt x="1448" y="4205"/>
                      </a:cubicBezTo>
                      <a:cubicBezTo>
                        <a:pt x="-1549" y="8752"/>
                        <a:pt x="313" y="15715"/>
                        <a:pt x="5128" y="18190"/>
                      </a:cubicBezTo>
                      <a:cubicBezTo>
                        <a:pt x="9988" y="20666"/>
                        <a:pt x="16710" y="18081"/>
                        <a:pt x="18663" y="12999"/>
                      </a:cubicBezTo>
                      <a:cubicBezTo>
                        <a:pt x="20071" y="9234"/>
                        <a:pt x="18618" y="4333"/>
                        <a:pt x="14938" y="2675"/>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0" name="Google Shape;960;p17"/>
                <p:cNvSpPr/>
                <p:nvPr/>
              </p:nvSpPr>
              <p:spPr>
                <a:xfrm>
                  <a:off x="5083299" y="1820429"/>
                  <a:ext cx="39148" cy="39046"/>
                </a:xfrm>
                <a:custGeom>
                  <a:rect b="b" l="l" r="r" t="t"/>
                  <a:pathLst>
                    <a:path extrusionOk="0" h="19140" w="19190">
                      <a:moveTo>
                        <a:pt x="15754" y="2044"/>
                      </a:moveTo>
                      <a:cubicBezTo>
                        <a:pt x="11576" y="-1417"/>
                        <a:pt x="4445" y="-341"/>
                        <a:pt x="1447" y="4205"/>
                      </a:cubicBezTo>
                      <a:cubicBezTo>
                        <a:pt x="-1551" y="8752"/>
                        <a:pt x="311" y="15715"/>
                        <a:pt x="5171" y="18190"/>
                      </a:cubicBezTo>
                      <a:cubicBezTo>
                        <a:pt x="9986" y="20666"/>
                        <a:pt x="16708" y="18081"/>
                        <a:pt x="18661" y="12999"/>
                      </a:cubicBezTo>
                      <a:cubicBezTo>
                        <a:pt x="20069" y="9234"/>
                        <a:pt x="18616" y="4333"/>
                        <a:pt x="14937" y="2675"/>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1" name="Google Shape;961;p17"/>
                <p:cNvSpPr/>
                <p:nvPr/>
              </p:nvSpPr>
              <p:spPr>
                <a:xfrm>
                  <a:off x="5135684" y="1704100"/>
                  <a:ext cx="39113" cy="39046"/>
                </a:xfrm>
                <a:custGeom>
                  <a:rect b="b" l="l" r="r" t="t"/>
                  <a:pathLst>
                    <a:path extrusionOk="0" h="19140" w="19173">
                      <a:moveTo>
                        <a:pt x="15756" y="2044"/>
                      </a:moveTo>
                      <a:cubicBezTo>
                        <a:pt x="11532" y="-1417"/>
                        <a:pt x="4401" y="-341"/>
                        <a:pt x="1449" y="4205"/>
                      </a:cubicBezTo>
                      <a:cubicBezTo>
                        <a:pt x="-1549" y="8752"/>
                        <a:pt x="313" y="15715"/>
                        <a:pt x="5128" y="18190"/>
                      </a:cubicBezTo>
                      <a:cubicBezTo>
                        <a:pt x="9988" y="20666"/>
                        <a:pt x="16710" y="18082"/>
                        <a:pt x="18617" y="12999"/>
                      </a:cubicBezTo>
                      <a:cubicBezTo>
                        <a:pt x="20071" y="9234"/>
                        <a:pt x="18617" y="4333"/>
                        <a:pt x="14939" y="2675"/>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2" name="Google Shape;962;p17"/>
                <p:cNvSpPr/>
                <p:nvPr/>
              </p:nvSpPr>
              <p:spPr>
                <a:xfrm>
                  <a:off x="4960744" y="1668219"/>
                  <a:ext cx="91845" cy="78038"/>
                </a:xfrm>
                <a:custGeom>
                  <a:rect b="b" l="l" r="r" t="t"/>
                  <a:pathLst>
                    <a:path extrusionOk="0" h="38254" w="45022">
                      <a:moveTo>
                        <a:pt x="39607" y="1949"/>
                      </a:moveTo>
                      <a:cubicBezTo>
                        <a:pt x="40969" y="899"/>
                        <a:pt x="43104" y="1640"/>
                        <a:pt x="44058" y="3048"/>
                      </a:cubicBezTo>
                      <a:cubicBezTo>
                        <a:pt x="45011" y="4456"/>
                        <a:pt x="45057" y="6268"/>
                        <a:pt x="45011" y="7967"/>
                      </a:cubicBezTo>
                      <a:cubicBezTo>
                        <a:pt x="44830" y="14030"/>
                        <a:pt x="43331" y="20112"/>
                        <a:pt x="40197" y="25304"/>
                      </a:cubicBezTo>
                      <a:cubicBezTo>
                        <a:pt x="37063" y="30495"/>
                        <a:pt x="32203" y="34747"/>
                        <a:pt x="26480" y="36677"/>
                      </a:cubicBezTo>
                      <a:cubicBezTo>
                        <a:pt x="23300" y="37735"/>
                        <a:pt x="19985" y="38094"/>
                        <a:pt x="16669" y="38221"/>
                      </a:cubicBezTo>
                      <a:cubicBezTo>
                        <a:pt x="10538" y="38462"/>
                        <a:pt x="3588" y="37508"/>
                        <a:pt x="0" y="32525"/>
                      </a:cubicBezTo>
                      <a:cubicBezTo>
                        <a:pt x="5905" y="19431"/>
                        <a:pt x="17941" y="6218"/>
                        <a:pt x="30977" y="155"/>
                      </a:cubicBezTo>
                      <a:cubicBezTo>
                        <a:pt x="32157" y="-404"/>
                        <a:pt x="39834" y="636"/>
                        <a:pt x="39607" y="193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3" name="Google Shape;963;p17"/>
                <p:cNvSpPr/>
                <p:nvPr/>
              </p:nvSpPr>
              <p:spPr>
                <a:xfrm>
                  <a:off x="4127776" y="1213150"/>
                  <a:ext cx="890338" cy="637335"/>
                </a:xfrm>
                <a:custGeom>
                  <a:rect b="b" l="l" r="r" t="t"/>
                  <a:pathLst>
                    <a:path extrusionOk="0" h="312419" w="436440">
                      <a:moveTo>
                        <a:pt x="1498" y="284754"/>
                      </a:moveTo>
                      <a:cubicBezTo>
                        <a:pt x="31980" y="297554"/>
                        <a:pt x="63706" y="308277"/>
                        <a:pt x="96772" y="311498"/>
                      </a:cubicBezTo>
                      <a:cubicBezTo>
                        <a:pt x="126114" y="314350"/>
                        <a:pt x="156454" y="310757"/>
                        <a:pt x="183297" y="298240"/>
                      </a:cubicBezTo>
                      <a:cubicBezTo>
                        <a:pt x="208778" y="286362"/>
                        <a:pt x="229672" y="266068"/>
                        <a:pt x="240618" y="240002"/>
                      </a:cubicBezTo>
                      <a:cubicBezTo>
                        <a:pt x="245796" y="227629"/>
                        <a:pt x="248612" y="214189"/>
                        <a:pt x="248248" y="200750"/>
                      </a:cubicBezTo>
                      <a:cubicBezTo>
                        <a:pt x="247840" y="187341"/>
                        <a:pt x="244524" y="173116"/>
                        <a:pt x="236167" y="162351"/>
                      </a:cubicBezTo>
                      <a:cubicBezTo>
                        <a:pt x="228400" y="152359"/>
                        <a:pt x="215773" y="146613"/>
                        <a:pt x="203192" y="150024"/>
                      </a:cubicBezTo>
                      <a:cubicBezTo>
                        <a:pt x="197469" y="151577"/>
                        <a:pt x="192427" y="155157"/>
                        <a:pt x="189429" y="160298"/>
                      </a:cubicBezTo>
                      <a:cubicBezTo>
                        <a:pt x="186295" y="165572"/>
                        <a:pt x="185750" y="171789"/>
                        <a:pt x="186886" y="177717"/>
                      </a:cubicBezTo>
                      <a:cubicBezTo>
                        <a:pt x="189384" y="190930"/>
                        <a:pt x="198922" y="201499"/>
                        <a:pt x="209369" y="209230"/>
                      </a:cubicBezTo>
                      <a:cubicBezTo>
                        <a:pt x="220996" y="217791"/>
                        <a:pt x="234622" y="223573"/>
                        <a:pt x="248657" y="226607"/>
                      </a:cubicBezTo>
                      <a:cubicBezTo>
                        <a:pt x="278317" y="233011"/>
                        <a:pt x="309021" y="226930"/>
                        <a:pt x="335909" y="213572"/>
                      </a:cubicBezTo>
                      <a:cubicBezTo>
                        <a:pt x="360164" y="201535"/>
                        <a:pt x="381239" y="183880"/>
                        <a:pt x="397727" y="162483"/>
                      </a:cubicBezTo>
                      <a:cubicBezTo>
                        <a:pt x="413306" y="142330"/>
                        <a:pt x="424797" y="118988"/>
                        <a:pt x="431065" y="94312"/>
                      </a:cubicBezTo>
                      <a:cubicBezTo>
                        <a:pt x="437287" y="69921"/>
                        <a:pt x="438332" y="44168"/>
                        <a:pt x="433018" y="19509"/>
                      </a:cubicBezTo>
                      <a:cubicBezTo>
                        <a:pt x="431701" y="13418"/>
                        <a:pt x="430020" y="7428"/>
                        <a:pt x="427931" y="1554"/>
                      </a:cubicBezTo>
                      <a:cubicBezTo>
                        <a:pt x="426977" y="-1184"/>
                        <a:pt x="422571" y="-3"/>
                        <a:pt x="423525" y="2763"/>
                      </a:cubicBezTo>
                      <a:cubicBezTo>
                        <a:pt x="431565" y="25446"/>
                        <a:pt x="433654" y="49841"/>
                        <a:pt x="430474" y="73646"/>
                      </a:cubicBezTo>
                      <a:cubicBezTo>
                        <a:pt x="427295" y="97623"/>
                        <a:pt x="418847" y="120851"/>
                        <a:pt x="406493" y="141603"/>
                      </a:cubicBezTo>
                      <a:cubicBezTo>
                        <a:pt x="394047" y="162451"/>
                        <a:pt x="377469" y="180996"/>
                        <a:pt x="357711" y="195149"/>
                      </a:cubicBezTo>
                      <a:cubicBezTo>
                        <a:pt x="334229" y="211982"/>
                        <a:pt x="306069" y="223741"/>
                        <a:pt x="276909" y="224641"/>
                      </a:cubicBezTo>
                      <a:cubicBezTo>
                        <a:pt x="263147" y="225063"/>
                        <a:pt x="249339" y="223010"/>
                        <a:pt x="236394" y="218386"/>
                      </a:cubicBezTo>
                      <a:cubicBezTo>
                        <a:pt x="223858" y="213930"/>
                        <a:pt x="211367" y="206872"/>
                        <a:pt x="202283" y="197052"/>
                      </a:cubicBezTo>
                      <a:cubicBezTo>
                        <a:pt x="194743" y="188917"/>
                        <a:pt x="187385" y="175564"/>
                        <a:pt x="192427" y="164363"/>
                      </a:cubicBezTo>
                      <a:cubicBezTo>
                        <a:pt x="197287" y="153422"/>
                        <a:pt x="211367" y="151251"/>
                        <a:pt x="221450" y="155915"/>
                      </a:cubicBezTo>
                      <a:cubicBezTo>
                        <a:pt x="233532" y="161511"/>
                        <a:pt x="239618" y="175037"/>
                        <a:pt x="242162" y="187369"/>
                      </a:cubicBezTo>
                      <a:cubicBezTo>
                        <a:pt x="244751" y="199927"/>
                        <a:pt x="244024" y="213031"/>
                        <a:pt x="240800" y="225399"/>
                      </a:cubicBezTo>
                      <a:cubicBezTo>
                        <a:pt x="234078" y="250994"/>
                        <a:pt x="216999" y="272945"/>
                        <a:pt x="194652" y="286907"/>
                      </a:cubicBezTo>
                      <a:cubicBezTo>
                        <a:pt x="170943" y="301746"/>
                        <a:pt x="142601" y="307996"/>
                        <a:pt x="114849" y="307882"/>
                      </a:cubicBezTo>
                      <a:cubicBezTo>
                        <a:pt x="83632" y="307755"/>
                        <a:pt x="53014" y="299638"/>
                        <a:pt x="23945" y="288810"/>
                      </a:cubicBezTo>
                      <a:cubicBezTo>
                        <a:pt x="16805" y="286149"/>
                        <a:pt x="9733" y="283310"/>
                        <a:pt x="2707" y="280362"/>
                      </a:cubicBezTo>
                      <a:cubicBezTo>
                        <a:pt x="13" y="279231"/>
                        <a:pt x="-1158" y="283623"/>
                        <a:pt x="1498" y="284741"/>
                      </a:cubicBezTo>
                      <a:lnTo>
                        <a:pt x="1498" y="284741"/>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4" name="Google Shape;964;p17"/>
                <p:cNvSpPr/>
                <p:nvPr/>
              </p:nvSpPr>
              <p:spPr>
                <a:xfrm>
                  <a:off x="4363664" y="1819410"/>
                  <a:ext cx="202741" cy="334093"/>
                </a:xfrm>
                <a:custGeom>
                  <a:rect b="b" l="l" r="r" t="t"/>
                  <a:pathLst>
                    <a:path extrusionOk="0" h="163771" w="99383">
                      <a:moveTo>
                        <a:pt x="4678" y="99761"/>
                      </a:moveTo>
                      <a:cubicBezTo>
                        <a:pt x="6268" y="121285"/>
                        <a:pt x="7858" y="143664"/>
                        <a:pt x="0" y="163771"/>
                      </a:cubicBezTo>
                      <a:cubicBezTo>
                        <a:pt x="27388" y="145258"/>
                        <a:pt x="66268" y="142915"/>
                        <a:pt x="85481" y="116021"/>
                      </a:cubicBezTo>
                      <a:cubicBezTo>
                        <a:pt x="93747" y="104416"/>
                        <a:pt x="96836" y="89941"/>
                        <a:pt x="98607" y="75797"/>
                      </a:cubicBezTo>
                      <a:cubicBezTo>
                        <a:pt x="102650" y="43962"/>
                        <a:pt x="91658" y="-10660"/>
                        <a:pt x="47600" y="1821"/>
                      </a:cubicBezTo>
                      <a:cubicBezTo>
                        <a:pt x="4224" y="14107"/>
                        <a:pt x="1998" y="63007"/>
                        <a:pt x="4678" y="9976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5" name="Google Shape;965;p17"/>
                <p:cNvSpPr/>
                <p:nvPr/>
              </p:nvSpPr>
              <p:spPr>
                <a:xfrm>
                  <a:off x="4606846" y="1436466"/>
                  <a:ext cx="175546" cy="114681"/>
                </a:xfrm>
                <a:custGeom>
                  <a:rect b="b" l="l" r="r" t="t"/>
                  <a:pathLst>
                    <a:path extrusionOk="0" h="56216" w="86052">
                      <a:moveTo>
                        <a:pt x="75288" y="2118"/>
                      </a:moveTo>
                      <a:cubicBezTo>
                        <a:pt x="80239" y="3272"/>
                        <a:pt x="86098" y="6061"/>
                        <a:pt x="86053" y="11134"/>
                      </a:cubicBezTo>
                      <a:cubicBezTo>
                        <a:pt x="86053" y="13841"/>
                        <a:pt x="84236" y="16172"/>
                        <a:pt x="82510" y="18251"/>
                      </a:cubicBezTo>
                      <a:cubicBezTo>
                        <a:pt x="71745" y="31165"/>
                        <a:pt x="60073" y="44000"/>
                        <a:pt x="44857" y="51072"/>
                      </a:cubicBezTo>
                      <a:cubicBezTo>
                        <a:pt x="25598" y="60002"/>
                        <a:pt x="-7376" y="59766"/>
                        <a:pt x="1480" y="30220"/>
                      </a:cubicBezTo>
                      <a:cubicBezTo>
                        <a:pt x="10201" y="1187"/>
                        <a:pt x="50761" y="-3614"/>
                        <a:pt x="75288" y="211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6" name="Google Shape;966;p17"/>
                <p:cNvSpPr/>
                <p:nvPr/>
              </p:nvSpPr>
              <p:spPr>
                <a:xfrm>
                  <a:off x="5009797" y="1424363"/>
                  <a:ext cx="46761" cy="121339"/>
                </a:xfrm>
                <a:custGeom>
                  <a:rect b="b" l="l" r="r" t="t"/>
                  <a:pathLst>
                    <a:path extrusionOk="0" h="59480" w="22922">
                      <a:moveTo>
                        <a:pt x="954" y="1644"/>
                      </a:moveTo>
                      <a:cubicBezTo>
                        <a:pt x="9220" y="6799"/>
                        <a:pt x="15579" y="14912"/>
                        <a:pt x="18758" y="24109"/>
                      </a:cubicBezTo>
                      <a:cubicBezTo>
                        <a:pt x="20394" y="28747"/>
                        <a:pt x="21256" y="33670"/>
                        <a:pt x="21166" y="38589"/>
                      </a:cubicBezTo>
                      <a:cubicBezTo>
                        <a:pt x="21029" y="43681"/>
                        <a:pt x="19712" y="48927"/>
                        <a:pt x="15806" y="52470"/>
                      </a:cubicBezTo>
                      <a:cubicBezTo>
                        <a:pt x="11945" y="56013"/>
                        <a:pt x="6132" y="57434"/>
                        <a:pt x="817" y="57738"/>
                      </a:cubicBezTo>
                      <a:cubicBezTo>
                        <a:pt x="-272" y="57802"/>
                        <a:pt x="-272" y="59546"/>
                        <a:pt x="817" y="59478"/>
                      </a:cubicBezTo>
                      <a:cubicBezTo>
                        <a:pt x="5859" y="59188"/>
                        <a:pt x="11128" y="58065"/>
                        <a:pt x="15307" y="55090"/>
                      </a:cubicBezTo>
                      <a:cubicBezTo>
                        <a:pt x="17487" y="53555"/>
                        <a:pt x="19258" y="51566"/>
                        <a:pt x="20484" y="49208"/>
                      </a:cubicBezTo>
                      <a:cubicBezTo>
                        <a:pt x="21756" y="46769"/>
                        <a:pt x="22438" y="44094"/>
                        <a:pt x="22710" y="41373"/>
                      </a:cubicBezTo>
                      <a:cubicBezTo>
                        <a:pt x="23300" y="36178"/>
                        <a:pt x="22619" y="30782"/>
                        <a:pt x="21166" y="25781"/>
                      </a:cubicBezTo>
                      <a:cubicBezTo>
                        <a:pt x="19667" y="20780"/>
                        <a:pt x="17396" y="16147"/>
                        <a:pt x="14398" y="11973"/>
                      </a:cubicBezTo>
                      <a:cubicBezTo>
                        <a:pt x="10992" y="7263"/>
                        <a:pt x="6768" y="3207"/>
                        <a:pt x="1817" y="136"/>
                      </a:cubicBezTo>
                      <a:cubicBezTo>
                        <a:pt x="863" y="-458"/>
                        <a:pt x="0" y="1050"/>
                        <a:pt x="954" y="1640"/>
                      </a:cubicBezTo>
                      <a:lnTo>
                        <a:pt x="954" y="1640"/>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7" name="Google Shape;967;p17"/>
                <p:cNvSpPr/>
                <p:nvPr/>
              </p:nvSpPr>
              <p:spPr>
                <a:xfrm>
                  <a:off x="4403166" y="1550727"/>
                  <a:ext cx="91655" cy="79976"/>
                </a:xfrm>
                <a:custGeom>
                  <a:rect b="b" l="l" r="r" t="t"/>
                  <a:pathLst>
                    <a:path extrusionOk="0" h="39204" w="44929">
                      <a:moveTo>
                        <a:pt x="44112" y="40"/>
                      </a:moveTo>
                      <a:cubicBezTo>
                        <a:pt x="37299" y="-292"/>
                        <a:pt x="30168" y="1434"/>
                        <a:pt x="25035" y="6058"/>
                      </a:cubicBezTo>
                      <a:cubicBezTo>
                        <a:pt x="20357" y="10282"/>
                        <a:pt x="17904" y="17258"/>
                        <a:pt x="19676" y="23427"/>
                      </a:cubicBezTo>
                      <a:cubicBezTo>
                        <a:pt x="20084" y="24957"/>
                        <a:pt x="20811" y="26497"/>
                        <a:pt x="21856" y="27714"/>
                      </a:cubicBezTo>
                      <a:cubicBezTo>
                        <a:pt x="22855" y="28932"/>
                        <a:pt x="24626" y="30003"/>
                        <a:pt x="26307" y="29390"/>
                      </a:cubicBezTo>
                      <a:cubicBezTo>
                        <a:pt x="27761" y="28859"/>
                        <a:pt x="28533" y="27319"/>
                        <a:pt x="28442" y="25820"/>
                      </a:cubicBezTo>
                      <a:cubicBezTo>
                        <a:pt x="28306" y="24072"/>
                        <a:pt x="27170" y="22727"/>
                        <a:pt x="25808" y="21737"/>
                      </a:cubicBezTo>
                      <a:cubicBezTo>
                        <a:pt x="23082" y="19752"/>
                        <a:pt x="19585" y="18712"/>
                        <a:pt x="16269" y="18535"/>
                      </a:cubicBezTo>
                      <a:cubicBezTo>
                        <a:pt x="12908" y="18358"/>
                        <a:pt x="9456" y="19116"/>
                        <a:pt x="6640" y="20915"/>
                      </a:cubicBezTo>
                      <a:cubicBezTo>
                        <a:pt x="1553" y="24135"/>
                        <a:pt x="-1263" y="30885"/>
                        <a:pt x="554" y="36716"/>
                      </a:cubicBezTo>
                      <a:cubicBezTo>
                        <a:pt x="781" y="37425"/>
                        <a:pt x="1054" y="38111"/>
                        <a:pt x="1417" y="38770"/>
                      </a:cubicBezTo>
                      <a:cubicBezTo>
                        <a:pt x="1916" y="39760"/>
                        <a:pt x="3415" y="38883"/>
                        <a:pt x="2916" y="37888"/>
                      </a:cubicBezTo>
                      <a:cubicBezTo>
                        <a:pt x="463" y="33274"/>
                        <a:pt x="2052" y="27355"/>
                        <a:pt x="5686" y="23844"/>
                      </a:cubicBezTo>
                      <a:cubicBezTo>
                        <a:pt x="9956" y="19743"/>
                        <a:pt x="16724" y="19375"/>
                        <a:pt x="21992" y="21614"/>
                      </a:cubicBezTo>
                      <a:cubicBezTo>
                        <a:pt x="23309" y="22173"/>
                        <a:pt x="24672" y="22891"/>
                        <a:pt x="25717" y="23922"/>
                      </a:cubicBezTo>
                      <a:cubicBezTo>
                        <a:pt x="26534" y="24757"/>
                        <a:pt x="27079" y="26070"/>
                        <a:pt x="26398" y="27169"/>
                      </a:cubicBezTo>
                      <a:cubicBezTo>
                        <a:pt x="25626" y="28423"/>
                        <a:pt x="24127" y="27614"/>
                        <a:pt x="23355" y="26819"/>
                      </a:cubicBezTo>
                      <a:cubicBezTo>
                        <a:pt x="22401" y="25843"/>
                        <a:pt x="21810" y="24494"/>
                        <a:pt x="21402" y="23199"/>
                      </a:cubicBezTo>
                      <a:cubicBezTo>
                        <a:pt x="19812" y="17954"/>
                        <a:pt x="21674" y="11940"/>
                        <a:pt x="25444" y="8084"/>
                      </a:cubicBezTo>
                      <a:cubicBezTo>
                        <a:pt x="29714" y="3742"/>
                        <a:pt x="35890" y="1866"/>
                        <a:pt x="41841" y="1752"/>
                      </a:cubicBezTo>
                      <a:cubicBezTo>
                        <a:pt x="42613" y="1738"/>
                        <a:pt x="43340" y="1752"/>
                        <a:pt x="44112" y="1788"/>
                      </a:cubicBezTo>
                      <a:cubicBezTo>
                        <a:pt x="45202" y="1843"/>
                        <a:pt x="45202" y="103"/>
                        <a:pt x="44112" y="49"/>
                      </a:cubicBezTo>
                      <a:lnTo>
                        <a:pt x="44112" y="49"/>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8" name="Google Shape;968;p17"/>
                <p:cNvSpPr/>
                <p:nvPr/>
              </p:nvSpPr>
              <p:spPr>
                <a:xfrm>
                  <a:off x="4266033" y="1763419"/>
                  <a:ext cx="82932" cy="61449"/>
                </a:xfrm>
                <a:custGeom>
                  <a:rect b="b" l="l" r="r" t="t"/>
                  <a:pathLst>
                    <a:path extrusionOk="0" h="30122" w="40653">
                      <a:moveTo>
                        <a:pt x="1691" y="29491"/>
                      </a:moveTo>
                      <a:cubicBezTo>
                        <a:pt x="2767" y="22473"/>
                        <a:pt x="5987" y="15855"/>
                        <a:pt x="10843" y="10673"/>
                      </a:cubicBezTo>
                      <a:cubicBezTo>
                        <a:pt x="13355" y="7989"/>
                        <a:pt x="16289" y="5663"/>
                        <a:pt x="19568" y="3987"/>
                      </a:cubicBezTo>
                      <a:cubicBezTo>
                        <a:pt x="22839" y="2306"/>
                        <a:pt x="26699" y="1271"/>
                        <a:pt x="30378" y="1920"/>
                      </a:cubicBezTo>
                      <a:cubicBezTo>
                        <a:pt x="34012" y="2556"/>
                        <a:pt x="37418" y="4609"/>
                        <a:pt x="39054" y="7979"/>
                      </a:cubicBezTo>
                      <a:cubicBezTo>
                        <a:pt x="39553" y="8988"/>
                        <a:pt x="41052" y="8107"/>
                        <a:pt x="40553" y="7098"/>
                      </a:cubicBezTo>
                      <a:cubicBezTo>
                        <a:pt x="38963" y="3865"/>
                        <a:pt x="35874" y="1630"/>
                        <a:pt x="32468" y="617"/>
                      </a:cubicBezTo>
                      <a:cubicBezTo>
                        <a:pt x="28652" y="-514"/>
                        <a:pt x="24565" y="-5"/>
                        <a:pt x="20931" y="1457"/>
                      </a:cubicBezTo>
                      <a:cubicBezTo>
                        <a:pt x="13741" y="4346"/>
                        <a:pt x="7804" y="10287"/>
                        <a:pt x="4112" y="17023"/>
                      </a:cubicBezTo>
                      <a:cubicBezTo>
                        <a:pt x="2068" y="20747"/>
                        <a:pt x="660" y="24821"/>
                        <a:pt x="15" y="29023"/>
                      </a:cubicBezTo>
                      <a:cubicBezTo>
                        <a:pt x="-58" y="29491"/>
                        <a:pt x="133" y="29954"/>
                        <a:pt x="624" y="30095"/>
                      </a:cubicBezTo>
                      <a:cubicBezTo>
                        <a:pt x="1037" y="30213"/>
                        <a:pt x="1623" y="29949"/>
                        <a:pt x="1696" y="29486"/>
                      </a:cubicBezTo>
                      <a:lnTo>
                        <a:pt x="1696" y="29486"/>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9" name="Google Shape;969;p17"/>
                <p:cNvSpPr/>
                <p:nvPr/>
              </p:nvSpPr>
              <p:spPr>
                <a:xfrm>
                  <a:off x="4581573" y="1775425"/>
                  <a:ext cx="64739" cy="42658"/>
                </a:xfrm>
                <a:custGeom>
                  <a:rect b="b" l="l" r="r" t="t"/>
                  <a:pathLst>
                    <a:path extrusionOk="0" h="20911" w="31735">
                      <a:moveTo>
                        <a:pt x="75" y="1083"/>
                      </a:moveTo>
                      <a:cubicBezTo>
                        <a:pt x="1529" y="6783"/>
                        <a:pt x="4844" y="11993"/>
                        <a:pt x="9386" y="15717"/>
                      </a:cubicBezTo>
                      <a:cubicBezTo>
                        <a:pt x="13973" y="19442"/>
                        <a:pt x="21059" y="22789"/>
                        <a:pt x="26873" y="19692"/>
                      </a:cubicBezTo>
                      <a:cubicBezTo>
                        <a:pt x="29689" y="18207"/>
                        <a:pt x="31824" y="15318"/>
                        <a:pt x="31733" y="12066"/>
                      </a:cubicBezTo>
                      <a:cubicBezTo>
                        <a:pt x="31733" y="10948"/>
                        <a:pt x="29961" y="10944"/>
                        <a:pt x="30007" y="12066"/>
                      </a:cubicBezTo>
                      <a:cubicBezTo>
                        <a:pt x="30052" y="14577"/>
                        <a:pt x="28463" y="16753"/>
                        <a:pt x="26374" y="17988"/>
                      </a:cubicBezTo>
                      <a:cubicBezTo>
                        <a:pt x="23921" y="19433"/>
                        <a:pt x="20923" y="19387"/>
                        <a:pt x="18243" y="18624"/>
                      </a:cubicBezTo>
                      <a:cubicBezTo>
                        <a:pt x="13020" y="17126"/>
                        <a:pt x="8387" y="13215"/>
                        <a:pt x="5389" y="8732"/>
                      </a:cubicBezTo>
                      <a:cubicBezTo>
                        <a:pt x="3709" y="6247"/>
                        <a:pt x="2482" y="3518"/>
                        <a:pt x="1710" y="620"/>
                      </a:cubicBezTo>
                      <a:cubicBezTo>
                        <a:pt x="1438" y="-466"/>
                        <a:pt x="-243" y="-7"/>
                        <a:pt x="30" y="1083"/>
                      </a:cubicBezTo>
                      <a:lnTo>
                        <a:pt x="30" y="1083"/>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0" name="Google Shape;970;p17"/>
                <p:cNvSpPr/>
                <p:nvPr/>
              </p:nvSpPr>
              <p:spPr>
                <a:xfrm>
                  <a:off x="4410992" y="1834546"/>
                  <a:ext cx="78911" cy="276277"/>
                </a:xfrm>
                <a:custGeom>
                  <a:rect b="b" l="l" r="r" t="t"/>
                  <a:pathLst>
                    <a:path extrusionOk="0" h="135430" w="38682">
                      <a:moveTo>
                        <a:pt x="35321" y="1102"/>
                      </a:moveTo>
                      <a:cubicBezTo>
                        <a:pt x="36547" y="10195"/>
                        <a:pt x="37092" y="19393"/>
                        <a:pt x="36865" y="28567"/>
                      </a:cubicBezTo>
                      <a:cubicBezTo>
                        <a:pt x="36683" y="37747"/>
                        <a:pt x="35775" y="46908"/>
                        <a:pt x="34185" y="55951"/>
                      </a:cubicBezTo>
                      <a:cubicBezTo>
                        <a:pt x="32596" y="64999"/>
                        <a:pt x="30325" y="73929"/>
                        <a:pt x="27418" y="82636"/>
                      </a:cubicBezTo>
                      <a:cubicBezTo>
                        <a:pt x="24511" y="91343"/>
                        <a:pt x="20922" y="99823"/>
                        <a:pt x="16699" y="107985"/>
                      </a:cubicBezTo>
                      <a:cubicBezTo>
                        <a:pt x="12475" y="116142"/>
                        <a:pt x="7660" y="123977"/>
                        <a:pt x="2210" y="131376"/>
                      </a:cubicBezTo>
                      <a:cubicBezTo>
                        <a:pt x="1528" y="132298"/>
                        <a:pt x="847" y="133211"/>
                        <a:pt x="120" y="134120"/>
                      </a:cubicBezTo>
                      <a:cubicBezTo>
                        <a:pt x="-152" y="134497"/>
                        <a:pt x="75" y="135092"/>
                        <a:pt x="438" y="135310"/>
                      </a:cubicBezTo>
                      <a:cubicBezTo>
                        <a:pt x="892" y="135578"/>
                        <a:pt x="1347" y="135369"/>
                        <a:pt x="1665" y="134996"/>
                      </a:cubicBezTo>
                      <a:cubicBezTo>
                        <a:pt x="7296" y="127615"/>
                        <a:pt x="12338" y="119780"/>
                        <a:pt x="16744" y="111600"/>
                      </a:cubicBezTo>
                      <a:cubicBezTo>
                        <a:pt x="21150" y="103420"/>
                        <a:pt x="24920" y="94958"/>
                        <a:pt x="28008" y="86233"/>
                      </a:cubicBezTo>
                      <a:cubicBezTo>
                        <a:pt x="31142" y="77508"/>
                        <a:pt x="33595" y="68551"/>
                        <a:pt x="35321" y="59458"/>
                      </a:cubicBezTo>
                      <a:cubicBezTo>
                        <a:pt x="37092" y="50328"/>
                        <a:pt x="38182" y="41063"/>
                        <a:pt x="38546" y="31770"/>
                      </a:cubicBezTo>
                      <a:cubicBezTo>
                        <a:pt x="38909" y="22477"/>
                        <a:pt x="38546" y="13243"/>
                        <a:pt x="37456" y="4050"/>
                      </a:cubicBezTo>
                      <a:cubicBezTo>
                        <a:pt x="37319" y="2910"/>
                        <a:pt x="37138" y="1769"/>
                        <a:pt x="37001" y="634"/>
                      </a:cubicBezTo>
                      <a:cubicBezTo>
                        <a:pt x="36911" y="166"/>
                        <a:pt x="36320" y="-84"/>
                        <a:pt x="35911" y="25"/>
                      </a:cubicBezTo>
                      <a:cubicBezTo>
                        <a:pt x="35412" y="157"/>
                        <a:pt x="35230" y="634"/>
                        <a:pt x="35321" y="1097"/>
                      </a:cubicBezTo>
                      <a:lnTo>
                        <a:pt x="35321" y="10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1" name="Google Shape;971;p17"/>
                <p:cNvSpPr/>
                <p:nvPr/>
              </p:nvSpPr>
              <p:spPr>
                <a:xfrm>
                  <a:off x="4487051" y="1867640"/>
                  <a:ext cx="34819" cy="92302"/>
                </a:xfrm>
                <a:custGeom>
                  <a:rect b="b" l="l" r="r" t="t"/>
                  <a:pathLst>
                    <a:path extrusionOk="0" h="45246" w="17068">
                      <a:moveTo>
                        <a:pt x="222" y="1516"/>
                      </a:moveTo>
                      <a:cubicBezTo>
                        <a:pt x="8125" y="10646"/>
                        <a:pt x="13212" y="22137"/>
                        <a:pt x="14802" y="34087"/>
                      </a:cubicBezTo>
                      <a:cubicBezTo>
                        <a:pt x="15256" y="37503"/>
                        <a:pt x="15438" y="40964"/>
                        <a:pt x="15302" y="44407"/>
                      </a:cubicBezTo>
                      <a:cubicBezTo>
                        <a:pt x="15256" y="45529"/>
                        <a:pt x="17028" y="45524"/>
                        <a:pt x="17028" y="44407"/>
                      </a:cubicBezTo>
                      <a:cubicBezTo>
                        <a:pt x="17482" y="31966"/>
                        <a:pt x="14121" y="19444"/>
                        <a:pt x="7671" y="8811"/>
                      </a:cubicBezTo>
                      <a:cubicBezTo>
                        <a:pt x="5854" y="5799"/>
                        <a:pt x="3765" y="2947"/>
                        <a:pt x="1449" y="286"/>
                      </a:cubicBezTo>
                      <a:cubicBezTo>
                        <a:pt x="722" y="-564"/>
                        <a:pt x="-505" y="672"/>
                        <a:pt x="222" y="1516"/>
                      </a:cubicBezTo>
                      <a:lnTo>
                        <a:pt x="222" y="151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2" name="Google Shape;972;p17"/>
                <p:cNvSpPr/>
                <p:nvPr/>
              </p:nvSpPr>
              <p:spPr>
                <a:xfrm>
                  <a:off x="4405964" y="1964574"/>
                  <a:ext cx="71679" cy="62451"/>
                </a:xfrm>
                <a:custGeom>
                  <a:rect b="b" l="l" r="r" t="t"/>
                  <a:pathLst>
                    <a:path extrusionOk="0" h="30613" w="35137">
                      <a:moveTo>
                        <a:pt x="33837" y="97"/>
                      </a:moveTo>
                      <a:cubicBezTo>
                        <a:pt x="23118" y="4971"/>
                        <a:pt x="13534" y="12306"/>
                        <a:pt x="5994" y="21345"/>
                      </a:cubicBezTo>
                      <a:cubicBezTo>
                        <a:pt x="3905" y="23884"/>
                        <a:pt x="1952" y="26550"/>
                        <a:pt x="135" y="29329"/>
                      </a:cubicBezTo>
                      <a:cubicBezTo>
                        <a:pt x="-455" y="30274"/>
                        <a:pt x="1044" y="31151"/>
                        <a:pt x="1634" y="30211"/>
                      </a:cubicBezTo>
                      <a:cubicBezTo>
                        <a:pt x="7902" y="20482"/>
                        <a:pt x="16305" y="12211"/>
                        <a:pt x="26161" y="6152"/>
                      </a:cubicBezTo>
                      <a:cubicBezTo>
                        <a:pt x="28886" y="4457"/>
                        <a:pt x="31748" y="2940"/>
                        <a:pt x="34700" y="1605"/>
                      </a:cubicBezTo>
                      <a:cubicBezTo>
                        <a:pt x="35154" y="1410"/>
                        <a:pt x="35245" y="792"/>
                        <a:pt x="35018" y="415"/>
                      </a:cubicBezTo>
                      <a:cubicBezTo>
                        <a:pt x="34745" y="-26"/>
                        <a:pt x="34246" y="-89"/>
                        <a:pt x="33837" y="102"/>
                      </a:cubicBezTo>
                      <a:lnTo>
                        <a:pt x="33837" y="10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3" name="Google Shape;973;p17"/>
                <p:cNvSpPr/>
                <p:nvPr/>
              </p:nvSpPr>
              <p:spPr>
                <a:xfrm>
                  <a:off x="4335521" y="1824726"/>
                  <a:ext cx="6812" cy="34745"/>
                </a:xfrm>
                <a:custGeom>
                  <a:rect b="b" l="l" r="r" t="t"/>
                  <a:pathLst>
                    <a:path extrusionOk="0" h="17032" w="3339">
                      <a:moveTo>
                        <a:pt x="366" y="1056"/>
                      </a:moveTo>
                      <a:cubicBezTo>
                        <a:pt x="2092" y="5880"/>
                        <a:pt x="1956" y="11181"/>
                        <a:pt x="48" y="15927"/>
                      </a:cubicBezTo>
                      <a:cubicBezTo>
                        <a:pt x="-133" y="16368"/>
                        <a:pt x="230" y="16881"/>
                        <a:pt x="639" y="16999"/>
                      </a:cubicBezTo>
                      <a:cubicBezTo>
                        <a:pt x="1138" y="17140"/>
                        <a:pt x="1547" y="16826"/>
                        <a:pt x="1729" y="16390"/>
                      </a:cubicBezTo>
                      <a:cubicBezTo>
                        <a:pt x="3772" y="11394"/>
                        <a:pt x="3863" y="5667"/>
                        <a:pt x="2047" y="593"/>
                      </a:cubicBezTo>
                      <a:cubicBezTo>
                        <a:pt x="1638" y="-452"/>
                        <a:pt x="-43" y="-2"/>
                        <a:pt x="366" y="1056"/>
                      </a:cubicBezTo>
                      <a:lnTo>
                        <a:pt x="366" y="105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4" name="Google Shape;974;p17"/>
                <p:cNvSpPr/>
                <p:nvPr/>
              </p:nvSpPr>
              <p:spPr>
                <a:xfrm>
                  <a:off x="4360555" y="1834646"/>
                  <a:ext cx="8774" cy="28238"/>
                </a:xfrm>
                <a:custGeom>
                  <a:rect b="b" l="l" r="r" t="t"/>
                  <a:pathLst>
                    <a:path extrusionOk="0" h="13842" w="4301">
                      <a:moveTo>
                        <a:pt x="2388" y="1098"/>
                      </a:moveTo>
                      <a:cubicBezTo>
                        <a:pt x="2979" y="5037"/>
                        <a:pt x="2161" y="9124"/>
                        <a:pt x="117" y="12544"/>
                      </a:cubicBezTo>
                      <a:cubicBezTo>
                        <a:pt x="-428" y="13512"/>
                        <a:pt x="1072" y="14389"/>
                        <a:pt x="1616" y="13426"/>
                      </a:cubicBezTo>
                      <a:cubicBezTo>
                        <a:pt x="3933" y="9579"/>
                        <a:pt x="4750" y="5050"/>
                        <a:pt x="4069" y="635"/>
                      </a:cubicBezTo>
                      <a:cubicBezTo>
                        <a:pt x="3978" y="172"/>
                        <a:pt x="3433" y="-87"/>
                        <a:pt x="2979" y="27"/>
                      </a:cubicBezTo>
                      <a:cubicBezTo>
                        <a:pt x="2479" y="167"/>
                        <a:pt x="2298" y="631"/>
                        <a:pt x="2388" y="1098"/>
                      </a:cubicBezTo>
                      <a:lnTo>
                        <a:pt x="2388" y="10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5" name="Google Shape;975;p17"/>
                <p:cNvSpPr/>
                <p:nvPr/>
              </p:nvSpPr>
              <p:spPr>
                <a:xfrm>
                  <a:off x="4587542" y="1702201"/>
                  <a:ext cx="33130" cy="35010"/>
                </a:xfrm>
                <a:custGeom>
                  <a:rect b="b" l="l" r="r" t="t"/>
                  <a:pathLst>
                    <a:path extrusionOk="0" h="17162" w="16240">
                      <a:moveTo>
                        <a:pt x="7" y="1100"/>
                      </a:moveTo>
                      <a:cubicBezTo>
                        <a:pt x="1006" y="7091"/>
                        <a:pt x="5003" y="12455"/>
                        <a:pt x="10317" y="15321"/>
                      </a:cubicBezTo>
                      <a:cubicBezTo>
                        <a:pt x="11816" y="16139"/>
                        <a:pt x="13451" y="16761"/>
                        <a:pt x="15132" y="17138"/>
                      </a:cubicBezTo>
                      <a:cubicBezTo>
                        <a:pt x="16222" y="17383"/>
                        <a:pt x="16721" y="15703"/>
                        <a:pt x="15631" y="15458"/>
                      </a:cubicBezTo>
                      <a:cubicBezTo>
                        <a:pt x="10090" y="14217"/>
                        <a:pt x="5412" y="10271"/>
                        <a:pt x="3050" y="5156"/>
                      </a:cubicBezTo>
                      <a:cubicBezTo>
                        <a:pt x="2414" y="3726"/>
                        <a:pt x="1960" y="2195"/>
                        <a:pt x="1687" y="637"/>
                      </a:cubicBezTo>
                      <a:cubicBezTo>
                        <a:pt x="1642" y="174"/>
                        <a:pt x="1051" y="-90"/>
                        <a:pt x="643" y="28"/>
                      </a:cubicBezTo>
                      <a:cubicBezTo>
                        <a:pt x="143" y="165"/>
                        <a:pt x="-39" y="632"/>
                        <a:pt x="7" y="1100"/>
                      </a:cubicBezTo>
                      <a:lnTo>
                        <a:pt x="7" y="110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6" name="Google Shape;976;p17"/>
                <p:cNvSpPr/>
                <p:nvPr/>
              </p:nvSpPr>
              <p:spPr>
                <a:xfrm>
                  <a:off x="4621027" y="1451197"/>
                  <a:ext cx="142916" cy="88732"/>
                </a:xfrm>
                <a:custGeom>
                  <a:rect b="b" l="l" r="r" t="t"/>
                  <a:pathLst>
                    <a:path extrusionOk="0" h="43496" w="70057">
                      <a:moveTo>
                        <a:pt x="1653" y="43103"/>
                      </a:moveTo>
                      <a:cubicBezTo>
                        <a:pt x="7103" y="34782"/>
                        <a:pt x="14416" y="27814"/>
                        <a:pt x="22592" y="22164"/>
                      </a:cubicBezTo>
                      <a:cubicBezTo>
                        <a:pt x="31449" y="16010"/>
                        <a:pt x="41305" y="11399"/>
                        <a:pt x="51433" y="7652"/>
                      </a:cubicBezTo>
                      <a:cubicBezTo>
                        <a:pt x="57338" y="5449"/>
                        <a:pt x="63379" y="3528"/>
                        <a:pt x="69465" y="1720"/>
                      </a:cubicBezTo>
                      <a:cubicBezTo>
                        <a:pt x="70510" y="1402"/>
                        <a:pt x="70056" y="-278"/>
                        <a:pt x="69011" y="40"/>
                      </a:cubicBezTo>
                      <a:cubicBezTo>
                        <a:pt x="58065" y="3301"/>
                        <a:pt x="47164" y="6944"/>
                        <a:pt x="36853" y="11908"/>
                      </a:cubicBezTo>
                      <a:cubicBezTo>
                        <a:pt x="27497" y="16419"/>
                        <a:pt x="18640" y="22087"/>
                        <a:pt x="11055" y="29245"/>
                      </a:cubicBezTo>
                      <a:cubicBezTo>
                        <a:pt x="6967" y="33142"/>
                        <a:pt x="3242" y="37480"/>
                        <a:pt x="154" y="42217"/>
                      </a:cubicBezTo>
                      <a:cubicBezTo>
                        <a:pt x="-482" y="43157"/>
                        <a:pt x="1017" y="44030"/>
                        <a:pt x="1653" y="43098"/>
                      </a:cubicBezTo>
                      <a:lnTo>
                        <a:pt x="1653" y="430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7" name="Google Shape;977;p17"/>
                <p:cNvSpPr/>
                <p:nvPr/>
              </p:nvSpPr>
              <p:spPr>
                <a:xfrm>
                  <a:off x="4657931" y="1449536"/>
                  <a:ext cx="43328" cy="49670"/>
                </a:xfrm>
                <a:custGeom>
                  <a:rect b="b" l="l" r="r" t="t"/>
                  <a:pathLst>
                    <a:path extrusionOk="0" h="24348" w="21239">
                      <a:moveTo>
                        <a:pt x="1710" y="23733"/>
                      </a:moveTo>
                      <a:cubicBezTo>
                        <a:pt x="3800" y="16166"/>
                        <a:pt x="8569" y="9394"/>
                        <a:pt x="14973" y="4888"/>
                      </a:cubicBezTo>
                      <a:cubicBezTo>
                        <a:pt x="16835" y="3603"/>
                        <a:pt x="18788" y="2503"/>
                        <a:pt x="20832" y="1604"/>
                      </a:cubicBezTo>
                      <a:cubicBezTo>
                        <a:pt x="21241" y="1414"/>
                        <a:pt x="21332" y="787"/>
                        <a:pt x="21150" y="414"/>
                      </a:cubicBezTo>
                      <a:cubicBezTo>
                        <a:pt x="20877" y="-31"/>
                        <a:pt x="20378" y="-86"/>
                        <a:pt x="19969" y="101"/>
                      </a:cubicBezTo>
                      <a:cubicBezTo>
                        <a:pt x="12475" y="3399"/>
                        <a:pt x="6207" y="9430"/>
                        <a:pt x="2573" y="16734"/>
                      </a:cubicBezTo>
                      <a:cubicBezTo>
                        <a:pt x="1529" y="18823"/>
                        <a:pt x="665" y="21012"/>
                        <a:pt x="30" y="23270"/>
                      </a:cubicBezTo>
                      <a:cubicBezTo>
                        <a:pt x="-243" y="24351"/>
                        <a:pt x="1438" y="24814"/>
                        <a:pt x="1710" y="23733"/>
                      </a:cubicBezTo>
                      <a:lnTo>
                        <a:pt x="1710" y="2373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8" name="Google Shape;978;p17"/>
                <p:cNvSpPr/>
                <p:nvPr/>
              </p:nvSpPr>
              <p:spPr>
                <a:xfrm>
                  <a:off x="4940019" y="1490424"/>
                  <a:ext cx="42775" cy="17211"/>
                </a:xfrm>
                <a:custGeom>
                  <a:rect b="b" l="l" r="r" t="t"/>
                  <a:pathLst>
                    <a:path extrusionOk="0" h="8437" w="20968">
                      <a:moveTo>
                        <a:pt x="222" y="1514"/>
                      </a:moveTo>
                      <a:cubicBezTo>
                        <a:pt x="4038" y="5856"/>
                        <a:pt x="9760" y="8368"/>
                        <a:pt x="15484" y="8436"/>
                      </a:cubicBezTo>
                      <a:cubicBezTo>
                        <a:pt x="17119" y="8454"/>
                        <a:pt x="18754" y="8263"/>
                        <a:pt x="20344" y="7886"/>
                      </a:cubicBezTo>
                      <a:cubicBezTo>
                        <a:pt x="21434" y="7627"/>
                        <a:pt x="20979" y="5947"/>
                        <a:pt x="19889" y="6206"/>
                      </a:cubicBezTo>
                      <a:cubicBezTo>
                        <a:pt x="13258" y="7795"/>
                        <a:pt x="5945" y="5415"/>
                        <a:pt x="1449" y="283"/>
                      </a:cubicBezTo>
                      <a:cubicBezTo>
                        <a:pt x="722" y="-562"/>
                        <a:pt x="-504" y="674"/>
                        <a:pt x="222" y="1514"/>
                      </a:cubicBezTo>
                      <a:lnTo>
                        <a:pt x="222" y="151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9" name="Google Shape;979;p17"/>
                <p:cNvSpPr/>
                <p:nvPr/>
              </p:nvSpPr>
              <p:spPr>
                <a:xfrm>
                  <a:off x="4799668" y="1661266"/>
                  <a:ext cx="47342" cy="104597"/>
                </a:xfrm>
                <a:custGeom>
                  <a:rect b="b" l="l" r="r" t="t"/>
                  <a:pathLst>
                    <a:path extrusionOk="0" h="51273" w="23207">
                      <a:moveTo>
                        <a:pt x="21543" y="428"/>
                      </a:moveTo>
                      <a:cubicBezTo>
                        <a:pt x="17273" y="6110"/>
                        <a:pt x="13504" y="12192"/>
                        <a:pt x="10324" y="18578"/>
                      </a:cubicBezTo>
                      <a:cubicBezTo>
                        <a:pt x="7190" y="24941"/>
                        <a:pt x="4601" y="31595"/>
                        <a:pt x="2648" y="38426"/>
                      </a:cubicBezTo>
                      <a:cubicBezTo>
                        <a:pt x="1558" y="42296"/>
                        <a:pt x="695" y="46221"/>
                        <a:pt x="14" y="50181"/>
                      </a:cubicBezTo>
                      <a:cubicBezTo>
                        <a:pt x="-168" y="51276"/>
                        <a:pt x="1513" y="51748"/>
                        <a:pt x="1694" y="50644"/>
                      </a:cubicBezTo>
                      <a:cubicBezTo>
                        <a:pt x="2875" y="43686"/>
                        <a:pt x="4738" y="36841"/>
                        <a:pt x="7190" y="30223"/>
                      </a:cubicBezTo>
                      <a:cubicBezTo>
                        <a:pt x="9643" y="23606"/>
                        <a:pt x="12731" y="17243"/>
                        <a:pt x="16365" y="11206"/>
                      </a:cubicBezTo>
                      <a:cubicBezTo>
                        <a:pt x="18409" y="7790"/>
                        <a:pt x="20680" y="4489"/>
                        <a:pt x="23087" y="1309"/>
                      </a:cubicBezTo>
                      <a:cubicBezTo>
                        <a:pt x="23360" y="932"/>
                        <a:pt x="23133" y="337"/>
                        <a:pt x="22769" y="119"/>
                      </a:cubicBezTo>
                      <a:cubicBezTo>
                        <a:pt x="22315" y="-144"/>
                        <a:pt x="21861" y="60"/>
                        <a:pt x="21588" y="432"/>
                      </a:cubicBezTo>
                      <a:lnTo>
                        <a:pt x="21588" y="43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80" name="Google Shape;980;p17"/>
                <p:cNvSpPr/>
                <p:nvPr/>
              </p:nvSpPr>
              <p:spPr>
                <a:xfrm>
                  <a:off x="4887198" y="1623926"/>
                  <a:ext cx="29405" cy="27222"/>
                </a:xfrm>
                <a:custGeom>
                  <a:rect b="b" l="l" r="r" t="t"/>
                  <a:pathLst>
                    <a:path extrusionOk="0" h="13344" w="14414">
                      <a:moveTo>
                        <a:pt x="117" y="1293"/>
                      </a:moveTo>
                      <a:cubicBezTo>
                        <a:pt x="3251" y="6385"/>
                        <a:pt x="7793" y="10568"/>
                        <a:pt x="13108" y="13244"/>
                      </a:cubicBezTo>
                      <a:cubicBezTo>
                        <a:pt x="14107" y="13743"/>
                        <a:pt x="14970" y="12244"/>
                        <a:pt x="13970" y="11740"/>
                      </a:cubicBezTo>
                      <a:cubicBezTo>
                        <a:pt x="8929" y="9192"/>
                        <a:pt x="4614" y="5267"/>
                        <a:pt x="1662" y="412"/>
                      </a:cubicBezTo>
                      <a:cubicBezTo>
                        <a:pt x="1071" y="-541"/>
                        <a:pt x="-428" y="331"/>
                        <a:pt x="117" y="1293"/>
                      </a:cubicBezTo>
                      <a:lnTo>
                        <a:pt x="117" y="129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81" name="Google Shape;981;p17"/>
                <p:cNvSpPr/>
                <p:nvPr/>
              </p:nvSpPr>
              <p:spPr>
                <a:xfrm>
                  <a:off x="4878648" y="1638933"/>
                  <a:ext cx="20023" cy="20012"/>
                </a:xfrm>
                <a:custGeom>
                  <a:rect b="b" l="l" r="r" t="t"/>
                  <a:pathLst>
                    <a:path extrusionOk="0" h="9810" w="9815">
                      <a:moveTo>
                        <a:pt x="135" y="1286"/>
                      </a:moveTo>
                      <a:cubicBezTo>
                        <a:pt x="2270" y="4688"/>
                        <a:pt x="5131" y="7563"/>
                        <a:pt x="8538" y="9675"/>
                      </a:cubicBezTo>
                      <a:cubicBezTo>
                        <a:pt x="9492" y="10266"/>
                        <a:pt x="10355" y="8762"/>
                        <a:pt x="9401" y="8172"/>
                      </a:cubicBezTo>
                      <a:cubicBezTo>
                        <a:pt x="6267" y="6219"/>
                        <a:pt x="3587" y="3553"/>
                        <a:pt x="1634" y="409"/>
                      </a:cubicBezTo>
                      <a:cubicBezTo>
                        <a:pt x="1044" y="-540"/>
                        <a:pt x="-455" y="332"/>
                        <a:pt x="135" y="1291"/>
                      </a:cubicBezTo>
                      <a:lnTo>
                        <a:pt x="135" y="12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82" name="Google Shape;982;p17"/>
              <p:cNvSpPr/>
              <p:nvPr/>
            </p:nvSpPr>
            <p:spPr>
              <a:xfrm>
                <a:off x="8613954" y="2914296"/>
                <a:ext cx="747045" cy="360414"/>
              </a:xfrm>
              <a:custGeom>
                <a:rect b="b" l="l" r="r" t="t"/>
                <a:pathLst>
                  <a:path extrusionOk="0" h="164011" w="339952">
                    <a:moveTo>
                      <a:pt x="338888" y="132715"/>
                    </a:moveTo>
                    <a:cubicBezTo>
                      <a:pt x="342240" y="119739"/>
                      <a:pt x="337493" y="105022"/>
                      <a:pt x="327192" y="96447"/>
                    </a:cubicBezTo>
                    <a:cubicBezTo>
                      <a:pt x="316891" y="87872"/>
                      <a:pt x="301557" y="85873"/>
                      <a:pt x="289402" y="91528"/>
                    </a:cubicBezTo>
                    <a:cubicBezTo>
                      <a:pt x="290079" y="80150"/>
                      <a:pt x="284106" y="68614"/>
                      <a:pt x="274418" y="62600"/>
                    </a:cubicBezTo>
                    <a:cubicBezTo>
                      <a:pt x="264730" y="56586"/>
                      <a:pt x="251744" y="56355"/>
                      <a:pt x="241847" y="62014"/>
                    </a:cubicBezTo>
                    <a:cubicBezTo>
                      <a:pt x="244972" y="48683"/>
                      <a:pt x="244068" y="34439"/>
                      <a:pt x="239290" y="21608"/>
                    </a:cubicBezTo>
                    <a:cubicBezTo>
                      <a:pt x="237106" y="15749"/>
                      <a:pt x="233994" y="10017"/>
                      <a:pt x="229062" y="6174"/>
                    </a:cubicBezTo>
                    <a:cubicBezTo>
                      <a:pt x="224129" y="2332"/>
                      <a:pt x="213619" y="-484"/>
                      <a:pt x="208014" y="2286"/>
                    </a:cubicBezTo>
                    <a:cubicBezTo>
                      <a:pt x="190586" y="-2842"/>
                      <a:pt x="170810" y="797"/>
                      <a:pt x="156348" y="11793"/>
                    </a:cubicBezTo>
                    <a:cubicBezTo>
                      <a:pt x="141887" y="22789"/>
                      <a:pt x="133093" y="40871"/>
                      <a:pt x="133375" y="59039"/>
                    </a:cubicBezTo>
                    <a:cubicBezTo>
                      <a:pt x="115402" y="55314"/>
                      <a:pt x="95912" y="70244"/>
                      <a:pt x="94831" y="88567"/>
                    </a:cubicBezTo>
                    <a:cubicBezTo>
                      <a:pt x="86892" y="82349"/>
                      <a:pt x="75673" y="80600"/>
                      <a:pt x="66216" y="84106"/>
                    </a:cubicBezTo>
                    <a:cubicBezTo>
                      <a:pt x="56760" y="87613"/>
                      <a:pt x="49393" y="96247"/>
                      <a:pt x="47426" y="106140"/>
                    </a:cubicBezTo>
                    <a:cubicBezTo>
                      <a:pt x="38637" y="104323"/>
                      <a:pt x="29590" y="102561"/>
                      <a:pt x="20751" y="104128"/>
                    </a:cubicBezTo>
                    <a:cubicBezTo>
                      <a:pt x="11917" y="105695"/>
                      <a:pt x="3223" y="111349"/>
                      <a:pt x="693" y="119961"/>
                    </a:cubicBezTo>
                    <a:cubicBezTo>
                      <a:pt x="-1955" y="128986"/>
                      <a:pt x="3260" y="139278"/>
                      <a:pt x="11621" y="143580"/>
                    </a:cubicBezTo>
                    <a:cubicBezTo>
                      <a:pt x="19988" y="147881"/>
                      <a:pt x="30589" y="146577"/>
                      <a:pt x="38465" y="141436"/>
                    </a:cubicBezTo>
                    <a:cubicBezTo>
                      <a:pt x="40245" y="140273"/>
                      <a:pt x="42126" y="138869"/>
                      <a:pt x="44242" y="139060"/>
                    </a:cubicBezTo>
                    <a:cubicBezTo>
                      <a:pt x="46018" y="139224"/>
                      <a:pt x="47472" y="140482"/>
                      <a:pt x="48834" y="141631"/>
                    </a:cubicBezTo>
                    <a:cubicBezTo>
                      <a:pt x="64136" y="154503"/>
                      <a:pt x="85220" y="160222"/>
                      <a:pt x="104933" y="156838"/>
                    </a:cubicBezTo>
                    <a:cubicBezTo>
                      <a:pt x="112722" y="155502"/>
                      <a:pt x="121048" y="152146"/>
                      <a:pt x="124359" y="144969"/>
                    </a:cubicBezTo>
                    <a:cubicBezTo>
                      <a:pt x="121666" y="154063"/>
                      <a:pt x="130859" y="163269"/>
                      <a:pt x="140320" y="163951"/>
                    </a:cubicBezTo>
                    <a:cubicBezTo>
                      <a:pt x="149781" y="164636"/>
                      <a:pt x="158619" y="159413"/>
                      <a:pt x="166168" y="153667"/>
                    </a:cubicBezTo>
                    <a:cubicBezTo>
                      <a:pt x="167885" y="152359"/>
                      <a:pt x="169679" y="150969"/>
                      <a:pt x="171814" y="150651"/>
                    </a:cubicBezTo>
                    <a:cubicBezTo>
                      <a:pt x="175102" y="150161"/>
                      <a:pt x="178118" y="152305"/>
                      <a:pt x="181048" y="153885"/>
                    </a:cubicBezTo>
                    <a:cubicBezTo>
                      <a:pt x="194947" y="161389"/>
                      <a:pt x="214423" y="155548"/>
                      <a:pt x="221899" y="141636"/>
                    </a:cubicBezTo>
                    <a:cubicBezTo>
                      <a:pt x="221981" y="144470"/>
                      <a:pt x="225760" y="144761"/>
                      <a:pt x="228153" y="146282"/>
                    </a:cubicBezTo>
                    <a:cubicBezTo>
                      <a:pt x="238450" y="152832"/>
                      <a:pt x="253906" y="148921"/>
                      <a:pt x="259852" y="138261"/>
                    </a:cubicBezTo>
                    <a:cubicBezTo>
                      <a:pt x="258558" y="142730"/>
                      <a:pt x="263558" y="146541"/>
                      <a:pt x="268105" y="147531"/>
                    </a:cubicBezTo>
                    <a:cubicBezTo>
                      <a:pt x="278638" y="149825"/>
                      <a:pt x="290370" y="144533"/>
                      <a:pt x="295620" y="135122"/>
                    </a:cubicBezTo>
                    <a:cubicBezTo>
                      <a:pt x="297237" y="144792"/>
                      <a:pt x="306903" y="152409"/>
                      <a:pt x="316686" y="151724"/>
                    </a:cubicBezTo>
                    <a:cubicBezTo>
                      <a:pt x="326465" y="151038"/>
                      <a:pt x="336440" y="142199"/>
                      <a:pt x="338892" y="132706"/>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83" name="Google Shape;983;p17"/>
              <p:cNvGrpSpPr/>
              <p:nvPr/>
            </p:nvGrpSpPr>
            <p:grpSpPr>
              <a:xfrm rot="-685432">
                <a:off x="8580443" y="3559937"/>
                <a:ext cx="154398" cy="307956"/>
                <a:chOff x="6903286" y="1827129"/>
                <a:chExt cx="114279" cy="227935"/>
              </a:xfrm>
            </p:grpSpPr>
            <p:sp>
              <p:nvSpPr>
                <p:cNvPr id="984" name="Google Shape;984;p17"/>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85" name="Google Shape;985;p17"/>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86" name="Google Shape;986;p17"/>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987" name="Google Shape;987;p17"/>
            <p:cNvGrpSpPr/>
            <p:nvPr/>
          </p:nvGrpSpPr>
          <p:grpSpPr>
            <a:xfrm>
              <a:off x="-776998" y="3424693"/>
              <a:ext cx="2639265" cy="2276650"/>
              <a:chOff x="-776998" y="3424693"/>
              <a:chExt cx="2639265" cy="2276650"/>
            </a:xfrm>
          </p:grpSpPr>
          <p:sp>
            <p:nvSpPr>
              <p:cNvPr id="988" name="Google Shape;988;p17"/>
              <p:cNvSpPr/>
              <p:nvPr/>
            </p:nvSpPr>
            <p:spPr>
              <a:xfrm>
                <a:off x="-776998" y="3732650"/>
                <a:ext cx="2639265" cy="1968693"/>
              </a:xfrm>
              <a:custGeom>
                <a:rect b="b" l="l" r="r" t="t"/>
                <a:pathLst>
                  <a:path extrusionOk="0" h="451535" w="605336">
                    <a:moveTo>
                      <a:pt x="596499" y="451536"/>
                    </a:moveTo>
                    <a:lnTo>
                      <a:pt x="0" y="447539"/>
                    </a:lnTo>
                    <a:lnTo>
                      <a:pt x="0" y="68425"/>
                    </a:lnTo>
                    <a:cubicBezTo>
                      <a:pt x="25649" y="39933"/>
                      <a:pt x="56812" y="14797"/>
                      <a:pt x="93738" y="4501"/>
                    </a:cubicBezTo>
                    <a:cubicBezTo>
                      <a:pt x="130665" y="-5796"/>
                      <a:pt x="174037" y="1235"/>
                      <a:pt x="200353" y="29109"/>
                    </a:cubicBezTo>
                    <a:cubicBezTo>
                      <a:pt x="232061" y="62693"/>
                      <a:pt x="231511" y="114772"/>
                      <a:pt x="225748" y="160601"/>
                    </a:cubicBezTo>
                    <a:cubicBezTo>
                      <a:pt x="242953" y="143450"/>
                      <a:pt x="272962" y="133985"/>
                      <a:pt x="290862" y="150413"/>
                    </a:cubicBezTo>
                    <a:cubicBezTo>
                      <a:pt x="297998" y="156963"/>
                      <a:pt x="301740" y="166388"/>
                      <a:pt x="304443" y="175689"/>
                    </a:cubicBezTo>
                    <a:cubicBezTo>
                      <a:pt x="310842" y="197727"/>
                      <a:pt x="312655" y="221083"/>
                      <a:pt x="309734" y="243843"/>
                    </a:cubicBezTo>
                    <a:cubicBezTo>
                      <a:pt x="333616" y="230512"/>
                      <a:pt x="364343" y="228318"/>
                      <a:pt x="388270" y="241567"/>
                    </a:cubicBezTo>
                    <a:cubicBezTo>
                      <a:pt x="412198" y="254816"/>
                      <a:pt x="426927" y="284548"/>
                      <a:pt x="419583" y="310892"/>
                    </a:cubicBezTo>
                    <a:cubicBezTo>
                      <a:pt x="435248" y="290348"/>
                      <a:pt x="463232" y="280038"/>
                      <a:pt x="488481" y="285511"/>
                    </a:cubicBezTo>
                    <a:cubicBezTo>
                      <a:pt x="513730" y="290984"/>
                      <a:pt x="534937" y="311950"/>
                      <a:pt x="540691" y="337136"/>
                    </a:cubicBezTo>
                    <a:cubicBezTo>
                      <a:pt x="542522" y="345143"/>
                      <a:pt x="543930" y="354900"/>
                      <a:pt x="551452" y="358201"/>
                    </a:cubicBezTo>
                    <a:cubicBezTo>
                      <a:pt x="555426" y="359946"/>
                      <a:pt x="559972" y="359223"/>
                      <a:pt x="564310" y="359074"/>
                    </a:cubicBezTo>
                    <a:cubicBezTo>
                      <a:pt x="578195" y="358601"/>
                      <a:pt x="592502" y="365069"/>
                      <a:pt x="600038" y="376738"/>
                    </a:cubicBezTo>
                    <a:cubicBezTo>
                      <a:pt x="607577" y="388411"/>
                      <a:pt x="607214" y="405085"/>
                      <a:pt x="598030" y="415513"/>
                    </a:cubicBezTo>
                    <a:cubicBezTo>
                      <a:pt x="599093" y="425674"/>
                      <a:pt x="595441" y="441371"/>
                      <a:pt x="596504" y="451531"/>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89" name="Google Shape;989;p17"/>
              <p:cNvGrpSpPr/>
              <p:nvPr/>
            </p:nvGrpSpPr>
            <p:grpSpPr>
              <a:xfrm rot="10800000">
                <a:off x="-533401" y="4509954"/>
                <a:ext cx="1702199" cy="785941"/>
                <a:chOff x="6136316" y="1484971"/>
                <a:chExt cx="1259862" cy="581705"/>
              </a:xfrm>
            </p:grpSpPr>
            <p:sp>
              <p:nvSpPr>
                <p:cNvPr id="990" name="Google Shape;990;p17"/>
                <p:cNvSpPr/>
                <p:nvPr/>
              </p:nvSpPr>
              <p:spPr>
                <a:xfrm>
                  <a:off x="6136316" y="1484971"/>
                  <a:ext cx="875352" cy="256826"/>
                </a:xfrm>
                <a:custGeom>
                  <a:rect b="b" l="l" r="r" t="t"/>
                  <a:pathLst>
                    <a:path extrusionOk="0" h="125895" w="429094">
                      <a:moveTo>
                        <a:pt x="355" y="6884"/>
                      </a:moveTo>
                      <a:cubicBezTo>
                        <a:pt x="17932" y="35380"/>
                        <a:pt x="41505" y="59907"/>
                        <a:pt x="68894" y="79179"/>
                      </a:cubicBezTo>
                      <a:cubicBezTo>
                        <a:pt x="96237" y="98447"/>
                        <a:pt x="127395" y="112440"/>
                        <a:pt x="160052" y="119867"/>
                      </a:cubicBezTo>
                      <a:cubicBezTo>
                        <a:pt x="192709" y="127302"/>
                        <a:pt x="226638" y="127888"/>
                        <a:pt x="259522" y="121470"/>
                      </a:cubicBezTo>
                      <a:cubicBezTo>
                        <a:pt x="292270" y="115084"/>
                        <a:pt x="323747" y="101998"/>
                        <a:pt x="351589" y="83608"/>
                      </a:cubicBezTo>
                      <a:cubicBezTo>
                        <a:pt x="379432" y="65213"/>
                        <a:pt x="403732" y="41489"/>
                        <a:pt x="422263" y="13715"/>
                      </a:cubicBezTo>
                      <a:cubicBezTo>
                        <a:pt x="424534" y="10326"/>
                        <a:pt x="426669" y="6879"/>
                        <a:pt x="428758" y="3382"/>
                      </a:cubicBezTo>
                      <a:cubicBezTo>
                        <a:pt x="430257" y="866"/>
                        <a:pt x="426351" y="-1423"/>
                        <a:pt x="424852" y="1088"/>
                      </a:cubicBezTo>
                      <a:cubicBezTo>
                        <a:pt x="408047" y="29289"/>
                        <a:pt x="385336" y="53803"/>
                        <a:pt x="358811" y="73097"/>
                      </a:cubicBezTo>
                      <a:cubicBezTo>
                        <a:pt x="332286" y="92392"/>
                        <a:pt x="302081" y="106595"/>
                        <a:pt x="270241" y="114466"/>
                      </a:cubicBezTo>
                      <a:cubicBezTo>
                        <a:pt x="238402" y="122324"/>
                        <a:pt x="205200" y="123564"/>
                        <a:pt x="172906" y="117850"/>
                      </a:cubicBezTo>
                      <a:cubicBezTo>
                        <a:pt x="140612" y="112136"/>
                        <a:pt x="109409" y="99854"/>
                        <a:pt x="81611" y="82250"/>
                      </a:cubicBezTo>
                      <a:cubicBezTo>
                        <a:pt x="53996" y="64717"/>
                        <a:pt x="29605" y="41812"/>
                        <a:pt x="10983" y="14851"/>
                      </a:cubicBezTo>
                      <a:cubicBezTo>
                        <a:pt x="8667" y="11494"/>
                        <a:pt x="6396" y="8074"/>
                        <a:pt x="4261" y="4599"/>
                      </a:cubicBezTo>
                      <a:cubicBezTo>
                        <a:pt x="2716" y="2119"/>
                        <a:pt x="-1190" y="4395"/>
                        <a:pt x="355" y="6893"/>
                      </a:cubicBezTo>
                      <a:lnTo>
                        <a:pt x="355" y="6893"/>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1" name="Google Shape;991;p17"/>
                <p:cNvSpPr/>
                <p:nvPr/>
              </p:nvSpPr>
              <p:spPr>
                <a:xfrm>
                  <a:off x="6579804" y="1487860"/>
                  <a:ext cx="816373" cy="378369"/>
                </a:xfrm>
                <a:custGeom>
                  <a:rect b="b" l="l" r="r" t="t"/>
                  <a:pathLst>
                    <a:path extrusionOk="0" h="185475" w="400183">
                      <a:moveTo>
                        <a:pt x="56" y="2808"/>
                      </a:moveTo>
                      <a:cubicBezTo>
                        <a:pt x="8504" y="32317"/>
                        <a:pt x="23538" y="59606"/>
                        <a:pt x="42978" y="83261"/>
                      </a:cubicBezTo>
                      <a:cubicBezTo>
                        <a:pt x="62918" y="107474"/>
                        <a:pt x="87445" y="127727"/>
                        <a:pt x="114651" y="143256"/>
                      </a:cubicBezTo>
                      <a:cubicBezTo>
                        <a:pt x="144402" y="160230"/>
                        <a:pt x="177150" y="171721"/>
                        <a:pt x="210670" y="178357"/>
                      </a:cubicBezTo>
                      <a:cubicBezTo>
                        <a:pt x="242373" y="184630"/>
                        <a:pt x="275393" y="187437"/>
                        <a:pt x="307642" y="183980"/>
                      </a:cubicBezTo>
                      <a:cubicBezTo>
                        <a:pt x="337529" y="180769"/>
                        <a:pt x="367369" y="171753"/>
                        <a:pt x="391261" y="152849"/>
                      </a:cubicBezTo>
                      <a:cubicBezTo>
                        <a:pt x="394122" y="150578"/>
                        <a:pt x="396847" y="148171"/>
                        <a:pt x="399482" y="145646"/>
                      </a:cubicBezTo>
                      <a:cubicBezTo>
                        <a:pt x="401616" y="143624"/>
                        <a:pt x="398392" y="140417"/>
                        <a:pt x="396302" y="142434"/>
                      </a:cubicBezTo>
                      <a:cubicBezTo>
                        <a:pt x="374682" y="163050"/>
                        <a:pt x="346022" y="173797"/>
                        <a:pt x="316862" y="178244"/>
                      </a:cubicBezTo>
                      <a:cubicBezTo>
                        <a:pt x="285931" y="182963"/>
                        <a:pt x="253955" y="181114"/>
                        <a:pt x="223206" y="176031"/>
                      </a:cubicBezTo>
                      <a:cubicBezTo>
                        <a:pt x="189913" y="170536"/>
                        <a:pt x="157301" y="160462"/>
                        <a:pt x="127323" y="144964"/>
                      </a:cubicBezTo>
                      <a:cubicBezTo>
                        <a:pt x="99708" y="130684"/>
                        <a:pt x="74591" y="111826"/>
                        <a:pt x="53697" y="88747"/>
                      </a:cubicBezTo>
                      <a:cubicBezTo>
                        <a:pt x="33622" y="66569"/>
                        <a:pt x="17588" y="40561"/>
                        <a:pt x="7823" y="12237"/>
                      </a:cubicBezTo>
                      <a:cubicBezTo>
                        <a:pt x="6597" y="8722"/>
                        <a:pt x="5461" y="5174"/>
                        <a:pt x="4462" y="1600"/>
                      </a:cubicBezTo>
                      <a:cubicBezTo>
                        <a:pt x="3644" y="-1207"/>
                        <a:pt x="-716" y="-13"/>
                        <a:pt x="102" y="2808"/>
                      </a:cubicBezTo>
                      <a:lnTo>
                        <a:pt x="102" y="2808"/>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2" name="Google Shape;992;p17"/>
                <p:cNvSpPr/>
                <p:nvPr/>
              </p:nvSpPr>
              <p:spPr>
                <a:xfrm>
                  <a:off x="6194296" y="1653044"/>
                  <a:ext cx="181603" cy="256136"/>
                </a:xfrm>
                <a:custGeom>
                  <a:rect b="b" l="l" r="r" t="t"/>
                  <a:pathLst>
                    <a:path extrusionOk="0" h="125557" w="89021">
                      <a:moveTo>
                        <a:pt x="1288" y="99222"/>
                      </a:moveTo>
                      <a:cubicBezTo>
                        <a:pt x="2741" y="108020"/>
                        <a:pt x="5239" y="116664"/>
                        <a:pt x="5921" y="125557"/>
                      </a:cubicBezTo>
                      <a:cubicBezTo>
                        <a:pt x="29494" y="120452"/>
                        <a:pt x="51341" y="107730"/>
                        <a:pt x="67420" y="89752"/>
                      </a:cubicBezTo>
                      <a:cubicBezTo>
                        <a:pt x="90357" y="64149"/>
                        <a:pt x="106935" y="-2205"/>
                        <a:pt x="52840" y="56"/>
                      </a:cubicBezTo>
                      <a:cubicBezTo>
                        <a:pt x="8510" y="1914"/>
                        <a:pt x="-4480" y="64381"/>
                        <a:pt x="1288" y="992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3" name="Google Shape;993;p17"/>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4" name="Google Shape;994;p17"/>
                <p:cNvSpPr/>
                <p:nvPr/>
              </p:nvSpPr>
              <p:spPr>
                <a:xfrm>
                  <a:off x="6888685" y="1636456"/>
                  <a:ext cx="133518" cy="104654"/>
                </a:xfrm>
                <a:custGeom>
                  <a:rect b="b" l="l" r="r" t="t"/>
                  <a:pathLst>
                    <a:path extrusionOk="0" h="51301" w="65450">
                      <a:moveTo>
                        <a:pt x="0" y="4506"/>
                      </a:moveTo>
                      <a:cubicBezTo>
                        <a:pt x="5814" y="33370"/>
                        <a:pt x="36291" y="54922"/>
                        <a:pt x="65450" y="50793"/>
                      </a:cubicBezTo>
                      <a:cubicBezTo>
                        <a:pt x="60636" y="37135"/>
                        <a:pt x="52142" y="17859"/>
                        <a:pt x="41878" y="7630"/>
                      </a:cubicBezTo>
                      <a:cubicBezTo>
                        <a:pt x="31658" y="-2598"/>
                        <a:pt x="13217" y="-1390"/>
                        <a:pt x="0" y="450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5" name="Google Shape;995;p17"/>
                <p:cNvSpPr/>
                <p:nvPr/>
              </p:nvSpPr>
              <p:spPr>
                <a:xfrm>
                  <a:off x="6460825" y="1746887"/>
                  <a:ext cx="61288" cy="80562"/>
                </a:xfrm>
                <a:custGeom>
                  <a:rect b="b" l="l" r="r" t="t"/>
                  <a:pathLst>
                    <a:path extrusionOk="0" h="39491" w="30043">
                      <a:moveTo>
                        <a:pt x="21698" y="5"/>
                      </a:moveTo>
                      <a:cubicBezTo>
                        <a:pt x="14884" y="218"/>
                        <a:pt x="8435" y="3675"/>
                        <a:pt x="4302" y="9044"/>
                      </a:cubicBezTo>
                      <a:cubicBezTo>
                        <a:pt x="259" y="14353"/>
                        <a:pt x="-1104" y="21475"/>
                        <a:pt x="940" y="27879"/>
                      </a:cubicBezTo>
                      <a:cubicBezTo>
                        <a:pt x="1894" y="30963"/>
                        <a:pt x="3666" y="33834"/>
                        <a:pt x="6118" y="35928"/>
                      </a:cubicBezTo>
                      <a:cubicBezTo>
                        <a:pt x="8435" y="37876"/>
                        <a:pt x="11296" y="39016"/>
                        <a:pt x="14294" y="39375"/>
                      </a:cubicBezTo>
                      <a:cubicBezTo>
                        <a:pt x="20290" y="40106"/>
                        <a:pt x="26921" y="37367"/>
                        <a:pt x="29328" y="31517"/>
                      </a:cubicBezTo>
                      <a:cubicBezTo>
                        <a:pt x="30736" y="28120"/>
                        <a:pt x="30145" y="23960"/>
                        <a:pt x="26830" y="21911"/>
                      </a:cubicBezTo>
                      <a:cubicBezTo>
                        <a:pt x="25422" y="21034"/>
                        <a:pt x="23650" y="20771"/>
                        <a:pt x="22061" y="21379"/>
                      </a:cubicBezTo>
                      <a:cubicBezTo>
                        <a:pt x="20471" y="21988"/>
                        <a:pt x="19245" y="23278"/>
                        <a:pt x="18291" y="24682"/>
                      </a:cubicBezTo>
                      <a:cubicBezTo>
                        <a:pt x="17837" y="25377"/>
                        <a:pt x="17383" y="26108"/>
                        <a:pt x="17019" y="26844"/>
                      </a:cubicBezTo>
                      <a:cubicBezTo>
                        <a:pt x="16474" y="27766"/>
                        <a:pt x="17928" y="28588"/>
                        <a:pt x="18427" y="27666"/>
                      </a:cubicBezTo>
                      <a:cubicBezTo>
                        <a:pt x="19654" y="25367"/>
                        <a:pt x="21652" y="21957"/>
                        <a:pt x="24832" y="22792"/>
                      </a:cubicBezTo>
                      <a:cubicBezTo>
                        <a:pt x="26240" y="23169"/>
                        <a:pt x="27420" y="24295"/>
                        <a:pt x="28011" y="25635"/>
                      </a:cubicBezTo>
                      <a:cubicBezTo>
                        <a:pt x="28647" y="27162"/>
                        <a:pt x="28511" y="28928"/>
                        <a:pt x="27965" y="30464"/>
                      </a:cubicBezTo>
                      <a:cubicBezTo>
                        <a:pt x="26149" y="35769"/>
                        <a:pt x="20244" y="38217"/>
                        <a:pt x="15021" y="37813"/>
                      </a:cubicBezTo>
                      <a:cubicBezTo>
                        <a:pt x="12386" y="37613"/>
                        <a:pt x="9843" y="36709"/>
                        <a:pt x="7753" y="35147"/>
                      </a:cubicBezTo>
                      <a:cubicBezTo>
                        <a:pt x="5482" y="33430"/>
                        <a:pt x="3757" y="30941"/>
                        <a:pt x="2757" y="28270"/>
                      </a:cubicBezTo>
                      <a:cubicBezTo>
                        <a:pt x="713" y="22688"/>
                        <a:pt x="1440" y="16338"/>
                        <a:pt x="4665" y="11346"/>
                      </a:cubicBezTo>
                      <a:cubicBezTo>
                        <a:pt x="7890" y="6354"/>
                        <a:pt x="13477" y="2721"/>
                        <a:pt x="19427" y="1822"/>
                      </a:cubicBezTo>
                      <a:cubicBezTo>
                        <a:pt x="20153" y="1708"/>
                        <a:pt x="20925" y="1654"/>
                        <a:pt x="21698" y="1631"/>
                      </a:cubicBezTo>
                      <a:cubicBezTo>
                        <a:pt x="22742" y="1599"/>
                        <a:pt x="22742" y="-31"/>
                        <a:pt x="21698" y="0"/>
                      </a:cubicBezTo>
                      <a:lnTo>
                        <a:pt x="21698" y="0"/>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6" name="Google Shape;996;p17"/>
                <p:cNvSpPr/>
                <p:nvPr/>
              </p:nvSpPr>
              <p:spPr>
                <a:xfrm>
                  <a:off x="6312122" y="1583859"/>
                  <a:ext cx="44135" cy="73983"/>
                </a:xfrm>
                <a:custGeom>
                  <a:rect b="b" l="l" r="r" t="t"/>
                  <a:pathLst>
                    <a:path extrusionOk="0" h="36266" w="21635">
                      <a:moveTo>
                        <a:pt x="12234" y="34913"/>
                      </a:moveTo>
                      <a:cubicBezTo>
                        <a:pt x="7465" y="30807"/>
                        <a:pt x="3876" y="25302"/>
                        <a:pt x="2241" y="19207"/>
                      </a:cubicBezTo>
                      <a:cubicBezTo>
                        <a:pt x="1378" y="16014"/>
                        <a:pt x="1242" y="12630"/>
                        <a:pt x="2923" y="9691"/>
                      </a:cubicBezTo>
                      <a:cubicBezTo>
                        <a:pt x="4376" y="7221"/>
                        <a:pt x="6738" y="5386"/>
                        <a:pt x="9327" y="4196"/>
                      </a:cubicBezTo>
                      <a:cubicBezTo>
                        <a:pt x="12915" y="2538"/>
                        <a:pt x="16912" y="2061"/>
                        <a:pt x="20818" y="1638"/>
                      </a:cubicBezTo>
                      <a:cubicBezTo>
                        <a:pt x="21227" y="1588"/>
                        <a:pt x="21590" y="1298"/>
                        <a:pt x="21636" y="821"/>
                      </a:cubicBezTo>
                      <a:cubicBezTo>
                        <a:pt x="21636" y="416"/>
                        <a:pt x="21227" y="-42"/>
                        <a:pt x="20818" y="3"/>
                      </a:cubicBezTo>
                      <a:cubicBezTo>
                        <a:pt x="14005" y="739"/>
                        <a:pt x="6556" y="1929"/>
                        <a:pt x="2241" y="7815"/>
                      </a:cubicBezTo>
                      <a:cubicBezTo>
                        <a:pt x="-2074" y="13684"/>
                        <a:pt x="606" y="21610"/>
                        <a:pt x="3876" y="27324"/>
                      </a:cubicBezTo>
                      <a:cubicBezTo>
                        <a:pt x="5739" y="30617"/>
                        <a:pt x="8191" y="33587"/>
                        <a:pt x="11098" y="36058"/>
                      </a:cubicBezTo>
                      <a:cubicBezTo>
                        <a:pt x="11870" y="36739"/>
                        <a:pt x="13051" y="35590"/>
                        <a:pt x="12234" y="34904"/>
                      </a:cubicBezTo>
                      <a:lnTo>
                        <a:pt x="12234" y="34904"/>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7" name="Google Shape;997;p17"/>
                <p:cNvSpPr/>
                <p:nvPr/>
              </p:nvSpPr>
              <p:spPr>
                <a:xfrm>
                  <a:off x="7086918" y="1869048"/>
                  <a:ext cx="53399" cy="68599"/>
                </a:xfrm>
                <a:custGeom>
                  <a:rect b="b" l="l" r="r" t="t"/>
                  <a:pathLst>
                    <a:path extrusionOk="0" h="33627" w="26176">
                      <a:moveTo>
                        <a:pt x="11139" y="1684"/>
                      </a:moveTo>
                      <a:cubicBezTo>
                        <a:pt x="15136" y="1198"/>
                        <a:pt x="18224" y="4345"/>
                        <a:pt x="20223" y="7421"/>
                      </a:cubicBezTo>
                      <a:cubicBezTo>
                        <a:pt x="22585" y="11091"/>
                        <a:pt x="24492" y="15614"/>
                        <a:pt x="24538" y="20038"/>
                      </a:cubicBezTo>
                      <a:cubicBezTo>
                        <a:pt x="24583" y="24076"/>
                        <a:pt x="22721" y="27778"/>
                        <a:pt x="19360" y="30022"/>
                      </a:cubicBezTo>
                      <a:cubicBezTo>
                        <a:pt x="16226" y="32079"/>
                        <a:pt x="12320" y="32651"/>
                        <a:pt x="8868" y="31221"/>
                      </a:cubicBezTo>
                      <a:cubicBezTo>
                        <a:pt x="5143" y="29690"/>
                        <a:pt x="2146" y="26102"/>
                        <a:pt x="1646" y="22073"/>
                      </a:cubicBezTo>
                      <a:cubicBezTo>
                        <a:pt x="1555" y="21633"/>
                        <a:pt x="1283" y="21264"/>
                        <a:pt x="828" y="21256"/>
                      </a:cubicBezTo>
                      <a:cubicBezTo>
                        <a:pt x="419" y="21256"/>
                        <a:pt x="-80" y="21633"/>
                        <a:pt x="11" y="22073"/>
                      </a:cubicBezTo>
                      <a:cubicBezTo>
                        <a:pt x="556" y="26247"/>
                        <a:pt x="3145" y="29953"/>
                        <a:pt x="6778" y="32020"/>
                      </a:cubicBezTo>
                      <a:cubicBezTo>
                        <a:pt x="10503" y="34105"/>
                        <a:pt x="14909" y="34132"/>
                        <a:pt x="18678" y="32274"/>
                      </a:cubicBezTo>
                      <a:cubicBezTo>
                        <a:pt x="22630" y="30358"/>
                        <a:pt x="25400" y="26624"/>
                        <a:pt x="26037" y="22296"/>
                      </a:cubicBezTo>
                      <a:cubicBezTo>
                        <a:pt x="26718" y="17281"/>
                        <a:pt x="24810" y="12153"/>
                        <a:pt x="22358" y="7852"/>
                      </a:cubicBezTo>
                      <a:cubicBezTo>
                        <a:pt x="20132" y="3873"/>
                        <a:pt x="16226" y="-560"/>
                        <a:pt x="11139" y="58"/>
                      </a:cubicBezTo>
                      <a:cubicBezTo>
                        <a:pt x="10685" y="112"/>
                        <a:pt x="10321" y="394"/>
                        <a:pt x="10321" y="875"/>
                      </a:cubicBezTo>
                      <a:cubicBezTo>
                        <a:pt x="10321" y="1275"/>
                        <a:pt x="10685" y="1743"/>
                        <a:pt x="11139" y="1693"/>
                      </a:cubicBezTo>
                      <a:lnTo>
                        <a:pt x="11139" y="1693"/>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8" name="Google Shape;998;p17"/>
                <p:cNvSpPr/>
                <p:nvPr/>
              </p:nvSpPr>
              <p:spPr>
                <a:xfrm>
                  <a:off x="6575417" y="1819039"/>
                  <a:ext cx="247311" cy="222503"/>
                </a:xfrm>
                <a:custGeom>
                  <a:rect b="b" l="l" r="r" t="t"/>
                  <a:pathLst>
                    <a:path extrusionOk="0" h="109070" w="121231">
                      <a:moveTo>
                        <a:pt x="100135" y="21126"/>
                      </a:moveTo>
                      <a:cubicBezTo>
                        <a:pt x="109310" y="36360"/>
                        <a:pt x="116077" y="53002"/>
                        <a:pt x="120210" y="70289"/>
                      </a:cubicBezTo>
                      <a:cubicBezTo>
                        <a:pt x="120983" y="73504"/>
                        <a:pt x="121664" y="76870"/>
                        <a:pt x="120892" y="80086"/>
                      </a:cubicBezTo>
                      <a:cubicBezTo>
                        <a:pt x="120165" y="83301"/>
                        <a:pt x="117530" y="86318"/>
                        <a:pt x="114260" y="86490"/>
                      </a:cubicBezTo>
                      <a:cubicBezTo>
                        <a:pt x="111989" y="86608"/>
                        <a:pt x="109855" y="85414"/>
                        <a:pt x="108128" y="83988"/>
                      </a:cubicBezTo>
                      <a:cubicBezTo>
                        <a:pt x="101815" y="78846"/>
                        <a:pt x="98863" y="69957"/>
                        <a:pt x="100771" y="62058"/>
                      </a:cubicBezTo>
                      <a:cubicBezTo>
                        <a:pt x="99907" y="75198"/>
                        <a:pt x="96773" y="88184"/>
                        <a:pt x="91641" y="100293"/>
                      </a:cubicBezTo>
                      <a:cubicBezTo>
                        <a:pt x="89915" y="104277"/>
                        <a:pt x="87281" y="108705"/>
                        <a:pt x="82966" y="109050"/>
                      </a:cubicBezTo>
                      <a:cubicBezTo>
                        <a:pt x="79695" y="109309"/>
                        <a:pt x="76788" y="107047"/>
                        <a:pt x="74608" y="104599"/>
                      </a:cubicBezTo>
                      <a:cubicBezTo>
                        <a:pt x="62527" y="90955"/>
                        <a:pt x="63571" y="70121"/>
                        <a:pt x="68567" y="52606"/>
                      </a:cubicBezTo>
                      <a:cubicBezTo>
                        <a:pt x="65706" y="61681"/>
                        <a:pt x="60755" y="70093"/>
                        <a:pt x="54260" y="77043"/>
                      </a:cubicBezTo>
                      <a:cubicBezTo>
                        <a:pt x="50626" y="80912"/>
                        <a:pt x="46266" y="84455"/>
                        <a:pt x="41043" y="85373"/>
                      </a:cubicBezTo>
                      <a:cubicBezTo>
                        <a:pt x="35820" y="86290"/>
                        <a:pt x="29688" y="83747"/>
                        <a:pt x="28098" y="78696"/>
                      </a:cubicBezTo>
                      <a:cubicBezTo>
                        <a:pt x="27371" y="76384"/>
                        <a:pt x="27644" y="73886"/>
                        <a:pt x="28007" y="71492"/>
                      </a:cubicBezTo>
                      <a:cubicBezTo>
                        <a:pt x="30551" y="55459"/>
                        <a:pt x="38091" y="40252"/>
                        <a:pt x="49219" y="28456"/>
                      </a:cubicBezTo>
                      <a:cubicBezTo>
                        <a:pt x="35865" y="34306"/>
                        <a:pt x="20649" y="39607"/>
                        <a:pt x="7068" y="34279"/>
                      </a:cubicBezTo>
                      <a:cubicBezTo>
                        <a:pt x="4979" y="33458"/>
                        <a:pt x="2890" y="32340"/>
                        <a:pt x="1573" y="30537"/>
                      </a:cubicBezTo>
                      <a:cubicBezTo>
                        <a:pt x="-1062" y="27021"/>
                        <a:pt x="-153" y="21789"/>
                        <a:pt x="2572" y="18350"/>
                      </a:cubicBezTo>
                      <a:cubicBezTo>
                        <a:pt x="5342" y="14917"/>
                        <a:pt x="9430" y="12905"/>
                        <a:pt x="13473" y="11197"/>
                      </a:cubicBezTo>
                      <a:cubicBezTo>
                        <a:pt x="32595" y="3116"/>
                        <a:pt x="53488" y="-699"/>
                        <a:pt x="74200" y="105"/>
                      </a:cubicBezTo>
                      <a:cubicBezTo>
                        <a:pt x="84374" y="500"/>
                        <a:pt x="94911" y="12382"/>
                        <a:pt x="100135" y="2111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9" name="Google Shape;999;p17"/>
                <p:cNvSpPr/>
                <p:nvPr/>
              </p:nvSpPr>
              <p:spPr>
                <a:xfrm>
                  <a:off x="6675899" y="1764546"/>
                  <a:ext cx="172527" cy="162317"/>
                </a:xfrm>
                <a:custGeom>
                  <a:rect b="b" l="l" r="r" t="t"/>
                  <a:pathLst>
                    <a:path extrusionOk="0" h="79567" w="84572">
                      <a:moveTo>
                        <a:pt x="84573" y="8834"/>
                      </a:moveTo>
                      <a:cubicBezTo>
                        <a:pt x="74807" y="31395"/>
                        <a:pt x="67994" y="55240"/>
                        <a:pt x="64451" y="79567"/>
                      </a:cubicBezTo>
                      <a:cubicBezTo>
                        <a:pt x="60273" y="67381"/>
                        <a:pt x="54913" y="55585"/>
                        <a:pt x="48554" y="44385"/>
                      </a:cubicBezTo>
                      <a:cubicBezTo>
                        <a:pt x="41696" y="52737"/>
                        <a:pt x="34292" y="60667"/>
                        <a:pt x="26435" y="68107"/>
                      </a:cubicBezTo>
                      <a:cubicBezTo>
                        <a:pt x="30795" y="56998"/>
                        <a:pt x="33202" y="45129"/>
                        <a:pt x="33475" y="33202"/>
                      </a:cubicBezTo>
                      <a:cubicBezTo>
                        <a:pt x="21984" y="34124"/>
                        <a:pt x="10174" y="31653"/>
                        <a:pt x="0" y="26180"/>
                      </a:cubicBezTo>
                      <a:cubicBezTo>
                        <a:pt x="22347" y="23164"/>
                        <a:pt x="43831" y="14016"/>
                        <a:pt x="61499" y="0"/>
                      </a:cubicBezTo>
                      <a:cubicBezTo>
                        <a:pt x="69947" y="4151"/>
                        <a:pt x="75216" y="8089"/>
                        <a:pt x="84573" y="88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0" name="Google Shape;1000;p17"/>
                <p:cNvSpPr/>
                <p:nvPr/>
              </p:nvSpPr>
              <p:spPr>
                <a:xfrm>
                  <a:off x="6618601" y="1900941"/>
                  <a:ext cx="71322" cy="65823"/>
                </a:xfrm>
                <a:custGeom>
                  <a:rect b="b" l="l" r="r" t="t"/>
                  <a:pathLst>
                    <a:path extrusionOk="0" h="32266" w="34962">
                      <a:moveTo>
                        <a:pt x="33841" y="58"/>
                      </a:moveTo>
                      <a:cubicBezTo>
                        <a:pt x="28118" y="2160"/>
                        <a:pt x="22758" y="5126"/>
                        <a:pt x="17898" y="8846"/>
                      </a:cubicBezTo>
                      <a:cubicBezTo>
                        <a:pt x="13084" y="12566"/>
                        <a:pt x="8814" y="17004"/>
                        <a:pt x="5272" y="21991"/>
                      </a:cubicBezTo>
                      <a:cubicBezTo>
                        <a:pt x="3273" y="24780"/>
                        <a:pt x="1547" y="27741"/>
                        <a:pt x="94" y="30834"/>
                      </a:cubicBezTo>
                      <a:cubicBezTo>
                        <a:pt x="-406" y="31920"/>
                        <a:pt x="1229" y="32878"/>
                        <a:pt x="1729" y="31783"/>
                      </a:cubicBezTo>
                      <a:cubicBezTo>
                        <a:pt x="4227" y="26451"/>
                        <a:pt x="7543" y="21523"/>
                        <a:pt x="11585" y="17190"/>
                      </a:cubicBezTo>
                      <a:cubicBezTo>
                        <a:pt x="15582" y="12834"/>
                        <a:pt x="20215" y="9083"/>
                        <a:pt x="25347" y="6103"/>
                      </a:cubicBezTo>
                      <a:cubicBezTo>
                        <a:pt x="28209" y="4436"/>
                        <a:pt x="31207" y="3014"/>
                        <a:pt x="34340" y="1874"/>
                      </a:cubicBezTo>
                      <a:cubicBezTo>
                        <a:pt x="35431" y="1461"/>
                        <a:pt x="34977" y="-356"/>
                        <a:pt x="33841" y="62"/>
                      </a:cubicBezTo>
                      <a:lnTo>
                        <a:pt x="33841" y="62"/>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1" name="Google Shape;1001;p17"/>
                <p:cNvSpPr/>
                <p:nvPr/>
              </p:nvSpPr>
              <p:spPr>
                <a:xfrm>
                  <a:off x="6666358" y="1924010"/>
                  <a:ext cx="39170" cy="124522"/>
                </a:xfrm>
                <a:custGeom>
                  <a:rect b="b" l="l" r="r" t="t"/>
                  <a:pathLst>
                    <a:path extrusionOk="0" h="61040" w="19201">
                      <a:moveTo>
                        <a:pt x="17626" y="305"/>
                      </a:moveTo>
                      <a:cubicBezTo>
                        <a:pt x="12039" y="6587"/>
                        <a:pt x="7679" y="13881"/>
                        <a:pt x="4681" y="21739"/>
                      </a:cubicBezTo>
                      <a:cubicBezTo>
                        <a:pt x="1684" y="29565"/>
                        <a:pt x="94" y="37941"/>
                        <a:pt x="3" y="46316"/>
                      </a:cubicBezTo>
                      <a:cubicBezTo>
                        <a:pt x="-42" y="51026"/>
                        <a:pt x="412" y="55745"/>
                        <a:pt x="1320" y="60364"/>
                      </a:cubicBezTo>
                      <a:cubicBezTo>
                        <a:pt x="1548" y="61550"/>
                        <a:pt x="3364" y="61046"/>
                        <a:pt x="3137" y="59865"/>
                      </a:cubicBezTo>
                      <a:cubicBezTo>
                        <a:pt x="1548" y="51898"/>
                        <a:pt x="1457" y="43627"/>
                        <a:pt x="2819" y="35620"/>
                      </a:cubicBezTo>
                      <a:cubicBezTo>
                        <a:pt x="4182" y="27603"/>
                        <a:pt x="6907" y="19832"/>
                        <a:pt x="10950" y="12769"/>
                      </a:cubicBezTo>
                      <a:cubicBezTo>
                        <a:pt x="13221" y="8790"/>
                        <a:pt x="15900" y="5052"/>
                        <a:pt x="18943" y="1632"/>
                      </a:cubicBezTo>
                      <a:cubicBezTo>
                        <a:pt x="19761" y="732"/>
                        <a:pt x="18444" y="-603"/>
                        <a:pt x="17626" y="301"/>
                      </a:cubicBezTo>
                      <a:lnTo>
                        <a:pt x="17626" y="30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2" name="Google Shape;1002;p17"/>
                <p:cNvSpPr/>
                <p:nvPr/>
              </p:nvSpPr>
              <p:spPr>
                <a:xfrm>
                  <a:off x="6710566" y="1927133"/>
                  <a:ext cx="19912" cy="110764"/>
                </a:xfrm>
                <a:custGeom>
                  <a:rect b="b" l="l" r="r" t="t"/>
                  <a:pathLst>
                    <a:path extrusionOk="0" h="54296" w="9761">
                      <a:moveTo>
                        <a:pt x="8060" y="476"/>
                      </a:moveTo>
                      <a:cubicBezTo>
                        <a:pt x="4880" y="6812"/>
                        <a:pt x="2609" y="13589"/>
                        <a:pt x="1292" y="20560"/>
                      </a:cubicBezTo>
                      <a:cubicBezTo>
                        <a:pt x="20" y="27533"/>
                        <a:pt x="-343" y="34677"/>
                        <a:pt x="338" y="41740"/>
                      </a:cubicBezTo>
                      <a:cubicBezTo>
                        <a:pt x="747" y="45750"/>
                        <a:pt x="1428" y="49734"/>
                        <a:pt x="2473" y="53631"/>
                      </a:cubicBezTo>
                      <a:cubicBezTo>
                        <a:pt x="2745" y="54798"/>
                        <a:pt x="4562" y="54303"/>
                        <a:pt x="4290" y="53131"/>
                      </a:cubicBezTo>
                      <a:cubicBezTo>
                        <a:pt x="2518" y="46427"/>
                        <a:pt x="1746" y="39501"/>
                        <a:pt x="1928" y="32574"/>
                      </a:cubicBezTo>
                      <a:cubicBezTo>
                        <a:pt x="2110" y="25684"/>
                        <a:pt x="3245" y="18834"/>
                        <a:pt x="5289" y="12253"/>
                      </a:cubicBezTo>
                      <a:cubicBezTo>
                        <a:pt x="6470" y="8528"/>
                        <a:pt x="7923" y="4909"/>
                        <a:pt x="9649" y="1425"/>
                      </a:cubicBezTo>
                      <a:cubicBezTo>
                        <a:pt x="10194" y="348"/>
                        <a:pt x="8605" y="-605"/>
                        <a:pt x="8060" y="476"/>
                      </a:cubicBezTo>
                      <a:lnTo>
                        <a:pt x="8060" y="476"/>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3" name="Google Shape;1003;p17"/>
                <p:cNvSpPr/>
                <p:nvPr/>
              </p:nvSpPr>
              <p:spPr>
                <a:xfrm>
                  <a:off x="6701683" y="2028558"/>
                  <a:ext cx="33689" cy="38117"/>
                </a:xfrm>
                <a:custGeom>
                  <a:rect b="b" l="l" r="r" t="t"/>
                  <a:pathLst>
                    <a:path extrusionOk="0" h="18685" w="16514">
                      <a:moveTo>
                        <a:pt x="246" y="12041"/>
                      </a:moveTo>
                      <a:cubicBezTo>
                        <a:pt x="1290" y="16047"/>
                        <a:pt x="5651" y="18477"/>
                        <a:pt x="9784" y="18673"/>
                      </a:cubicBezTo>
                      <a:cubicBezTo>
                        <a:pt x="10874" y="18722"/>
                        <a:pt x="12010" y="18645"/>
                        <a:pt x="13009" y="18159"/>
                      </a:cubicBezTo>
                      <a:cubicBezTo>
                        <a:pt x="19140" y="15166"/>
                        <a:pt x="16325" y="3779"/>
                        <a:pt x="11465" y="899"/>
                      </a:cubicBezTo>
                      <a:cubicBezTo>
                        <a:pt x="5060" y="-2875"/>
                        <a:pt x="-1344" y="6077"/>
                        <a:pt x="246" y="1204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4" name="Google Shape;1004;p17"/>
                <p:cNvSpPr/>
                <p:nvPr/>
              </p:nvSpPr>
              <p:spPr>
                <a:xfrm>
                  <a:off x="6649855" y="2026810"/>
                  <a:ext cx="37707" cy="34007"/>
                </a:xfrm>
                <a:custGeom>
                  <a:rect b="b" l="l" r="r" t="t"/>
                  <a:pathLst>
                    <a:path extrusionOk="0" h="16670" w="18484">
                      <a:moveTo>
                        <a:pt x="5650" y="485"/>
                      </a:moveTo>
                      <a:cubicBezTo>
                        <a:pt x="1789" y="1943"/>
                        <a:pt x="-210" y="6499"/>
                        <a:pt x="17" y="10641"/>
                      </a:cubicBezTo>
                      <a:cubicBezTo>
                        <a:pt x="63" y="11740"/>
                        <a:pt x="245" y="12862"/>
                        <a:pt x="835" y="13798"/>
                      </a:cubicBezTo>
                      <a:cubicBezTo>
                        <a:pt x="4423" y="19584"/>
                        <a:pt x="15460" y="15664"/>
                        <a:pt x="17867" y="10523"/>
                      </a:cubicBezTo>
                      <a:cubicBezTo>
                        <a:pt x="21002" y="3792"/>
                        <a:pt x="11463" y="-1686"/>
                        <a:pt x="5650" y="48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5" name="Google Shape;1005;p17"/>
                <p:cNvSpPr/>
                <p:nvPr/>
              </p:nvSpPr>
              <p:spPr>
                <a:xfrm>
                  <a:off x="6605478" y="1951484"/>
                  <a:ext cx="29337" cy="33230"/>
                </a:xfrm>
                <a:custGeom>
                  <a:rect b="b" l="l" r="r" t="t"/>
                  <a:pathLst>
                    <a:path extrusionOk="0" h="16289" w="14381">
                      <a:moveTo>
                        <a:pt x="220" y="10496"/>
                      </a:moveTo>
                      <a:cubicBezTo>
                        <a:pt x="1129" y="13988"/>
                        <a:pt x="4898" y="16105"/>
                        <a:pt x="8532" y="16278"/>
                      </a:cubicBezTo>
                      <a:cubicBezTo>
                        <a:pt x="9486" y="16323"/>
                        <a:pt x="10485" y="16255"/>
                        <a:pt x="11348" y="15833"/>
                      </a:cubicBezTo>
                      <a:cubicBezTo>
                        <a:pt x="16662" y="13221"/>
                        <a:pt x="14210" y="3296"/>
                        <a:pt x="9986" y="785"/>
                      </a:cubicBezTo>
                      <a:cubicBezTo>
                        <a:pt x="4399" y="-2508"/>
                        <a:pt x="-1188" y="5299"/>
                        <a:pt x="220" y="1050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6" name="Google Shape;1006;p17"/>
                <p:cNvSpPr/>
                <p:nvPr/>
              </p:nvSpPr>
              <p:spPr>
                <a:xfrm>
                  <a:off x="6684248" y="1862335"/>
                  <a:ext cx="79850" cy="92492"/>
                </a:xfrm>
                <a:custGeom>
                  <a:rect b="b" l="l" r="r" t="t"/>
                  <a:pathLst>
                    <a:path extrusionOk="0" h="45339" w="39142">
                      <a:moveTo>
                        <a:pt x="535" y="0"/>
                      </a:moveTo>
                      <a:cubicBezTo>
                        <a:pt x="-827" y="8716"/>
                        <a:pt x="399" y="17882"/>
                        <a:pt x="4351" y="25767"/>
                      </a:cubicBezTo>
                      <a:cubicBezTo>
                        <a:pt x="8303" y="33652"/>
                        <a:pt x="15070" y="40179"/>
                        <a:pt x="23246" y="43426"/>
                      </a:cubicBezTo>
                      <a:cubicBezTo>
                        <a:pt x="28287" y="45425"/>
                        <a:pt x="34101" y="46152"/>
                        <a:pt x="39143" y="44162"/>
                      </a:cubicBezTo>
                      <a:cubicBezTo>
                        <a:pt x="35146" y="36713"/>
                        <a:pt x="30195" y="28651"/>
                        <a:pt x="22791" y="24605"/>
                      </a:cubicBezTo>
                      <a:cubicBezTo>
                        <a:pt x="19703" y="22928"/>
                        <a:pt x="16342" y="21861"/>
                        <a:pt x="13253" y="20203"/>
                      </a:cubicBezTo>
                      <a:cubicBezTo>
                        <a:pt x="4714" y="15620"/>
                        <a:pt x="944" y="9679"/>
                        <a:pt x="535"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7" name="Google Shape;1007;p17"/>
                <p:cNvSpPr/>
                <p:nvPr/>
              </p:nvSpPr>
              <p:spPr>
                <a:xfrm>
                  <a:off x="6224502" y="1694046"/>
                  <a:ext cx="93479" cy="187362"/>
                </a:xfrm>
                <a:custGeom>
                  <a:rect b="b" l="l" r="r" t="t"/>
                  <a:pathLst>
                    <a:path extrusionOk="0" h="91844" w="45823">
                      <a:moveTo>
                        <a:pt x="44602" y="120"/>
                      </a:moveTo>
                      <a:cubicBezTo>
                        <a:pt x="39107" y="4230"/>
                        <a:pt x="34019" y="8849"/>
                        <a:pt x="29432" y="13927"/>
                      </a:cubicBezTo>
                      <a:cubicBezTo>
                        <a:pt x="24845" y="18978"/>
                        <a:pt x="20711" y="24451"/>
                        <a:pt x="17123" y="30242"/>
                      </a:cubicBezTo>
                      <a:cubicBezTo>
                        <a:pt x="13535" y="36043"/>
                        <a:pt x="10447" y="42165"/>
                        <a:pt x="7903" y="48511"/>
                      </a:cubicBezTo>
                      <a:cubicBezTo>
                        <a:pt x="5405" y="54865"/>
                        <a:pt x="3452" y="61451"/>
                        <a:pt x="2089" y="68159"/>
                      </a:cubicBezTo>
                      <a:cubicBezTo>
                        <a:pt x="772" y="74850"/>
                        <a:pt x="45" y="81667"/>
                        <a:pt x="0" y="88489"/>
                      </a:cubicBezTo>
                      <a:cubicBezTo>
                        <a:pt x="0" y="89343"/>
                        <a:pt x="0" y="90202"/>
                        <a:pt x="45" y="91056"/>
                      </a:cubicBezTo>
                      <a:cubicBezTo>
                        <a:pt x="45" y="92105"/>
                        <a:pt x="1680" y="92109"/>
                        <a:pt x="1680" y="91056"/>
                      </a:cubicBezTo>
                      <a:cubicBezTo>
                        <a:pt x="1544" y="84347"/>
                        <a:pt x="2089" y="77634"/>
                        <a:pt x="3225" y="71025"/>
                      </a:cubicBezTo>
                      <a:cubicBezTo>
                        <a:pt x="4360" y="64416"/>
                        <a:pt x="6177" y="57835"/>
                        <a:pt x="8493" y="51504"/>
                      </a:cubicBezTo>
                      <a:cubicBezTo>
                        <a:pt x="10855" y="45204"/>
                        <a:pt x="13762" y="39122"/>
                        <a:pt x="17169" y="33336"/>
                      </a:cubicBezTo>
                      <a:cubicBezTo>
                        <a:pt x="20575" y="27553"/>
                        <a:pt x="24481" y="22071"/>
                        <a:pt x="28887" y="16998"/>
                      </a:cubicBezTo>
                      <a:cubicBezTo>
                        <a:pt x="33293" y="11925"/>
                        <a:pt x="38198" y="7201"/>
                        <a:pt x="43467" y="3018"/>
                      </a:cubicBezTo>
                      <a:cubicBezTo>
                        <a:pt x="44103" y="2513"/>
                        <a:pt x="44784" y="2018"/>
                        <a:pt x="45420" y="1528"/>
                      </a:cubicBezTo>
                      <a:cubicBezTo>
                        <a:pt x="45783" y="1260"/>
                        <a:pt x="45965" y="824"/>
                        <a:pt x="45693" y="410"/>
                      </a:cubicBezTo>
                      <a:cubicBezTo>
                        <a:pt x="45511" y="61"/>
                        <a:pt x="44966" y="-144"/>
                        <a:pt x="44602" y="120"/>
                      </a:cubicBezTo>
                      <a:lnTo>
                        <a:pt x="44602" y="12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8" name="Google Shape;1008;p17"/>
                <p:cNvSpPr/>
                <p:nvPr/>
              </p:nvSpPr>
              <p:spPr>
                <a:xfrm>
                  <a:off x="6257459" y="1748782"/>
                  <a:ext cx="11198" cy="78018"/>
                </a:xfrm>
                <a:custGeom>
                  <a:rect b="b" l="l" r="r" t="t"/>
                  <a:pathLst>
                    <a:path extrusionOk="0" h="38244" w="5489">
                      <a:moveTo>
                        <a:pt x="3857" y="550"/>
                      </a:moveTo>
                      <a:cubicBezTo>
                        <a:pt x="587" y="9766"/>
                        <a:pt x="-640" y="19704"/>
                        <a:pt x="315" y="29437"/>
                      </a:cubicBezTo>
                      <a:cubicBezTo>
                        <a:pt x="587" y="32199"/>
                        <a:pt x="1041" y="34947"/>
                        <a:pt x="1631" y="37659"/>
                      </a:cubicBezTo>
                      <a:cubicBezTo>
                        <a:pt x="1859" y="38685"/>
                        <a:pt x="3448" y="38249"/>
                        <a:pt x="3221" y="37227"/>
                      </a:cubicBezTo>
                      <a:cubicBezTo>
                        <a:pt x="1132" y="27893"/>
                        <a:pt x="1132" y="18114"/>
                        <a:pt x="3176" y="8780"/>
                      </a:cubicBezTo>
                      <a:cubicBezTo>
                        <a:pt x="3766" y="6141"/>
                        <a:pt x="4539" y="3539"/>
                        <a:pt x="5447" y="991"/>
                      </a:cubicBezTo>
                      <a:cubicBezTo>
                        <a:pt x="5765" y="1"/>
                        <a:pt x="4221" y="-427"/>
                        <a:pt x="3857" y="559"/>
                      </a:cubicBezTo>
                      <a:lnTo>
                        <a:pt x="3857" y="55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9" name="Google Shape;1009;p17"/>
                <p:cNvSpPr/>
                <p:nvPr/>
              </p:nvSpPr>
              <p:spPr>
                <a:xfrm>
                  <a:off x="6225639" y="1703157"/>
                  <a:ext cx="73750" cy="28297"/>
                </a:xfrm>
                <a:custGeom>
                  <a:rect b="b" l="l" r="r" t="t"/>
                  <a:pathLst>
                    <a:path extrusionOk="0" h="13871" w="36152">
                      <a:moveTo>
                        <a:pt x="1213" y="13748"/>
                      </a:moveTo>
                      <a:cubicBezTo>
                        <a:pt x="9344" y="8820"/>
                        <a:pt x="17883" y="3747"/>
                        <a:pt x="27421" y="2107"/>
                      </a:cubicBezTo>
                      <a:cubicBezTo>
                        <a:pt x="30055" y="1657"/>
                        <a:pt x="32690" y="1521"/>
                        <a:pt x="35370" y="1712"/>
                      </a:cubicBezTo>
                      <a:cubicBezTo>
                        <a:pt x="36414" y="1789"/>
                        <a:pt x="36414" y="154"/>
                        <a:pt x="35370" y="81"/>
                      </a:cubicBezTo>
                      <a:cubicBezTo>
                        <a:pt x="25468" y="-627"/>
                        <a:pt x="16111" y="3388"/>
                        <a:pt x="7663" y="8093"/>
                      </a:cubicBezTo>
                      <a:cubicBezTo>
                        <a:pt x="5210" y="9456"/>
                        <a:pt x="2803" y="10891"/>
                        <a:pt x="396" y="12340"/>
                      </a:cubicBezTo>
                      <a:cubicBezTo>
                        <a:pt x="-512" y="12881"/>
                        <a:pt x="305" y="14293"/>
                        <a:pt x="1213" y="13748"/>
                      </a:cubicBezTo>
                      <a:lnTo>
                        <a:pt x="1213" y="1374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0" name="Google Shape;1010;p17"/>
                <p:cNvSpPr/>
                <p:nvPr/>
              </p:nvSpPr>
              <p:spPr>
                <a:xfrm>
                  <a:off x="6199051" y="1567122"/>
                  <a:ext cx="19759" cy="50327"/>
                </a:xfrm>
                <a:custGeom>
                  <a:rect b="b" l="l" r="r" t="t"/>
                  <a:pathLst>
                    <a:path extrusionOk="0" h="24670" w="9686">
                      <a:moveTo>
                        <a:pt x="8312" y="237"/>
                      </a:moveTo>
                      <a:cubicBezTo>
                        <a:pt x="4224" y="5451"/>
                        <a:pt x="1499" y="11656"/>
                        <a:pt x="499" y="18197"/>
                      </a:cubicBezTo>
                      <a:cubicBezTo>
                        <a:pt x="181" y="20081"/>
                        <a:pt x="45" y="21980"/>
                        <a:pt x="0" y="23883"/>
                      </a:cubicBezTo>
                      <a:cubicBezTo>
                        <a:pt x="0" y="24932"/>
                        <a:pt x="1635" y="24932"/>
                        <a:pt x="1635" y="23883"/>
                      </a:cubicBezTo>
                      <a:cubicBezTo>
                        <a:pt x="1726" y="15798"/>
                        <a:pt x="4496" y="7777"/>
                        <a:pt x="9447" y="1391"/>
                      </a:cubicBezTo>
                      <a:cubicBezTo>
                        <a:pt x="9720" y="1041"/>
                        <a:pt x="9811" y="578"/>
                        <a:pt x="9447" y="237"/>
                      </a:cubicBezTo>
                      <a:cubicBezTo>
                        <a:pt x="9175" y="-49"/>
                        <a:pt x="8584" y="-108"/>
                        <a:pt x="8312" y="237"/>
                      </a:cubicBezTo>
                      <a:lnTo>
                        <a:pt x="8312" y="23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1" name="Google Shape;1011;p17"/>
                <p:cNvSpPr/>
                <p:nvPr/>
              </p:nvSpPr>
              <p:spPr>
                <a:xfrm>
                  <a:off x="6237161" y="1614125"/>
                  <a:ext cx="7464" cy="22001"/>
                </a:xfrm>
                <a:custGeom>
                  <a:rect b="b" l="l" r="r" t="t"/>
                  <a:pathLst>
                    <a:path extrusionOk="0" h="10785" w="3659">
                      <a:moveTo>
                        <a:pt x="2145" y="403"/>
                      </a:moveTo>
                      <a:cubicBezTo>
                        <a:pt x="510" y="3310"/>
                        <a:pt x="-217" y="6657"/>
                        <a:pt x="56" y="9968"/>
                      </a:cubicBezTo>
                      <a:cubicBezTo>
                        <a:pt x="101" y="10409"/>
                        <a:pt x="419" y="10786"/>
                        <a:pt x="874" y="10786"/>
                      </a:cubicBezTo>
                      <a:cubicBezTo>
                        <a:pt x="1282" y="10786"/>
                        <a:pt x="1737" y="10413"/>
                        <a:pt x="1691" y="9968"/>
                      </a:cubicBezTo>
                      <a:cubicBezTo>
                        <a:pt x="1419" y="6930"/>
                        <a:pt x="2054" y="3896"/>
                        <a:pt x="3554" y="1225"/>
                      </a:cubicBezTo>
                      <a:cubicBezTo>
                        <a:pt x="4053" y="307"/>
                        <a:pt x="2645" y="-519"/>
                        <a:pt x="2145" y="403"/>
                      </a:cubicBezTo>
                      <a:lnTo>
                        <a:pt x="2145" y="40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2" name="Google Shape;1012;p17"/>
                <p:cNvSpPr/>
                <p:nvPr/>
              </p:nvSpPr>
              <p:spPr>
                <a:xfrm>
                  <a:off x="6459025" y="1708954"/>
                  <a:ext cx="17466" cy="37650"/>
                </a:xfrm>
                <a:custGeom>
                  <a:rect b="b" l="l" r="r" t="t"/>
                  <a:pathLst>
                    <a:path extrusionOk="0" h="18456" w="8562">
                      <a:moveTo>
                        <a:pt x="1370" y="407"/>
                      </a:moveTo>
                      <a:cubicBezTo>
                        <a:pt x="-1173" y="5340"/>
                        <a:pt x="-38" y="11626"/>
                        <a:pt x="3641" y="15664"/>
                      </a:cubicBezTo>
                      <a:cubicBezTo>
                        <a:pt x="4685" y="16786"/>
                        <a:pt x="5958" y="17717"/>
                        <a:pt x="7320" y="18371"/>
                      </a:cubicBezTo>
                      <a:cubicBezTo>
                        <a:pt x="8274" y="18816"/>
                        <a:pt x="9091" y="17412"/>
                        <a:pt x="8138" y="16963"/>
                      </a:cubicBezTo>
                      <a:cubicBezTo>
                        <a:pt x="3732" y="14864"/>
                        <a:pt x="1234" y="9868"/>
                        <a:pt x="1643" y="5063"/>
                      </a:cubicBezTo>
                      <a:cubicBezTo>
                        <a:pt x="1779" y="3732"/>
                        <a:pt x="2142" y="2419"/>
                        <a:pt x="2778" y="1234"/>
                      </a:cubicBezTo>
                      <a:cubicBezTo>
                        <a:pt x="3232" y="303"/>
                        <a:pt x="1824" y="-524"/>
                        <a:pt x="1370" y="412"/>
                      </a:cubicBezTo>
                      <a:lnTo>
                        <a:pt x="1370" y="41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3" name="Google Shape;1013;p17"/>
                <p:cNvSpPr/>
                <p:nvPr/>
              </p:nvSpPr>
              <p:spPr>
                <a:xfrm>
                  <a:off x="6616056" y="1591639"/>
                  <a:ext cx="37648" cy="30488"/>
                </a:xfrm>
                <a:custGeom>
                  <a:rect b="b" l="l" r="r" t="t"/>
                  <a:pathLst>
                    <a:path extrusionOk="0" h="14945" w="18455">
                      <a:moveTo>
                        <a:pt x="1569" y="14581"/>
                      </a:moveTo>
                      <a:cubicBezTo>
                        <a:pt x="5611" y="8808"/>
                        <a:pt x="11335" y="4239"/>
                        <a:pt x="17875" y="1614"/>
                      </a:cubicBezTo>
                      <a:cubicBezTo>
                        <a:pt x="18284" y="1450"/>
                        <a:pt x="18556" y="1068"/>
                        <a:pt x="18420" y="610"/>
                      </a:cubicBezTo>
                      <a:cubicBezTo>
                        <a:pt x="18329" y="219"/>
                        <a:pt x="17830" y="-122"/>
                        <a:pt x="17421" y="42"/>
                      </a:cubicBezTo>
                      <a:cubicBezTo>
                        <a:pt x="10472" y="2836"/>
                        <a:pt x="4431" y="7605"/>
                        <a:pt x="161" y="13759"/>
                      </a:cubicBezTo>
                      <a:cubicBezTo>
                        <a:pt x="-475" y="14622"/>
                        <a:pt x="933" y="15440"/>
                        <a:pt x="1569" y="14581"/>
                      </a:cubicBezTo>
                      <a:lnTo>
                        <a:pt x="1569" y="1458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4" name="Google Shape;1014;p17"/>
                <p:cNvSpPr/>
                <p:nvPr/>
              </p:nvSpPr>
              <p:spPr>
                <a:xfrm>
                  <a:off x="6603593" y="1580872"/>
                  <a:ext cx="24729" cy="20590"/>
                </a:xfrm>
                <a:custGeom>
                  <a:rect b="b" l="l" r="r" t="t"/>
                  <a:pathLst>
                    <a:path extrusionOk="0" h="10093" w="12122">
                      <a:moveTo>
                        <a:pt x="1554" y="9687"/>
                      </a:moveTo>
                      <a:cubicBezTo>
                        <a:pt x="4188" y="6144"/>
                        <a:pt x="7731" y="3341"/>
                        <a:pt x="11728" y="1506"/>
                      </a:cubicBezTo>
                      <a:cubicBezTo>
                        <a:pt x="12137" y="1325"/>
                        <a:pt x="12228" y="743"/>
                        <a:pt x="12000" y="389"/>
                      </a:cubicBezTo>
                      <a:cubicBezTo>
                        <a:pt x="11773" y="-20"/>
                        <a:pt x="11319" y="-88"/>
                        <a:pt x="10910" y="98"/>
                      </a:cubicBezTo>
                      <a:cubicBezTo>
                        <a:pt x="6640" y="2051"/>
                        <a:pt x="2916" y="5095"/>
                        <a:pt x="100" y="8864"/>
                      </a:cubicBezTo>
                      <a:cubicBezTo>
                        <a:pt x="-127" y="9219"/>
                        <a:pt x="55" y="9773"/>
                        <a:pt x="418" y="9982"/>
                      </a:cubicBezTo>
                      <a:cubicBezTo>
                        <a:pt x="827" y="10227"/>
                        <a:pt x="1281" y="10041"/>
                        <a:pt x="1508" y="9691"/>
                      </a:cubicBezTo>
                      <a:lnTo>
                        <a:pt x="1508" y="96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5" name="Google Shape;1015;p17"/>
                <p:cNvSpPr/>
                <p:nvPr/>
              </p:nvSpPr>
              <p:spPr>
                <a:xfrm>
                  <a:off x="7077037" y="1848650"/>
                  <a:ext cx="17191" cy="33111"/>
                </a:xfrm>
                <a:custGeom>
                  <a:rect b="b" l="l" r="r" t="t"/>
                  <a:pathLst>
                    <a:path extrusionOk="0" h="16231" w="8427">
                      <a:moveTo>
                        <a:pt x="0" y="788"/>
                      </a:moveTo>
                      <a:cubicBezTo>
                        <a:pt x="182" y="6552"/>
                        <a:pt x="2725" y="12153"/>
                        <a:pt x="6995" y="16014"/>
                      </a:cubicBezTo>
                      <a:cubicBezTo>
                        <a:pt x="7767" y="16713"/>
                        <a:pt x="8948" y="15564"/>
                        <a:pt x="8176" y="14860"/>
                      </a:cubicBezTo>
                      <a:cubicBezTo>
                        <a:pt x="4179" y="11285"/>
                        <a:pt x="1772" y="6143"/>
                        <a:pt x="1635" y="788"/>
                      </a:cubicBezTo>
                      <a:cubicBezTo>
                        <a:pt x="1635" y="-261"/>
                        <a:pt x="0" y="-265"/>
                        <a:pt x="0" y="788"/>
                      </a:cubicBezTo>
                      <a:lnTo>
                        <a:pt x="0" y="78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6" name="Google Shape;1016;p17"/>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7" name="Google Shape;1017;p17"/>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8" name="Google Shape;1018;p17"/>
                <p:cNvSpPr/>
                <p:nvPr/>
              </p:nvSpPr>
              <p:spPr>
                <a:xfrm>
                  <a:off x="6911794" y="1659667"/>
                  <a:ext cx="81219" cy="72616"/>
                </a:xfrm>
                <a:custGeom>
                  <a:rect b="b" l="l" r="r" t="t"/>
                  <a:pathLst>
                    <a:path extrusionOk="0" h="35596" w="39813">
                      <a:moveTo>
                        <a:pt x="560" y="1617"/>
                      </a:moveTo>
                      <a:cubicBezTo>
                        <a:pt x="7055" y="3629"/>
                        <a:pt x="13141" y="6759"/>
                        <a:pt x="18592" y="10769"/>
                      </a:cubicBezTo>
                      <a:cubicBezTo>
                        <a:pt x="23997" y="14766"/>
                        <a:pt x="28811" y="19676"/>
                        <a:pt x="32672" y="25208"/>
                      </a:cubicBezTo>
                      <a:cubicBezTo>
                        <a:pt x="34852" y="28351"/>
                        <a:pt x="36760" y="31699"/>
                        <a:pt x="38304" y="35201"/>
                      </a:cubicBezTo>
                      <a:cubicBezTo>
                        <a:pt x="38486" y="35605"/>
                        <a:pt x="39076" y="35696"/>
                        <a:pt x="39439" y="35491"/>
                      </a:cubicBezTo>
                      <a:cubicBezTo>
                        <a:pt x="39848" y="35255"/>
                        <a:pt x="39894" y="34774"/>
                        <a:pt x="39712" y="34374"/>
                      </a:cubicBezTo>
                      <a:cubicBezTo>
                        <a:pt x="36896" y="28043"/>
                        <a:pt x="32944" y="22220"/>
                        <a:pt x="28221" y="17164"/>
                      </a:cubicBezTo>
                      <a:cubicBezTo>
                        <a:pt x="23497" y="12114"/>
                        <a:pt x="17910" y="7821"/>
                        <a:pt x="11779" y="4556"/>
                      </a:cubicBezTo>
                      <a:cubicBezTo>
                        <a:pt x="8372" y="2716"/>
                        <a:pt x="4739" y="1199"/>
                        <a:pt x="1014" y="41"/>
                      </a:cubicBezTo>
                      <a:cubicBezTo>
                        <a:pt x="15" y="-272"/>
                        <a:pt x="-439" y="1304"/>
                        <a:pt x="560" y="1612"/>
                      </a:cubicBezTo>
                      <a:lnTo>
                        <a:pt x="560" y="161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019" name="Google Shape;1019;p17"/>
              <p:cNvGrpSpPr/>
              <p:nvPr/>
            </p:nvGrpSpPr>
            <p:grpSpPr>
              <a:xfrm rot="3704011">
                <a:off x="113949" y="4048033"/>
                <a:ext cx="111641" cy="295261"/>
                <a:chOff x="7145508" y="910775"/>
                <a:chExt cx="318111" cy="841320"/>
              </a:xfrm>
            </p:grpSpPr>
            <p:sp>
              <p:nvSpPr>
                <p:cNvPr id="1020" name="Google Shape;1020;p17"/>
                <p:cNvSpPr/>
                <p:nvPr/>
              </p:nvSpPr>
              <p:spPr>
                <a:xfrm>
                  <a:off x="7145508" y="910775"/>
                  <a:ext cx="318111" cy="841320"/>
                </a:xfrm>
                <a:custGeom>
                  <a:rect b="b" l="l" r="r" t="t"/>
                  <a:pathLst>
                    <a:path extrusionOk="0" h="123406" w="46661">
                      <a:moveTo>
                        <a:pt x="11662" y="1226"/>
                      </a:moveTo>
                      <a:cubicBezTo>
                        <a:pt x="15114" y="22029"/>
                        <a:pt x="8618" y="41832"/>
                        <a:pt x="3350" y="61681"/>
                      </a:cubicBezTo>
                      <a:cubicBezTo>
                        <a:pt x="-920" y="77760"/>
                        <a:pt x="-2646" y="96563"/>
                        <a:pt x="7710" y="109644"/>
                      </a:cubicBezTo>
                      <a:cubicBezTo>
                        <a:pt x="12843" y="116094"/>
                        <a:pt x="20337" y="120273"/>
                        <a:pt x="28013" y="123407"/>
                      </a:cubicBezTo>
                      <a:cubicBezTo>
                        <a:pt x="48044" y="109190"/>
                        <a:pt x="49270" y="89115"/>
                        <a:pt x="44001" y="65087"/>
                      </a:cubicBezTo>
                      <a:cubicBezTo>
                        <a:pt x="38732" y="41105"/>
                        <a:pt x="24425" y="20212"/>
                        <a:pt x="10390" y="0"/>
                      </a:cubicBezTo>
                    </a:path>
                  </a:pathLst>
                </a:custGeom>
                <a:solidFill>
                  <a:schemeClr val="lt2"/>
                </a:solidFill>
                <a:ln cap="flat" cmpd="sng" w="9525">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21" name="Google Shape;1021;p17"/>
                <p:cNvSpPr/>
                <p:nvPr/>
              </p:nvSpPr>
              <p:spPr>
                <a:xfrm>
                  <a:off x="7290783" y="1149754"/>
                  <a:ext cx="67711" cy="592373"/>
                </a:xfrm>
                <a:custGeom>
                  <a:rect b="b" l="l" r="r" t="t"/>
                  <a:pathLst>
                    <a:path extrusionOk="0" h="86890" w="9932">
                      <a:moveTo>
                        <a:pt x="5704" y="86578"/>
                      </a:moveTo>
                      <a:cubicBezTo>
                        <a:pt x="8384" y="75541"/>
                        <a:pt x="9837" y="64186"/>
                        <a:pt x="9928" y="52785"/>
                      </a:cubicBezTo>
                      <a:cubicBezTo>
                        <a:pt x="10019" y="41340"/>
                        <a:pt x="8838" y="29939"/>
                        <a:pt x="6340" y="18766"/>
                      </a:cubicBezTo>
                      <a:cubicBezTo>
                        <a:pt x="4886" y="12498"/>
                        <a:pt x="3069" y="6321"/>
                        <a:pt x="844" y="280"/>
                      </a:cubicBezTo>
                      <a:cubicBezTo>
                        <a:pt x="662" y="-220"/>
                        <a:pt x="-155" y="7"/>
                        <a:pt x="26" y="507"/>
                      </a:cubicBezTo>
                      <a:cubicBezTo>
                        <a:pt x="3978" y="11181"/>
                        <a:pt x="6658" y="22309"/>
                        <a:pt x="8020" y="33618"/>
                      </a:cubicBezTo>
                      <a:cubicBezTo>
                        <a:pt x="9383" y="44837"/>
                        <a:pt x="9428" y="56192"/>
                        <a:pt x="8202" y="67411"/>
                      </a:cubicBezTo>
                      <a:cubicBezTo>
                        <a:pt x="7520" y="73770"/>
                        <a:pt x="6385" y="80128"/>
                        <a:pt x="4886" y="86351"/>
                      </a:cubicBezTo>
                      <a:cubicBezTo>
                        <a:pt x="4750" y="86896"/>
                        <a:pt x="5567" y="87123"/>
                        <a:pt x="5704" y="86578"/>
                      </a:cubicBezTo>
                      <a:lnTo>
                        <a:pt x="5704" y="8657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22" name="Google Shape;1022;p17"/>
                <p:cNvSpPr/>
                <p:nvPr/>
              </p:nvSpPr>
              <p:spPr>
                <a:xfrm>
                  <a:off x="7282276" y="1494675"/>
                  <a:ext cx="48731" cy="252377"/>
                </a:xfrm>
                <a:custGeom>
                  <a:rect b="b" l="l" r="r" t="t"/>
                  <a:pathLst>
                    <a:path extrusionOk="0" h="37019" w="7148">
                      <a:moveTo>
                        <a:pt x="7133" y="36480"/>
                      </a:moveTo>
                      <a:cubicBezTo>
                        <a:pt x="5180" y="27123"/>
                        <a:pt x="3454" y="17721"/>
                        <a:pt x="2000" y="8274"/>
                      </a:cubicBezTo>
                      <a:cubicBezTo>
                        <a:pt x="1592" y="5640"/>
                        <a:pt x="1183" y="2960"/>
                        <a:pt x="819" y="280"/>
                      </a:cubicBezTo>
                      <a:cubicBezTo>
                        <a:pt x="774" y="-220"/>
                        <a:pt x="-43" y="7"/>
                        <a:pt x="2" y="507"/>
                      </a:cubicBezTo>
                      <a:cubicBezTo>
                        <a:pt x="1319" y="10000"/>
                        <a:pt x="2909" y="19402"/>
                        <a:pt x="4726" y="28804"/>
                      </a:cubicBezTo>
                      <a:cubicBezTo>
                        <a:pt x="5225" y="31438"/>
                        <a:pt x="5770" y="34072"/>
                        <a:pt x="6315" y="36707"/>
                      </a:cubicBezTo>
                      <a:cubicBezTo>
                        <a:pt x="6452" y="37252"/>
                        <a:pt x="7269" y="37025"/>
                        <a:pt x="7133" y="36480"/>
                      </a:cubicBezTo>
                      <a:lnTo>
                        <a:pt x="7133" y="364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023" name="Google Shape;1023;p17"/>
              <p:cNvGrpSpPr/>
              <p:nvPr/>
            </p:nvGrpSpPr>
            <p:grpSpPr>
              <a:xfrm rot="10800000">
                <a:off x="326230" y="3424693"/>
                <a:ext cx="154402" cy="307963"/>
                <a:chOff x="6903286" y="1827129"/>
                <a:chExt cx="114279" cy="227935"/>
              </a:xfrm>
            </p:grpSpPr>
            <p:sp>
              <p:nvSpPr>
                <p:cNvPr id="1024" name="Google Shape;1024;p17"/>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25" name="Google Shape;1025;p17"/>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26" name="Google Shape;1026;p17"/>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sp>
        <p:nvSpPr>
          <p:cNvPr id="1027" name="Google Shape;1027;p1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28" name="Google Shape;1028;p17"/>
          <p:cNvSpPr txBox="1"/>
          <p:nvPr>
            <p:ph idx="1" type="subTitle"/>
          </p:nvPr>
        </p:nvSpPr>
        <p:spPr>
          <a:xfrm>
            <a:off x="720000" y="1299600"/>
            <a:ext cx="5177700" cy="4182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1800">
                <a:solidFill>
                  <a:schemeClr val="dk1"/>
                </a:solidFill>
                <a:latin typeface="Prompt SemiBold"/>
                <a:ea typeface="Prompt SemiBold"/>
                <a:cs typeface="Prompt SemiBold"/>
                <a:sym typeface="Prompt Semi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1029" name="Google Shape;1029;p17"/>
          <p:cNvSpPr txBox="1"/>
          <p:nvPr>
            <p:ph idx="2" type="subTitle"/>
          </p:nvPr>
        </p:nvSpPr>
        <p:spPr>
          <a:xfrm>
            <a:off x="720000" y="1570600"/>
            <a:ext cx="5177700" cy="66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030" name="Google Shape;1030;p17"/>
          <p:cNvSpPr txBox="1"/>
          <p:nvPr>
            <p:ph idx="3" type="subTitle"/>
          </p:nvPr>
        </p:nvSpPr>
        <p:spPr>
          <a:xfrm>
            <a:off x="720000" y="2684925"/>
            <a:ext cx="5177700" cy="66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031" name="Google Shape;1031;p17"/>
          <p:cNvSpPr txBox="1"/>
          <p:nvPr>
            <p:ph idx="4" type="subTitle"/>
          </p:nvPr>
        </p:nvSpPr>
        <p:spPr>
          <a:xfrm>
            <a:off x="720000" y="3799250"/>
            <a:ext cx="5177700" cy="66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032" name="Google Shape;1032;p17"/>
          <p:cNvSpPr txBox="1"/>
          <p:nvPr>
            <p:ph idx="5" type="subTitle"/>
          </p:nvPr>
        </p:nvSpPr>
        <p:spPr>
          <a:xfrm>
            <a:off x="720000" y="2413925"/>
            <a:ext cx="5177700" cy="4182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1800">
                <a:solidFill>
                  <a:schemeClr val="dk1"/>
                </a:solidFill>
                <a:latin typeface="Prompt SemiBold"/>
                <a:ea typeface="Prompt SemiBold"/>
                <a:cs typeface="Prompt SemiBold"/>
                <a:sym typeface="Prompt Semi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1033" name="Google Shape;1033;p17"/>
          <p:cNvSpPr txBox="1"/>
          <p:nvPr>
            <p:ph idx="6" type="subTitle"/>
          </p:nvPr>
        </p:nvSpPr>
        <p:spPr>
          <a:xfrm>
            <a:off x="720000" y="3528250"/>
            <a:ext cx="5177700" cy="4182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1800">
                <a:solidFill>
                  <a:schemeClr val="dk1"/>
                </a:solidFill>
                <a:latin typeface="Prompt SemiBold"/>
                <a:ea typeface="Prompt SemiBold"/>
                <a:cs typeface="Prompt SemiBold"/>
                <a:sym typeface="Prompt Semi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spTree>
      <p:nvGrpSpPr>
        <p:cNvPr id="1034" name="Shape 1034"/>
        <p:cNvGrpSpPr/>
        <p:nvPr/>
      </p:nvGrpSpPr>
      <p:grpSpPr>
        <a:xfrm>
          <a:off x="0" y="0"/>
          <a:ext cx="0" cy="0"/>
          <a:chOff x="0" y="0"/>
          <a:chExt cx="0" cy="0"/>
        </a:xfrm>
      </p:grpSpPr>
      <p:grpSp>
        <p:nvGrpSpPr>
          <p:cNvPr id="1035" name="Google Shape;1035;p18"/>
          <p:cNvGrpSpPr/>
          <p:nvPr/>
        </p:nvGrpSpPr>
        <p:grpSpPr>
          <a:xfrm>
            <a:off x="-826044" y="-195149"/>
            <a:ext cx="10815698" cy="5792905"/>
            <a:chOff x="-826044" y="-195149"/>
            <a:chExt cx="10815698" cy="5792905"/>
          </a:xfrm>
        </p:grpSpPr>
        <p:sp>
          <p:nvSpPr>
            <p:cNvPr id="1036" name="Google Shape;1036;p18"/>
            <p:cNvSpPr/>
            <p:nvPr/>
          </p:nvSpPr>
          <p:spPr>
            <a:xfrm>
              <a:off x="6986774" y="3619240"/>
              <a:ext cx="3002880" cy="1978516"/>
            </a:xfrm>
            <a:custGeom>
              <a:rect b="b" l="l" r="r" t="t"/>
              <a:pathLst>
                <a:path extrusionOk="0" h="453788" w="688734">
                  <a:moveTo>
                    <a:pt x="688734" y="13321"/>
                  </a:moveTo>
                  <a:cubicBezTo>
                    <a:pt x="636742" y="-9925"/>
                    <a:pt x="572254" y="-2262"/>
                    <a:pt x="527156" y="32520"/>
                  </a:cubicBezTo>
                  <a:cubicBezTo>
                    <a:pt x="482059" y="67303"/>
                    <a:pt x="458267" y="127730"/>
                    <a:pt x="467542" y="183919"/>
                  </a:cubicBezTo>
                  <a:cubicBezTo>
                    <a:pt x="443924" y="173377"/>
                    <a:pt x="414369" y="177779"/>
                    <a:pt x="394847" y="194748"/>
                  </a:cubicBezTo>
                  <a:cubicBezTo>
                    <a:pt x="375326" y="211717"/>
                    <a:pt x="366846" y="240363"/>
                    <a:pt x="373990" y="265226"/>
                  </a:cubicBezTo>
                  <a:cubicBezTo>
                    <a:pt x="336196" y="238801"/>
                    <a:pt x="276546" y="253381"/>
                    <a:pt x="255207" y="294263"/>
                  </a:cubicBezTo>
                  <a:cubicBezTo>
                    <a:pt x="231552" y="279674"/>
                    <a:pt x="202492" y="272094"/>
                    <a:pt x="175508" y="278752"/>
                  </a:cubicBezTo>
                  <a:cubicBezTo>
                    <a:pt x="148524" y="285406"/>
                    <a:pt x="124878" y="308285"/>
                    <a:pt x="122190" y="335946"/>
                  </a:cubicBezTo>
                  <a:cubicBezTo>
                    <a:pt x="104485" y="328306"/>
                    <a:pt x="85031" y="341405"/>
                    <a:pt x="71042" y="354668"/>
                  </a:cubicBezTo>
                  <a:cubicBezTo>
                    <a:pt x="43458" y="380816"/>
                    <a:pt x="19481" y="410766"/>
                    <a:pt x="0" y="443400"/>
                  </a:cubicBezTo>
                  <a:cubicBezTo>
                    <a:pt x="8344" y="444673"/>
                    <a:pt x="16192" y="452512"/>
                    <a:pt x="24541" y="453788"/>
                  </a:cubicBezTo>
                  <a:lnTo>
                    <a:pt x="653147" y="453788"/>
                  </a:lnTo>
                  <a:lnTo>
                    <a:pt x="658516" y="19426"/>
                  </a:lnTo>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7" name="Google Shape;1037;p18"/>
            <p:cNvSpPr/>
            <p:nvPr/>
          </p:nvSpPr>
          <p:spPr>
            <a:xfrm>
              <a:off x="8532104" y="2914296"/>
              <a:ext cx="747045" cy="360414"/>
            </a:xfrm>
            <a:custGeom>
              <a:rect b="b" l="l" r="r" t="t"/>
              <a:pathLst>
                <a:path extrusionOk="0" h="164011" w="339952">
                  <a:moveTo>
                    <a:pt x="338888" y="132715"/>
                  </a:moveTo>
                  <a:cubicBezTo>
                    <a:pt x="342240" y="119739"/>
                    <a:pt x="337493" y="105022"/>
                    <a:pt x="327192" y="96447"/>
                  </a:cubicBezTo>
                  <a:cubicBezTo>
                    <a:pt x="316891" y="87872"/>
                    <a:pt x="301557" y="85873"/>
                    <a:pt x="289402" y="91528"/>
                  </a:cubicBezTo>
                  <a:cubicBezTo>
                    <a:pt x="290079" y="80150"/>
                    <a:pt x="284106" y="68614"/>
                    <a:pt x="274418" y="62600"/>
                  </a:cubicBezTo>
                  <a:cubicBezTo>
                    <a:pt x="264730" y="56586"/>
                    <a:pt x="251744" y="56355"/>
                    <a:pt x="241847" y="62014"/>
                  </a:cubicBezTo>
                  <a:cubicBezTo>
                    <a:pt x="244972" y="48683"/>
                    <a:pt x="244068" y="34439"/>
                    <a:pt x="239290" y="21608"/>
                  </a:cubicBezTo>
                  <a:cubicBezTo>
                    <a:pt x="237106" y="15749"/>
                    <a:pt x="233994" y="10017"/>
                    <a:pt x="229062" y="6174"/>
                  </a:cubicBezTo>
                  <a:cubicBezTo>
                    <a:pt x="224129" y="2332"/>
                    <a:pt x="213619" y="-484"/>
                    <a:pt x="208014" y="2286"/>
                  </a:cubicBezTo>
                  <a:cubicBezTo>
                    <a:pt x="190586" y="-2842"/>
                    <a:pt x="170810" y="797"/>
                    <a:pt x="156348" y="11793"/>
                  </a:cubicBezTo>
                  <a:cubicBezTo>
                    <a:pt x="141887" y="22789"/>
                    <a:pt x="133093" y="40871"/>
                    <a:pt x="133375" y="59039"/>
                  </a:cubicBezTo>
                  <a:cubicBezTo>
                    <a:pt x="115402" y="55314"/>
                    <a:pt x="95912" y="70244"/>
                    <a:pt x="94831" y="88567"/>
                  </a:cubicBezTo>
                  <a:cubicBezTo>
                    <a:pt x="86892" y="82349"/>
                    <a:pt x="75673" y="80600"/>
                    <a:pt x="66216" y="84106"/>
                  </a:cubicBezTo>
                  <a:cubicBezTo>
                    <a:pt x="56760" y="87613"/>
                    <a:pt x="49393" y="96247"/>
                    <a:pt x="47426" y="106140"/>
                  </a:cubicBezTo>
                  <a:cubicBezTo>
                    <a:pt x="38637" y="104323"/>
                    <a:pt x="29590" y="102561"/>
                    <a:pt x="20751" y="104128"/>
                  </a:cubicBezTo>
                  <a:cubicBezTo>
                    <a:pt x="11917" y="105695"/>
                    <a:pt x="3223" y="111349"/>
                    <a:pt x="693" y="119961"/>
                  </a:cubicBezTo>
                  <a:cubicBezTo>
                    <a:pt x="-1955" y="128986"/>
                    <a:pt x="3260" y="139278"/>
                    <a:pt x="11621" y="143580"/>
                  </a:cubicBezTo>
                  <a:cubicBezTo>
                    <a:pt x="19988" y="147881"/>
                    <a:pt x="30589" y="146577"/>
                    <a:pt x="38465" y="141436"/>
                  </a:cubicBezTo>
                  <a:cubicBezTo>
                    <a:pt x="40245" y="140273"/>
                    <a:pt x="42126" y="138869"/>
                    <a:pt x="44242" y="139060"/>
                  </a:cubicBezTo>
                  <a:cubicBezTo>
                    <a:pt x="46018" y="139224"/>
                    <a:pt x="47472" y="140482"/>
                    <a:pt x="48834" y="141631"/>
                  </a:cubicBezTo>
                  <a:cubicBezTo>
                    <a:pt x="64136" y="154503"/>
                    <a:pt x="85220" y="160222"/>
                    <a:pt x="104933" y="156838"/>
                  </a:cubicBezTo>
                  <a:cubicBezTo>
                    <a:pt x="112722" y="155502"/>
                    <a:pt x="121048" y="152146"/>
                    <a:pt x="124359" y="144969"/>
                  </a:cubicBezTo>
                  <a:cubicBezTo>
                    <a:pt x="121666" y="154063"/>
                    <a:pt x="130859" y="163269"/>
                    <a:pt x="140320" y="163951"/>
                  </a:cubicBezTo>
                  <a:cubicBezTo>
                    <a:pt x="149781" y="164636"/>
                    <a:pt x="158619" y="159413"/>
                    <a:pt x="166168" y="153667"/>
                  </a:cubicBezTo>
                  <a:cubicBezTo>
                    <a:pt x="167885" y="152359"/>
                    <a:pt x="169679" y="150969"/>
                    <a:pt x="171814" y="150651"/>
                  </a:cubicBezTo>
                  <a:cubicBezTo>
                    <a:pt x="175102" y="150161"/>
                    <a:pt x="178118" y="152305"/>
                    <a:pt x="181048" y="153885"/>
                  </a:cubicBezTo>
                  <a:cubicBezTo>
                    <a:pt x="194947" y="161389"/>
                    <a:pt x="214423" y="155548"/>
                    <a:pt x="221899" y="141636"/>
                  </a:cubicBezTo>
                  <a:cubicBezTo>
                    <a:pt x="221981" y="144470"/>
                    <a:pt x="225760" y="144761"/>
                    <a:pt x="228153" y="146282"/>
                  </a:cubicBezTo>
                  <a:cubicBezTo>
                    <a:pt x="238450" y="152832"/>
                    <a:pt x="253906" y="148921"/>
                    <a:pt x="259852" y="138261"/>
                  </a:cubicBezTo>
                  <a:cubicBezTo>
                    <a:pt x="258558" y="142730"/>
                    <a:pt x="263558" y="146541"/>
                    <a:pt x="268105" y="147531"/>
                  </a:cubicBezTo>
                  <a:cubicBezTo>
                    <a:pt x="278638" y="149825"/>
                    <a:pt x="290370" y="144533"/>
                    <a:pt x="295620" y="135122"/>
                  </a:cubicBezTo>
                  <a:cubicBezTo>
                    <a:pt x="297237" y="144792"/>
                    <a:pt x="306903" y="152409"/>
                    <a:pt x="316686" y="151724"/>
                  </a:cubicBezTo>
                  <a:cubicBezTo>
                    <a:pt x="326465" y="151038"/>
                    <a:pt x="336440" y="142199"/>
                    <a:pt x="338892" y="132706"/>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038" name="Google Shape;1038;p18"/>
            <p:cNvGrpSpPr/>
            <p:nvPr/>
          </p:nvGrpSpPr>
          <p:grpSpPr>
            <a:xfrm>
              <a:off x="-826044" y="-195149"/>
              <a:ext cx="2235971" cy="967040"/>
              <a:chOff x="-826044" y="-195149"/>
              <a:chExt cx="2235971" cy="967040"/>
            </a:xfrm>
          </p:grpSpPr>
          <p:sp>
            <p:nvSpPr>
              <p:cNvPr id="1039" name="Google Shape;1039;p18"/>
              <p:cNvSpPr/>
              <p:nvPr/>
            </p:nvSpPr>
            <p:spPr>
              <a:xfrm>
                <a:off x="-826044" y="185842"/>
                <a:ext cx="1541134" cy="586049"/>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040" name="Google Shape;1040;p18"/>
              <p:cNvGrpSpPr/>
              <p:nvPr/>
            </p:nvGrpSpPr>
            <p:grpSpPr>
              <a:xfrm>
                <a:off x="-667574" y="-195149"/>
                <a:ext cx="2077502" cy="940198"/>
                <a:chOff x="4" y="-1"/>
                <a:chExt cx="2565134" cy="1160881"/>
              </a:xfrm>
            </p:grpSpPr>
            <p:sp>
              <p:nvSpPr>
                <p:cNvPr id="1041" name="Google Shape;1041;p18"/>
                <p:cNvSpPr/>
                <p:nvPr/>
              </p:nvSpPr>
              <p:spPr>
                <a:xfrm>
                  <a:off x="783599" y="-1"/>
                  <a:ext cx="1781539" cy="522461"/>
                </a:xfrm>
                <a:custGeom>
                  <a:rect b="b" l="l" r="r" t="t"/>
                  <a:pathLst>
                    <a:path extrusionOk="0" h="127741" w="435584">
                      <a:moveTo>
                        <a:pt x="431326" y="4626"/>
                      </a:moveTo>
                      <a:cubicBezTo>
                        <a:pt x="413749" y="33058"/>
                        <a:pt x="390176" y="57631"/>
                        <a:pt x="362833" y="76798"/>
                      </a:cubicBezTo>
                      <a:cubicBezTo>
                        <a:pt x="335490" y="95965"/>
                        <a:pt x="304468" y="109819"/>
                        <a:pt x="271901" y="117268"/>
                      </a:cubicBezTo>
                      <a:cubicBezTo>
                        <a:pt x="239335" y="124671"/>
                        <a:pt x="205679" y="125216"/>
                        <a:pt x="173021" y="118812"/>
                      </a:cubicBezTo>
                      <a:cubicBezTo>
                        <a:pt x="140319" y="112408"/>
                        <a:pt x="109070" y="99417"/>
                        <a:pt x="81227" y="81068"/>
                      </a:cubicBezTo>
                      <a:cubicBezTo>
                        <a:pt x="53566" y="62809"/>
                        <a:pt x="29266" y="39190"/>
                        <a:pt x="10871" y="11575"/>
                      </a:cubicBezTo>
                      <a:cubicBezTo>
                        <a:pt x="8555" y="8123"/>
                        <a:pt x="6375" y="4626"/>
                        <a:pt x="4240" y="1082"/>
                      </a:cubicBezTo>
                      <a:cubicBezTo>
                        <a:pt x="2787" y="-1416"/>
                        <a:pt x="-1165" y="855"/>
                        <a:pt x="334" y="3399"/>
                      </a:cubicBezTo>
                      <a:cubicBezTo>
                        <a:pt x="17684" y="32513"/>
                        <a:pt x="41167" y="57722"/>
                        <a:pt x="68510" y="77752"/>
                      </a:cubicBezTo>
                      <a:cubicBezTo>
                        <a:pt x="95853" y="97737"/>
                        <a:pt x="127147" y="112453"/>
                        <a:pt x="160031" y="120583"/>
                      </a:cubicBezTo>
                      <a:cubicBezTo>
                        <a:pt x="193052" y="128759"/>
                        <a:pt x="227481" y="129940"/>
                        <a:pt x="260955" y="124081"/>
                      </a:cubicBezTo>
                      <a:cubicBezTo>
                        <a:pt x="294430" y="118221"/>
                        <a:pt x="326678" y="105458"/>
                        <a:pt x="355338" y="87245"/>
                      </a:cubicBezTo>
                      <a:cubicBezTo>
                        <a:pt x="383953" y="69031"/>
                        <a:pt x="409116" y="45277"/>
                        <a:pt x="428419" y="17343"/>
                      </a:cubicBezTo>
                      <a:cubicBezTo>
                        <a:pt x="430781" y="13937"/>
                        <a:pt x="433052" y="10439"/>
                        <a:pt x="435232" y="6942"/>
                      </a:cubicBezTo>
                      <a:cubicBezTo>
                        <a:pt x="436777" y="4444"/>
                        <a:pt x="432825" y="2173"/>
                        <a:pt x="431326" y="4626"/>
                      </a:cubicBezTo>
                      <a:lnTo>
                        <a:pt x="431326" y="4626"/>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2" name="Google Shape;1042;p18"/>
                <p:cNvSpPr/>
                <p:nvPr/>
              </p:nvSpPr>
              <p:spPr>
                <a:xfrm>
                  <a:off x="4" y="5888"/>
                  <a:ext cx="1661575" cy="769713"/>
                </a:xfrm>
                <a:custGeom>
                  <a:rect b="b" l="l" r="r" t="t"/>
                  <a:pathLst>
                    <a:path extrusionOk="0" h="188194" w="406253">
                      <a:moveTo>
                        <a:pt x="401792" y="1596"/>
                      </a:moveTo>
                      <a:cubicBezTo>
                        <a:pt x="393389" y="30983"/>
                        <a:pt x="378446" y="58235"/>
                        <a:pt x="358961" y="81763"/>
                      </a:cubicBezTo>
                      <a:cubicBezTo>
                        <a:pt x="339112" y="105745"/>
                        <a:pt x="314858" y="125820"/>
                        <a:pt x="287833" y="141309"/>
                      </a:cubicBezTo>
                      <a:cubicBezTo>
                        <a:pt x="258083" y="158296"/>
                        <a:pt x="225425" y="169787"/>
                        <a:pt x="191860" y="176509"/>
                      </a:cubicBezTo>
                      <a:cubicBezTo>
                        <a:pt x="160338" y="182777"/>
                        <a:pt x="127545" y="185548"/>
                        <a:pt x="95515" y="182323"/>
                      </a:cubicBezTo>
                      <a:cubicBezTo>
                        <a:pt x="65946" y="179371"/>
                        <a:pt x="35891" y="170605"/>
                        <a:pt x="12295" y="151891"/>
                      </a:cubicBezTo>
                      <a:cubicBezTo>
                        <a:pt x="9384" y="149620"/>
                        <a:pt x="6591" y="147168"/>
                        <a:pt x="3906" y="144624"/>
                      </a:cubicBezTo>
                      <a:cubicBezTo>
                        <a:pt x="1790" y="142580"/>
                        <a:pt x="-1426" y="145805"/>
                        <a:pt x="695" y="147804"/>
                      </a:cubicBezTo>
                      <a:cubicBezTo>
                        <a:pt x="23047" y="169106"/>
                        <a:pt x="52556" y="180552"/>
                        <a:pt x="82715" y="185230"/>
                      </a:cubicBezTo>
                      <a:cubicBezTo>
                        <a:pt x="114845" y="190226"/>
                        <a:pt x="147848" y="188455"/>
                        <a:pt x="179824" y="183277"/>
                      </a:cubicBezTo>
                      <a:cubicBezTo>
                        <a:pt x="214116" y="177690"/>
                        <a:pt x="247772" y="167334"/>
                        <a:pt x="278703" y="151437"/>
                      </a:cubicBezTo>
                      <a:cubicBezTo>
                        <a:pt x="307363" y="136676"/>
                        <a:pt x="333571" y="117054"/>
                        <a:pt x="355191" y="93072"/>
                      </a:cubicBezTo>
                      <a:cubicBezTo>
                        <a:pt x="375993" y="69999"/>
                        <a:pt x="392617" y="43019"/>
                        <a:pt x="402746" y="13587"/>
                      </a:cubicBezTo>
                      <a:cubicBezTo>
                        <a:pt x="404018" y="10044"/>
                        <a:pt x="405108" y="6410"/>
                        <a:pt x="406152" y="2822"/>
                      </a:cubicBezTo>
                      <a:cubicBezTo>
                        <a:pt x="406970" y="6"/>
                        <a:pt x="402564" y="-1220"/>
                        <a:pt x="401792" y="1596"/>
                      </a:cubicBezTo>
                      <a:lnTo>
                        <a:pt x="401792" y="1596"/>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3" name="Google Shape;1043;p18"/>
                <p:cNvSpPr/>
                <p:nvPr/>
              </p:nvSpPr>
              <p:spPr>
                <a:xfrm>
                  <a:off x="2077258" y="342225"/>
                  <a:ext cx="369552" cy="521495"/>
                </a:xfrm>
                <a:custGeom>
                  <a:rect b="b" l="l" r="r" t="t"/>
                  <a:pathLst>
                    <a:path extrusionOk="0" h="127505" w="90355">
                      <a:moveTo>
                        <a:pt x="89046" y="100753"/>
                      </a:moveTo>
                      <a:cubicBezTo>
                        <a:pt x="87592" y="109701"/>
                        <a:pt x="85048" y="118467"/>
                        <a:pt x="84322" y="127505"/>
                      </a:cubicBezTo>
                      <a:cubicBezTo>
                        <a:pt x="60431" y="122327"/>
                        <a:pt x="38220" y="109383"/>
                        <a:pt x="21914" y="91124"/>
                      </a:cubicBezTo>
                      <a:cubicBezTo>
                        <a:pt x="-1340" y="65144"/>
                        <a:pt x="-18192" y="-2215"/>
                        <a:pt x="36722" y="56"/>
                      </a:cubicBezTo>
                      <a:cubicBezTo>
                        <a:pt x="81733" y="1964"/>
                        <a:pt x="94905" y="65371"/>
                        <a:pt x="89046" y="10075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4" name="Google Shape;1044;p18"/>
                <p:cNvSpPr/>
                <p:nvPr/>
              </p:nvSpPr>
              <p:spPr>
                <a:xfrm>
                  <a:off x="769678" y="697017"/>
                  <a:ext cx="232668" cy="463863"/>
                </a:xfrm>
                <a:custGeom>
                  <a:rect b="b" l="l" r="r" t="t"/>
                  <a:pathLst>
                    <a:path extrusionOk="0" h="113414" w="56887">
                      <a:moveTo>
                        <a:pt x="21451" y="113414"/>
                      </a:moveTo>
                      <a:cubicBezTo>
                        <a:pt x="36758" y="104058"/>
                        <a:pt x="48431" y="88978"/>
                        <a:pt x="53699" y="71855"/>
                      </a:cubicBezTo>
                      <a:cubicBezTo>
                        <a:pt x="58923" y="54686"/>
                        <a:pt x="57697" y="35610"/>
                        <a:pt x="50248" y="19304"/>
                      </a:cubicBezTo>
                      <a:cubicBezTo>
                        <a:pt x="46705" y="11582"/>
                        <a:pt x="41618" y="4270"/>
                        <a:pt x="34305" y="0"/>
                      </a:cubicBezTo>
                      <a:cubicBezTo>
                        <a:pt x="16183" y="13490"/>
                        <a:pt x="4146" y="37245"/>
                        <a:pt x="649" y="59546"/>
                      </a:cubicBezTo>
                      <a:cubicBezTo>
                        <a:pt x="-2849" y="81847"/>
                        <a:pt x="8325" y="95064"/>
                        <a:pt x="21451" y="11341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5" name="Google Shape;1045;p18"/>
                <p:cNvSpPr/>
                <p:nvPr/>
              </p:nvSpPr>
              <p:spPr>
                <a:xfrm>
                  <a:off x="760444" y="308494"/>
                  <a:ext cx="271592" cy="212958"/>
                </a:xfrm>
                <a:custGeom>
                  <a:rect b="b" l="l" r="r" t="t"/>
                  <a:pathLst>
                    <a:path extrusionOk="0" h="52068" w="66404">
                      <a:moveTo>
                        <a:pt x="66404" y="4581"/>
                      </a:moveTo>
                      <a:cubicBezTo>
                        <a:pt x="60499" y="33877"/>
                        <a:pt x="29568" y="55769"/>
                        <a:pt x="0" y="51545"/>
                      </a:cubicBezTo>
                      <a:cubicBezTo>
                        <a:pt x="4860" y="37692"/>
                        <a:pt x="13489" y="18116"/>
                        <a:pt x="23891" y="7761"/>
                      </a:cubicBezTo>
                      <a:cubicBezTo>
                        <a:pt x="34292" y="-2641"/>
                        <a:pt x="52960" y="-1414"/>
                        <a:pt x="66404" y="458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6" name="Google Shape;1046;p18"/>
                <p:cNvSpPr/>
                <p:nvPr/>
              </p:nvSpPr>
              <p:spPr>
                <a:xfrm>
                  <a:off x="1780586" y="535058"/>
                  <a:ext cx="121633" cy="160696"/>
                </a:xfrm>
                <a:custGeom>
                  <a:rect b="b" l="l" r="r" t="t"/>
                  <a:pathLst>
                    <a:path extrusionOk="0" h="39290" w="29739">
                      <a:moveTo>
                        <a:pt x="8117" y="863"/>
                      </a:moveTo>
                      <a:cubicBezTo>
                        <a:pt x="14385" y="1090"/>
                        <a:pt x="20381" y="4179"/>
                        <a:pt x="24332" y="9039"/>
                      </a:cubicBezTo>
                      <a:cubicBezTo>
                        <a:pt x="28329" y="13899"/>
                        <a:pt x="29783" y="20348"/>
                        <a:pt x="28284" y="26389"/>
                      </a:cubicBezTo>
                      <a:cubicBezTo>
                        <a:pt x="27603" y="29296"/>
                        <a:pt x="26194" y="32021"/>
                        <a:pt x="24105" y="34156"/>
                      </a:cubicBezTo>
                      <a:cubicBezTo>
                        <a:pt x="22152" y="36200"/>
                        <a:pt x="19654" y="37517"/>
                        <a:pt x="16883" y="38108"/>
                      </a:cubicBezTo>
                      <a:cubicBezTo>
                        <a:pt x="11615" y="39243"/>
                        <a:pt x="5437" y="37563"/>
                        <a:pt x="2440" y="32884"/>
                      </a:cubicBezTo>
                      <a:cubicBezTo>
                        <a:pt x="578" y="30023"/>
                        <a:pt x="-13" y="25890"/>
                        <a:pt x="2803" y="23482"/>
                      </a:cubicBezTo>
                      <a:cubicBezTo>
                        <a:pt x="3984" y="22438"/>
                        <a:pt x="5619" y="21938"/>
                        <a:pt x="7118" y="22438"/>
                      </a:cubicBezTo>
                      <a:cubicBezTo>
                        <a:pt x="8662" y="22937"/>
                        <a:pt x="9752" y="24209"/>
                        <a:pt x="10570" y="25481"/>
                      </a:cubicBezTo>
                      <a:cubicBezTo>
                        <a:pt x="11024" y="26162"/>
                        <a:pt x="11387" y="26844"/>
                        <a:pt x="11796" y="27525"/>
                      </a:cubicBezTo>
                      <a:cubicBezTo>
                        <a:pt x="12023" y="27979"/>
                        <a:pt x="12795" y="27570"/>
                        <a:pt x="12523" y="27071"/>
                      </a:cubicBezTo>
                      <a:cubicBezTo>
                        <a:pt x="11024" y="24391"/>
                        <a:pt x="8844" y="20984"/>
                        <a:pt x="5301" y="21438"/>
                      </a:cubicBezTo>
                      <a:cubicBezTo>
                        <a:pt x="1758" y="21847"/>
                        <a:pt x="-286" y="25435"/>
                        <a:pt x="32" y="28751"/>
                      </a:cubicBezTo>
                      <a:cubicBezTo>
                        <a:pt x="714" y="35337"/>
                        <a:pt x="7300" y="39198"/>
                        <a:pt x="13386" y="39288"/>
                      </a:cubicBezTo>
                      <a:cubicBezTo>
                        <a:pt x="16338" y="39334"/>
                        <a:pt x="19336" y="38607"/>
                        <a:pt x="21879" y="37063"/>
                      </a:cubicBezTo>
                      <a:cubicBezTo>
                        <a:pt x="24559" y="35428"/>
                        <a:pt x="26648" y="32884"/>
                        <a:pt x="27966" y="30023"/>
                      </a:cubicBezTo>
                      <a:cubicBezTo>
                        <a:pt x="30691" y="24027"/>
                        <a:pt x="30237" y="16805"/>
                        <a:pt x="26876" y="11174"/>
                      </a:cubicBezTo>
                      <a:cubicBezTo>
                        <a:pt x="23424" y="5359"/>
                        <a:pt x="17246" y="1181"/>
                        <a:pt x="10524" y="227"/>
                      </a:cubicBezTo>
                      <a:cubicBezTo>
                        <a:pt x="9752" y="136"/>
                        <a:pt x="8935" y="46"/>
                        <a:pt x="8117" y="0"/>
                      </a:cubicBezTo>
                      <a:cubicBezTo>
                        <a:pt x="7572" y="0"/>
                        <a:pt x="7572" y="863"/>
                        <a:pt x="8117" y="863"/>
                      </a:cubicBezTo>
                      <a:lnTo>
                        <a:pt x="8117" y="863"/>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7" name="Google Shape;1047;p18"/>
                <p:cNvSpPr/>
                <p:nvPr/>
              </p:nvSpPr>
              <p:spPr>
                <a:xfrm>
                  <a:off x="2118765" y="202965"/>
                  <a:ext cx="86405" cy="147412"/>
                </a:xfrm>
                <a:custGeom>
                  <a:rect b="b" l="l" r="r" t="t"/>
                  <a:pathLst>
                    <a:path extrusionOk="0" h="36042" w="21126">
                      <a:moveTo>
                        <a:pt x="9992" y="35929"/>
                      </a:moveTo>
                      <a:cubicBezTo>
                        <a:pt x="15125" y="31478"/>
                        <a:pt x="19031" y="25392"/>
                        <a:pt x="20621" y="18760"/>
                      </a:cubicBezTo>
                      <a:cubicBezTo>
                        <a:pt x="21438" y="15354"/>
                        <a:pt x="21393" y="11766"/>
                        <a:pt x="19531" y="8722"/>
                      </a:cubicBezTo>
                      <a:cubicBezTo>
                        <a:pt x="17986" y="6088"/>
                        <a:pt x="15443" y="4044"/>
                        <a:pt x="12672" y="2772"/>
                      </a:cubicBezTo>
                      <a:cubicBezTo>
                        <a:pt x="8811" y="1001"/>
                        <a:pt x="4587" y="456"/>
                        <a:pt x="409" y="2"/>
                      </a:cubicBezTo>
                      <a:cubicBezTo>
                        <a:pt x="-136" y="-44"/>
                        <a:pt x="-136" y="819"/>
                        <a:pt x="409" y="865"/>
                      </a:cubicBezTo>
                      <a:cubicBezTo>
                        <a:pt x="6813" y="1546"/>
                        <a:pt x="14216" y="2636"/>
                        <a:pt x="18259" y="8314"/>
                      </a:cubicBezTo>
                      <a:cubicBezTo>
                        <a:pt x="20303" y="11130"/>
                        <a:pt x="20666" y="14445"/>
                        <a:pt x="19985" y="17807"/>
                      </a:cubicBezTo>
                      <a:cubicBezTo>
                        <a:pt x="19304" y="21122"/>
                        <a:pt x="17986" y="24120"/>
                        <a:pt x="16351" y="26982"/>
                      </a:cubicBezTo>
                      <a:cubicBezTo>
                        <a:pt x="14534" y="30115"/>
                        <a:pt x="12127" y="32931"/>
                        <a:pt x="9356" y="35339"/>
                      </a:cubicBezTo>
                      <a:cubicBezTo>
                        <a:pt x="8948" y="35702"/>
                        <a:pt x="9583" y="36293"/>
                        <a:pt x="9992" y="35929"/>
                      </a:cubicBezTo>
                      <a:lnTo>
                        <a:pt x="9992" y="35929"/>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8" name="Google Shape;1048;p18"/>
                <p:cNvSpPr/>
                <p:nvPr/>
              </p:nvSpPr>
              <p:spPr>
                <a:xfrm>
                  <a:off x="521212" y="784071"/>
                  <a:ext cx="105358" cy="136348"/>
                </a:xfrm>
                <a:custGeom>
                  <a:rect b="b" l="l" r="r" t="t"/>
                  <a:pathLst>
                    <a:path extrusionOk="0" h="33337" w="25760">
                      <a:moveTo>
                        <a:pt x="14853" y="58"/>
                      </a:moveTo>
                      <a:cubicBezTo>
                        <a:pt x="10447" y="-487"/>
                        <a:pt x="6904" y="2919"/>
                        <a:pt x="4679" y="6326"/>
                      </a:cubicBezTo>
                      <a:cubicBezTo>
                        <a:pt x="3361" y="8324"/>
                        <a:pt x="2271" y="10550"/>
                        <a:pt x="1454" y="12775"/>
                      </a:cubicBezTo>
                      <a:cubicBezTo>
                        <a:pt x="591" y="15046"/>
                        <a:pt x="0" y="17635"/>
                        <a:pt x="0" y="20134"/>
                      </a:cubicBezTo>
                      <a:cubicBezTo>
                        <a:pt x="0" y="24630"/>
                        <a:pt x="2135" y="28673"/>
                        <a:pt x="5905" y="31171"/>
                      </a:cubicBezTo>
                      <a:cubicBezTo>
                        <a:pt x="9357" y="33442"/>
                        <a:pt x="13763" y="34032"/>
                        <a:pt x="17669" y="32442"/>
                      </a:cubicBezTo>
                      <a:cubicBezTo>
                        <a:pt x="21938" y="30625"/>
                        <a:pt x="25163" y="26629"/>
                        <a:pt x="25753" y="21996"/>
                      </a:cubicBezTo>
                      <a:cubicBezTo>
                        <a:pt x="25844" y="21451"/>
                        <a:pt x="24981" y="21451"/>
                        <a:pt x="24891" y="21996"/>
                      </a:cubicBezTo>
                      <a:cubicBezTo>
                        <a:pt x="24391" y="25856"/>
                        <a:pt x="21847" y="29263"/>
                        <a:pt x="18441" y="31125"/>
                      </a:cubicBezTo>
                      <a:cubicBezTo>
                        <a:pt x="14989" y="32987"/>
                        <a:pt x="10856" y="32897"/>
                        <a:pt x="7449" y="31080"/>
                      </a:cubicBezTo>
                      <a:cubicBezTo>
                        <a:pt x="3770" y="29127"/>
                        <a:pt x="1272" y="25538"/>
                        <a:pt x="863" y="21405"/>
                      </a:cubicBezTo>
                      <a:cubicBezTo>
                        <a:pt x="500" y="16772"/>
                        <a:pt x="2271" y="12094"/>
                        <a:pt x="4542" y="8142"/>
                      </a:cubicBezTo>
                      <a:cubicBezTo>
                        <a:pt x="6632" y="4464"/>
                        <a:pt x="10174" y="330"/>
                        <a:pt x="14853" y="875"/>
                      </a:cubicBezTo>
                      <a:cubicBezTo>
                        <a:pt x="15398" y="966"/>
                        <a:pt x="15352" y="103"/>
                        <a:pt x="14853" y="58"/>
                      </a:cubicBezTo>
                      <a:lnTo>
                        <a:pt x="14853" y="58"/>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9" name="Google Shape;1049;p18"/>
                <p:cNvSpPr/>
                <p:nvPr/>
              </p:nvSpPr>
              <p:spPr>
                <a:xfrm>
                  <a:off x="1230846" y="658542"/>
                  <a:ext cx="437057" cy="392996"/>
                </a:xfrm>
                <a:custGeom>
                  <a:rect b="b" l="l" r="r" t="t"/>
                  <a:pathLst>
                    <a:path extrusionOk="0" h="96087" w="106860">
                      <a:moveTo>
                        <a:pt x="18596" y="18583"/>
                      </a:moveTo>
                      <a:cubicBezTo>
                        <a:pt x="10557" y="32027"/>
                        <a:pt x="4562" y="46698"/>
                        <a:pt x="928" y="61914"/>
                      </a:cubicBezTo>
                      <a:cubicBezTo>
                        <a:pt x="247" y="64730"/>
                        <a:pt x="-389" y="67728"/>
                        <a:pt x="292" y="70544"/>
                      </a:cubicBezTo>
                      <a:cubicBezTo>
                        <a:pt x="973" y="73360"/>
                        <a:pt x="3290" y="76040"/>
                        <a:pt x="6196" y="76176"/>
                      </a:cubicBezTo>
                      <a:cubicBezTo>
                        <a:pt x="8149" y="76312"/>
                        <a:pt x="10057" y="75222"/>
                        <a:pt x="11602" y="73996"/>
                      </a:cubicBezTo>
                      <a:cubicBezTo>
                        <a:pt x="17143" y="69454"/>
                        <a:pt x="19732" y="61641"/>
                        <a:pt x="18051" y="54647"/>
                      </a:cubicBezTo>
                      <a:cubicBezTo>
                        <a:pt x="18823" y="66229"/>
                        <a:pt x="21548" y="77675"/>
                        <a:pt x="26136" y="88348"/>
                      </a:cubicBezTo>
                      <a:cubicBezTo>
                        <a:pt x="27590" y="91846"/>
                        <a:pt x="29951" y="95752"/>
                        <a:pt x="33767" y="96070"/>
                      </a:cubicBezTo>
                      <a:cubicBezTo>
                        <a:pt x="36628" y="96297"/>
                        <a:pt x="39217" y="94299"/>
                        <a:pt x="41125" y="92164"/>
                      </a:cubicBezTo>
                      <a:cubicBezTo>
                        <a:pt x="51753" y="80128"/>
                        <a:pt x="50844" y="61778"/>
                        <a:pt x="46439" y="46335"/>
                      </a:cubicBezTo>
                      <a:cubicBezTo>
                        <a:pt x="48982" y="54329"/>
                        <a:pt x="53297" y="61732"/>
                        <a:pt x="59066" y="67864"/>
                      </a:cubicBezTo>
                      <a:cubicBezTo>
                        <a:pt x="62245" y="71271"/>
                        <a:pt x="66106" y="74404"/>
                        <a:pt x="70693" y="75222"/>
                      </a:cubicBezTo>
                      <a:cubicBezTo>
                        <a:pt x="75281" y="76040"/>
                        <a:pt x="80686" y="73769"/>
                        <a:pt x="82094" y="69318"/>
                      </a:cubicBezTo>
                      <a:cubicBezTo>
                        <a:pt x="82730" y="67274"/>
                        <a:pt x="82502" y="65093"/>
                        <a:pt x="82139" y="63004"/>
                      </a:cubicBezTo>
                      <a:cubicBezTo>
                        <a:pt x="79913" y="48833"/>
                        <a:pt x="73282" y="35434"/>
                        <a:pt x="63472" y="25078"/>
                      </a:cubicBezTo>
                      <a:cubicBezTo>
                        <a:pt x="75235" y="30211"/>
                        <a:pt x="88680" y="34889"/>
                        <a:pt x="100625" y="30211"/>
                      </a:cubicBezTo>
                      <a:cubicBezTo>
                        <a:pt x="102487" y="29484"/>
                        <a:pt x="104304" y="28485"/>
                        <a:pt x="105485" y="26895"/>
                      </a:cubicBezTo>
                      <a:cubicBezTo>
                        <a:pt x="107802" y="23807"/>
                        <a:pt x="106984" y="19174"/>
                        <a:pt x="104577" y="16176"/>
                      </a:cubicBezTo>
                      <a:cubicBezTo>
                        <a:pt x="102169" y="13133"/>
                        <a:pt x="98536" y="11361"/>
                        <a:pt x="94993" y="9862"/>
                      </a:cubicBezTo>
                      <a:cubicBezTo>
                        <a:pt x="78142" y="2731"/>
                        <a:pt x="59747" y="-629"/>
                        <a:pt x="41443" y="97"/>
                      </a:cubicBezTo>
                      <a:cubicBezTo>
                        <a:pt x="32495" y="415"/>
                        <a:pt x="23229" y="10907"/>
                        <a:pt x="18596" y="18583"/>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0" name="Google Shape;1050;p18"/>
                <p:cNvSpPr/>
                <p:nvPr/>
              </p:nvSpPr>
              <p:spPr>
                <a:xfrm>
                  <a:off x="1185233" y="562177"/>
                  <a:ext cx="304844" cy="286639"/>
                </a:xfrm>
                <a:custGeom>
                  <a:rect b="b" l="l" r="r" t="t"/>
                  <a:pathLst>
                    <a:path extrusionOk="0" h="70083" w="74534">
                      <a:moveTo>
                        <a:pt x="0" y="7767"/>
                      </a:moveTo>
                      <a:cubicBezTo>
                        <a:pt x="8630" y="27661"/>
                        <a:pt x="14625" y="48645"/>
                        <a:pt x="17760" y="70083"/>
                      </a:cubicBezTo>
                      <a:cubicBezTo>
                        <a:pt x="21438" y="59364"/>
                        <a:pt x="26162" y="48963"/>
                        <a:pt x="31749" y="39107"/>
                      </a:cubicBezTo>
                      <a:cubicBezTo>
                        <a:pt x="37835" y="46465"/>
                        <a:pt x="44330" y="53459"/>
                        <a:pt x="51280" y="60000"/>
                      </a:cubicBezTo>
                      <a:cubicBezTo>
                        <a:pt x="47419" y="50235"/>
                        <a:pt x="45330" y="39743"/>
                        <a:pt x="45057" y="29250"/>
                      </a:cubicBezTo>
                      <a:cubicBezTo>
                        <a:pt x="55186" y="30068"/>
                        <a:pt x="65587" y="27888"/>
                        <a:pt x="74535" y="23073"/>
                      </a:cubicBezTo>
                      <a:cubicBezTo>
                        <a:pt x="54868" y="20393"/>
                        <a:pt x="35928" y="12354"/>
                        <a:pt x="20394" y="0"/>
                      </a:cubicBezTo>
                      <a:cubicBezTo>
                        <a:pt x="12945" y="3634"/>
                        <a:pt x="8267" y="7131"/>
                        <a:pt x="0" y="776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1" name="Google Shape;1051;p18"/>
                <p:cNvSpPr/>
                <p:nvPr/>
              </p:nvSpPr>
              <p:spPr>
                <a:xfrm>
                  <a:off x="1467024" y="805004"/>
                  <a:ext cx="122761" cy="112868"/>
                </a:xfrm>
                <a:custGeom>
                  <a:rect b="b" l="l" r="r" t="t"/>
                  <a:pathLst>
                    <a:path extrusionOk="0" h="27596" w="30015">
                      <a:moveTo>
                        <a:pt x="313" y="844"/>
                      </a:moveTo>
                      <a:cubicBezTo>
                        <a:pt x="10123" y="4477"/>
                        <a:pt x="18799" y="11199"/>
                        <a:pt x="24794" y="19738"/>
                      </a:cubicBezTo>
                      <a:cubicBezTo>
                        <a:pt x="26520" y="22146"/>
                        <a:pt x="27974" y="24735"/>
                        <a:pt x="29245" y="27369"/>
                      </a:cubicBezTo>
                      <a:cubicBezTo>
                        <a:pt x="29472" y="27869"/>
                        <a:pt x="30199" y="27460"/>
                        <a:pt x="29972" y="26960"/>
                      </a:cubicBezTo>
                      <a:cubicBezTo>
                        <a:pt x="25430" y="17331"/>
                        <a:pt x="17845" y="9156"/>
                        <a:pt x="8624" y="3796"/>
                      </a:cubicBezTo>
                      <a:cubicBezTo>
                        <a:pt x="6035" y="2342"/>
                        <a:pt x="3310" y="1071"/>
                        <a:pt x="540" y="26"/>
                      </a:cubicBezTo>
                      <a:cubicBezTo>
                        <a:pt x="-5" y="-156"/>
                        <a:pt x="-233" y="662"/>
                        <a:pt x="313" y="844"/>
                      </a:cubicBezTo>
                      <a:lnTo>
                        <a:pt x="313" y="844"/>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2" name="Google Shape;1052;p18"/>
                <p:cNvSpPr/>
                <p:nvPr/>
              </p:nvSpPr>
              <p:spPr>
                <a:xfrm>
                  <a:off x="1439421" y="845781"/>
                  <a:ext cx="65919" cy="216721"/>
                </a:xfrm>
                <a:custGeom>
                  <a:rect b="b" l="l" r="r" t="t"/>
                  <a:pathLst>
                    <a:path extrusionOk="0" h="52988" w="16117">
                      <a:moveTo>
                        <a:pt x="114" y="728"/>
                      </a:moveTo>
                      <a:cubicBezTo>
                        <a:pt x="4928" y="6179"/>
                        <a:pt x="8698" y="12447"/>
                        <a:pt x="11287" y="19260"/>
                      </a:cubicBezTo>
                      <a:cubicBezTo>
                        <a:pt x="13785" y="25982"/>
                        <a:pt x="15193" y="33113"/>
                        <a:pt x="15284" y="40335"/>
                      </a:cubicBezTo>
                      <a:cubicBezTo>
                        <a:pt x="15330" y="44377"/>
                        <a:pt x="14921" y="48465"/>
                        <a:pt x="14148" y="52462"/>
                      </a:cubicBezTo>
                      <a:cubicBezTo>
                        <a:pt x="14012" y="52962"/>
                        <a:pt x="14875" y="53234"/>
                        <a:pt x="14966" y="52689"/>
                      </a:cubicBezTo>
                      <a:cubicBezTo>
                        <a:pt x="16419" y="45467"/>
                        <a:pt x="16465" y="38064"/>
                        <a:pt x="15284" y="30797"/>
                      </a:cubicBezTo>
                      <a:cubicBezTo>
                        <a:pt x="14058" y="23575"/>
                        <a:pt x="11560" y="16535"/>
                        <a:pt x="7926" y="10131"/>
                      </a:cubicBezTo>
                      <a:cubicBezTo>
                        <a:pt x="5882" y="6542"/>
                        <a:pt x="3429" y="3227"/>
                        <a:pt x="704" y="138"/>
                      </a:cubicBezTo>
                      <a:cubicBezTo>
                        <a:pt x="341" y="-271"/>
                        <a:pt x="-249" y="320"/>
                        <a:pt x="114" y="728"/>
                      </a:cubicBezTo>
                      <a:lnTo>
                        <a:pt x="114" y="72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3" name="Google Shape;1053;p18"/>
                <p:cNvSpPr/>
                <p:nvPr/>
              </p:nvSpPr>
              <p:spPr>
                <a:xfrm>
                  <a:off x="1395129" y="851297"/>
                  <a:ext cx="31955" cy="192361"/>
                </a:xfrm>
                <a:custGeom>
                  <a:rect b="b" l="l" r="r" t="t"/>
                  <a:pathLst>
                    <a:path extrusionOk="0" h="47032" w="7813">
                      <a:moveTo>
                        <a:pt x="43" y="651"/>
                      </a:moveTo>
                      <a:cubicBezTo>
                        <a:pt x="5585" y="11643"/>
                        <a:pt x="7856" y="24133"/>
                        <a:pt x="6674" y="36351"/>
                      </a:cubicBezTo>
                      <a:cubicBezTo>
                        <a:pt x="6356" y="39803"/>
                        <a:pt x="5721" y="43164"/>
                        <a:pt x="4858" y="46525"/>
                      </a:cubicBezTo>
                      <a:cubicBezTo>
                        <a:pt x="4722" y="47025"/>
                        <a:pt x="5539" y="47252"/>
                        <a:pt x="5675" y="46752"/>
                      </a:cubicBezTo>
                      <a:cubicBezTo>
                        <a:pt x="8809" y="34716"/>
                        <a:pt x="8491" y="21816"/>
                        <a:pt x="4767" y="9962"/>
                      </a:cubicBezTo>
                      <a:cubicBezTo>
                        <a:pt x="3677" y="6601"/>
                        <a:pt x="2360" y="3376"/>
                        <a:pt x="816" y="197"/>
                      </a:cubicBezTo>
                      <a:cubicBezTo>
                        <a:pt x="543" y="-258"/>
                        <a:pt x="-184" y="151"/>
                        <a:pt x="43" y="651"/>
                      </a:cubicBezTo>
                      <a:lnTo>
                        <a:pt x="43" y="65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4" name="Google Shape;1054;p18"/>
                <p:cNvSpPr/>
                <p:nvPr/>
              </p:nvSpPr>
              <p:spPr>
                <a:xfrm>
                  <a:off x="1315517" y="722816"/>
                  <a:ext cx="140316" cy="149674"/>
                </a:xfrm>
                <a:custGeom>
                  <a:rect b="b" l="l" r="r" t="t"/>
                  <a:pathLst>
                    <a:path extrusionOk="0" h="36595" w="34307">
                      <a:moveTo>
                        <a:pt x="23917" y="822"/>
                      </a:moveTo>
                      <a:cubicBezTo>
                        <a:pt x="28096" y="4002"/>
                        <a:pt x="31139" y="8589"/>
                        <a:pt x="32547" y="13676"/>
                      </a:cubicBezTo>
                      <a:cubicBezTo>
                        <a:pt x="33229" y="15947"/>
                        <a:pt x="33683" y="18536"/>
                        <a:pt x="33365" y="20943"/>
                      </a:cubicBezTo>
                      <a:cubicBezTo>
                        <a:pt x="33092" y="22942"/>
                        <a:pt x="32183" y="25349"/>
                        <a:pt x="29912" y="25712"/>
                      </a:cubicBezTo>
                      <a:cubicBezTo>
                        <a:pt x="28596" y="25985"/>
                        <a:pt x="27233" y="25349"/>
                        <a:pt x="26052" y="24895"/>
                      </a:cubicBezTo>
                      <a:cubicBezTo>
                        <a:pt x="24826" y="24395"/>
                        <a:pt x="23463" y="23895"/>
                        <a:pt x="22101" y="23986"/>
                      </a:cubicBezTo>
                      <a:cubicBezTo>
                        <a:pt x="21646" y="23986"/>
                        <a:pt x="21510" y="24532"/>
                        <a:pt x="21873" y="24759"/>
                      </a:cubicBezTo>
                      <a:cubicBezTo>
                        <a:pt x="24099" y="26303"/>
                        <a:pt x="24372" y="30118"/>
                        <a:pt x="22191" y="31844"/>
                      </a:cubicBezTo>
                      <a:cubicBezTo>
                        <a:pt x="20057" y="33570"/>
                        <a:pt x="16559" y="32616"/>
                        <a:pt x="15424" y="30163"/>
                      </a:cubicBezTo>
                      <a:cubicBezTo>
                        <a:pt x="15197" y="29709"/>
                        <a:pt x="14515" y="30072"/>
                        <a:pt x="14651" y="30527"/>
                      </a:cubicBezTo>
                      <a:cubicBezTo>
                        <a:pt x="15197" y="33070"/>
                        <a:pt x="12789" y="35114"/>
                        <a:pt x="10518" y="35614"/>
                      </a:cubicBezTo>
                      <a:cubicBezTo>
                        <a:pt x="7611" y="36295"/>
                        <a:pt x="4977" y="34478"/>
                        <a:pt x="3296" y="32253"/>
                      </a:cubicBezTo>
                      <a:cubicBezTo>
                        <a:pt x="2297" y="30936"/>
                        <a:pt x="1480" y="29391"/>
                        <a:pt x="889" y="27801"/>
                      </a:cubicBezTo>
                      <a:cubicBezTo>
                        <a:pt x="662" y="27302"/>
                        <a:pt x="-155" y="27529"/>
                        <a:pt x="26" y="28029"/>
                      </a:cubicBezTo>
                      <a:cubicBezTo>
                        <a:pt x="1252" y="31117"/>
                        <a:pt x="3115" y="34297"/>
                        <a:pt x="6158" y="35841"/>
                      </a:cubicBezTo>
                      <a:cubicBezTo>
                        <a:pt x="8838" y="37204"/>
                        <a:pt x="12108" y="36704"/>
                        <a:pt x="14197" y="34478"/>
                      </a:cubicBezTo>
                      <a:cubicBezTo>
                        <a:pt x="15288" y="33343"/>
                        <a:pt x="15787" y="31844"/>
                        <a:pt x="15469" y="30300"/>
                      </a:cubicBezTo>
                      <a:lnTo>
                        <a:pt x="14651" y="30618"/>
                      </a:lnTo>
                      <a:cubicBezTo>
                        <a:pt x="15742" y="32889"/>
                        <a:pt x="18557" y="33979"/>
                        <a:pt x="20919" y="33388"/>
                      </a:cubicBezTo>
                      <a:cubicBezTo>
                        <a:pt x="23554" y="32752"/>
                        <a:pt x="24871" y="30072"/>
                        <a:pt x="24462" y="27529"/>
                      </a:cubicBezTo>
                      <a:cubicBezTo>
                        <a:pt x="24235" y="26121"/>
                        <a:pt x="23508" y="24849"/>
                        <a:pt x="22282" y="24032"/>
                      </a:cubicBezTo>
                      <a:lnTo>
                        <a:pt x="22101" y="24849"/>
                      </a:lnTo>
                      <a:cubicBezTo>
                        <a:pt x="24780" y="24622"/>
                        <a:pt x="27006" y="26893"/>
                        <a:pt x="29731" y="26621"/>
                      </a:cubicBezTo>
                      <a:cubicBezTo>
                        <a:pt x="32047" y="26394"/>
                        <a:pt x="33410" y="24441"/>
                        <a:pt x="33955" y="22351"/>
                      </a:cubicBezTo>
                      <a:cubicBezTo>
                        <a:pt x="34591" y="19899"/>
                        <a:pt x="34273" y="17173"/>
                        <a:pt x="33728" y="14721"/>
                      </a:cubicBezTo>
                      <a:cubicBezTo>
                        <a:pt x="33092" y="12041"/>
                        <a:pt x="32047" y="9452"/>
                        <a:pt x="30639" y="7090"/>
                      </a:cubicBezTo>
                      <a:cubicBezTo>
                        <a:pt x="28959" y="4365"/>
                        <a:pt x="26870" y="2003"/>
                        <a:pt x="24372" y="95"/>
                      </a:cubicBezTo>
                      <a:cubicBezTo>
                        <a:pt x="23917" y="-268"/>
                        <a:pt x="23508" y="504"/>
                        <a:pt x="23917" y="822"/>
                      </a:cubicBezTo>
                      <a:lnTo>
                        <a:pt x="23917" y="82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5" name="Google Shape;1055;p18"/>
                <p:cNvSpPr/>
                <p:nvPr/>
              </p:nvSpPr>
              <p:spPr>
                <a:xfrm>
                  <a:off x="1385048" y="1029028"/>
                  <a:ext cx="59452" cy="67321"/>
                </a:xfrm>
                <a:custGeom>
                  <a:rect b="b" l="l" r="r" t="t"/>
                  <a:pathLst>
                    <a:path extrusionOk="0" h="16460" w="14536">
                      <a:moveTo>
                        <a:pt x="14318" y="10601"/>
                      </a:moveTo>
                      <a:cubicBezTo>
                        <a:pt x="13409" y="14144"/>
                        <a:pt x="9549" y="16279"/>
                        <a:pt x="5915" y="16460"/>
                      </a:cubicBezTo>
                      <a:cubicBezTo>
                        <a:pt x="4961" y="16460"/>
                        <a:pt x="3962" y="16415"/>
                        <a:pt x="3099" y="16006"/>
                      </a:cubicBezTo>
                      <a:cubicBezTo>
                        <a:pt x="-2306" y="13372"/>
                        <a:pt x="147" y="3334"/>
                        <a:pt x="4462" y="790"/>
                      </a:cubicBezTo>
                      <a:cubicBezTo>
                        <a:pt x="10094" y="-2525"/>
                        <a:pt x="15726" y="5332"/>
                        <a:pt x="14318" y="1060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6" name="Google Shape;1056;p18"/>
                <p:cNvSpPr/>
                <p:nvPr/>
              </p:nvSpPr>
              <p:spPr>
                <a:xfrm>
                  <a:off x="1469596" y="1025884"/>
                  <a:ext cx="66565" cy="60111"/>
                </a:xfrm>
                <a:custGeom>
                  <a:rect b="b" l="l" r="r" t="t"/>
                  <a:pathLst>
                    <a:path extrusionOk="0" h="14697" w="16275">
                      <a:moveTo>
                        <a:pt x="11266" y="424"/>
                      </a:moveTo>
                      <a:cubicBezTo>
                        <a:pt x="14718" y="1695"/>
                        <a:pt x="16444" y="5738"/>
                        <a:pt x="16262" y="9371"/>
                      </a:cubicBezTo>
                      <a:cubicBezTo>
                        <a:pt x="16217" y="10325"/>
                        <a:pt x="16035" y="11324"/>
                        <a:pt x="15536" y="12142"/>
                      </a:cubicBezTo>
                      <a:cubicBezTo>
                        <a:pt x="12356" y="17274"/>
                        <a:pt x="2636" y="13823"/>
                        <a:pt x="547" y="9281"/>
                      </a:cubicBezTo>
                      <a:cubicBezTo>
                        <a:pt x="-2224" y="3331"/>
                        <a:pt x="6179" y="-1484"/>
                        <a:pt x="11266" y="4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7" name="Google Shape;1057;p18"/>
                <p:cNvSpPr/>
                <p:nvPr/>
              </p:nvSpPr>
              <p:spPr>
                <a:xfrm>
                  <a:off x="1562851" y="892720"/>
                  <a:ext cx="51853" cy="58634"/>
                </a:xfrm>
                <a:custGeom>
                  <a:rect b="b" l="l" r="r" t="t"/>
                  <a:pathLst>
                    <a:path extrusionOk="0" h="14336" w="12678">
                      <a:moveTo>
                        <a:pt x="12490" y="9234"/>
                      </a:moveTo>
                      <a:cubicBezTo>
                        <a:pt x="11672" y="12323"/>
                        <a:pt x="8356" y="14185"/>
                        <a:pt x="5177" y="14322"/>
                      </a:cubicBezTo>
                      <a:cubicBezTo>
                        <a:pt x="4314" y="14367"/>
                        <a:pt x="3451" y="14322"/>
                        <a:pt x="2679" y="13958"/>
                      </a:cubicBezTo>
                      <a:cubicBezTo>
                        <a:pt x="-2000" y="11642"/>
                        <a:pt x="135" y="2876"/>
                        <a:pt x="3860" y="695"/>
                      </a:cubicBezTo>
                      <a:cubicBezTo>
                        <a:pt x="8765" y="-2212"/>
                        <a:pt x="13716" y="4647"/>
                        <a:pt x="12490" y="923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8" name="Google Shape;1058;p18"/>
                <p:cNvSpPr/>
                <p:nvPr/>
              </p:nvSpPr>
              <p:spPr>
                <a:xfrm>
                  <a:off x="2196746" y="427386"/>
                  <a:ext cx="186811" cy="378174"/>
                </a:xfrm>
                <a:custGeom>
                  <a:rect b="b" l="l" r="r" t="t"/>
                  <a:pathLst>
                    <a:path extrusionOk="0" h="92463" w="45675">
                      <a:moveTo>
                        <a:pt x="189" y="851"/>
                      </a:moveTo>
                      <a:cubicBezTo>
                        <a:pt x="5685" y="4939"/>
                        <a:pt x="10773" y="9617"/>
                        <a:pt x="15360" y="14704"/>
                      </a:cubicBezTo>
                      <a:cubicBezTo>
                        <a:pt x="19993" y="19746"/>
                        <a:pt x="24126" y="25287"/>
                        <a:pt x="27714" y="31101"/>
                      </a:cubicBezTo>
                      <a:cubicBezTo>
                        <a:pt x="31348" y="36960"/>
                        <a:pt x="34436" y="43092"/>
                        <a:pt x="36980" y="49496"/>
                      </a:cubicBezTo>
                      <a:cubicBezTo>
                        <a:pt x="39478" y="55809"/>
                        <a:pt x="41386" y="62395"/>
                        <a:pt x="42748" y="69072"/>
                      </a:cubicBezTo>
                      <a:cubicBezTo>
                        <a:pt x="44065" y="75749"/>
                        <a:pt x="44792" y="82653"/>
                        <a:pt x="44838" y="89511"/>
                      </a:cubicBezTo>
                      <a:cubicBezTo>
                        <a:pt x="44838" y="90329"/>
                        <a:pt x="44838" y="91192"/>
                        <a:pt x="44792" y="92055"/>
                      </a:cubicBezTo>
                      <a:cubicBezTo>
                        <a:pt x="44792" y="92600"/>
                        <a:pt x="45655" y="92600"/>
                        <a:pt x="45655" y="92055"/>
                      </a:cubicBezTo>
                      <a:cubicBezTo>
                        <a:pt x="45791" y="85151"/>
                        <a:pt x="45246" y="78247"/>
                        <a:pt x="44065" y="71434"/>
                      </a:cubicBezTo>
                      <a:cubicBezTo>
                        <a:pt x="42839" y="64621"/>
                        <a:pt x="41022" y="57899"/>
                        <a:pt x="38615" y="51404"/>
                      </a:cubicBezTo>
                      <a:cubicBezTo>
                        <a:pt x="36208" y="44909"/>
                        <a:pt x="33210" y="38686"/>
                        <a:pt x="29712" y="32736"/>
                      </a:cubicBezTo>
                      <a:cubicBezTo>
                        <a:pt x="26170" y="26786"/>
                        <a:pt x="22128" y="21154"/>
                        <a:pt x="17631" y="15931"/>
                      </a:cubicBezTo>
                      <a:cubicBezTo>
                        <a:pt x="13089" y="10707"/>
                        <a:pt x="8047" y="5892"/>
                        <a:pt x="2597" y="1623"/>
                      </a:cubicBezTo>
                      <a:cubicBezTo>
                        <a:pt x="1961" y="1078"/>
                        <a:pt x="1280" y="578"/>
                        <a:pt x="598" y="79"/>
                      </a:cubicBezTo>
                      <a:cubicBezTo>
                        <a:pt x="189" y="-239"/>
                        <a:pt x="-265" y="488"/>
                        <a:pt x="189" y="805"/>
                      </a:cubicBezTo>
                      <a:lnTo>
                        <a:pt x="189" y="80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9" name="Google Shape;1059;p18"/>
                <p:cNvSpPr/>
                <p:nvPr/>
              </p:nvSpPr>
              <p:spPr>
                <a:xfrm>
                  <a:off x="2297107" y="538930"/>
                  <a:ext cx="19309" cy="155682"/>
                </a:xfrm>
                <a:custGeom>
                  <a:rect b="b" l="l" r="r" t="t"/>
                  <a:pathLst>
                    <a:path extrusionOk="0" h="38064" w="4721">
                      <a:moveTo>
                        <a:pt x="38" y="507"/>
                      </a:moveTo>
                      <a:cubicBezTo>
                        <a:pt x="3263" y="9682"/>
                        <a:pt x="4489" y="19538"/>
                        <a:pt x="3580" y="29213"/>
                      </a:cubicBezTo>
                      <a:cubicBezTo>
                        <a:pt x="3308" y="32029"/>
                        <a:pt x="2899" y="34799"/>
                        <a:pt x="2264" y="37524"/>
                      </a:cubicBezTo>
                      <a:cubicBezTo>
                        <a:pt x="2173" y="38069"/>
                        <a:pt x="2990" y="38297"/>
                        <a:pt x="3081" y="37751"/>
                      </a:cubicBezTo>
                      <a:cubicBezTo>
                        <a:pt x="5261" y="28077"/>
                        <a:pt x="5261" y="17994"/>
                        <a:pt x="3126" y="8364"/>
                      </a:cubicBezTo>
                      <a:cubicBezTo>
                        <a:pt x="2536" y="5639"/>
                        <a:pt x="1764" y="2914"/>
                        <a:pt x="855" y="280"/>
                      </a:cubicBezTo>
                      <a:cubicBezTo>
                        <a:pt x="674" y="-220"/>
                        <a:pt x="-189" y="7"/>
                        <a:pt x="38" y="507"/>
                      </a:cubicBezTo>
                      <a:lnTo>
                        <a:pt x="38" y="5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0" name="Google Shape;1060;p18"/>
                <p:cNvSpPr/>
                <p:nvPr/>
              </p:nvSpPr>
              <p:spPr>
                <a:xfrm>
                  <a:off x="2234482" y="445996"/>
                  <a:ext cx="146905" cy="54401"/>
                </a:xfrm>
                <a:custGeom>
                  <a:rect b="b" l="l" r="r" t="t"/>
                  <a:pathLst>
                    <a:path extrusionOk="0" h="13301" w="35918">
                      <a:moveTo>
                        <a:pt x="35700" y="12469"/>
                      </a:moveTo>
                      <a:cubicBezTo>
                        <a:pt x="27297" y="7382"/>
                        <a:pt x="18440" y="2114"/>
                        <a:pt x="8584" y="524"/>
                      </a:cubicBezTo>
                      <a:cubicBezTo>
                        <a:pt x="5905" y="70"/>
                        <a:pt x="3134" y="-112"/>
                        <a:pt x="409" y="70"/>
                      </a:cubicBezTo>
                      <a:cubicBezTo>
                        <a:pt x="-136" y="115"/>
                        <a:pt x="-136" y="978"/>
                        <a:pt x="409" y="933"/>
                      </a:cubicBezTo>
                      <a:cubicBezTo>
                        <a:pt x="10310" y="252"/>
                        <a:pt x="19667" y="4294"/>
                        <a:pt x="28115" y="9018"/>
                      </a:cubicBezTo>
                      <a:cubicBezTo>
                        <a:pt x="30522" y="10380"/>
                        <a:pt x="32930" y="11788"/>
                        <a:pt x="35291" y="13242"/>
                      </a:cubicBezTo>
                      <a:cubicBezTo>
                        <a:pt x="35746" y="13514"/>
                        <a:pt x="36200" y="12787"/>
                        <a:pt x="35700" y="12469"/>
                      </a:cubicBezTo>
                      <a:lnTo>
                        <a:pt x="35700" y="1246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1" name="Google Shape;1061;p18"/>
                <p:cNvSpPr/>
                <p:nvPr/>
              </p:nvSpPr>
              <p:spPr>
                <a:xfrm>
                  <a:off x="2398675" y="168792"/>
                  <a:ext cx="36781" cy="99203"/>
                </a:xfrm>
                <a:custGeom>
                  <a:rect b="b" l="l" r="r" t="t"/>
                  <a:pathLst>
                    <a:path extrusionOk="0" h="24255" w="8993">
                      <a:moveTo>
                        <a:pt x="91" y="728"/>
                      </a:moveTo>
                      <a:cubicBezTo>
                        <a:pt x="5224" y="7314"/>
                        <a:pt x="8085" y="15535"/>
                        <a:pt x="8131" y="23847"/>
                      </a:cubicBezTo>
                      <a:cubicBezTo>
                        <a:pt x="8131" y="24392"/>
                        <a:pt x="8994" y="24392"/>
                        <a:pt x="8994" y="23847"/>
                      </a:cubicBezTo>
                      <a:cubicBezTo>
                        <a:pt x="8948" y="17216"/>
                        <a:pt x="7131" y="10585"/>
                        <a:pt x="3816" y="4771"/>
                      </a:cubicBezTo>
                      <a:cubicBezTo>
                        <a:pt x="2907" y="3181"/>
                        <a:pt x="1863" y="1637"/>
                        <a:pt x="682" y="138"/>
                      </a:cubicBezTo>
                      <a:cubicBezTo>
                        <a:pt x="364" y="-271"/>
                        <a:pt x="-227" y="320"/>
                        <a:pt x="91" y="728"/>
                      </a:cubicBezTo>
                      <a:lnTo>
                        <a:pt x="91"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2" name="Google Shape;1062;p18"/>
                <p:cNvSpPr/>
                <p:nvPr/>
              </p:nvSpPr>
              <p:spPr>
                <a:xfrm>
                  <a:off x="2351680" y="199252"/>
                  <a:ext cx="46262" cy="98720"/>
                </a:xfrm>
                <a:custGeom>
                  <a:rect b="b" l="l" r="r" t="t"/>
                  <a:pathLst>
                    <a:path extrusionOk="0" h="24137" w="11311">
                      <a:moveTo>
                        <a:pt x="138" y="728"/>
                      </a:moveTo>
                      <a:cubicBezTo>
                        <a:pt x="4862" y="5452"/>
                        <a:pt x="8177" y="11539"/>
                        <a:pt x="9631" y="18079"/>
                      </a:cubicBezTo>
                      <a:cubicBezTo>
                        <a:pt x="10040" y="19941"/>
                        <a:pt x="10312" y="21803"/>
                        <a:pt x="10448" y="23711"/>
                      </a:cubicBezTo>
                      <a:cubicBezTo>
                        <a:pt x="10448" y="24256"/>
                        <a:pt x="11311" y="24302"/>
                        <a:pt x="11311" y="23711"/>
                      </a:cubicBezTo>
                      <a:cubicBezTo>
                        <a:pt x="10902" y="16852"/>
                        <a:pt x="8495" y="10176"/>
                        <a:pt x="4498" y="4589"/>
                      </a:cubicBezTo>
                      <a:cubicBezTo>
                        <a:pt x="3363" y="2999"/>
                        <a:pt x="2091" y="1500"/>
                        <a:pt x="728" y="138"/>
                      </a:cubicBezTo>
                      <a:cubicBezTo>
                        <a:pt x="320" y="-271"/>
                        <a:pt x="-271" y="320"/>
                        <a:pt x="138" y="728"/>
                      </a:cubicBezTo>
                      <a:lnTo>
                        <a:pt x="138"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3" name="Google Shape;1063;p18"/>
                <p:cNvSpPr/>
                <p:nvPr/>
              </p:nvSpPr>
              <p:spPr>
                <a:xfrm>
                  <a:off x="2346053" y="264670"/>
                  <a:ext cx="11804" cy="41387"/>
                </a:xfrm>
                <a:custGeom>
                  <a:rect b="b" l="l" r="r" t="t"/>
                  <a:pathLst>
                    <a:path extrusionOk="0" h="10119" w="2886">
                      <a:moveTo>
                        <a:pt x="60" y="627"/>
                      </a:moveTo>
                      <a:cubicBezTo>
                        <a:pt x="1559" y="3398"/>
                        <a:pt x="2240" y="6577"/>
                        <a:pt x="1968" y="9711"/>
                      </a:cubicBezTo>
                      <a:cubicBezTo>
                        <a:pt x="1922" y="10256"/>
                        <a:pt x="2785" y="10256"/>
                        <a:pt x="2831" y="9711"/>
                      </a:cubicBezTo>
                      <a:cubicBezTo>
                        <a:pt x="3103" y="6395"/>
                        <a:pt x="2376" y="3080"/>
                        <a:pt x="787" y="218"/>
                      </a:cubicBezTo>
                      <a:cubicBezTo>
                        <a:pt x="514" y="-282"/>
                        <a:pt x="-213" y="173"/>
                        <a:pt x="60" y="627"/>
                      </a:cubicBezTo>
                      <a:lnTo>
                        <a:pt x="60" y="62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4" name="Google Shape;1064;p18"/>
                <p:cNvSpPr/>
                <p:nvPr/>
              </p:nvSpPr>
              <p:spPr>
                <a:xfrm>
                  <a:off x="1873586" y="457838"/>
                  <a:ext cx="32409" cy="73383"/>
                </a:xfrm>
                <a:custGeom>
                  <a:rect b="b" l="l" r="r" t="t"/>
                  <a:pathLst>
                    <a:path extrusionOk="0" h="17942" w="7924">
                      <a:moveTo>
                        <a:pt x="5814" y="671"/>
                      </a:moveTo>
                      <a:cubicBezTo>
                        <a:pt x="8176" y="5167"/>
                        <a:pt x="7041" y="10982"/>
                        <a:pt x="3634" y="14660"/>
                      </a:cubicBezTo>
                      <a:cubicBezTo>
                        <a:pt x="2635" y="15705"/>
                        <a:pt x="1499" y="16568"/>
                        <a:pt x="228" y="17159"/>
                      </a:cubicBezTo>
                      <a:cubicBezTo>
                        <a:pt x="-272" y="17386"/>
                        <a:pt x="137" y="18158"/>
                        <a:pt x="636" y="17885"/>
                      </a:cubicBezTo>
                      <a:cubicBezTo>
                        <a:pt x="5542" y="15569"/>
                        <a:pt x="8403" y="9846"/>
                        <a:pt x="7858" y="4532"/>
                      </a:cubicBezTo>
                      <a:cubicBezTo>
                        <a:pt x="7676" y="3033"/>
                        <a:pt x="7268" y="1580"/>
                        <a:pt x="6541" y="217"/>
                      </a:cubicBezTo>
                      <a:cubicBezTo>
                        <a:pt x="6314" y="-283"/>
                        <a:pt x="5587" y="171"/>
                        <a:pt x="5814" y="671"/>
                      </a:cubicBezTo>
                      <a:lnTo>
                        <a:pt x="5814" y="6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5" name="Google Shape;1065;p18"/>
                <p:cNvSpPr/>
                <p:nvPr/>
              </p:nvSpPr>
              <p:spPr>
                <a:xfrm>
                  <a:off x="1821737" y="479122"/>
                  <a:ext cx="26487" cy="67939"/>
                </a:xfrm>
                <a:custGeom>
                  <a:rect b="b" l="l" r="r" t="t"/>
                  <a:pathLst>
                    <a:path extrusionOk="0" h="16611" w="6476">
                      <a:moveTo>
                        <a:pt x="5140" y="507"/>
                      </a:moveTo>
                      <a:cubicBezTo>
                        <a:pt x="5549" y="3686"/>
                        <a:pt x="6003" y="7048"/>
                        <a:pt x="5094" y="10181"/>
                      </a:cubicBezTo>
                      <a:cubicBezTo>
                        <a:pt x="4368" y="12589"/>
                        <a:pt x="2733" y="14905"/>
                        <a:pt x="280" y="15768"/>
                      </a:cubicBezTo>
                      <a:cubicBezTo>
                        <a:pt x="-220" y="15950"/>
                        <a:pt x="7" y="16767"/>
                        <a:pt x="507" y="16586"/>
                      </a:cubicBezTo>
                      <a:cubicBezTo>
                        <a:pt x="3141" y="15632"/>
                        <a:pt x="4958" y="13315"/>
                        <a:pt x="5821" y="10726"/>
                      </a:cubicBezTo>
                      <a:cubicBezTo>
                        <a:pt x="6911" y="7366"/>
                        <a:pt x="6412" y="3732"/>
                        <a:pt x="5958" y="280"/>
                      </a:cubicBezTo>
                      <a:cubicBezTo>
                        <a:pt x="5867" y="-220"/>
                        <a:pt x="5049" y="7"/>
                        <a:pt x="5140" y="507"/>
                      </a:cubicBezTo>
                      <a:lnTo>
                        <a:pt x="5140" y="5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6" name="Google Shape;1066;p18"/>
                <p:cNvSpPr/>
                <p:nvPr/>
              </p:nvSpPr>
              <p:spPr>
                <a:xfrm>
                  <a:off x="1328783" y="411859"/>
                  <a:ext cx="150263" cy="124074"/>
                </a:xfrm>
                <a:custGeom>
                  <a:rect b="b" l="l" r="r" t="t"/>
                  <a:pathLst>
                    <a:path extrusionOk="0" h="30336" w="36739">
                      <a:moveTo>
                        <a:pt x="35935" y="197"/>
                      </a:moveTo>
                      <a:cubicBezTo>
                        <a:pt x="32664" y="5329"/>
                        <a:pt x="28713" y="10007"/>
                        <a:pt x="24307" y="14186"/>
                      </a:cubicBezTo>
                      <a:cubicBezTo>
                        <a:pt x="19856" y="18365"/>
                        <a:pt x="14950" y="21998"/>
                        <a:pt x="9636" y="24996"/>
                      </a:cubicBezTo>
                      <a:cubicBezTo>
                        <a:pt x="6639" y="26722"/>
                        <a:pt x="3504" y="28175"/>
                        <a:pt x="280" y="29447"/>
                      </a:cubicBezTo>
                      <a:cubicBezTo>
                        <a:pt x="-220" y="29674"/>
                        <a:pt x="7" y="30492"/>
                        <a:pt x="507" y="30310"/>
                      </a:cubicBezTo>
                      <a:cubicBezTo>
                        <a:pt x="6275" y="28039"/>
                        <a:pt x="11726" y="25041"/>
                        <a:pt x="16767" y="21453"/>
                      </a:cubicBezTo>
                      <a:cubicBezTo>
                        <a:pt x="21809" y="17865"/>
                        <a:pt x="26396" y="13686"/>
                        <a:pt x="30439" y="8963"/>
                      </a:cubicBezTo>
                      <a:cubicBezTo>
                        <a:pt x="32710" y="6328"/>
                        <a:pt x="34799" y="3558"/>
                        <a:pt x="36661" y="651"/>
                      </a:cubicBezTo>
                      <a:cubicBezTo>
                        <a:pt x="36979" y="151"/>
                        <a:pt x="36253" y="-257"/>
                        <a:pt x="35935" y="197"/>
                      </a:cubicBezTo>
                      <a:lnTo>
                        <a:pt x="35935"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7" name="Google Shape;1067;p18"/>
                <p:cNvSpPr/>
                <p:nvPr/>
              </p:nvSpPr>
              <p:spPr>
                <a:xfrm>
                  <a:off x="1259942" y="408735"/>
                  <a:ext cx="85469" cy="76238"/>
                </a:xfrm>
                <a:custGeom>
                  <a:rect b="b" l="l" r="r" t="t"/>
                  <a:pathLst>
                    <a:path extrusionOk="0" h="18640" w="20897">
                      <a:moveTo>
                        <a:pt x="20065" y="188"/>
                      </a:moveTo>
                      <a:cubicBezTo>
                        <a:pt x="16114" y="5911"/>
                        <a:pt x="11072" y="10907"/>
                        <a:pt x="5304" y="14768"/>
                      </a:cubicBezTo>
                      <a:cubicBezTo>
                        <a:pt x="3669" y="15903"/>
                        <a:pt x="1943" y="16903"/>
                        <a:pt x="217" y="17856"/>
                      </a:cubicBezTo>
                      <a:cubicBezTo>
                        <a:pt x="-283" y="18083"/>
                        <a:pt x="171" y="18856"/>
                        <a:pt x="671" y="18583"/>
                      </a:cubicBezTo>
                      <a:cubicBezTo>
                        <a:pt x="6893" y="15222"/>
                        <a:pt x="12526" y="10771"/>
                        <a:pt x="17113" y="5366"/>
                      </a:cubicBezTo>
                      <a:cubicBezTo>
                        <a:pt x="18430" y="3867"/>
                        <a:pt x="19656" y="2277"/>
                        <a:pt x="20838" y="642"/>
                      </a:cubicBezTo>
                      <a:cubicBezTo>
                        <a:pt x="21110" y="188"/>
                        <a:pt x="20383" y="-266"/>
                        <a:pt x="20065" y="188"/>
                      </a:cubicBezTo>
                      <a:lnTo>
                        <a:pt x="20065" y="18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8" name="Google Shape;1068;p18"/>
                <p:cNvSpPr/>
                <p:nvPr/>
              </p:nvSpPr>
              <p:spPr>
                <a:xfrm>
                  <a:off x="1113693" y="362299"/>
                  <a:ext cx="49178" cy="49599"/>
                </a:xfrm>
                <a:custGeom>
                  <a:rect b="b" l="l" r="r" t="t"/>
                  <a:pathLst>
                    <a:path extrusionOk="0" h="12127" w="12024">
                      <a:moveTo>
                        <a:pt x="11181" y="280"/>
                      </a:moveTo>
                      <a:cubicBezTo>
                        <a:pt x="9318" y="5322"/>
                        <a:pt x="5276" y="9409"/>
                        <a:pt x="280" y="11271"/>
                      </a:cubicBezTo>
                      <a:cubicBezTo>
                        <a:pt x="-220" y="11453"/>
                        <a:pt x="7" y="12316"/>
                        <a:pt x="507" y="12089"/>
                      </a:cubicBezTo>
                      <a:cubicBezTo>
                        <a:pt x="5821" y="10136"/>
                        <a:pt x="10045" y="5821"/>
                        <a:pt x="11998" y="507"/>
                      </a:cubicBezTo>
                      <a:cubicBezTo>
                        <a:pt x="12180" y="7"/>
                        <a:pt x="11362" y="-220"/>
                        <a:pt x="11181" y="280"/>
                      </a:cubicBezTo>
                      <a:lnTo>
                        <a:pt x="11181" y="2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9" name="Google Shape;1069;p18"/>
                <p:cNvSpPr/>
                <p:nvPr/>
              </p:nvSpPr>
              <p:spPr>
                <a:xfrm>
                  <a:off x="1067443" y="332636"/>
                  <a:ext cx="36229" cy="35804"/>
                </a:xfrm>
                <a:custGeom>
                  <a:rect b="b" l="l" r="r" t="t"/>
                  <a:pathLst>
                    <a:path extrusionOk="0" h="8754" w="8858">
                      <a:moveTo>
                        <a:pt x="8001" y="313"/>
                      </a:moveTo>
                      <a:cubicBezTo>
                        <a:pt x="6639" y="3764"/>
                        <a:pt x="3777" y="6580"/>
                        <a:pt x="280" y="7898"/>
                      </a:cubicBezTo>
                      <a:cubicBezTo>
                        <a:pt x="-220" y="8125"/>
                        <a:pt x="7" y="8942"/>
                        <a:pt x="507" y="8715"/>
                      </a:cubicBezTo>
                      <a:cubicBezTo>
                        <a:pt x="4322" y="7262"/>
                        <a:pt x="7320" y="4264"/>
                        <a:pt x="8819" y="540"/>
                      </a:cubicBezTo>
                      <a:cubicBezTo>
                        <a:pt x="9046" y="-5"/>
                        <a:pt x="8228" y="-233"/>
                        <a:pt x="8001" y="313"/>
                      </a:cubicBezTo>
                      <a:lnTo>
                        <a:pt x="8001"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0" name="Google Shape;1070;p18"/>
                <p:cNvSpPr/>
                <p:nvPr/>
              </p:nvSpPr>
              <p:spPr>
                <a:xfrm>
                  <a:off x="1512531" y="218839"/>
                  <a:ext cx="73305" cy="58835"/>
                </a:xfrm>
                <a:custGeom>
                  <a:rect b="b" l="l" r="r" t="t"/>
                  <a:pathLst>
                    <a:path extrusionOk="0" h="14385" w="17923">
                      <a:moveTo>
                        <a:pt x="17845" y="13743"/>
                      </a:moveTo>
                      <a:cubicBezTo>
                        <a:pt x="13530" y="7611"/>
                        <a:pt x="7489" y="2797"/>
                        <a:pt x="540" y="26"/>
                      </a:cubicBezTo>
                      <a:cubicBezTo>
                        <a:pt x="-5" y="-155"/>
                        <a:pt x="-233" y="662"/>
                        <a:pt x="313" y="844"/>
                      </a:cubicBezTo>
                      <a:cubicBezTo>
                        <a:pt x="7035" y="3569"/>
                        <a:pt x="12939" y="8247"/>
                        <a:pt x="17118" y="14197"/>
                      </a:cubicBezTo>
                      <a:cubicBezTo>
                        <a:pt x="17436" y="14651"/>
                        <a:pt x="18163" y="14197"/>
                        <a:pt x="17845" y="13743"/>
                      </a:cubicBezTo>
                      <a:lnTo>
                        <a:pt x="17845" y="137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1" name="Google Shape;1071;p18"/>
                <p:cNvSpPr/>
                <p:nvPr/>
              </p:nvSpPr>
              <p:spPr>
                <a:xfrm>
                  <a:off x="1564143" y="196860"/>
                  <a:ext cx="47133" cy="38503"/>
                </a:xfrm>
                <a:custGeom>
                  <a:rect b="b" l="l" r="r" t="t"/>
                  <a:pathLst>
                    <a:path extrusionOk="0" h="9414" w="11524">
                      <a:moveTo>
                        <a:pt x="11446" y="8807"/>
                      </a:moveTo>
                      <a:cubicBezTo>
                        <a:pt x="8630" y="5038"/>
                        <a:pt x="4951" y="1994"/>
                        <a:pt x="636" y="41"/>
                      </a:cubicBezTo>
                      <a:cubicBezTo>
                        <a:pt x="137" y="-186"/>
                        <a:pt x="-272" y="586"/>
                        <a:pt x="227" y="814"/>
                      </a:cubicBezTo>
                      <a:cubicBezTo>
                        <a:pt x="4361" y="2676"/>
                        <a:pt x="7994" y="5583"/>
                        <a:pt x="10720" y="9216"/>
                      </a:cubicBezTo>
                      <a:cubicBezTo>
                        <a:pt x="11038" y="9671"/>
                        <a:pt x="11764" y="9262"/>
                        <a:pt x="11446" y="8807"/>
                      </a:cubicBezTo>
                      <a:lnTo>
                        <a:pt x="11446" y="88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2" name="Google Shape;1072;p18"/>
                <p:cNvSpPr/>
                <p:nvPr/>
              </p:nvSpPr>
              <p:spPr>
                <a:xfrm>
                  <a:off x="1037324" y="639380"/>
                  <a:ext cx="14368" cy="57677"/>
                </a:xfrm>
                <a:custGeom>
                  <a:rect b="b" l="l" r="r" t="t"/>
                  <a:pathLst>
                    <a:path extrusionOk="0" h="14102" w="3513">
                      <a:moveTo>
                        <a:pt x="60" y="651"/>
                      </a:moveTo>
                      <a:cubicBezTo>
                        <a:pt x="2513" y="4466"/>
                        <a:pt x="3285" y="9190"/>
                        <a:pt x="2195" y="13596"/>
                      </a:cubicBezTo>
                      <a:cubicBezTo>
                        <a:pt x="2059" y="14095"/>
                        <a:pt x="2876" y="14322"/>
                        <a:pt x="3012" y="13823"/>
                      </a:cubicBezTo>
                      <a:cubicBezTo>
                        <a:pt x="4148" y="9190"/>
                        <a:pt x="3330" y="4239"/>
                        <a:pt x="787" y="197"/>
                      </a:cubicBezTo>
                      <a:cubicBezTo>
                        <a:pt x="514" y="-257"/>
                        <a:pt x="-212" y="151"/>
                        <a:pt x="60" y="651"/>
                      </a:cubicBezTo>
                      <a:lnTo>
                        <a:pt x="60" y="65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3" name="Google Shape;1073;p18"/>
                <p:cNvSpPr/>
                <p:nvPr/>
              </p:nvSpPr>
              <p:spPr>
                <a:xfrm>
                  <a:off x="993744" y="688287"/>
                  <a:ext cx="9284" cy="52417"/>
                </a:xfrm>
                <a:custGeom>
                  <a:rect b="b" l="l" r="r" t="t"/>
                  <a:pathLst>
                    <a:path extrusionOk="0" h="12816" w="2270">
                      <a:moveTo>
                        <a:pt x="43" y="636"/>
                      </a:moveTo>
                      <a:cubicBezTo>
                        <a:pt x="1815" y="4270"/>
                        <a:pt x="1860" y="8585"/>
                        <a:pt x="316" y="12309"/>
                      </a:cubicBezTo>
                      <a:cubicBezTo>
                        <a:pt x="134" y="12809"/>
                        <a:pt x="952" y="13036"/>
                        <a:pt x="1134" y="12536"/>
                      </a:cubicBezTo>
                      <a:cubicBezTo>
                        <a:pt x="2769" y="8585"/>
                        <a:pt x="2632" y="4043"/>
                        <a:pt x="770" y="227"/>
                      </a:cubicBezTo>
                      <a:cubicBezTo>
                        <a:pt x="543" y="-272"/>
                        <a:pt x="-184" y="136"/>
                        <a:pt x="43" y="636"/>
                      </a:cubicBezTo>
                      <a:lnTo>
                        <a:pt x="43" y="63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4" name="Google Shape;1074;p18"/>
                <p:cNvSpPr/>
                <p:nvPr/>
              </p:nvSpPr>
              <p:spPr>
                <a:xfrm>
                  <a:off x="674363" y="734368"/>
                  <a:ext cx="41068" cy="67101"/>
                </a:xfrm>
                <a:custGeom>
                  <a:rect b="b" l="l" r="r" t="t"/>
                  <a:pathLst>
                    <a:path extrusionOk="0" h="16406" w="10041">
                      <a:moveTo>
                        <a:pt x="9014" y="540"/>
                      </a:moveTo>
                      <a:cubicBezTo>
                        <a:pt x="10149" y="6762"/>
                        <a:pt x="6243" y="13439"/>
                        <a:pt x="293" y="15528"/>
                      </a:cubicBezTo>
                      <a:cubicBezTo>
                        <a:pt x="-207" y="15710"/>
                        <a:pt x="-25" y="16528"/>
                        <a:pt x="520" y="16391"/>
                      </a:cubicBezTo>
                      <a:cubicBezTo>
                        <a:pt x="5471" y="14620"/>
                        <a:pt x="9150" y="9942"/>
                        <a:pt x="9877" y="4764"/>
                      </a:cubicBezTo>
                      <a:cubicBezTo>
                        <a:pt x="10104" y="3265"/>
                        <a:pt x="10104" y="1766"/>
                        <a:pt x="9831" y="313"/>
                      </a:cubicBezTo>
                      <a:cubicBezTo>
                        <a:pt x="9740" y="-233"/>
                        <a:pt x="8923" y="-5"/>
                        <a:pt x="9014" y="540"/>
                      </a:cubicBezTo>
                      <a:lnTo>
                        <a:pt x="9014" y="5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5" name="Google Shape;1075;p18"/>
                <p:cNvSpPr/>
                <p:nvPr/>
              </p:nvSpPr>
              <p:spPr>
                <a:xfrm>
                  <a:off x="615002" y="742521"/>
                  <a:ext cx="31583" cy="64160"/>
                </a:xfrm>
                <a:custGeom>
                  <a:rect b="b" l="l" r="r" t="t"/>
                  <a:pathLst>
                    <a:path extrusionOk="0" h="15687" w="7722">
                      <a:moveTo>
                        <a:pt x="6860" y="363"/>
                      </a:moveTo>
                      <a:cubicBezTo>
                        <a:pt x="6724" y="5905"/>
                        <a:pt x="4271" y="11264"/>
                        <a:pt x="138" y="14943"/>
                      </a:cubicBezTo>
                      <a:cubicBezTo>
                        <a:pt x="-271" y="15307"/>
                        <a:pt x="320" y="15942"/>
                        <a:pt x="728" y="15579"/>
                      </a:cubicBezTo>
                      <a:cubicBezTo>
                        <a:pt x="5043" y="11718"/>
                        <a:pt x="7587" y="6132"/>
                        <a:pt x="7723" y="409"/>
                      </a:cubicBezTo>
                      <a:cubicBezTo>
                        <a:pt x="7723" y="-136"/>
                        <a:pt x="6860" y="-136"/>
                        <a:pt x="6860" y="409"/>
                      </a:cubicBezTo>
                      <a:lnTo>
                        <a:pt x="6860"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6" name="Google Shape;1076;p18"/>
                <p:cNvSpPr/>
                <p:nvPr/>
              </p:nvSpPr>
              <p:spPr>
                <a:xfrm>
                  <a:off x="879069" y="761671"/>
                  <a:ext cx="38712" cy="335662"/>
                </a:xfrm>
                <a:custGeom>
                  <a:rect b="b" l="l" r="r" t="t"/>
                  <a:pathLst>
                    <a:path extrusionOk="0" h="82069" w="9465">
                      <a:moveTo>
                        <a:pt x="15" y="540"/>
                      </a:moveTo>
                      <a:cubicBezTo>
                        <a:pt x="2968" y="11441"/>
                        <a:pt x="5920" y="22387"/>
                        <a:pt x="7510" y="33605"/>
                      </a:cubicBezTo>
                      <a:cubicBezTo>
                        <a:pt x="8963" y="44007"/>
                        <a:pt x="9190" y="54726"/>
                        <a:pt x="7101" y="65082"/>
                      </a:cubicBezTo>
                      <a:cubicBezTo>
                        <a:pt x="5966" y="70759"/>
                        <a:pt x="4103" y="76301"/>
                        <a:pt x="1469" y="81433"/>
                      </a:cubicBezTo>
                      <a:cubicBezTo>
                        <a:pt x="1196" y="81933"/>
                        <a:pt x="1968" y="82341"/>
                        <a:pt x="2195" y="81842"/>
                      </a:cubicBezTo>
                      <a:cubicBezTo>
                        <a:pt x="6964" y="72622"/>
                        <a:pt x="9099" y="62311"/>
                        <a:pt x="9417" y="51955"/>
                      </a:cubicBezTo>
                      <a:cubicBezTo>
                        <a:pt x="9781" y="40918"/>
                        <a:pt x="8055" y="29881"/>
                        <a:pt x="5648" y="19117"/>
                      </a:cubicBezTo>
                      <a:cubicBezTo>
                        <a:pt x="4194" y="12803"/>
                        <a:pt x="2513" y="6535"/>
                        <a:pt x="833" y="313"/>
                      </a:cubicBezTo>
                      <a:cubicBezTo>
                        <a:pt x="697" y="-233"/>
                        <a:pt x="-121" y="-5"/>
                        <a:pt x="15" y="540"/>
                      </a:cubicBezTo>
                      <a:lnTo>
                        <a:pt x="15" y="5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7" name="Google Shape;1077;p18"/>
                <p:cNvSpPr/>
                <p:nvPr/>
              </p:nvSpPr>
              <p:spPr>
                <a:xfrm>
                  <a:off x="890565" y="813468"/>
                  <a:ext cx="67395" cy="103080"/>
                </a:xfrm>
                <a:custGeom>
                  <a:rect b="b" l="l" r="r" t="t"/>
                  <a:pathLst>
                    <a:path extrusionOk="0" h="25203" w="16478">
                      <a:moveTo>
                        <a:pt x="157" y="682"/>
                      </a:moveTo>
                      <a:cubicBezTo>
                        <a:pt x="6152" y="5360"/>
                        <a:pt x="10876" y="11673"/>
                        <a:pt x="13738" y="18714"/>
                      </a:cubicBezTo>
                      <a:cubicBezTo>
                        <a:pt x="14510" y="20712"/>
                        <a:pt x="15146" y="22801"/>
                        <a:pt x="15645" y="24891"/>
                      </a:cubicBezTo>
                      <a:cubicBezTo>
                        <a:pt x="15782" y="25436"/>
                        <a:pt x="16599" y="25209"/>
                        <a:pt x="16463" y="24663"/>
                      </a:cubicBezTo>
                      <a:cubicBezTo>
                        <a:pt x="14737" y="17169"/>
                        <a:pt x="10922" y="10129"/>
                        <a:pt x="5607" y="4497"/>
                      </a:cubicBezTo>
                      <a:cubicBezTo>
                        <a:pt x="4109" y="2907"/>
                        <a:pt x="2474" y="1454"/>
                        <a:pt x="747" y="91"/>
                      </a:cubicBezTo>
                      <a:cubicBezTo>
                        <a:pt x="339" y="-227"/>
                        <a:pt x="-297" y="364"/>
                        <a:pt x="157" y="682"/>
                      </a:cubicBezTo>
                      <a:lnTo>
                        <a:pt x="157" y="68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8" name="Google Shape;1078;p18"/>
                <p:cNvSpPr/>
                <p:nvPr/>
              </p:nvSpPr>
              <p:spPr>
                <a:xfrm>
                  <a:off x="852292" y="983778"/>
                  <a:ext cx="55546" cy="65481"/>
                </a:xfrm>
                <a:custGeom>
                  <a:rect b="b" l="l" r="r" t="t"/>
                  <a:pathLst>
                    <a:path extrusionOk="0" h="16010" w="13581">
                      <a:moveTo>
                        <a:pt x="12877" y="138"/>
                      </a:moveTo>
                      <a:cubicBezTo>
                        <a:pt x="8608" y="5180"/>
                        <a:pt x="4338" y="10221"/>
                        <a:pt x="114" y="15263"/>
                      </a:cubicBezTo>
                      <a:cubicBezTo>
                        <a:pt x="-249" y="15672"/>
                        <a:pt x="341" y="16308"/>
                        <a:pt x="705" y="15853"/>
                      </a:cubicBezTo>
                      <a:cubicBezTo>
                        <a:pt x="4974" y="10812"/>
                        <a:pt x="9198" y="5770"/>
                        <a:pt x="13468" y="728"/>
                      </a:cubicBezTo>
                      <a:cubicBezTo>
                        <a:pt x="13831" y="320"/>
                        <a:pt x="13240" y="-271"/>
                        <a:pt x="12877" y="138"/>
                      </a:cubicBezTo>
                      <a:lnTo>
                        <a:pt x="12877" y="13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9" name="Google Shape;1079;p18"/>
                <p:cNvSpPr/>
                <p:nvPr/>
              </p:nvSpPr>
              <p:spPr>
                <a:xfrm>
                  <a:off x="821376" y="357437"/>
                  <a:ext cx="162001" cy="144590"/>
                </a:xfrm>
                <a:custGeom>
                  <a:rect b="b" l="l" r="r" t="t"/>
                  <a:pathLst>
                    <a:path extrusionOk="0" h="35352" w="39609">
                      <a:moveTo>
                        <a:pt x="39060" y="15"/>
                      </a:moveTo>
                      <a:cubicBezTo>
                        <a:pt x="32383" y="2104"/>
                        <a:pt x="26069" y="5329"/>
                        <a:pt x="20437" y="9508"/>
                      </a:cubicBezTo>
                      <a:cubicBezTo>
                        <a:pt x="14805" y="13687"/>
                        <a:pt x="9854" y="18683"/>
                        <a:pt x="5857" y="24451"/>
                      </a:cubicBezTo>
                      <a:cubicBezTo>
                        <a:pt x="3586" y="27676"/>
                        <a:pt x="1633" y="31082"/>
                        <a:pt x="43" y="34716"/>
                      </a:cubicBezTo>
                      <a:cubicBezTo>
                        <a:pt x="-184" y="35216"/>
                        <a:pt x="543" y="35624"/>
                        <a:pt x="770" y="35125"/>
                      </a:cubicBezTo>
                      <a:cubicBezTo>
                        <a:pt x="3586" y="28811"/>
                        <a:pt x="7492" y="22998"/>
                        <a:pt x="12216" y="17956"/>
                      </a:cubicBezTo>
                      <a:cubicBezTo>
                        <a:pt x="16940" y="12914"/>
                        <a:pt x="22435" y="8645"/>
                        <a:pt x="28522" y="5375"/>
                      </a:cubicBezTo>
                      <a:cubicBezTo>
                        <a:pt x="31974" y="3513"/>
                        <a:pt x="35562" y="2013"/>
                        <a:pt x="39332" y="833"/>
                      </a:cubicBezTo>
                      <a:cubicBezTo>
                        <a:pt x="39832" y="697"/>
                        <a:pt x="39605" y="-121"/>
                        <a:pt x="39060" y="15"/>
                      </a:cubicBezTo>
                      <a:lnTo>
                        <a:pt x="39060"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0" name="Google Shape;1080;p18"/>
                <p:cNvSpPr/>
                <p:nvPr/>
              </p:nvSpPr>
              <p:spPr>
                <a:xfrm>
                  <a:off x="891088" y="198381"/>
                  <a:ext cx="78577" cy="31742"/>
                </a:xfrm>
                <a:custGeom>
                  <a:rect b="b" l="l" r="r" t="t"/>
                  <a:pathLst>
                    <a:path extrusionOk="0" h="7761" w="19212">
                      <a:moveTo>
                        <a:pt x="18606" y="33"/>
                      </a:moveTo>
                      <a:cubicBezTo>
                        <a:pt x="13155" y="3758"/>
                        <a:pt x="6932" y="6120"/>
                        <a:pt x="392" y="6892"/>
                      </a:cubicBezTo>
                      <a:cubicBezTo>
                        <a:pt x="-108" y="6983"/>
                        <a:pt x="-153" y="7845"/>
                        <a:pt x="392" y="7755"/>
                      </a:cubicBezTo>
                      <a:cubicBezTo>
                        <a:pt x="7069" y="6937"/>
                        <a:pt x="13473" y="4575"/>
                        <a:pt x="19014" y="805"/>
                      </a:cubicBezTo>
                      <a:cubicBezTo>
                        <a:pt x="19468" y="487"/>
                        <a:pt x="19060" y="-239"/>
                        <a:pt x="18606" y="79"/>
                      </a:cubicBezTo>
                      <a:lnTo>
                        <a:pt x="18606" y="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1" name="Google Shape;1081;p18"/>
                <p:cNvSpPr/>
                <p:nvPr/>
              </p:nvSpPr>
              <p:spPr>
                <a:xfrm>
                  <a:off x="866339" y="177947"/>
                  <a:ext cx="63452" cy="16225"/>
                </a:xfrm>
                <a:custGeom>
                  <a:rect b="b" l="l" r="r" t="t"/>
                  <a:pathLst>
                    <a:path extrusionOk="0" h="3967" w="15514">
                      <a:moveTo>
                        <a:pt x="14892" y="79"/>
                      </a:moveTo>
                      <a:cubicBezTo>
                        <a:pt x="10850" y="3167"/>
                        <a:pt x="5308" y="3985"/>
                        <a:pt x="539" y="2168"/>
                      </a:cubicBezTo>
                      <a:cubicBezTo>
                        <a:pt x="-5" y="1941"/>
                        <a:pt x="-232" y="2804"/>
                        <a:pt x="312" y="2985"/>
                      </a:cubicBezTo>
                      <a:cubicBezTo>
                        <a:pt x="5263" y="4848"/>
                        <a:pt x="11123" y="4030"/>
                        <a:pt x="15347" y="805"/>
                      </a:cubicBezTo>
                      <a:cubicBezTo>
                        <a:pt x="15755" y="487"/>
                        <a:pt x="15347" y="-239"/>
                        <a:pt x="14892" y="79"/>
                      </a:cubicBezTo>
                      <a:lnTo>
                        <a:pt x="14892" y="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1082" name="Google Shape;1082;p18"/>
            <p:cNvGrpSpPr/>
            <p:nvPr/>
          </p:nvGrpSpPr>
          <p:grpSpPr>
            <a:xfrm>
              <a:off x="-287840" y="3826959"/>
              <a:ext cx="1471105" cy="1343657"/>
              <a:chOff x="3421737" y="4180023"/>
              <a:chExt cx="807856" cy="737868"/>
            </a:xfrm>
          </p:grpSpPr>
          <p:sp>
            <p:nvSpPr>
              <p:cNvPr id="1083" name="Google Shape;1083;p18"/>
              <p:cNvSpPr/>
              <p:nvPr/>
            </p:nvSpPr>
            <p:spPr>
              <a:xfrm>
                <a:off x="3421737" y="4180023"/>
                <a:ext cx="378130" cy="733613"/>
              </a:xfrm>
              <a:custGeom>
                <a:rect b="b" l="l" r="r" t="t"/>
                <a:pathLst>
                  <a:path extrusionOk="0" h="407563" w="210072">
                    <a:moveTo>
                      <a:pt x="195575" y="351895"/>
                    </a:moveTo>
                    <a:cubicBezTo>
                      <a:pt x="204704" y="333227"/>
                      <a:pt x="214015" y="312379"/>
                      <a:pt x="208338" y="292394"/>
                    </a:cubicBezTo>
                    <a:cubicBezTo>
                      <a:pt x="202252" y="271047"/>
                      <a:pt x="181313" y="258193"/>
                      <a:pt x="164099" y="244158"/>
                    </a:cubicBezTo>
                    <a:cubicBezTo>
                      <a:pt x="159011" y="239980"/>
                      <a:pt x="153879" y="235211"/>
                      <a:pt x="151880" y="228897"/>
                    </a:cubicBezTo>
                    <a:cubicBezTo>
                      <a:pt x="149791" y="222311"/>
                      <a:pt x="151471" y="215180"/>
                      <a:pt x="153879" y="208731"/>
                    </a:cubicBezTo>
                    <a:cubicBezTo>
                      <a:pt x="158784" y="195604"/>
                      <a:pt x="166597" y="183795"/>
                      <a:pt x="173137" y="171440"/>
                    </a:cubicBezTo>
                    <a:cubicBezTo>
                      <a:pt x="179723" y="159041"/>
                      <a:pt x="185173" y="145551"/>
                      <a:pt x="184765" y="131562"/>
                    </a:cubicBezTo>
                    <a:cubicBezTo>
                      <a:pt x="184311" y="117572"/>
                      <a:pt x="176680" y="103038"/>
                      <a:pt x="163599" y="98042"/>
                    </a:cubicBezTo>
                    <a:cubicBezTo>
                      <a:pt x="157058" y="95498"/>
                      <a:pt x="148792" y="94907"/>
                      <a:pt x="145249" y="88821"/>
                    </a:cubicBezTo>
                    <a:cubicBezTo>
                      <a:pt x="143569" y="86005"/>
                      <a:pt x="143432" y="82553"/>
                      <a:pt x="143432" y="79283"/>
                    </a:cubicBezTo>
                    <a:cubicBezTo>
                      <a:pt x="143432" y="67564"/>
                      <a:pt x="144976" y="55846"/>
                      <a:pt x="144295" y="44128"/>
                    </a:cubicBezTo>
                    <a:cubicBezTo>
                      <a:pt x="143569" y="32455"/>
                      <a:pt x="140298" y="20373"/>
                      <a:pt x="132213" y="11924"/>
                    </a:cubicBezTo>
                    <a:cubicBezTo>
                      <a:pt x="123675" y="3113"/>
                      <a:pt x="110775" y="-566"/>
                      <a:pt x="98557" y="70"/>
                    </a:cubicBezTo>
                    <a:cubicBezTo>
                      <a:pt x="86293" y="660"/>
                      <a:pt x="74575" y="5066"/>
                      <a:pt x="63538" y="10471"/>
                    </a:cubicBezTo>
                    <a:cubicBezTo>
                      <a:pt x="55317" y="14468"/>
                      <a:pt x="47187" y="19146"/>
                      <a:pt x="41100" y="26005"/>
                    </a:cubicBezTo>
                    <a:cubicBezTo>
                      <a:pt x="35196" y="32727"/>
                      <a:pt x="31562" y="41084"/>
                      <a:pt x="28560" y="49487"/>
                    </a:cubicBezTo>
                    <a:cubicBezTo>
                      <a:pt x="13258" y="92500"/>
                      <a:pt x="12336" y="139056"/>
                      <a:pt x="8834" y="184567"/>
                    </a:cubicBezTo>
                    <a:cubicBezTo>
                      <a:pt x="3293" y="256558"/>
                      <a:pt x="-8925" y="330457"/>
                      <a:pt x="10873" y="399904"/>
                    </a:cubicBezTo>
                    <a:cubicBezTo>
                      <a:pt x="50957" y="409988"/>
                      <a:pt x="92607" y="407126"/>
                      <a:pt x="133530" y="406990"/>
                    </a:cubicBezTo>
                    <a:cubicBezTo>
                      <a:pt x="147111" y="406944"/>
                      <a:pt x="162781" y="410805"/>
                      <a:pt x="172138" y="399087"/>
                    </a:cubicBezTo>
                    <a:cubicBezTo>
                      <a:pt x="182494" y="386187"/>
                      <a:pt x="188353" y="366702"/>
                      <a:pt x="195575" y="35189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4" name="Google Shape;1084;p18"/>
              <p:cNvSpPr/>
              <p:nvPr/>
            </p:nvSpPr>
            <p:spPr>
              <a:xfrm>
                <a:off x="3700624" y="4562826"/>
                <a:ext cx="528968" cy="348757"/>
              </a:xfrm>
              <a:custGeom>
                <a:rect b="b" l="l" r="r" t="t"/>
                <a:pathLst>
                  <a:path extrusionOk="0" h="193754" w="293871">
                    <a:moveTo>
                      <a:pt x="6627" y="193754"/>
                    </a:moveTo>
                    <a:lnTo>
                      <a:pt x="235863" y="193754"/>
                    </a:lnTo>
                    <a:cubicBezTo>
                      <a:pt x="250034" y="191347"/>
                      <a:pt x="272244" y="192028"/>
                      <a:pt x="286643" y="191756"/>
                    </a:cubicBezTo>
                    <a:cubicBezTo>
                      <a:pt x="290140" y="180764"/>
                      <a:pt x="293683" y="169545"/>
                      <a:pt x="293865" y="158009"/>
                    </a:cubicBezTo>
                    <a:cubicBezTo>
                      <a:pt x="294046" y="146472"/>
                      <a:pt x="290322" y="134299"/>
                      <a:pt x="281465" y="126896"/>
                    </a:cubicBezTo>
                    <a:cubicBezTo>
                      <a:pt x="272108" y="118993"/>
                      <a:pt x="258936" y="117766"/>
                      <a:pt x="246718" y="118130"/>
                    </a:cubicBezTo>
                    <a:cubicBezTo>
                      <a:pt x="224417" y="118856"/>
                      <a:pt x="202252" y="123943"/>
                      <a:pt x="181858" y="133028"/>
                    </a:cubicBezTo>
                    <a:cubicBezTo>
                      <a:pt x="190579" y="116949"/>
                      <a:pt x="191260" y="95783"/>
                      <a:pt x="180450" y="81021"/>
                    </a:cubicBezTo>
                    <a:cubicBezTo>
                      <a:pt x="169640" y="66305"/>
                      <a:pt x="146430" y="61082"/>
                      <a:pt x="132078" y="72482"/>
                    </a:cubicBezTo>
                    <a:cubicBezTo>
                      <a:pt x="139935" y="52815"/>
                      <a:pt x="136347" y="29106"/>
                      <a:pt x="123130" y="12618"/>
                    </a:cubicBezTo>
                    <a:cubicBezTo>
                      <a:pt x="116998" y="4942"/>
                      <a:pt x="107596" y="-1507"/>
                      <a:pt x="97922" y="310"/>
                    </a:cubicBezTo>
                    <a:cubicBezTo>
                      <a:pt x="89337" y="1944"/>
                      <a:pt x="83205" y="9621"/>
                      <a:pt x="79118" y="17342"/>
                    </a:cubicBezTo>
                    <a:cubicBezTo>
                      <a:pt x="71533" y="31786"/>
                      <a:pt x="68262" y="48500"/>
                      <a:pt x="69806" y="64715"/>
                    </a:cubicBezTo>
                    <a:cubicBezTo>
                      <a:pt x="58678" y="61809"/>
                      <a:pt x="46279" y="59038"/>
                      <a:pt x="36195" y="64579"/>
                    </a:cubicBezTo>
                    <a:cubicBezTo>
                      <a:pt x="28520" y="68803"/>
                      <a:pt x="23932" y="77070"/>
                      <a:pt x="20934" y="85336"/>
                    </a:cubicBezTo>
                    <a:cubicBezTo>
                      <a:pt x="13712" y="105366"/>
                      <a:pt x="13622" y="127849"/>
                      <a:pt x="20662" y="147925"/>
                    </a:cubicBezTo>
                    <a:cubicBezTo>
                      <a:pt x="13758" y="145881"/>
                      <a:pt x="5673" y="149152"/>
                      <a:pt x="2085" y="155374"/>
                    </a:cubicBezTo>
                    <a:cubicBezTo>
                      <a:pt x="-1549" y="161597"/>
                      <a:pt x="-322" y="170226"/>
                      <a:pt x="4901" y="175177"/>
                    </a:cubicBezTo>
                    <a:cubicBezTo>
                      <a:pt x="4901" y="180401"/>
                      <a:pt x="6627" y="188531"/>
                      <a:pt x="6627" y="19375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5" name="Google Shape;1085;p18"/>
              <p:cNvSpPr/>
              <p:nvPr/>
            </p:nvSpPr>
            <p:spPr>
              <a:xfrm>
                <a:off x="3522168" y="4403622"/>
                <a:ext cx="381526" cy="463106"/>
              </a:xfrm>
              <a:custGeom>
                <a:rect b="b" l="l" r="r" t="t"/>
                <a:pathLst>
                  <a:path extrusionOk="0" h="257281" w="211959">
                    <a:moveTo>
                      <a:pt x="31368" y="123997"/>
                    </a:moveTo>
                    <a:cubicBezTo>
                      <a:pt x="50127" y="100152"/>
                      <a:pt x="74109" y="81075"/>
                      <a:pt x="98136" y="62544"/>
                    </a:cubicBezTo>
                    <a:cubicBezTo>
                      <a:pt x="103359" y="83755"/>
                      <a:pt x="112625" y="104012"/>
                      <a:pt x="125615" y="121635"/>
                    </a:cubicBezTo>
                    <a:cubicBezTo>
                      <a:pt x="117667" y="110825"/>
                      <a:pt x="127795" y="59273"/>
                      <a:pt x="128295" y="45012"/>
                    </a:cubicBezTo>
                    <a:cubicBezTo>
                      <a:pt x="128386" y="43104"/>
                      <a:pt x="128432" y="41287"/>
                      <a:pt x="128522" y="39607"/>
                    </a:cubicBezTo>
                    <a:cubicBezTo>
                      <a:pt x="154094" y="21257"/>
                      <a:pt x="181300" y="5359"/>
                      <a:pt x="211959" y="0"/>
                    </a:cubicBezTo>
                    <a:cubicBezTo>
                      <a:pt x="208825" y="91158"/>
                      <a:pt x="161543" y="179773"/>
                      <a:pt x="87599" y="233188"/>
                    </a:cubicBezTo>
                    <a:cubicBezTo>
                      <a:pt x="62708" y="251174"/>
                      <a:pt x="29597" y="265481"/>
                      <a:pt x="2072" y="251901"/>
                    </a:cubicBezTo>
                    <a:cubicBezTo>
                      <a:pt x="4162" y="239228"/>
                      <a:pt x="1209" y="225193"/>
                      <a:pt x="256" y="212385"/>
                    </a:cubicBezTo>
                    <a:cubicBezTo>
                      <a:pt x="-2061" y="180500"/>
                      <a:pt x="11611" y="149115"/>
                      <a:pt x="31368" y="12399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6" name="Google Shape;1086;p18"/>
              <p:cNvSpPr/>
              <p:nvPr/>
            </p:nvSpPr>
            <p:spPr>
              <a:xfrm>
                <a:off x="3470436" y="4355051"/>
                <a:ext cx="126317" cy="504518"/>
              </a:xfrm>
              <a:custGeom>
                <a:rect b="b" l="l" r="r" t="t"/>
                <a:pathLst>
                  <a:path extrusionOk="0" h="280288" w="70176">
                    <a:moveTo>
                      <a:pt x="31762" y="280288"/>
                    </a:moveTo>
                    <a:cubicBezTo>
                      <a:pt x="8053" y="238729"/>
                      <a:pt x="-382" y="189902"/>
                      <a:pt x="13" y="142120"/>
                    </a:cubicBezTo>
                    <a:cubicBezTo>
                      <a:pt x="408" y="94292"/>
                      <a:pt x="9188" y="47010"/>
                      <a:pt x="17908" y="0"/>
                    </a:cubicBezTo>
                    <a:cubicBezTo>
                      <a:pt x="50566" y="33565"/>
                      <a:pt x="66599" y="80757"/>
                      <a:pt x="69597" y="127449"/>
                    </a:cubicBezTo>
                    <a:cubicBezTo>
                      <a:pt x="72595" y="174187"/>
                      <a:pt x="63556" y="220878"/>
                      <a:pt x="51792" y="266208"/>
                    </a:cubicBezTo>
                    <a:cubicBezTo>
                      <a:pt x="49612" y="274701"/>
                      <a:pt x="40482" y="279516"/>
                      <a:pt x="31762" y="28028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7" name="Google Shape;1087;p18"/>
              <p:cNvSpPr/>
              <p:nvPr/>
            </p:nvSpPr>
            <p:spPr>
              <a:xfrm>
                <a:off x="3556970" y="4649825"/>
                <a:ext cx="440912" cy="268065"/>
              </a:xfrm>
              <a:custGeom>
                <a:rect b="b" l="l" r="r" t="t"/>
                <a:pathLst>
                  <a:path extrusionOk="0" h="148925" w="244951">
                    <a:moveTo>
                      <a:pt x="0" y="136896"/>
                    </a:moveTo>
                    <a:cubicBezTo>
                      <a:pt x="26662" y="97199"/>
                      <a:pt x="66677" y="67948"/>
                      <a:pt x="109690" y="47055"/>
                    </a:cubicBezTo>
                    <a:cubicBezTo>
                      <a:pt x="152703" y="26207"/>
                      <a:pt x="198941" y="13035"/>
                      <a:pt x="244951" y="0"/>
                    </a:cubicBezTo>
                    <a:cubicBezTo>
                      <a:pt x="229372" y="44194"/>
                      <a:pt x="194217" y="79485"/>
                      <a:pt x="153702" y="102922"/>
                    </a:cubicBezTo>
                    <a:cubicBezTo>
                      <a:pt x="113142" y="126359"/>
                      <a:pt x="67313" y="138986"/>
                      <a:pt x="21484" y="148615"/>
                    </a:cubicBezTo>
                    <a:cubicBezTo>
                      <a:pt x="12945" y="150386"/>
                      <a:pt x="4542" y="144345"/>
                      <a:pt x="0" y="13689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8" name="Google Shape;1088;p18"/>
              <p:cNvSpPr/>
              <p:nvPr/>
            </p:nvSpPr>
            <p:spPr>
              <a:xfrm>
                <a:off x="3597140" y="4673211"/>
                <a:ext cx="379818" cy="217123"/>
              </a:xfrm>
              <a:custGeom>
                <a:rect b="b" l="l" r="r" t="t"/>
                <a:pathLst>
                  <a:path extrusionOk="0" h="120624" w="211010">
                    <a:moveTo>
                      <a:pt x="210282" y="91"/>
                    </a:moveTo>
                    <a:cubicBezTo>
                      <a:pt x="197655" y="10129"/>
                      <a:pt x="184847" y="19894"/>
                      <a:pt x="171721" y="29205"/>
                    </a:cubicBezTo>
                    <a:cubicBezTo>
                      <a:pt x="158685" y="38471"/>
                      <a:pt x="145331" y="47328"/>
                      <a:pt x="131569" y="55504"/>
                    </a:cubicBezTo>
                    <a:cubicBezTo>
                      <a:pt x="117898" y="63680"/>
                      <a:pt x="103772" y="71265"/>
                      <a:pt x="89283" y="77987"/>
                    </a:cubicBezTo>
                    <a:cubicBezTo>
                      <a:pt x="74975" y="84573"/>
                      <a:pt x="60214" y="89978"/>
                      <a:pt x="45589" y="95792"/>
                    </a:cubicBezTo>
                    <a:cubicBezTo>
                      <a:pt x="31463" y="101424"/>
                      <a:pt x="17383" y="107646"/>
                      <a:pt x="4846" y="116367"/>
                    </a:cubicBezTo>
                    <a:cubicBezTo>
                      <a:pt x="3257" y="117503"/>
                      <a:pt x="1713" y="118638"/>
                      <a:pt x="168" y="119819"/>
                    </a:cubicBezTo>
                    <a:cubicBezTo>
                      <a:pt x="-241" y="120137"/>
                      <a:pt x="168" y="120863"/>
                      <a:pt x="622" y="120546"/>
                    </a:cubicBezTo>
                    <a:cubicBezTo>
                      <a:pt x="12977" y="111053"/>
                      <a:pt x="27057" y="104285"/>
                      <a:pt x="41410" y="98426"/>
                    </a:cubicBezTo>
                    <a:cubicBezTo>
                      <a:pt x="55763" y="92521"/>
                      <a:pt x="70524" y="87298"/>
                      <a:pt x="84786" y="80939"/>
                    </a:cubicBezTo>
                    <a:cubicBezTo>
                      <a:pt x="99321" y="74444"/>
                      <a:pt x="113537" y="67086"/>
                      <a:pt x="127345" y="59047"/>
                    </a:cubicBezTo>
                    <a:cubicBezTo>
                      <a:pt x="141198" y="50962"/>
                      <a:pt x="154688" y="42196"/>
                      <a:pt x="167860" y="33021"/>
                    </a:cubicBezTo>
                    <a:cubicBezTo>
                      <a:pt x="180896" y="23891"/>
                      <a:pt x="193658" y="14308"/>
                      <a:pt x="206149" y="4451"/>
                    </a:cubicBezTo>
                    <a:cubicBezTo>
                      <a:pt x="207739" y="3180"/>
                      <a:pt x="209283" y="1953"/>
                      <a:pt x="210873" y="682"/>
                    </a:cubicBezTo>
                    <a:cubicBezTo>
                      <a:pt x="211281" y="364"/>
                      <a:pt x="210691" y="-227"/>
                      <a:pt x="210282" y="91"/>
                    </a:cubicBezTo>
                    <a:lnTo>
                      <a:pt x="210282" y="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9" name="Google Shape;1089;p18"/>
              <p:cNvSpPr/>
              <p:nvPr/>
            </p:nvSpPr>
            <p:spPr>
              <a:xfrm>
                <a:off x="3744073" y="4731618"/>
                <a:ext cx="57348" cy="82903"/>
              </a:xfrm>
              <a:custGeom>
                <a:rect b="b" l="l" r="r" t="t"/>
                <a:pathLst>
                  <a:path extrusionOk="0" h="46057" w="31860">
                    <a:moveTo>
                      <a:pt x="31010" y="168"/>
                    </a:moveTo>
                    <a:cubicBezTo>
                      <a:pt x="22335" y="11478"/>
                      <a:pt x="14159" y="23151"/>
                      <a:pt x="6438" y="35142"/>
                    </a:cubicBezTo>
                    <a:cubicBezTo>
                      <a:pt x="4303" y="38548"/>
                      <a:pt x="2168" y="41955"/>
                      <a:pt x="79" y="45407"/>
                    </a:cubicBezTo>
                    <a:cubicBezTo>
                      <a:pt x="-239" y="45906"/>
                      <a:pt x="488" y="46315"/>
                      <a:pt x="805" y="45861"/>
                    </a:cubicBezTo>
                    <a:cubicBezTo>
                      <a:pt x="8209" y="33688"/>
                      <a:pt x="16112" y="21788"/>
                      <a:pt x="24515" y="10297"/>
                    </a:cubicBezTo>
                    <a:cubicBezTo>
                      <a:pt x="26877" y="7027"/>
                      <a:pt x="29284" y="3802"/>
                      <a:pt x="31782" y="622"/>
                    </a:cubicBezTo>
                    <a:cubicBezTo>
                      <a:pt x="32100" y="168"/>
                      <a:pt x="31373" y="-240"/>
                      <a:pt x="31010" y="168"/>
                    </a:cubicBezTo>
                    <a:lnTo>
                      <a:pt x="31010" y="16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0" name="Google Shape;1090;p18"/>
              <p:cNvSpPr/>
              <p:nvPr/>
            </p:nvSpPr>
            <p:spPr>
              <a:xfrm>
                <a:off x="3692376" y="4839501"/>
                <a:ext cx="121153" cy="9432"/>
              </a:xfrm>
              <a:custGeom>
                <a:rect b="b" l="l" r="r" t="t"/>
                <a:pathLst>
                  <a:path extrusionOk="0" h="5240" w="67307">
                    <a:moveTo>
                      <a:pt x="66768" y="15"/>
                    </a:moveTo>
                    <a:cubicBezTo>
                      <a:pt x="58274" y="1831"/>
                      <a:pt x="49645" y="3103"/>
                      <a:pt x="40969" y="3784"/>
                    </a:cubicBezTo>
                    <a:cubicBezTo>
                      <a:pt x="32339" y="4466"/>
                      <a:pt x="23664" y="4557"/>
                      <a:pt x="15034" y="4102"/>
                    </a:cubicBezTo>
                    <a:cubicBezTo>
                      <a:pt x="10129" y="3830"/>
                      <a:pt x="5269" y="3375"/>
                      <a:pt x="409" y="2740"/>
                    </a:cubicBezTo>
                    <a:cubicBezTo>
                      <a:pt x="-136" y="2694"/>
                      <a:pt x="-136" y="3512"/>
                      <a:pt x="409" y="3603"/>
                    </a:cubicBezTo>
                    <a:cubicBezTo>
                      <a:pt x="9039" y="4738"/>
                      <a:pt x="17805" y="5283"/>
                      <a:pt x="26525" y="5238"/>
                    </a:cubicBezTo>
                    <a:cubicBezTo>
                      <a:pt x="35201" y="5192"/>
                      <a:pt x="43830" y="4557"/>
                      <a:pt x="52415" y="3375"/>
                    </a:cubicBezTo>
                    <a:cubicBezTo>
                      <a:pt x="57320" y="2740"/>
                      <a:pt x="62180" y="1877"/>
                      <a:pt x="66995" y="832"/>
                    </a:cubicBezTo>
                    <a:cubicBezTo>
                      <a:pt x="67540" y="741"/>
                      <a:pt x="67313" y="-122"/>
                      <a:pt x="66768" y="15"/>
                    </a:cubicBezTo>
                    <a:lnTo>
                      <a:pt x="66768"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1" name="Google Shape;1091;p18"/>
              <p:cNvSpPr/>
              <p:nvPr/>
            </p:nvSpPr>
            <p:spPr>
              <a:xfrm>
                <a:off x="3574027" y="4716381"/>
                <a:ext cx="217739" cy="151990"/>
              </a:xfrm>
              <a:custGeom>
                <a:rect b="b" l="l" r="r" t="t"/>
                <a:pathLst>
                  <a:path extrusionOk="0" h="84439" w="120966">
                    <a:moveTo>
                      <a:pt x="120427" y="2"/>
                    </a:moveTo>
                    <a:cubicBezTo>
                      <a:pt x="111297" y="1410"/>
                      <a:pt x="102395" y="4181"/>
                      <a:pt x="93947" y="7905"/>
                    </a:cubicBezTo>
                    <a:cubicBezTo>
                      <a:pt x="85498" y="11675"/>
                      <a:pt x="77369" y="16444"/>
                      <a:pt x="69738" y="21758"/>
                    </a:cubicBezTo>
                    <a:cubicBezTo>
                      <a:pt x="61926" y="27118"/>
                      <a:pt x="54522" y="32977"/>
                      <a:pt x="47345" y="39109"/>
                    </a:cubicBezTo>
                    <a:cubicBezTo>
                      <a:pt x="39851" y="45422"/>
                      <a:pt x="32584" y="51963"/>
                      <a:pt x="25317" y="58503"/>
                    </a:cubicBezTo>
                    <a:cubicBezTo>
                      <a:pt x="17459" y="65589"/>
                      <a:pt x="9738" y="72856"/>
                      <a:pt x="2697" y="80759"/>
                    </a:cubicBezTo>
                    <a:cubicBezTo>
                      <a:pt x="1835" y="81713"/>
                      <a:pt x="972" y="82712"/>
                      <a:pt x="108" y="83711"/>
                    </a:cubicBezTo>
                    <a:cubicBezTo>
                      <a:pt x="-255" y="84120"/>
                      <a:pt x="381" y="84711"/>
                      <a:pt x="744" y="84302"/>
                    </a:cubicBezTo>
                    <a:cubicBezTo>
                      <a:pt x="7558" y="76308"/>
                      <a:pt x="15143" y="68950"/>
                      <a:pt x="22909" y="61864"/>
                    </a:cubicBezTo>
                    <a:cubicBezTo>
                      <a:pt x="30222" y="55187"/>
                      <a:pt x="37535" y="48601"/>
                      <a:pt x="45029" y="42197"/>
                    </a:cubicBezTo>
                    <a:cubicBezTo>
                      <a:pt x="52206" y="36020"/>
                      <a:pt x="59564" y="29979"/>
                      <a:pt x="67285" y="24483"/>
                    </a:cubicBezTo>
                    <a:cubicBezTo>
                      <a:pt x="75007" y="18987"/>
                      <a:pt x="82773" y="14173"/>
                      <a:pt x="91176" y="10130"/>
                    </a:cubicBezTo>
                    <a:cubicBezTo>
                      <a:pt x="99579" y="6134"/>
                      <a:pt x="108209" y="3136"/>
                      <a:pt x="117247" y="1410"/>
                    </a:cubicBezTo>
                    <a:cubicBezTo>
                      <a:pt x="118383" y="1183"/>
                      <a:pt x="119518" y="1001"/>
                      <a:pt x="120654" y="819"/>
                    </a:cubicBezTo>
                    <a:cubicBezTo>
                      <a:pt x="121199" y="774"/>
                      <a:pt x="120972" y="-43"/>
                      <a:pt x="120427" y="2"/>
                    </a:cubicBezTo>
                    <a:lnTo>
                      <a:pt x="120427" y="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2" name="Google Shape;1092;p18"/>
              <p:cNvSpPr/>
              <p:nvPr/>
            </p:nvSpPr>
            <p:spPr>
              <a:xfrm>
                <a:off x="3548646" y="4418559"/>
                <a:ext cx="333085" cy="419627"/>
              </a:xfrm>
              <a:custGeom>
                <a:rect b="b" l="l" r="r" t="t"/>
                <a:pathLst>
                  <a:path extrusionOk="0" h="233126" w="185047">
                    <a:moveTo>
                      <a:pt x="184261" y="197"/>
                    </a:moveTo>
                    <a:cubicBezTo>
                      <a:pt x="175177" y="17502"/>
                      <a:pt x="165548" y="34489"/>
                      <a:pt x="155328" y="51113"/>
                    </a:cubicBezTo>
                    <a:cubicBezTo>
                      <a:pt x="145154" y="67737"/>
                      <a:pt x="134389" y="84042"/>
                      <a:pt x="123080" y="99985"/>
                    </a:cubicBezTo>
                    <a:cubicBezTo>
                      <a:pt x="111816" y="115927"/>
                      <a:pt x="99961" y="131461"/>
                      <a:pt x="87607" y="146632"/>
                    </a:cubicBezTo>
                    <a:cubicBezTo>
                      <a:pt x="75343" y="161756"/>
                      <a:pt x="62535" y="176472"/>
                      <a:pt x="49227" y="190689"/>
                    </a:cubicBezTo>
                    <a:cubicBezTo>
                      <a:pt x="35919" y="204906"/>
                      <a:pt x="22247" y="218168"/>
                      <a:pt x="6077" y="228706"/>
                    </a:cubicBezTo>
                    <a:cubicBezTo>
                      <a:pt x="4170" y="229932"/>
                      <a:pt x="2217" y="231158"/>
                      <a:pt x="218" y="232339"/>
                    </a:cubicBezTo>
                    <a:cubicBezTo>
                      <a:pt x="-281" y="232612"/>
                      <a:pt x="173" y="233339"/>
                      <a:pt x="627" y="233066"/>
                    </a:cubicBezTo>
                    <a:cubicBezTo>
                      <a:pt x="17114" y="223392"/>
                      <a:pt x="31422" y="210492"/>
                      <a:pt x="44639" y="196775"/>
                    </a:cubicBezTo>
                    <a:cubicBezTo>
                      <a:pt x="58174" y="182741"/>
                      <a:pt x="71028" y="168024"/>
                      <a:pt x="83473" y="153036"/>
                    </a:cubicBezTo>
                    <a:cubicBezTo>
                      <a:pt x="95873" y="138047"/>
                      <a:pt x="107910" y="122513"/>
                      <a:pt x="119355" y="106662"/>
                    </a:cubicBezTo>
                    <a:cubicBezTo>
                      <a:pt x="130801" y="90765"/>
                      <a:pt x="141748" y="74504"/>
                      <a:pt x="152149" y="57926"/>
                    </a:cubicBezTo>
                    <a:cubicBezTo>
                      <a:pt x="162504" y="41302"/>
                      <a:pt x="172361" y="24360"/>
                      <a:pt x="181581" y="7101"/>
                    </a:cubicBezTo>
                    <a:cubicBezTo>
                      <a:pt x="182762" y="4966"/>
                      <a:pt x="183898" y="2786"/>
                      <a:pt x="184987" y="651"/>
                    </a:cubicBezTo>
                    <a:cubicBezTo>
                      <a:pt x="185260" y="151"/>
                      <a:pt x="184533" y="-258"/>
                      <a:pt x="184261" y="197"/>
                    </a:cubicBezTo>
                    <a:lnTo>
                      <a:pt x="184261"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3" name="Google Shape;1093;p18"/>
              <p:cNvSpPr/>
              <p:nvPr/>
            </p:nvSpPr>
            <p:spPr>
              <a:xfrm>
                <a:off x="3748385" y="4628595"/>
                <a:ext cx="96881" cy="10028"/>
              </a:xfrm>
              <a:custGeom>
                <a:rect b="b" l="l" r="r" t="t"/>
                <a:pathLst>
                  <a:path extrusionOk="0" h="5571" w="53823">
                    <a:moveTo>
                      <a:pt x="53187" y="29"/>
                    </a:moveTo>
                    <a:cubicBezTo>
                      <a:pt x="50144" y="1346"/>
                      <a:pt x="46828" y="1710"/>
                      <a:pt x="43558" y="1937"/>
                    </a:cubicBezTo>
                    <a:cubicBezTo>
                      <a:pt x="40152" y="2164"/>
                      <a:pt x="36745" y="2391"/>
                      <a:pt x="33293" y="2618"/>
                    </a:cubicBezTo>
                    <a:cubicBezTo>
                      <a:pt x="26298" y="3026"/>
                      <a:pt x="19349" y="3481"/>
                      <a:pt x="12354" y="3935"/>
                    </a:cubicBezTo>
                    <a:cubicBezTo>
                      <a:pt x="8357" y="4208"/>
                      <a:pt x="4360" y="4480"/>
                      <a:pt x="409" y="4707"/>
                    </a:cubicBezTo>
                    <a:cubicBezTo>
                      <a:pt x="-136" y="4753"/>
                      <a:pt x="-136" y="5615"/>
                      <a:pt x="409" y="5570"/>
                    </a:cubicBezTo>
                    <a:cubicBezTo>
                      <a:pt x="14625" y="4662"/>
                      <a:pt x="28887" y="3753"/>
                      <a:pt x="43149" y="2799"/>
                    </a:cubicBezTo>
                    <a:cubicBezTo>
                      <a:pt x="46737" y="2572"/>
                      <a:pt x="50280" y="2209"/>
                      <a:pt x="53596" y="801"/>
                    </a:cubicBezTo>
                    <a:cubicBezTo>
                      <a:pt x="54096" y="574"/>
                      <a:pt x="53687" y="-153"/>
                      <a:pt x="53187" y="29"/>
                    </a:cubicBezTo>
                    <a:lnTo>
                      <a:pt x="53187" y="2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4" name="Google Shape;1094;p18"/>
              <p:cNvSpPr/>
              <p:nvPr/>
            </p:nvSpPr>
            <p:spPr>
              <a:xfrm>
                <a:off x="3602347" y="4594386"/>
                <a:ext cx="46991" cy="157356"/>
              </a:xfrm>
              <a:custGeom>
                <a:rect b="b" l="l" r="r" t="t"/>
                <a:pathLst>
                  <a:path extrusionOk="0" h="87420" w="26106">
                    <a:moveTo>
                      <a:pt x="26027" y="86843"/>
                    </a:moveTo>
                    <a:cubicBezTo>
                      <a:pt x="18896" y="77396"/>
                      <a:pt x="13900" y="66631"/>
                      <a:pt x="10357" y="55413"/>
                    </a:cubicBezTo>
                    <a:cubicBezTo>
                      <a:pt x="6815" y="44058"/>
                      <a:pt x="4680" y="32294"/>
                      <a:pt x="3136" y="20485"/>
                    </a:cubicBezTo>
                    <a:cubicBezTo>
                      <a:pt x="2273" y="13808"/>
                      <a:pt x="1546" y="7086"/>
                      <a:pt x="865" y="409"/>
                    </a:cubicBezTo>
                    <a:cubicBezTo>
                      <a:pt x="819" y="-136"/>
                      <a:pt x="-44" y="-136"/>
                      <a:pt x="2" y="409"/>
                    </a:cubicBezTo>
                    <a:cubicBezTo>
                      <a:pt x="1228" y="12400"/>
                      <a:pt x="2545" y="24391"/>
                      <a:pt x="4771" y="36246"/>
                    </a:cubicBezTo>
                    <a:cubicBezTo>
                      <a:pt x="7042" y="48100"/>
                      <a:pt x="10130" y="59410"/>
                      <a:pt x="15127" y="70174"/>
                    </a:cubicBezTo>
                    <a:cubicBezTo>
                      <a:pt x="17897" y="76170"/>
                      <a:pt x="21258" y="81938"/>
                      <a:pt x="25301" y="87252"/>
                    </a:cubicBezTo>
                    <a:cubicBezTo>
                      <a:pt x="25619" y="87661"/>
                      <a:pt x="26345" y="87252"/>
                      <a:pt x="26027" y="86798"/>
                    </a:cubicBezTo>
                    <a:lnTo>
                      <a:pt x="26027" y="867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5" name="Google Shape;1095;p18"/>
              <p:cNvSpPr/>
              <p:nvPr/>
            </p:nvSpPr>
            <p:spPr>
              <a:xfrm>
                <a:off x="3526452" y="4555337"/>
                <a:ext cx="124220" cy="289791"/>
              </a:xfrm>
              <a:custGeom>
                <a:rect b="b" l="l" r="r" t="t"/>
                <a:pathLst>
                  <a:path extrusionOk="0" h="160995" w="69011">
                    <a:moveTo>
                      <a:pt x="68504" y="26"/>
                    </a:moveTo>
                    <a:cubicBezTo>
                      <a:pt x="58285" y="4114"/>
                      <a:pt x="49655" y="11290"/>
                      <a:pt x="42524" y="19602"/>
                    </a:cubicBezTo>
                    <a:cubicBezTo>
                      <a:pt x="35075" y="28368"/>
                      <a:pt x="29034" y="38270"/>
                      <a:pt x="23402" y="48262"/>
                    </a:cubicBezTo>
                    <a:cubicBezTo>
                      <a:pt x="17088" y="59481"/>
                      <a:pt x="11411" y="71109"/>
                      <a:pt x="7187" y="83281"/>
                    </a:cubicBezTo>
                    <a:cubicBezTo>
                      <a:pt x="3099" y="95182"/>
                      <a:pt x="419" y="107626"/>
                      <a:pt x="56" y="120253"/>
                    </a:cubicBezTo>
                    <a:cubicBezTo>
                      <a:pt x="-353" y="132653"/>
                      <a:pt x="1464" y="145189"/>
                      <a:pt x="6051" y="156680"/>
                    </a:cubicBezTo>
                    <a:cubicBezTo>
                      <a:pt x="6597" y="158089"/>
                      <a:pt x="7187" y="159451"/>
                      <a:pt x="7823" y="160768"/>
                    </a:cubicBezTo>
                    <a:cubicBezTo>
                      <a:pt x="8050" y="161268"/>
                      <a:pt x="8777" y="160859"/>
                      <a:pt x="8550" y="160360"/>
                    </a:cubicBezTo>
                    <a:cubicBezTo>
                      <a:pt x="3326" y="149141"/>
                      <a:pt x="964" y="136832"/>
                      <a:pt x="828" y="124523"/>
                    </a:cubicBezTo>
                    <a:cubicBezTo>
                      <a:pt x="737" y="112032"/>
                      <a:pt x="2917" y="99633"/>
                      <a:pt x="6597" y="87778"/>
                    </a:cubicBezTo>
                    <a:cubicBezTo>
                      <a:pt x="10366" y="75696"/>
                      <a:pt x="15681" y="64114"/>
                      <a:pt x="21721" y="53031"/>
                    </a:cubicBezTo>
                    <a:cubicBezTo>
                      <a:pt x="27263" y="42857"/>
                      <a:pt x="33167" y="32774"/>
                      <a:pt x="40344" y="23645"/>
                    </a:cubicBezTo>
                    <a:cubicBezTo>
                      <a:pt x="47066" y="15105"/>
                      <a:pt x="55105" y="7384"/>
                      <a:pt x="64962" y="2524"/>
                    </a:cubicBezTo>
                    <a:cubicBezTo>
                      <a:pt x="66188" y="1934"/>
                      <a:pt x="67460" y="1343"/>
                      <a:pt x="68731" y="844"/>
                    </a:cubicBezTo>
                    <a:cubicBezTo>
                      <a:pt x="69231" y="662"/>
                      <a:pt x="69004" y="-156"/>
                      <a:pt x="68504" y="26"/>
                    </a:cubicBezTo>
                    <a:lnTo>
                      <a:pt x="68504" y="2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6" name="Google Shape;1096;p18"/>
              <p:cNvSpPr/>
              <p:nvPr/>
            </p:nvSpPr>
            <p:spPr>
              <a:xfrm>
                <a:off x="3509132" y="4376557"/>
                <a:ext cx="26001" cy="332829"/>
              </a:xfrm>
              <a:custGeom>
                <a:rect b="b" l="l" r="r" t="t"/>
                <a:pathLst>
                  <a:path extrusionOk="0" h="184905" w="14445">
                    <a:moveTo>
                      <a:pt x="2" y="409"/>
                    </a:moveTo>
                    <a:cubicBezTo>
                      <a:pt x="2863" y="24254"/>
                      <a:pt x="5270" y="48145"/>
                      <a:pt x="7269" y="72082"/>
                    </a:cubicBezTo>
                    <a:cubicBezTo>
                      <a:pt x="9268" y="95973"/>
                      <a:pt x="10857" y="119955"/>
                      <a:pt x="12038" y="143936"/>
                    </a:cubicBezTo>
                    <a:cubicBezTo>
                      <a:pt x="12674" y="157426"/>
                      <a:pt x="13174" y="170961"/>
                      <a:pt x="13583" y="184497"/>
                    </a:cubicBezTo>
                    <a:cubicBezTo>
                      <a:pt x="13583" y="185042"/>
                      <a:pt x="14445" y="185042"/>
                      <a:pt x="14445" y="184497"/>
                    </a:cubicBezTo>
                    <a:cubicBezTo>
                      <a:pt x="13764" y="160470"/>
                      <a:pt x="12629" y="136488"/>
                      <a:pt x="11130" y="112551"/>
                    </a:cubicBezTo>
                    <a:cubicBezTo>
                      <a:pt x="9585" y="88569"/>
                      <a:pt x="7632" y="64633"/>
                      <a:pt x="5270" y="40742"/>
                    </a:cubicBezTo>
                    <a:cubicBezTo>
                      <a:pt x="3908" y="27297"/>
                      <a:pt x="2455" y="13853"/>
                      <a:pt x="865" y="409"/>
                    </a:cubicBezTo>
                    <a:cubicBezTo>
                      <a:pt x="774" y="-136"/>
                      <a:pt x="-43" y="-136"/>
                      <a:pt x="2" y="409"/>
                    </a:cubicBezTo>
                    <a:lnTo>
                      <a:pt x="2"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7" name="Google Shape;1097;p18"/>
              <p:cNvSpPr/>
              <p:nvPr/>
            </p:nvSpPr>
            <p:spPr>
              <a:xfrm>
                <a:off x="3531707" y="4518842"/>
                <a:ext cx="28622" cy="93436"/>
              </a:xfrm>
              <a:custGeom>
                <a:rect b="b" l="l" r="r" t="t"/>
                <a:pathLst>
                  <a:path extrusionOk="0" h="51909" w="15901">
                    <a:moveTo>
                      <a:pt x="15077" y="313"/>
                    </a:moveTo>
                    <a:cubicBezTo>
                      <a:pt x="12715" y="13893"/>
                      <a:pt x="9127" y="27292"/>
                      <a:pt x="4404" y="40237"/>
                    </a:cubicBezTo>
                    <a:cubicBezTo>
                      <a:pt x="3041" y="43961"/>
                      <a:pt x="1587" y="47640"/>
                      <a:pt x="43" y="51274"/>
                    </a:cubicBezTo>
                    <a:cubicBezTo>
                      <a:pt x="-184" y="51774"/>
                      <a:pt x="543" y="52182"/>
                      <a:pt x="770" y="51683"/>
                    </a:cubicBezTo>
                    <a:cubicBezTo>
                      <a:pt x="6220" y="38874"/>
                      <a:pt x="10535" y="25611"/>
                      <a:pt x="13579" y="12031"/>
                    </a:cubicBezTo>
                    <a:cubicBezTo>
                      <a:pt x="14487" y="8215"/>
                      <a:pt x="15214" y="4400"/>
                      <a:pt x="15895" y="540"/>
                    </a:cubicBezTo>
                    <a:cubicBezTo>
                      <a:pt x="15986" y="-5"/>
                      <a:pt x="15168" y="-233"/>
                      <a:pt x="15077" y="313"/>
                    </a:cubicBezTo>
                    <a:lnTo>
                      <a:pt x="15077"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8" name="Google Shape;1098;p18"/>
              <p:cNvSpPr/>
              <p:nvPr/>
            </p:nvSpPr>
            <p:spPr>
              <a:xfrm>
                <a:off x="3481717" y="4461484"/>
                <a:ext cx="40570" cy="77107"/>
              </a:xfrm>
              <a:custGeom>
                <a:rect b="b" l="l" r="r" t="t"/>
                <a:pathLst>
                  <a:path extrusionOk="0" h="42837" w="22539">
                    <a:moveTo>
                      <a:pt x="60" y="607"/>
                    </a:moveTo>
                    <a:cubicBezTo>
                      <a:pt x="6374" y="11190"/>
                      <a:pt x="12187" y="22045"/>
                      <a:pt x="17456" y="33173"/>
                    </a:cubicBezTo>
                    <a:cubicBezTo>
                      <a:pt x="18909" y="36307"/>
                      <a:pt x="20363" y="39441"/>
                      <a:pt x="21726" y="42621"/>
                    </a:cubicBezTo>
                    <a:cubicBezTo>
                      <a:pt x="21953" y="43120"/>
                      <a:pt x="22725" y="42666"/>
                      <a:pt x="22498" y="42166"/>
                    </a:cubicBezTo>
                    <a:cubicBezTo>
                      <a:pt x="17547" y="30902"/>
                      <a:pt x="12006" y="19865"/>
                      <a:pt x="6010" y="9146"/>
                    </a:cubicBezTo>
                    <a:cubicBezTo>
                      <a:pt x="4284" y="6148"/>
                      <a:pt x="2558" y="3150"/>
                      <a:pt x="787" y="198"/>
                    </a:cubicBezTo>
                    <a:cubicBezTo>
                      <a:pt x="514" y="-256"/>
                      <a:pt x="-212" y="153"/>
                      <a:pt x="60" y="607"/>
                    </a:cubicBezTo>
                    <a:lnTo>
                      <a:pt x="60" y="6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
        <p:nvSpPr>
          <p:cNvPr id="1099" name="Google Shape;1099;p1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00" name="Google Shape;1100;p18"/>
          <p:cNvSpPr txBox="1"/>
          <p:nvPr>
            <p:ph idx="1" type="subTitle"/>
          </p:nvPr>
        </p:nvSpPr>
        <p:spPr>
          <a:xfrm>
            <a:off x="2106050" y="1732567"/>
            <a:ext cx="4340100" cy="3411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1800">
                <a:solidFill>
                  <a:schemeClr val="dk1"/>
                </a:solidFill>
                <a:latin typeface="Prompt SemiBold"/>
                <a:ea typeface="Prompt SemiBold"/>
                <a:cs typeface="Prompt SemiBold"/>
                <a:sym typeface="Prompt SemiBold"/>
              </a:defRPr>
            </a:lvl1pPr>
            <a:lvl2pPr lvl="1"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1101" name="Google Shape;1101;p18"/>
          <p:cNvSpPr txBox="1"/>
          <p:nvPr>
            <p:ph idx="2" type="subTitle"/>
          </p:nvPr>
        </p:nvSpPr>
        <p:spPr>
          <a:xfrm>
            <a:off x="2106050" y="2952271"/>
            <a:ext cx="4340100" cy="3411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1800">
                <a:solidFill>
                  <a:schemeClr val="dk1"/>
                </a:solidFill>
                <a:latin typeface="Prompt SemiBold"/>
                <a:ea typeface="Prompt SemiBold"/>
                <a:cs typeface="Prompt SemiBold"/>
                <a:sym typeface="Prompt SemiBold"/>
              </a:defRPr>
            </a:lvl1pPr>
            <a:lvl2pPr lvl="1"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1102" name="Google Shape;1102;p18"/>
          <p:cNvSpPr txBox="1"/>
          <p:nvPr>
            <p:ph idx="3" type="subTitle"/>
          </p:nvPr>
        </p:nvSpPr>
        <p:spPr>
          <a:xfrm>
            <a:off x="2106050" y="4171974"/>
            <a:ext cx="4340100" cy="3411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1800">
                <a:solidFill>
                  <a:schemeClr val="dk1"/>
                </a:solidFill>
                <a:latin typeface="Prompt SemiBold"/>
                <a:ea typeface="Prompt SemiBold"/>
                <a:cs typeface="Prompt SemiBold"/>
                <a:sym typeface="Prompt SemiBold"/>
              </a:defRPr>
            </a:lvl1pPr>
            <a:lvl2pPr lvl="1"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1103" name="Google Shape;1103;p18"/>
          <p:cNvSpPr txBox="1"/>
          <p:nvPr>
            <p:ph idx="4" type="subTitle"/>
          </p:nvPr>
        </p:nvSpPr>
        <p:spPr>
          <a:xfrm>
            <a:off x="2106050" y="1255325"/>
            <a:ext cx="4340100" cy="630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104" name="Google Shape;1104;p18"/>
          <p:cNvSpPr txBox="1"/>
          <p:nvPr>
            <p:ph idx="5" type="subTitle"/>
          </p:nvPr>
        </p:nvSpPr>
        <p:spPr>
          <a:xfrm>
            <a:off x="2106050" y="2475149"/>
            <a:ext cx="4340100" cy="630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105" name="Google Shape;1105;p18"/>
          <p:cNvSpPr txBox="1"/>
          <p:nvPr>
            <p:ph idx="6" type="subTitle"/>
          </p:nvPr>
        </p:nvSpPr>
        <p:spPr>
          <a:xfrm>
            <a:off x="2106050" y="3694722"/>
            <a:ext cx="4340100" cy="630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1106" name="Shape 1106"/>
        <p:cNvGrpSpPr/>
        <p:nvPr/>
      </p:nvGrpSpPr>
      <p:grpSpPr>
        <a:xfrm>
          <a:off x="0" y="0"/>
          <a:ext cx="0" cy="0"/>
          <a:chOff x="0" y="0"/>
          <a:chExt cx="0" cy="0"/>
        </a:xfrm>
      </p:grpSpPr>
      <p:grpSp>
        <p:nvGrpSpPr>
          <p:cNvPr id="1107" name="Google Shape;1107;p19"/>
          <p:cNvGrpSpPr/>
          <p:nvPr/>
        </p:nvGrpSpPr>
        <p:grpSpPr>
          <a:xfrm>
            <a:off x="-485131" y="58146"/>
            <a:ext cx="9909877" cy="5135248"/>
            <a:chOff x="-485131" y="58146"/>
            <a:chExt cx="9909877" cy="5135248"/>
          </a:xfrm>
        </p:grpSpPr>
        <p:grpSp>
          <p:nvGrpSpPr>
            <p:cNvPr id="1108" name="Google Shape;1108;p19"/>
            <p:cNvGrpSpPr/>
            <p:nvPr/>
          </p:nvGrpSpPr>
          <p:grpSpPr>
            <a:xfrm>
              <a:off x="-287840" y="3826959"/>
              <a:ext cx="1471105" cy="1343657"/>
              <a:chOff x="3421737" y="4180023"/>
              <a:chExt cx="807856" cy="737868"/>
            </a:xfrm>
          </p:grpSpPr>
          <p:sp>
            <p:nvSpPr>
              <p:cNvPr id="1109" name="Google Shape;1109;p19"/>
              <p:cNvSpPr/>
              <p:nvPr/>
            </p:nvSpPr>
            <p:spPr>
              <a:xfrm>
                <a:off x="3421737" y="4180023"/>
                <a:ext cx="378130" cy="733613"/>
              </a:xfrm>
              <a:custGeom>
                <a:rect b="b" l="l" r="r" t="t"/>
                <a:pathLst>
                  <a:path extrusionOk="0" h="407563" w="210072">
                    <a:moveTo>
                      <a:pt x="195575" y="351895"/>
                    </a:moveTo>
                    <a:cubicBezTo>
                      <a:pt x="204704" y="333227"/>
                      <a:pt x="214015" y="312379"/>
                      <a:pt x="208338" y="292394"/>
                    </a:cubicBezTo>
                    <a:cubicBezTo>
                      <a:pt x="202252" y="271047"/>
                      <a:pt x="181313" y="258193"/>
                      <a:pt x="164099" y="244158"/>
                    </a:cubicBezTo>
                    <a:cubicBezTo>
                      <a:pt x="159011" y="239980"/>
                      <a:pt x="153879" y="235211"/>
                      <a:pt x="151880" y="228897"/>
                    </a:cubicBezTo>
                    <a:cubicBezTo>
                      <a:pt x="149791" y="222311"/>
                      <a:pt x="151471" y="215180"/>
                      <a:pt x="153879" y="208731"/>
                    </a:cubicBezTo>
                    <a:cubicBezTo>
                      <a:pt x="158784" y="195604"/>
                      <a:pt x="166597" y="183795"/>
                      <a:pt x="173137" y="171440"/>
                    </a:cubicBezTo>
                    <a:cubicBezTo>
                      <a:pt x="179723" y="159041"/>
                      <a:pt x="185173" y="145551"/>
                      <a:pt x="184765" y="131562"/>
                    </a:cubicBezTo>
                    <a:cubicBezTo>
                      <a:pt x="184311" y="117572"/>
                      <a:pt x="176680" y="103038"/>
                      <a:pt x="163599" y="98042"/>
                    </a:cubicBezTo>
                    <a:cubicBezTo>
                      <a:pt x="157058" y="95498"/>
                      <a:pt x="148792" y="94907"/>
                      <a:pt x="145249" y="88821"/>
                    </a:cubicBezTo>
                    <a:cubicBezTo>
                      <a:pt x="143569" y="86005"/>
                      <a:pt x="143432" y="82553"/>
                      <a:pt x="143432" y="79283"/>
                    </a:cubicBezTo>
                    <a:cubicBezTo>
                      <a:pt x="143432" y="67564"/>
                      <a:pt x="144976" y="55846"/>
                      <a:pt x="144295" y="44128"/>
                    </a:cubicBezTo>
                    <a:cubicBezTo>
                      <a:pt x="143569" y="32455"/>
                      <a:pt x="140298" y="20373"/>
                      <a:pt x="132213" y="11924"/>
                    </a:cubicBezTo>
                    <a:cubicBezTo>
                      <a:pt x="123675" y="3113"/>
                      <a:pt x="110775" y="-566"/>
                      <a:pt x="98557" y="70"/>
                    </a:cubicBezTo>
                    <a:cubicBezTo>
                      <a:pt x="86293" y="660"/>
                      <a:pt x="74575" y="5066"/>
                      <a:pt x="63538" y="10471"/>
                    </a:cubicBezTo>
                    <a:cubicBezTo>
                      <a:pt x="55317" y="14468"/>
                      <a:pt x="47187" y="19146"/>
                      <a:pt x="41100" y="26005"/>
                    </a:cubicBezTo>
                    <a:cubicBezTo>
                      <a:pt x="35196" y="32727"/>
                      <a:pt x="31562" y="41084"/>
                      <a:pt x="28560" y="49487"/>
                    </a:cubicBezTo>
                    <a:cubicBezTo>
                      <a:pt x="13258" y="92500"/>
                      <a:pt x="12336" y="139056"/>
                      <a:pt x="8834" y="184567"/>
                    </a:cubicBezTo>
                    <a:cubicBezTo>
                      <a:pt x="3293" y="256558"/>
                      <a:pt x="-8925" y="330457"/>
                      <a:pt x="10873" y="399904"/>
                    </a:cubicBezTo>
                    <a:cubicBezTo>
                      <a:pt x="50957" y="409988"/>
                      <a:pt x="92607" y="407126"/>
                      <a:pt x="133530" y="406990"/>
                    </a:cubicBezTo>
                    <a:cubicBezTo>
                      <a:pt x="147111" y="406944"/>
                      <a:pt x="162781" y="410805"/>
                      <a:pt x="172138" y="399087"/>
                    </a:cubicBezTo>
                    <a:cubicBezTo>
                      <a:pt x="182494" y="386187"/>
                      <a:pt x="188353" y="366702"/>
                      <a:pt x="195575" y="35189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0" name="Google Shape;1110;p19"/>
              <p:cNvSpPr/>
              <p:nvPr/>
            </p:nvSpPr>
            <p:spPr>
              <a:xfrm>
                <a:off x="3700624" y="4562826"/>
                <a:ext cx="528968" cy="348757"/>
              </a:xfrm>
              <a:custGeom>
                <a:rect b="b" l="l" r="r" t="t"/>
                <a:pathLst>
                  <a:path extrusionOk="0" h="193754" w="293871">
                    <a:moveTo>
                      <a:pt x="6627" y="193754"/>
                    </a:moveTo>
                    <a:lnTo>
                      <a:pt x="235863" y="193754"/>
                    </a:lnTo>
                    <a:cubicBezTo>
                      <a:pt x="250034" y="191347"/>
                      <a:pt x="272244" y="192028"/>
                      <a:pt x="286643" y="191756"/>
                    </a:cubicBezTo>
                    <a:cubicBezTo>
                      <a:pt x="290140" y="180764"/>
                      <a:pt x="293683" y="169545"/>
                      <a:pt x="293865" y="158009"/>
                    </a:cubicBezTo>
                    <a:cubicBezTo>
                      <a:pt x="294046" y="146472"/>
                      <a:pt x="290322" y="134299"/>
                      <a:pt x="281465" y="126896"/>
                    </a:cubicBezTo>
                    <a:cubicBezTo>
                      <a:pt x="272108" y="118993"/>
                      <a:pt x="258936" y="117766"/>
                      <a:pt x="246718" y="118130"/>
                    </a:cubicBezTo>
                    <a:cubicBezTo>
                      <a:pt x="224417" y="118856"/>
                      <a:pt x="202252" y="123943"/>
                      <a:pt x="181858" y="133028"/>
                    </a:cubicBezTo>
                    <a:cubicBezTo>
                      <a:pt x="190579" y="116949"/>
                      <a:pt x="191260" y="95783"/>
                      <a:pt x="180450" y="81021"/>
                    </a:cubicBezTo>
                    <a:cubicBezTo>
                      <a:pt x="169640" y="66305"/>
                      <a:pt x="146430" y="61082"/>
                      <a:pt x="132078" y="72482"/>
                    </a:cubicBezTo>
                    <a:cubicBezTo>
                      <a:pt x="139935" y="52815"/>
                      <a:pt x="136347" y="29106"/>
                      <a:pt x="123130" y="12618"/>
                    </a:cubicBezTo>
                    <a:cubicBezTo>
                      <a:pt x="116998" y="4942"/>
                      <a:pt x="107596" y="-1507"/>
                      <a:pt x="97922" y="310"/>
                    </a:cubicBezTo>
                    <a:cubicBezTo>
                      <a:pt x="89337" y="1944"/>
                      <a:pt x="83205" y="9621"/>
                      <a:pt x="79118" y="17342"/>
                    </a:cubicBezTo>
                    <a:cubicBezTo>
                      <a:pt x="71533" y="31786"/>
                      <a:pt x="68262" y="48500"/>
                      <a:pt x="69806" y="64715"/>
                    </a:cubicBezTo>
                    <a:cubicBezTo>
                      <a:pt x="58678" y="61809"/>
                      <a:pt x="46279" y="59038"/>
                      <a:pt x="36195" y="64579"/>
                    </a:cubicBezTo>
                    <a:cubicBezTo>
                      <a:pt x="28520" y="68803"/>
                      <a:pt x="23932" y="77070"/>
                      <a:pt x="20934" y="85336"/>
                    </a:cubicBezTo>
                    <a:cubicBezTo>
                      <a:pt x="13712" y="105366"/>
                      <a:pt x="13622" y="127849"/>
                      <a:pt x="20662" y="147925"/>
                    </a:cubicBezTo>
                    <a:cubicBezTo>
                      <a:pt x="13758" y="145881"/>
                      <a:pt x="5673" y="149152"/>
                      <a:pt x="2085" y="155374"/>
                    </a:cubicBezTo>
                    <a:cubicBezTo>
                      <a:pt x="-1549" y="161597"/>
                      <a:pt x="-322" y="170226"/>
                      <a:pt x="4901" y="175177"/>
                    </a:cubicBezTo>
                    <a:cubicBezTo>
                      <a:pt x="4901" y="180401"/>
                      <a:pt x="6627" y="188531"/>
                      <a:pt x="6627" y="19375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1" name="Google Shape;1111;p19"/>
              <p:cNvSpPr/>
              <p:nvPr/>
            </p:nvSpPr>
            <p:spPr>
              <a:xfrm>
                <a:off x="3522168" y="4403622"/>
                <a:ext cx="381526" cy="463106"/>
              </a:xfrm>
              <a:custGeom>
                <a:rect b="b" l="l" r="r" t="t"/>
                <a:pathLst>
                  <a:path extrusionOk="0" h="257281" w="211959">
                    <a:moveTo>
                      <a:pt x="31368" y="123997"/>
                    </a:moveTo>
                    <a:cubicBezTo>
                      <a:pt x="50127" y="100152"/>
                      <a:pt x="74109" y="81075"/>
                      <a:pt x="98136" y="62544"/>
                    </a:cubicBezTo>
                    <a:cubicBezTo>
                      <a:pt x="103359" y="83755"/>
                      <a:pt x="112625" y="104012"/>
                      <a:pt x="125615" y="121635"/>
                    </a:cubicBezTo>
                    <a:cubicBezTo>
                      <a:pt x="117667" y="110825"/>
                      <a:pt x="127795" y="59273"/>
                      <a:pt x="128295" y="45012"/>
                    </a:cubicBezTo>
                    <a:cubicBezTo>
                      <a:pt x="128386" y="43104"/>
                      <a:pt x="128432" y="41287"/>
                      <a:pt x="128522" y="39607"/>
                    </a:cubicBezTo>
                    <a:cubicBezTo>
                      <a:pt x="154094" y="21257"/>
                      <a:pt x="181300" y="5359"/>
                      <a:pt x="211959" y="0"/>
                    </a:cubicBezTo>
                    <a:cubicBezTo>
                      <a:pt x="208825" y="91158"/>
                      <a:pt x="161543" y="179773"/>
                      <a:pt x="87599" y="233188"/>
                    </a:cubicBezTo>
                    <a:cubicBezTo>
                      <a:pt x="62708" y="251174"/>
                      <a:pt x="29597" y="265481"/>
                      <a:pt x="2072" y="251901"/>
                    </a:cubicBezTo>
                    <a:cubicBezTo>
                      <a:pt x="4162" y="239228"/>
                      <a:pt x="1209" y="225193"/>
                      <a:pt x="256" y="212385"/>
                    </a:cubicBezTo>
                    <a:cubicBezTo>
                      <a:pt x="-2061" y="180500"/>
                      <a:pt x="11611" y="149115"/>
                      <a:pt x="31368" y="12399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2" name="Google Shape;1112;p19"/>
              <p:cNvSpPr/>
              <p:nvPr/>
            </p:nvSpPr>
            <p:spPr>
              <a:xfrm>
                <a:off x="3470436" y="4355051"/>
                <a:ext cx="126317" cy="504518"/>
              </a:xfrm>
              <a:custGeom>
                <a:rect b="b" l="l" r="r" t="t"/>
                <a:pathLst>
                  <a:path extrusionOk="0" h="280288" w="70176">
                    <a:moveTo>
                      <a:pt x="31762" y="280288"/>
                    </a:moveTo>
                    <a:cubicBezTo>
                      <a:pt x="8053" y="238729"/>
                      <a:pt x="-382" y="189902"/>
                      <a:pt x="13" y="142120"/>
                    </a:cubicBezTo>
                    <a:cubicBezTo>
                      <a:pt x="408" y="94292"/>
                      <a:pt x="9188" y="47010"/>
                      <a:pt x="17908" y="0"/>
                    </a:cubicBezTo>
                    <a:cubicBezTo>
                      <a:pt x="50566" y="33565"/>
                      <a:pt x="66599" y="80757"/>
                      <a:pt x="69597" y="127449"/>
                    </a:cubicBezTo>
                    <a:cubicBezTo>
                      <a:pt x="72595" y="174187"/>
                      <a:pt x="63556" y="220878"/>
                      <a:pt x="51792" y="266208"/>
                    </a:cubicBezTo>
                    <a:cubicBezTo>
                      <a:pt x="49612" y="274701"/>
                      <a:pt x="40482" y="279516"/>
                      <a:pt x="31762" y="28028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3" name="Google Shape;1113;p19"/>
              <p:cNvSpPr/>
              <p:nvPr/>
            </p:nvSpPr>
            <p:spPr>
              <a:xfrm>
                <a:off x="3556970" y="4649825"/>
                <a:ext cx="440912" cy="268065"/>
              </a:xfrm>
              <a:custGeom>
                <a:rect b="b" l="l" r="r" t="t"/>
                <a:pathLst>
                  <a:path extrusionOk="0" h="148925" w="244951">
                    <a:moveTo>
                      <a:pt x="0" y="136896"/>
                    </a:moveTo>
                    <a:cubicBezTo>
                      <a:pt x="26662" y="97199"/>
                      <a:pt x="66677" y="67948"/>
                      <a:pt x="109690" y="47055"/>
                    </a:cubicBezTo>
                    <a:cubicBezTo>
                      <a:pt x="152703" y="26207"/>
                      <a:pt x="198941" y="13035"/>
                      <a:pt x="244951" y="0"/>
                    </a:cubicBezTo>
                    <a:cubicBezTo>
                      <a:pt x="229372" y="44194"/>
                      <a:pt x="194217" y="79485"/>
                      <a:pt x="153702" y="102922"/>
                    </a:cubicBezTo>
                    <a:cubicBezTo>
                      <a:pt x="113142" y="126359"/>
                      <a:pt x="67313" y="138986"/>
                      <a:pt x="21484" y="148615"/>
                    </a:cubicBezTo>
                    <a:cubicBezTo>
                      <a:pt x="12945" y="150386"/>
                      <a:pt x="4542" y="144345"/>
                      <a:pt x="0" y="13689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4" name="Google Shape;1114;p19"/>
              <p:cNvSpPr/>
              <p:nvPr/>
            </p:nvSpPr>
            <p:spPr>
              <a:xfrm>
                <a:off x="3597140" y="4673211"/>
                <a:ext cx="379818" cy="217123"/>
              </a:xfrm>
              <a:custGeom>
                <a:rect b="b" l="l" r="r" t="t"/>
                <a:pathLst>
                  <a:path extrusionOk="0" h="120624" w="211010">
                    <a:moveTo>
                      <a:pt x="210282" y="91"/>
                    </a:moveTo>
                    <a:cubicBezTo>
                      <a:pt x="197655" y="10129"/>
                      <a:pt x="184847" y="19894"/>
                      <a:pt x="171721" y="29205"/>
                    </a:cubicBezTo>
                    <a:cubicBezTo>
                      <a:pt x="158685" y="38471"/>
                      <a:pt x="145331" y="47328"/>
                      <a:pt x="131569" y="55504"/>
                    </a:cubicBezTo>
                    <a:cubicBezTo>
                      <a:pt x="117898" y="63680"/>
                      <a:pt x="103772" y="71265"/>
                      <a:pt x="89283" y="77987"/>
                    </a:cubicBezTo>
                    <a:cubicBezTo>
                      <a:pt x="74975" y="84573"/>
                      <a:pt x="60214" y="89978"/>
                      <a:pt x="45589" y="95792"/>
                    </a:cubicBezTo>
                    <a:cubicBezTo>
                      <a:pt x="31463" y="101424"/>
                      <a:pt x="17383" y="107646"/>
                      <a:pt x="4846" y="116367"/>
                    </a:cubicBezTo>
                    <a:cubicBezTo>
                      <a:pt x="3257" y="117503"/>
                      <a:pt x="1713" y="118638"/>
                      <a:pt x="168" y="119819"/>
                    </a:cubicBezTo>
                    <a:cubicBezTo>
                      <a:pt x="-241" y="120137"/>
                      <a:pt x="168" y="120863"/>
                      <a:pt x="622" y="120546"/>
                    </a:cubicBezTo>
                    <a:cubicBezTo>
                      <a:pt x="12977" y="111053"/>
                      <a:pt x="27057" y="104285"/>
                      <a:pt x="41410" y="98426"/>
                    </a:cubicBezTo>
                    <a:cubicBezTo>
                      <a:pt x="55763" y="92521"/>
                      <a:pt x="70524" y="87298"/>
                      <a:pt x="84786" y="80939"/>
                    </a:cubicBezTo>
                    <a:cubicBezTo>
                      <a:pt x="99321" y="74444"/>
                      <a:pt x="113537" y="67086"/>
                      <a:pt x="127345" y="59047"/>
                    </a:cubicBezTo>
                    <a:cubicBezTo>
                      <a:pt x="141198" y="50962"/>
                      <a:pt x="154688" y="42196"/>
                      <a:pt x="167860" y="33021"/>
                    </a:cubicBezTo>
                    <a:cubicBezTo>
                      <a:pt x="180896" y="23891"/>
                      <a:pt x="193658" y="14308"/>
                      <a:pt x="206149" y="4451"/>
                    </a:cubicBezTo>
                    <a:cubicBezTo>
                      <a:pt x="207739" y="3180"/>
                      <a:pt x="209283" y="1953"/>
                      <a:pt x="210873" y="682"/>
                    </a:cubicBezTo>
                    <a:cubicBezTo>
                      <a:pt x="211281" y="364"/>
                      <a:pt x="210691" y="-227"/>
                      <a:pt x="210282" y="91"/>
                    </a:cubicBezTo>
                    <a:lnTo>
                      <a:pt x="210282" y="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5" name="Google Shape;1115;p19"/>
              <p:cNvSpPr/>
              <p:nvPr/>
            </p:nvSpPr>
            <p:spPr>
              <a:xfrm>
                <a:off x="3744073" y="4731618"/>
                <a:ext cx="57348" cy="82903"/>
              </a:xfrm>
              <a:custGeom>
                <a:rect b="b" l="l" r="r" t="t"/>
                <a:pathLst>
                  <a:path extrusionOk="0" h="46057" w="31860">
                    <a:moveTo>
                      <a:pt x="31010" y="168"/>
                    </a:moveTo>
                    <a:cubicBezTo>
                      <a:pt x="22335" y="11478"/>
                      <a:pt x="14159" y="23151"/>
                      <a:pt x="6438" y="35142"/>
                    </a:cubicBezTo>
                    <a:cubicBezTo>
                      <a:pt x="4303" y="38548"/>
                      <a:pt x="2168" y="41955"/>
                      <a:pt x="79" y="45407"/>
                    </a:cubicBezTo>
                    <a:cubicBezTo>
                      <a:pt x="-239" y="45906"/>
                      <a:pt x="488" y="46315"/>
                      <a:pt x="805" y="45861"/>
                    </a:cubicBezTo>
                    <a:cubicBezTo>
                      <a:pt x="8209" y="33688"/>
                      <a:pt x="16112" y="21788"/>
                      <a:pt x="24515" y="10297"/>
                    </a:cubicBezTo>
                    <a:cubicBezTo>
                      <a:pt x="26877" y="7027"/>
                      <a:pt x="29284" y="3802"/>
                      <a:pt x="31782" y="622"/>
                    </a:cubicBezTo>
                    <a:cubicBezTo>
                      <a:pt x="32100" y="168"/>
                      <a:pt x="31373" y="-240"/>
                      <a:pt x="31010" y="168"/>
                    </a:cubicBezTo>
                    <a:lnTo>
                      <a:pt x="31010" y="16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6" name="Google Shape;1116;p19"/>
              <p:cNvSpPr/>
              <p:nvPr/>
            </p:nvSpPr>
            <p:spPr>
              <a:xfrm>
                <a:off x="3692376" y="4839501"/>
                <a:ext cx="121153" cy="9432"/>
              </a:xfrm>
              <a:custGeom>
                <a:rect b="b" l="l" r="r" t="t"/>
                <a:pathLst>
                  <a:path extrusionOk="0" h="5240" w="67307">
                    <a:moveTo>
                      <a:pt x="66768" y="15"/>
                    </a:moveTo>
                    <a:cubicBezTo>
                      <a:pt x="58274" y="1831"/>
                      <a:pt x="49645" y="3103"/>
                      <a:pt x="40969" y="3784"/>
                    </a:cubicBezTo>
                    <a:cubicBezTo>
                      <a:pt x="32339" y="4466"/>
                      <a:pt x="23664" y="4557"/>
                      <a:pt x="15034" y="4102"/>
                    </a:cubicBezTo>
                    <a:cubicBezTo>
                      <a:pt x="10129" y="3830"/>
                      <a:pt x="5269" y="3375"/>
                      <a:pt x="409" y="2740"/>
                    </a:cubicBezTo>
                    <a:cubicBezTo>
                      <a:pt x="-136" y="2694"/>
                      <a:pt x="-136" y="3512"/>
                      <a:pt x="409" y="3603"/>
                    </a:cubicBezTo>
                    <a:cubicBezTo>
                      <a:pt x="9039" y="4738"/>
                      <a:pt x="17805" y="5283"/>
                      <a:pt x="26525" y="5238"/>
                    </a:cubicBezTo>
                    <a:cubicBezTo>
                      <a:pt x="35201" y="5192"/>
                      <a:pt x="43830" y="4557"/>
                      <a:pt x="52415" y="3375"/>
                    </a:cubicBezTo>
                    <a:cubicBezTo>
                      <a:pt x="57320" y="2740"/>
                      <a:pt x="62180" y="1877"/>
                      <a:pt x="66995" y="832"/>
                    </a:cubicBezTo>
                    <a:cubicBezTo>
                      <a:pt x="67540" y="741"/>
                      <a:pt x="67313" y="-122"/>
                      <a:pt x="66768" y="15"/>
                    </a:cubicBezTo>
                    <a:lnTo>
                      <a:pt x="66768"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7" name="Google Shape;1117;p19"/>
              <p:cNvSpPr/>
              <p:nvPr/>
            </p:nvSpPr>
            <p:spPr>
              <a:xfrm>
                <a:off x="3574027" y="4716381"/>
                <a:ext cx="217739" cy="151990"/>
              </a:xfrm>
              <a:custGeom>
                <a:rect b="b" l="l" r="r" t="t"/>
                <a:pathLst>
                  <a:path extrusionOk="0" h="84439" w="120966">
                    <a:moveTo>
                      <a:pt x="120427" y="2"/>
                    </a:moveTo>
                    <a:cubicBezTo>
                      <a:pt x="111297" y="1410"/>
                      <a:pt x="102395" y="4181"/>
                      <a:pt x="93947" y="7905"/>
                    </a:cubicBezTo>
                    <a:cubicBezTo>
                      <a:pt x="85498" y="11675"/>
                      <a:pt x="77369" y="16444"/>
                      <a:pt x="69738" y="21758"/>
                    </a:cubicBezTo>
                    <a:cubicBezTo>
                      <a:pt x="61926" y="27118"/>
                      <a:pt x="54522" y="32977"/>
                      <a:pt x="47345" y="39109"/>
                    </a:cubicBezTo>
                    <a:cubicBezTo>
                      <a:pt x="39851" y="45422"/>
                      <a:pt x="32584" y="51963"/>
                      <a:pt x="25317" y="58503"/>
                    </a:cubicBezTo>
                    <a:cubicBezTo>
                      <a:pt x="17459" y="65589"/>
                      <a:pt x="9738" y="72856"/>
                      <a:pt x="2697" y="80759"/>
                    </a:cubicBezTo>
                    <a:cubicBezTo>
                      <a:pt x="1835" y="81713"/>
                      <a:pt x="972" y="82712"/>
                      <a:pt x="108" y="83711"/>
                    </a:cubicBezTo>
                    <a:cubicBezTo>
                      <a:pt x="-255" y="84120"/>
                      <a:pt x="381" y="84711"/>
                      <a:pt x="744" y="84302"/>
                    </a:cubicBezTo>
                    <a:cubicBezTo>
                      <a:pt x="7558" y="76308"/>
                      <a:pt x="15143" y="68950"/>
                      <a:pt x="22909" y="61864"/>
                    </a:cubicBezTo>
                    <a:cubicBezTo>
                      <a:pt x="30222" y="55187"/>
                      <a:pt x="37535" y="48601"/>
                      <a:pt x="45029" y="42197"/>
                    </a:cubicBezTo>
                    <a:cubicBezTo>
                      <a:pt x="52206" y="36020"/>
                      <a:pt x="59564" y="29979"/>
                      <a:pt x="67285" y="24483"/>
                    </a:cubicBezTo>
                    <a:cubicBezTo>
                      <a:pt x="75007" y="18987"/>
                      <a:pt x="82773" y="14173"/>
                      <a:pt x="91176" y="10130"/>
                    </a:cubicBezTo>
                    <a:cubicBezTo>
                      <a:pt x="99579" y="6134"/>
                      <a:pt x="108209" y="3136"/>
                      <a:pt x="117247" y="1410"/>
                    </a:cubicBezTo>
                    <a:cubicBezTo>
                      <a:pt x="118383" y="1183"/>
                      <a:pt x="119518" y="1001"/>
                      <a:pt x="120654" y="819"/>
                    </a:cubicBezTo>
                    <a:cubicBezTo>
                      <a:pt x="121199" y="774"/>
                      <a:pt x="120972" y="-43"/>
                      <a:pt x="120427" y="2"/>
                    </a:cubicBezTo>
                    <a:lnTo>
                      <a:pt x="120427" y="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8" name="Google Shape;1118;p19"/>
              <p:cNvSpPr/>
              <p:nvPr/>
            </p:nvSpPr>
            <p:spPr>
              <a:xfrm>
                <a:off x="3548646" y="4418559"/>
                <a:ext cx="333085" cy="419627"/>
              </a:xfrm>
              <a:custGeom>
                <a:rect b="b" l="l" r="r" t="t"/>
                <a:pathLst>
                  <a:path extrusionOk="0" h="233126" w="185047">
                    <a:moveTo>
                      <a:pt x="184261" y="197"/>
                    </a:moveTo>
                    <a:cubicBezTo>
                      <a:pt x="175177" y="17502"/>
                      <a:pt x="165548" y="34489"/>
                      <a:pt x="155328" y="51113"/>
                    </a:cubicBezTo>
                    <a:cubicBezTo>
                      <a:pt x="145154" y="67737"/>
                      <a:pt x="134389" y="84042"/>
                      <a:pt x="123080" y="99985"/>
                    </a:cubicBezTo>
                    <a:cubicBezTo>
                      <a:pt x="111816" y="115927"/>
                      <a:pt x="99961" y="131461"/>
                      <a:pt x="87607" y="146632"/>
                    </a:cubicBezTo>
                    <a:cubicBezTo>
                      <a:pt x="75343" y="161756"/>
                      <a:pt x="62535" y="176472"/>
                      <a:pt x="49227" y="190689"/>
                    </a:cubicBezTo>
                    <a:cubicBezTo>
                      <a:pt x="35919" y="204906"/>
                      <a:pt x="22247" y="218168"/>
                      <a:pt x="6077" y="228706"/>
                    </a:cubicBezTo>
                    <a:cubicBezTo>
                      <a:pt x="4170" y="229932"/>
                      <a:pt x="2217" y="231158"/>
                      <a:pt x="218" y="232339"/>
                    </a:cubicBezTo>
                    <a:cubicBezTo>
                      <a:pt x="-281" y="232612"/>
                      <a:pt x="173" y="233339"/>
                      <a:pt x="627" y="233066"/>
                    </a:cubicBezTo>
                    <a:cubicBezTo>
                      <a:pt x="17114" y="223392"/>
                      <a:pt x="31422" y="210492"/>
                      <a:pt x="44639" y="196775"/>
                    </a:cubicBezTo>
                    <a:cubicBezTo>
                      <a:pt x="58174" y="182741"/>
                      <a:pt x="71028" y="168024"/>
                      <a:pt x="83473" y="153036"/>
                    </a:cubicBezTo>
                    <a:cubicBezTo>
                      <a:pt x="95873" y="138047"/>
                      <a:pt x="107910" y="122513"/>
                      <a:pt x="119355" y="106662"/>
                    </a:cubicBezTo>
                    <a:cubicBezTo>
                      <a:pt x="130801" y="90765"/>
                      <a:pt x="141748" y="74504"/>
                      <a:pt x="152149" y="57926"/>
                    </a:cubicBezTo>
                    <a:cubicBezTo>
                      <a:pt x="162504" y="41302"/>
                      <a:pt x="172361" y="24360"/>
                      <a:pt x="181581" y="7101"/>
                    </a:cubicBezTo>
                    <a:cubicBezTo>
                      <a:pt x="182762" y="4966"/>
                      <a:pt x="183898" y="2786"/>
                      <a:pt x="184987" y="651"/>
                    </a:cubicBezTo>
                    <a:cubicBezTo>
                      <a:pt x="185260" y="151"/>
                      <a:pt x="184533" y="-258"/>
                      <a:pt x="184261" y="197"/>
                    </a:cubicBezTo>
                    <a:lnTo>
                      <a:pt x="184261"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9" name="Google Shape;1119;p19"/>
              <p:cNvSpPr/>
              <p:nvPr/>
            </p:nvSpPr>
            <p:spPr>
              <a:xfrm>
                <a:off x="3748385" y="4628595"/>
                <a:ext cx="96881" cy="10028"/>
              </a:xfrm>
              <a:custGeom>
                <a:rect b="b" l="l" r="r" t="t"/>
                <a:pathLst>
                  <a:path extrusionOk="0" h="5571" w="53823">
                    <a:moveTo>
                      <a:pt x="53187" y="29"/>
                    </a:moveTo>
                    <a:cubicBezTo>
                      <a:pt x="50144" y="1346"/>
                      <a:pt x="46828" y="1710"/>
                      <a:pt x="43558" y="1937"/>
                    </a:cubicBezTo>
                    <a:cubicBezTo>
                      <a:pt x="40152" y="2164"/>
                      <a:pt x="36745" y="2391"/>
                      <a:pt x="33293" y="2618"/>
                    </a:cubicBezTo>
                    <a:cubicBezTo>
                      <a:pt x="26298" y="3026"/>
                      <a:pt x="19349" y="3481"/>
                      <a:pt x="12354" y="3935"/>
                    </a:cubicBezTo>
                    <a:cubicBezTo>
                      <a:pt x="8357" y="4208"/>
                      <a:pt x="4360" y="4480"/>
                      <a:pt x="409" y="4707"/>
                    </a:cubicBezTo>
                    <a:cubicBezTo>
                      <a:pt x="-136" y="4753"/>
                      <a:pt x="-136" y="5615"/>
                      <a:pt x="409" y="5570"/>
                    </a:cubicBezTo>
                    <a:cubicBezTo>
                      <a:pt x="14625" y="4662"/>
                      <a:pt x="28887" y="3753"/>
                      <a:pt x="43149" y="2799"/>
                    </a:cubicBezTo>
                    <a:cubicBezTo>
                      <a:pt x="46737" y="2572"/>
                      <a:pt x="50280" y="2209"/>
                      <a:pt x="53596" y="801"/>
                    </a:cubicBezTo>
                    <a:cubicBezTo>
                      <a:pt x="54096" y="574"/>
                      <a:pt x="53687" y="-153"/>
                      <a:pt x="53187" y="29"/>
                    </a:cubicBezTo>
                    <a:lnTo>
                      <a:pt x="53187" y="2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0" name="Google Shape;1120;p19"/>
              <p:cNvSpPr/>
              <p:nvPr/>
            </p:nvSpPr>
            <p:spPr>
              <a:xfrm>
                <a:off x="3602347" y="4594386"/>
                <a:ext cx="46991" cy="157356"/>
              </a:xfrm>
              <a:custGeom>
                <a:rect b="b" l="l" r="r" t="t"/>
                <a:pathLst>
                  <a:path extrusionOk="0" h="87420" w="26106">
                    <a:moveTo>
                      <a:pt x="26027" y="86843"/>
                    </a:moveTo>
                    <a:cubicBezTo>
                      <a:pt x="18896" y="77396"/>
                      <a:pt x="13900" y="66631"/>
                      <a:pt x="10357" y="55413"/>
                    </a:cubicBezTo>
                    <a:cubicBezTo>
                      <a:pt x="6815" y="44058"/>
                      <a:pt x="4680" y="32294"/>
                      <a:pt x="3136" y="20485"/>
                    </a:cubicBezTo>
                    <a:cubicBezTo>
                      <a:pt x="2273" y="13808"/>
                      <a:pt x="1546" y="7086"/>
                      <a:pt x="865" y="409"/>
                    </a:cubicBezTo>
                    <a:cubicBezTo>
                      <a:pt x="819" y="-136"/>
                      <a:pt x="-44" y="-136"/>
                      <a:pt x="2" y="409"/>
                    </a:cubicBezTo>
                    <a:cubicBezTo>
                      <a:pt x="1228" y="12400"/>
                      <a:pt x="2545" y="24391"/>
                      <a:pt x="4771" y="36246"/>
                    </a:cubicBezTo>
                    <a:cubicBezTo>
                      <a:pt x="7042" y="48100"/>
                      <a:pt x="10130" y="59410"/>
                      <a:pt x="15127" y="70174"/>
                    </a:cubicBezTo>
                    <a:cubicBezTo>
                      <a:pt x="17897" y="76170"/>
                      <a:pt x="21258" y="81938"/>
                      <a:pt x="25301" y="87252"/>
                    </a:cubicBezTo>
                    <a:cubicBezTo>
                      <a:pt x="25619" y="87661"/>
                      <a:pt x="26345" y="87252"/>
                      <a:pt x="26027" y="86798"/>
                    </a:cubicBezTo>
                    <a:lnTo>
                      <a:pt x="26027" y="867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1" name="Google Shape;1121;p19"/>
              <p:cNvSpPr/>
              <p:nvPr/>
            </p:nvSpPr>
            <p:spPr>
              <a:xfrm>
                <a:off x="3526452" y="4555337"/>
                <a:ext cx="124220" cy="289791"/>
              </a:xfrm>
              <a:custGeom>
                <a:rect b="b" l="l" r="r" t="t"/>
                <a:pathLst>
                  <a:path extrusionOk="0" h="160995" w="69011">
                    <a:moveTo>
                      <a:pt x="68504" y="26"/>
                    </a:moveTo>
                    <a:cubicBezTo>
                      <a:pt x="58285" y="4114"/>
                      <a:pt x="49655" y="11290"/>
                      <a:pt x="42524" y="19602"/>
                    </a:cubicBezTo>
                    <a:cubicBezTo>
                      <a:pt x="35075" y="28368"/>
                      <a:pt x="29034" y="38270"/>
                      <a:pt x="23402" y="48262"/>
                    </a:cubicBezTo>
                    <a:cubicBezTo>
                      <a:pt x="17088" y="59481"/>
                      <a:pt x="11411" y="71109"/>
                      <a:pt x="7187" y="83281"/>
                    </a:cubicBezTo>
                    <a:cubicBezTo>
                      <a:pt x="3099" y="95182"/>
                      <a:pt x="419" y="107626"/>
                      <a:pt x="56" y="120253"/>
                    </a:cubicBezTo>
                    <a:cubicBezTo>
                      <a:pt x="-353" y="132653"/>
                      <a:pt x="1464" y="145189"/>
                      <a:pt x="6051" y="156680"/>
                    </a:cubicBezTo>
                    <a:cubicBezTo>
                      <a:pt x="6597" y="158089"/>
                      <a:pt x="7187" y="159451"/>
                      <a:pt x="7823" y="160768"/>
                    </a:cubicBezTo>
                    <a:cubicBezTo>
                      <a:pt x="8050" y="161268"/>
                      <a:pt x="8777" y="160859"/>
                      <a:pt x="8550" y="160360"/>
                    </a:cubicBezTo>
                    <a:cubicBezTo>
                      <a:pt x="3326" y="149141"/>
                      <a:pt x="964" y="136832"/>
                      <a:pt x="828" y="124523"/>
                    </a:cubicBezTo>
                    <a:cubicBezTo>
                      <a:pt x="737" y="112032"/>
                      <a:pt x="2917" y="99633"/>
                      <a:pt x="6597" y="87778"/>
                    </a:cubicBezTo>
                    <a:cubicBezTo>
                      <a:pt x="10366" y="75696"/>
                      <a:pt x="15681" y="64114"/>
                      <a:pt x="21721" y="53031"/>
                    </a:cubicBezTo>
                    <a:cubicBezTo>
                      <a:pt x="27263" y="42857"/>
                      <a:pt x="33167" y="32774"/>
                      <a:pt x="40344" y="23645"/>
                    </a:cubicBezTo>
                    <a:cubicBezTo>
                      <a:pt x="47066" y="15105"/>
                      <a:pt x="55105" y="7384"/>
                      <a:pt x="64962" y="2524"/>
                    </a:cubicBezTo>
                    <a:cubicBezTo>
                      <a:pt x="66188" y="1934"/>
                      <a:pt x="67460" y="1343"/>
                      <a:pt x="68731" y="844"/>
                    </a:cubicBezTo>
                    <a:cubicBezTo>
                      <a:pt x="69231" y="662"/>
                      <a:pt x="69004" y="-156"/>
                      <a:pt x="68504" y="26"/>
                    </a:cubicBezTo>
                    <a:lnTo>
                      <a:pt x="68504" y="2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2" name="Google Shape;1122;p19"/>
              <p:cNvSpPr/>
              <p:nvPr/>
            </p:nvSpPr>
            <p:spPr>
              <a:xfrm>
                <a:off x="3509132" y="4376557"/>
                <a:ext cx="26001" cy="332829"/>
              </a:xfrm>
              <a:custGeom>
                <a:rect b="b" l="l" r="r" t="t"/>
                <a:pathLst>
                  <a:path extrusionOk="0" h="184905" w="14445">
                    <a:moveTo>
                      <a:pt x="2" y="409"/>
                    </a:moveTo>
                    <a:cubicBezTo>
                      <a:pt x="2863" y="24254"/>
                      <a:pt x="5270" y="48145"/>
                      <a:pt x="7269" y="72082"/>
                    </a:cubicBezTo>
                    <a:cubicBezTo>
                      <a:pt x="9268" y="95973"/>
                      <a:pt x="10857" y="119955"/>
                      <a:pt x="12038" y="143936"/>
                    </a:cubicBezTo>
                    <a:cubicBezTo>
                      <a:pt x="12674" y="157426"/>
                      <a:pt x="13174" y="170961"/>
                      <a:pt x="13583" y="184497"/>
                    </a:cubicBezTo>
                    <a:cubicBezTo>
                      <a:pt x="13583" y="185042"/>
                      <a:pt x="14445" y="185042"/>
                      <a:pt x="14445" y="184497"/>
                    </a:cubicBezTo>
                    <a:cubicBezTo>
                      <a:pt x="13764" y="160470"/>
                      <a:pt x="12629" y="136488"/>
                      <a:pt x="11130" y="112551"/>
                    </a:cubicBezTo>
                    <a:cubicBezTo>
                      <a:pt x="9585" y="88569"/>
                      <a:pt x="7632" y="64633"/>
                      <a:pt x="5270" y="40742"/>
                    </a:cubicBezTo>
                    <a:cubicBezTo>
                      <a:pt x="3908" y="27297"/>
                      <a:pt x="2455" y="13853"/>
                      <a:pt x="865" y="409"/>
                    </a:cubicBezTo>
                    <a:cubicBezTo>
                      <a:pt x="774" y="-136"/>
                      <a:pt x="-43" y="-136"/>
                      <a:pt x="2" y="409"/>
                    </a:cubicBezTo>
                    <a:lnTo>
                      <a:pt x="2"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3" name="Google Shape;1123;p19"/>
              <p:cNvSpPr/>
              <p:nvPr/>
            </p:nvSpPr>
            <p:spPr>
              <a:xfrm>
                <a:off x="3531707" y="4518842"/>
                <a:ext cx="28622" cy="93436"/>
              </a:xfrm>
              <a:custGeom>
                <a:rect b="b" l="l" r="r" t="t"/>
                <a:pathLst>
                  <a:path extrusionOk="0" h="51909" w="15901">
                    <a:moveTo>
                      <a:pt x="15077" y="313"/>
                    </a:moveTo>
                    <a:cubicBezTo>
                      <a:pt x="12715" y="13893"/>
                      <a:pt x="9127" y="27292"/>
                      <a:pt x="4404" y="40237"/>
                    </a:cubicBezTo>
                    <a:cubicBezTo>
                      <a:pt x="3041" y="43961"/>
                      <a:pt x="1587" y="47640"/>
                      <a:pt x="43" y="51274"/>
                    </a:cubicBezTo>
                    <a:cubicBezTo>
                      <a:pt x="-184" y="51774"/>
                      <a:pt x="543" y="52182"/>
                      <a:pt x="770" y="51683"/>
                    </a:cubicBezTo>
                    <a:cubicBezTo>
                      <a:pt x="6220" y="38874"/>
                      <a:pt x="10535" y="25611"/>
                      <a:pt x="13579" y="12031"/>
                    </a:cubicBezTo>
                    <a:cubicBezTo>
                      <a:pt x="14487" y="8215"/>
                      <a:pt x="15214" y="4400"/>
                      <a:pt x="15895" y="540"/>
                    </a:cubicBezTo>
                    <a:cubicBezTo>
                      <a:pt x="15986" y="-5"/>
                      <a:pt x="15168" y="-233"/>
                      <a:pt x="15077" y="313"/>
                    </a:cubicBezTo>
                    <a:lnTo>
                      <a:pt x="15077"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4" name="Google Shape;1124;p19"/>
              <p:cNvSpPr/>
              <p:nvPr/>
            </p:nvSpPr>
            <p:spPr>
              <a:xfrm>
                <a:off x="3481717" y="4461484"/>
                <a:ext cx="40570" cy="77107"/>
              </a:xfrm>
              <a:custGeom>
                <a:rect b="b" l="l" r="r" t="t"/>
                <a:pathLst>
                  <a:path extrusionOk="0" h="42837" w="22539">
                    <a:moveTo>
                      <a:pt x="60" y="607"/>
                    </a:moveTo>
                    <a:cubicBezTo>
                      <a:pt x="6374" y="11190"/>
                      <a:pt x="12187" y="22045"/>
                      <a:pt x="17456" y="33173"/>
                    </a:cubicBezTo>
                    <a:cubicBezTo>
                      <a:pt x="18909" y="36307"/>
                      <a:pt x="20363" y="39441"/>
                      <a:pt x="21726" y="42621"/>
                    </a:cubicBezTo>
                    <a:cubicBezTo>
                      <a:pt x="21953" y="43120"/>
                      <a:pt x="22725" y="42666"/>
                      <a:pt x="22498" y="42166"/>
                    </a:cubicBezTo>
                    <a:cubicBezTo>
                      <a:pt x="17547" y="30902"/>
                      <a:pt x="12006" y="19865"/>
                      <a:pt x="6010" y="9146"/>
                    </a:cubicBezTo>
                    <a:cubicBezTo>
                      <a:pt x="4284" y="6148"/>
                      <a:pt x="2558" y="3150"/>
                      <a:pt x="787" y="198"/>
                    </a:cubicBezTo>
                    <a:cubicBezTo>
                      <a:pt x="514" y="-256"/>
                      <a:pt x="-212" y="153"/>
                      <a:pt x="60" y="607"/>
                    </a:cubicBezTo>
                    <a:lnTo>
                      <a:pt x="60" y="6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125" name="Google Shape;1125;p19"/>
            <p:cNvGrpSpPr/>
            <p:nvPr/>
          </p:nvGrpSpPr>
          <p:grpSpPr>
            <a:xfrm>
              <a:off x="7802691" y="3915080"/>
              <a:ext cx="1527845" cy="1278314"/>
              <a:chOff x="4801174" y="4178804"/>
              <a:chExt cx="839014" cy="701985"/>
            </a:xfrm>
          </p:grpSpPr>
          <p:grpSp>
            <p:nvGrpSpPr>
              <p:cNvPr id="1126" name="Google Shape;1126;p19"/>
              <p:cNvGrpSpPr/>
              <p:nvPr/>
            </p:nvGrpSpPr>
            <p:grpSpPr>
              <a:xfrm>
                <a:off x="4801174" y="4178804"/>
                <a:ext cx="839014" cy="686077"/>
                <a:chOff x="4801174" y="4178804"/>
                <a:chExt cx="839014" cy="686077"/>
              </a:xfrm>
            </p:grpSpPr>
            <p:sp>
              <p:nvSpPr>
                <p:cNvPr id="1127" name="Google Shape;1127;p19"/>
                <p:cNvSpPr/>
                <p:nvPr/>
              </p:nvSpPr>
              <p:spPr>
                <a:xfrm>
                  <a:off x="4801174" y="4178804"/>
                  <a:ext cx="768976" cy="671746"/>
                </a:xfrm>
                <a:custGeom>
                  <a:rect b="b" l="l" r="r" t="t"/>
                  <a:pathLst>
                    <a:path extrusionOk="0" h="373192" w="427209">
                      <a:moveTo>
                        <a:pt x="407488" y="4835"/>
                      </a:moveTo>
                      <a:cubicBezTo>
                        <a:pt x="368972" y="-13242"/>
                        <a:pt x="325232" y="22231"/>
                        <a:pt x="317238" y="63881"/>
                      </a:cubicBezTo>
                      <a:cubicBezTo>
                        <a:pt x="313514" y="83366"/>
                        <a:pt x="316738" y="103397"/>
                        <a:pt x="319963" y="122973"/>
                      </a:cubicBezTo>
                      <a:cubicBezTo>
                        <a:pt x="302522" y="118749"/>
                        <a:pt x="283128" y="124108"/>
                        <a:pt x="270319" y="136644"/>
                      </a:cubicBezTo>
                      <a:cubicBezTo>
                        <a:pt x="245111" y="161262"/>
                        <a:pt x="255921" y="184245"/>
                        <a:pt x="268230" y="210316"/>
                      </a:cubicBezTo>
                      <a:cubicBezTo>
                        <a:pt x="252696" y="197144"/>
                        <a:pt x="230440" y="188969"/>
                        <a:pt x="210728" y="197780"/>
                      </a:cubicBezTo>
                      <a:cubicBezTo>
                        <a:pt x="191561" y="206319"/>
                        <a:pt x="181977" y="233935"/>
                        <a:pt x="195648" y="249877"/>
                      </a:cubicBezTo>
                      <a:cubicBezTo>
                        <a:pt x="179751" y="232072"/>
                        <a:pt x="156178" y="219309"/>
                        <a:pt x="132559" y="222761"/>
                      </a:cubicBezTo>
                      <a:cubicBezTo>
                        <a:pt x="108941" y="226213"/>
                        <a:pt x="88366" y="250195"/>
                        <a:pt x="94179" y="273314"/>
                      </a:cubicBezTo>
                      <a:cubicBezTo>
                        <a:pt x="75375" y="274131"/>
                        <a:pt x="55845" y="270634"/>
                        <a:pt x="38085" y="276857"/>
                      </a:cubicBezTo>
                      <a:cubicBezTo>
                        <a:pt x="20326" y="283125"/>
                        <a:pt x="6064" y="305153"/>
                        <a:pt x="16556" y="320823"/>
                      </a:cubicBezTo>
                      <a:cubicBezTo>
                        <a:pt x="568" y="329635"/>
                        <a:pt x="-5064" y="353026"/>
                        <a:pt x="5110" y="368197"/>
                      </a:cubicBezTo>
                      <a:cubicBezTo>
                        <a:pt x="5565" y="368197"/>
                        <a:pt x="9698" y="373193"/>
                        <a:pt x="10152" y="373193"/>
                      </a:cubicBezTo>
                      <a:lnTo>
                        <a:pt x="408760" y="373193"/>
                      </a:lnTo>
                      <a:cubicBezTo>
                        <a:pt x="411667" y="354162"/>
                        <a:pt x="411939" y="333359"/>
                        <a:pt x="411076" y="314101"/>
                      </a:cubicBezTo>
                      <a:lnTo>
                        <a:pt x="411076" y="137598"/>
                      </a:lnTo>
                      <a:cubicBezTo>
                        <a:pt x="415527" y="137598"/>
                        <a:pt x="419797" y="136099"/>
                        <a:pt x="424157" y="135327"/>
                      </a:cubicBezTo>
                      <a:cubicBezTo>
                        <a:pt x="427428" y="125335"/>
                        <a:pt x="427291" y="114616"/>
                        <a:pt x="427155" y="104123"/>
                      </a:cubicBezTo>
                      <a:cubicBezTo>
                        <a:pt x="426792" y="77643"/>
                        <a:pt x="426428" y="51163"/>
                        <a:pt x="426065" y="24683"/>
                      </a:cubicBezTo>
                      <a:cubicBezTo>
                        <a:pt x="426019" y="21595"/>
                        <a:pt x="425838" y="18188"/>
                        <a:pt x="423612" y="16099"/>
                      </a:cubicBezTo>
                      <a:cubicBezTo>
                        <a:pt x="418435" y="11148"/>
                        <a:pt x="413029" y="7469"/>
                        <a:pt x="407488" y="48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8" name="Google Shape;1128;p19"/>
                <p:cNvSpPr/>
                <p:nvPr/>
              </p:nvSpPr>
              <p:spPr>
                <a:xfrm>
                  <a:off x="5263547" y="4340064"/>
                  <a:ext cx="376641" cy="524817"/>
                </a:xfrm>
                <a:custGeom>
                  <a:rect b="b" l="l" r="r" t="t"/>
                  <a:pathLst>
                    <a:path extrusionOk="0" h="291565" w="209245">
                      <a:moveTo>
                        <a:pt x="199474" y="285524"/>
                      </a:moveTo>
                      <a:cubicBezTo>
                        <a:pt x="213918" y="247644"/>
                        <a:pt x="213963" y="201451"/>
                        <a:pt x="188619" y="169748"/>
                      </a:cubicBezTo>
                      <a:cubicBezTo>
                        <a:pt x="176991" y="155259"/>
                        <a:pt x="161185" y="144903"/>
                        <a:pt x="146969" y="132958"/>
                      </a:cubicBezTo>
                      <a:cubicBezTo>
                        <a:pt x="132752" y="121012"/>
                        <a:pt x="119398" y="106251"/>
                        <a:pt x="115992" y="88037"/>
                      </a:cubicBezTo>
                      <a:cubicBezTo>
                        <a:pt x="112540" y="69778"/>
                        <a:pt x="119217" y="49293"/>
                        <a:pt x="109860" y="33260"/>
                      </a:cubicBezTo>
                      <a:cubicBezTo>
                        <a:pt x="104909" y="24767"/>
                        <a:pt x="96279" y="19180"/>
                        <a:pt x="87786" y="14275"/>
                      </a:cubicBezTo>
                      <a:cubicBezTo>
                        <a:pt x="73660" y="6099"/>
                        <a:pt x="57945" y="-1304"/>
                        <a:pt x="41639" y="194"/>
                      </a:cubicBezTo>
                      <a:cubicBezTo>
                        <a:pt x="25379" y="1739"/>
                        <a:pt x="9254" y="15455"/>
                        <a:pt x="10799" y="31716"/>
                      </a:cubicBezTo>
                      <a:cubicBezTo>
                        <a:pt x="12343" y="48340"/>
                        <a:pt x="30330" y="59423"/>
                        <a:pt x="33191" y="75864"/>
                      </a:cubicBezTo>
                      <a:cubicBezTo>
                        <a:pt x="37824" y="102435"/>
                        <a:pt x="1351" y="124510"/>
                        <a:pt x="8618" y="150490"/>
                      </a:cubicBezTo>
                      <a:cubicBezTo>
                        <a:pt x="12252" y="163480"/>
                        <a:pt x="26469" y="173518"/>
                        <a:pt x="24470" y="186872"/>
                      </a:cubicBezTo>
                      <a:cubicBezTo>
                        <a:pt x="23653" y="192140"/>
                        <a:pt x="20337" y="196592"/>
                        <a:pt x="17339" y="201043"/>
                      </a:cubicBezTo>
                      <a:cubicBezTo>
                        <a:pt x="8119" y="214714"/>
                        <a:pt x="1170" y="230339"/>
                        <a:pt x="125" y="246781"/>
                      </a:cubicBezTo>
                      <a:cubicBezTo>
                        <a:pt x="-920" y="263268"/>
                        <a:pt x="4576" y="280619"/>
                        <a:pt x="16885" y="291565"/>
                      </a:cubicBezTo>
                      <a:cubicBezTo>
                        <a:pt x="79292" y="288885"/>
                        <a:pt x="137067" y="288204"/>
                        <a:pt x="199474" y="28552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9" name="Google Shape;1129;p19"/>
                <p:cNvSpPr/>
                <p:nvPr/>
              </p:nvSpPr>
              <p:spPr>
                <a:xfrm>
                  <a:off x="4971291" y="4552217"/>
                  <a:ext cx="431019" cy="310649"/>
                </a:xfrm>
                <a:custGeom>
                  <a:rect b="b" l="l" r="r" t="t"/>
                  <a:pathLst>
                    <a:path extrusionOk="0" h="172583" w="239455">
                      <a:moveTo>
                        <a:pt x="239456" y="172584"/>
                      </a:moveTo>
                      <a:cubicBezTo>
                        <a:pt x="213339" y="127663"/>
                        <a:pt x="183407" y="84014"/>
                        <a:pt x="143346" y="50949"/>
                      </a:cubicBezTo>
                      <a:cubicBezTo>
                        <a:pt x="103285" y="17837"/>
                        <a:pt x="51733" y="-3874"/>
                        <a:pt x="0" y="577"/>
                      </a:cubicBezTo>
                      <a:cubicBezTo>
                        <a:pt x="15034" y="48223"/>
                        <a:pt x="54686" y="101501"/>
                        <a:pt x="94974" y="131024"/>
                      </a:cubicBezTo>
                      <a:cubicBezTo>
                        <a:pt x="135261" y="160548"/>
                        <a:pt x="189493" y="172539"/>
                        <a:pt x="239456" y="17258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130" name="Google Shape;1130;p19"/>
              <p:cNvGrpSpPr/>
              <p:nvPr/>
            </p:nvGrpSpPr>
            <p:grpSpPr>
              <a:xfrm>
                <a:off x="5002863" y="4380028"/>
                <a:ext cx="473934" cy="500761"/>
                <a:chOff x="5002863" y="4380028"/>
                <a:chExt cx="473934" cy="500761"/>
              </a:xfrm>
            </p:grpSpPr>
            <p:sp>
              <p:nvSpPr>
                <p:cNvPr id="1131" name="Google Shape;1131;p19"/>
                <p:cNvSpPr/>
                <p:nvPr/>
              </p:nvSpPr>
              <p:spPr>
                <a:xfrm>
                  <a:off x="5346588" y="4380028"/>
                  <a:ext cx="130208" cy="467458"/>
                </a:xfrm>
                <a:custGeom>
                  <a:rect b="b" l="l" r="r" t="t"/>
                  <a:pathLst>
                    <a:path extrusionOk="0" h="259699" w="72338">
                      <a:moveTo>
                        <a:pt x="280" y="797"/>
                      </a:moveTo>
                      <a:cubicBezTo>
                        <a:pt x="10454" y="3523"/>
                        <a:pt x="19447" y="10063"/>
                        <a:pt x="25170" y="18920"/>
                      </a:cubicBezTo>
                      <a:cubicBezTo>
                        <a:pt x="31302" y="28458"/>
                        <a:pt x="33300" y="40540"/>
                        <a:pt x="30711" y="51577"/>
                      </a:cubicBezTo>
                      <a:cubicBezTo>
                        <a:pt x="28032" y="62841"/>
                        <a:pt x="20583" y="72061"/>
                        <a:pt x="16540" y="82781"/>
                      </a:cubicBezTo>
                      <a:cubicBezTo>
                        <a:pt x="12997" y="92137"/>
                        <a:pt x="12135" y="103356"/>
                        <a:pt x="19129" y="111396"/>
                      </a:cubicBezTo>
                      <a:cubicBezTo>
                        <a:pt x="25352" y="118481"/>
                        <a:pt x="34935" y="121252"/>
                        <a:pt x="42702" y="126202"/>
                      </a:cubicBezTo>
                      <a:cubicBezTo>
                        <a:pt x="50378" y="131062"/>
                        <a:pt x="55965" y="138693"/>
                        <a:pt x="58872" y="147323"/>
                      </a:cubicBezTo>
                      <a:cubicBezTo>
                        <a:pt x="61733" y="155771"/>
                        <a:pt x="62097" y="165128"/>
                        <a:pt x="59417" y="173712"/>
                      </a:cubicBezTo>
                      <a:cubicBezTo>
                        <a:pt x="57918" y="178527"/>
                        <a:pt x="55329" y="182751"/>
                        <a:pt x="52377" y="186838"/>
                      </a:cubicBezTo>
                      <a:cubicBezTo>
                        <a:pt x="49107" y="191426"/>
                        <a:pt x="45609" y="196013"/>
                        <a:pt x="44019" y="201509"/>
                      </a:cubicBezTo>
                      <a:cubicBezTo>
                        <a:pt x="42612" y="206415"/>
                        <a:pt x="42975" y="211592"/>
                        <a:pt x="46063" y="215816"/>
                      </a:cubicBezTo>
                      <a:cubicBezTo>
                        <a:pt x="49016" y="219859"/>
                        <a:pt x="53421" y="222448"/>
                        <a:pt x="57237" y="225627"/>
                      </a:cubicBezTo>
                      <a:cubicBezTo>
                        <a:pt x="64867" y="231986"/>
                        <a:pt x="71680" y="241570"/>
                        <a:pt x="71499" y="251880"/>
                      </a:cubicBezTo>
                      <a:cubicBezTo>
                        <a:pt x="71453" y="254424"/>
                        <a:pt x="70954" y="256876"/>
                        <a:pt x="70000" y="259193"/>
                      </a:cubicBezTo>
                      <a:cubicBezTo>
                        <a:pt x="69818" y="259693"/>
                        <a:pt x="70636" y="259920"/>
                        <a:pt x="70863" y="259420"/>
                      </a:cubicBezTo>
                      <a:cubicBezTo>
                        <a:pt x="74588" y="250018"/>
                        <a:pt x="70772" y="239889"/>
                        <a:pt x="64867" y="232259"/>
                      </a:cubicBezTo>
                      <a:cubicBezTo>
                        <a:pt x="61688" y="228171"/>
                        <a:pt x="57782" y="224946"/>
                        <a:pt x="53694" y="221812"/>
                      </a:cubicBezTo>
                      <a:cubicBezTo>
                        <a:pt x="49334" y="218496"/>
                        <a:pt x="44973" y="214772"/>
                        <a:pt x="44201" y="209049"/>
                      </a:cubicBezTo>
                      <a:cubicBezTo>
                        <a:pt x="42612" y="197013"/>
                        <a:pt x="53921" y="188474"/>
                        <a:pt x="58509" y="178527"/>
                      </a:cubicBezTo>
                      <a:cubicBezTo>
                        <a:pt x="62142" y="170623"/>
                        <a:pt x="62914" y="161585"/>
                        <a:pt x="61279" y="153091"/>
                      </a:cubicBezTo>
                      <a:cubicBezTo>
                        <a:pt x="59644" y="144507"/>
                        <a:pt x="55511" y="136331"/>
                        <a:pt x="49197" y="130245"/>
                      </a:cubicBezTo>
                      <a:cubicBezTo>
                        <a:pt x="42293" y="123523"/>
                        <a:pt x="32937" y="120798"/>
                        <a:pt x="25079" y="115438"/>
                      </a:cubicBezTo>
                      <a:cubicBezTo>
                        <a:pt x="20855" y="112531"/>
                        <a:pt x="17358" y="108716"/>
                        <a:pt x="15723" y="103765"/>
                      </a:cubicBezTo>
                      <a:cubicBezTo>
                        <a:pt x="13997" y="98451"/>
                        <a:pt x="14496" y="92637"/>
                        <a:pt x="15950" y="87277"/>
                      </a:cubicBezTo>
                      <a:cubicBezTo>
                        <a:pt x="19038" y="75968"/>
                        <a:pt x="26714" y="66702"/>
                        <a:pt x="30439" y="55665"/>
                      </a:cubicBezTo>
                      <a:cubicBezTo>
                        <a:pt x="33936" y="45218"/>
                        <a:pt x="33300" y="33636"/>
                        <a:pt x="28713" y="23644"/>
                      </a:cubicBezTo>
                      <a:cubicBezTo>
                        <a:pt x="24443" y="14332"/>
                        <a:pt x="16677" y="6702"/>
                        <a:pt x="7366" y="2432"/>
                      </a:cubicBezTo>
                      <a:cubicBezTo>
                        <a:pt x="5140" y="1433"/>
                        <a:pt x="2869" y="615"/>
                        <a:pt x="507" y="25"/>
                      </a:cubicBezTo>
                      <a:cubicBezTo>
                        <a:pt x="7" y="-157"/>
                        <a:pt x="-220" y="706"/>
                        <a:pt x="280" y="843"/>
                      </a:cubicBezTo>
                      <a:lnTo>
                        <a:pt x="280" y="8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2" name="Google Shape;1132;p19"/>
                <p:cNvSpPr/>
                <p:nvPr/>
              </p:nvSpPr>
              <p:spPr>
                <a:xfrm>
                  <a:off x="5002863" y="4573406"/>
                  <a:ext cx="399373" cy="304222"/>
                </a:xfrm>
                <a:custGeom>
                  <a:rect b="b" l="l" r="r" t="t"/>
                  <a:pathLst>
                    <a:path extrusionOk="0" h="169012" w="221874">
                      <a:moveTo>
                        <a:pt x="313" y="844"/>
                      </a:moveTo>
                      <a:cubicBezTo>
                        <a:pt x="16936" y="6294"/>
                        <a:pt x="32697" y="14106"/>
                        <a:pt x="47641" y="23191"/>
                      </a:cubicBezTo>
                      <a:cubicBezTo>
                        <a:pt x="62720" y="32320"/>
                        <a:pt x="77027" y="42721"/>
                        <a:pt x="91062" y="53486"/>
                      </a:cubicBezTo>
                      <a:cubicBezTo>
                        <a:pt x="105869" y="64841"/>
                        <a:pt x="120267" y="76695"/>
                        <a:pt x="134393" y="88914"/>
                      </a:cubicBezTo>
                      <a:cubicBezTo>
                        <a:pt x="148519" y="101131"/>
                        <a:pt x="162145" y="113441"/>
                        <a:pt x="175726" y="126022"/>
                      </a:cubicBezTo>
                      <a:cubicBezTo>
                        <a:pt x="189306" y="138603"/>
                        <a:pt x="202751" y="151366"/>
                        <a:pt x="216150" y="164129"/>
                      </a:cubicBezTo>
                      <a:cubicBezTo>
                        <a:pt x="217830" y="165719"/>
                        <a:pt x="219465" y="167309"/>
                        <a:pt x="221146" y="168899"/>
                      </a:cubicBezTo>
                      <a:cubicBezTo>
                        <a:pt x="221554" y="169262"/>
                        <a:pt x="222145" y="168671"/>
                        <a:pt x="221736" y="168308"/>
                      </a:cubicBezTo>
                      <a:cubicBezTo>
                        <a:pt x="208246" y="155409"/>
                        <a:pt x="194711" y="142555"/>
                        <a:pt x="181085" y="129837"/>
                      </a:cubicBezTo>
                      <a:cubicBezTo>
                        <a:pt x="167414" y="117119"/>
                        <a:pt x="153651" y="104538"/>
                        <a:pt x="139571" y="92275"/>
                      </a:cubicBezTo>
                      <a:cubicBezTo>
                        <a:pt x="125536" y="80011"/>
                        <a:pt x="111229" y="68066"/>
                        <a:pt x="96513" y="56620"/>
                      </a:cubicBezTo>
                      <a:cubicBezTo>
                        <a:pt x="82523" y="45719"/>
                        <a:pt x="68261" y="35136"/>
                        <a:pt x="53272" y="25643"/>
                      </a:cubicBezTo>
                      <a:cubicBezTo>
                        <a:pt x="38511" y="16332"/>
                        <a:pt x="23023" y="8111"/>
                        <a:pt x="6671" y="2115"/>
                      </a:cubicBezTo>
                      <a:cubicBezTo>
                        <a:pt x="4627" y="1389"/>
                        <a:pt x="2584" y="662"/>
                        <a:pt x="540" y="26"/>
                      </a:cubicBezTo>
                      <a:cubicBezTo>
                        <a:pt x="-5" y="-156"/>
                        <a:pt x="-233" y="662"/>
                        <a:pt x="313" y="844"/>
                      </a:cubicBezTo>
                      <a:lnTo>
                        <a:pt x="313" y="84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3" name="Google Shape;1133;p19"/>
                <p:cNvSpPr/>
                <p:nvPr/>
              </p:nvSpPr>
              <p:spPr>
                <a:xfrm>
                  <a:off x="5099338" y="4727578"/>
                  <a:ext cx="171959" cy="31966"/>
                </a:xfrm>
                <a:custGeom>
                  <a:rect b="b" l="l" r="r" t="t"/>
                  <a:pathLst>
                    <a:path extrusionOk="0" h="17759" w="95533">
                      <a:moveTo>
                        <a:pt x="409" y="1458"/>
                      </a:moveTo>
                      <a:cubicBezTo>
                        <a:pt x="12945" y="459"/>
                        <a:pt x="25617" y="686"/>
                        <a:pt x="38108" y="2140"/>
                      </a:cubicBezTo>
                      <a:cubicBezTo>
                        <a:pt x="50643" y="3593"/>
                        <a:pt x="62998" y="6273"/>
                        <a:pt x="74989" y="10133"/>
                      </a:cubicBezTo>
                      <a:cubicBezTo>
                        <a:pt x="81756" y="12268"/>
                        <a:pt x="88388" y="14812"/>
                        <a:pt x="94883" y="17719"/>
                      </a:cubicBezTo>
                      <a:cubicBezTo>
                        <a:pt x="95382" y="17946"/>
                        <a:pt x="95791" y="17174"/>
                        <a:pt x="95337" y="16946"/>
                      </a:cubicBezTo>
                      <a:cubicBezTo>
                        <a:pt x="83755" y="11814"/>
                        <a:pt x="71673" y="7771"/>
                        <a:pt x="59319" y="4956"/>
                      </a:cubicBezTo>
                      <a:cubicBezTo>
                        <a:pt x="47010" y="2140"/>
                        <a:pt x="34383" y="504"/>
                        <a:pt x="21711" y="96"/>
                      </a:cubicBezTo>
                      <a:cubicBezTo>
                        <a:pt x="14625" y="-131"/>
                        <a:pt x="7494" y="50"/>
                        <a:pt x="409" y="595"/>
                      </a:cubicBezTo>
                      <a:cubicBezTo>
                        <a:pt x="-136" y="641"/>
                        <a:pt x="-136" y="1504"/>
                        <a:pt x="409" y="1458"/>
                      </a:cubicBezTo>
                      <a:lnTo>
                        <a:pt x="409" y="145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4" name="Google Shape;1134;p19"/>
                <p:cNvSpPr/>
                <p:nvPr/>
              </p:nvSpPr>
              <p:spPr>
                <a:xfrm>
                  <a:off x="5134865" y="4609102"/>
                  <a:ext cx="44537" cy="66798"/>
                </a:xfrm>
                <a:custGeom>
                  <a:rect b="b" l="l" r="r" t="t"/>
                  <a:pathLst>
                    <a:path extrusionOk="0" h="37110" w="24743">
                      <a:moveTo>
                        <a:pt x="114" y="728"/>
                      </a:moveTo>
                      <a:cubicBezTo>
                        <a:pt x="7653" y="9176"/>
                        <a:pt x="14194" y="18488"/>
                        <a:pt x="19690" y="28435"/>
                      </a:cubicBezTo>
                      <a:cubicBezTo>
                        <a:pt x="21189" y="31205"/>
                        <a:pt x="22642" y="34021"/>
                        <a:pt x="23959" y="36883"/>
                      </a:cubicBezTo>
                      <a:cubicBezTo>
                        <a:pt x="24187" y="37383"/>
                        <a:pt x="24959" y="36974"/>
                        <a:pt x="24686" y="36474"/>
                      </a:cubicBezTo>
                      <a:cubicBezTo>
                        <a:pt x="19872" y="26209"/>
                        <a:pt x="13876" y="16489"/>
                        <a:pt x="6927" y="7542"/>
                      </a:cubicBezTo>
                      <a:cubicBezTo>
                        <a:pt x="4928" y="4998"/>
                        <a:pt x="2839" y="2545"/>
                        <a:pt x="704" y="138"/>
                      </a:cubicBezTo>
                      <a:cubicBezTo>
                        <a:pt x="341" y="-271"/>
                        <a:pt x="-249" y="320"/>
                        <a:pt x="114" y="728"/>
                      </a:cubicBezTo>
                      <a:lnTo>
                        <a:pt x="114"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5" name="Google Shape;1135;p19"/>
                <p:cNvSpPr/>
                <p:nvPr/>
              </p:nvSpPr>
              <p:spPr>
                <a:xfrm>
                  <a:off x="5241874" y="4661410"/>
                  <a:ext cx="161852" cy="219379"/>
                </a:xfrm>
                <a:custGeom>
                  <a:rect b="b" l="l" r="r" t="t"/>
                  <a:pathLst>
                    <a:path extrusionOk="0" h="121877" w="89918">
                      <a:moveTo>
                        <a:pt x="218" y="832"/>
                      </a:moveTo>
                      <a:cubicBezTo>
                        <a:pt x="8212" y="5738"/>
                        <a:pt x="15707" y="11506"/>
                        <a:pt x="22656" y="17865"/>
                      </a:cubicBezTo>
                      <a:cubicBezTo>
                        <a:pt x="29514" y="24224"/>
                        <a:pt x="35828" y="31127"/>
                        <a:pt x="41687" y="38395"/>
                      </a:cubicBezTo>
                      <a:cubicBezTo>
                        <a:pt x="47501" y="45708"/>
                        <a:pt x="53360" y="54110"/>
                        <a:pt x="58492" y="62422"/>
                      </a:cubicBezTo>
                      <a:cubicBezTo>
                        <a:pt x="63988" y="71279"/>
                        <a:pt x="68984" y="80454"/>
                        <a:pt x="73753" y="89765"/>
                      </a:cubicBezTo>
                      <a:cubicBezTo>
                        <a:pt x="78523" y="99122"/>
                        <a:pt x="83019" y="108660"/>
                        <a:pt x="87470" y="118153"/>
                      </a:cubicBezTo>
                      <a:cubicBezTo>
                        <a:pt x="88016" y="119334"/>
                        <a:pt x="88560" y="120515"/>
                        <a:pt x="89105" y="121650"/>
                      </a:cubicBezTo>
                      <a:cubicBezTo>
                        <a:pt x="89333" y="122150"/>
                        <a:pt x="90105" y="121741"/>
                        <a:pt x="89878" y="121241"/>
                      </a:cubicBezTo>
                      <a:cubicBezTo>
                        <a:pt x="85381" y="111658"/>
                        <a:pt x="80930" y="102074"/>
                        <a:pt x="76161" y="92672"/>
                      </a:cubicBezTo>
                      <a:cubicBezTo>
                        <a:pt x="71437" y="83224"/>
                        <a:pt x="66441" y="73913"/>
                        <a:pt x="60991" y="64875"/>
                      </a:cubicBezTo>
                      <a:cubicBezTo>
                        <a:pt x="55903" y="56472"/>
                        <a:pt x="50407" y="48297"/>
                        <a:pt x="44412" y="40529"/>
                      </a:cubicBezTo>
                      <a:cubicBezTo>
                        <a:pt x="38644" y="33035"/>
                        <a:pt x="32330" y="25950"/>
                        <a:pt x="25517" y="19409"/>
                      </a:cubicBezTo>
                      <a:cubicBezTo>
                        <a:pt x="18750" y="12914"/>
                        <a:pt x="11437" y="7009"/>
                        <a:pt x="3534" y="1922"/>
                      </a:cubicBezTo>
                      <a:cubicBezTo>
                        <a:pt x="2580" y="1287"/>
                        <a:pt x="1626" y="651"/>
                        <a:pt x="627" y="60"/>
                      </a:cubicBezTo>
                      <a:cubicBezTo>
                        <a:pt x="173" y="-213"/>
                        <a:pt x="-281" y="514"/>
                        <a:pt x="218" y="787"/>
                      </a:cubicBezTo>
                      <a:lnTo>
                        <a:pt x="218" y="78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1136" name="Google Shape;1136;p19"/>
            <p:cNvGrpSpPr/>
            <p:nvPr/>
          </p:nvGrpSpPr>
          <p:grpSpPr>
            <a:xfrm flipH="1" rot="10800000">
              <a:off x="8753904" y="3466283"/>
              <a:ext cx="154408" cy="254412"/>
              <a:chOff x="4363664" y="1819410"/>
              <a:chExt cx="202741" cy="334093"/>
            </a:xfrm>
          </p:grpSpPr>
          <p:sp>
            <p:nvSpPr>
              <p:cNvPr id="1137" name="Google Shape;1137;p19"/>
              <p:cNvSpPr/>
              <p:nvPr/>
            </p:nvSpPr>
            <p:spPr>
              <a:xfrm>
                <a:off x="4363664" y="1819410"/>
                <a:ext cx="202741" cy="334093"/>
              </a:xfrm>
              <a:custGeom>
                <a:rect b="b" l="l" r="r" t="t"/>
                <a:pathLst>
                  <a:path extrusionOk="0" h="163771" w="99383">
                    <a:moveTo>
                      <a:pt x="4678" y="99761"/>
                    </a:moveTo>
                    <a:cubicBezTo>
                      <a:pt x="6268" y="121285"/>
                      <a:pt x="7858" y="143664"/>
                      <a:pt x="0" y="163771"/>
                    </a:cubicBezTo>
                    <a:cubicBezTo>
                      <a:pt x="27388" y="145258"/>
                      <a:pt x="66268" y="142915"/>
                      <a:pt x="85481" y="116021"/>
                    </a:cubicBezTo>
                    <a:cubicBezTo>
                      <a:pt x="93747" y="104416"/>
                      <a:pt x="96836" y="89941"/>
                      <a:pt x="98607" y="75797"/>
                    </a:cubicBezTo>
                    <a:cubicBezTo>
                      <a:pt x="102650" y="43962"/>
                      <a:pt x="91658" y="-10660"/>
                      <a:pt x="47600" y="1821"/>
                    </a:cubicBezTo>
                    <a:cubicBezTo>
                      <a:pt x="4224" y="14107"/>
                      <a:pt x="1998" y="63007"/>
                      <a:pt x="4678" y="9976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8" name="Google Shape;1138;p19"/>
              <p:cNvSpPr/>
              <p:nvPr/>
            </p:nvSpPr>
            <p:spPr>
              <a:xfrm>
                <a:off x="4410992" y="1834546"/>
                <a:ext cx="78911" cy="276277"/>
              </a:xfrm>
              <a:custGeom>
                <a:rect b="b" l="l" r="r" t="t"/>
                <a:pathLst>
                  <a:path extrusionOk="0" h="135430" w="38682">
                    <a:moveTo>
                      <a:pt x="35321" y="1102"/>
                    </a:moveTo>
                    <a:cubicBezTo>
                      <a:pt x="36547" y="10195"/>
                      <a:pt x="37092" y="19393"/>
                      <a:pt x="36865" y="28567"/>
                    </a:cubicBezTo>
                    <a:cubicBezTo>
                      <a:pt x="36683" y="37747"/>
                      <a:pt x="35775" y="46908"/>
                      <a:pt x="34185" y="55951"/>
                    </a:cubicBezTo>
                    <a:cubicBezTo>
                      <a:pt x="32596" y="64999"/>
                      <a:pt x="30325" y="73929"/>
                      <a:pt x="27418" y="82636"/>
                    </a:cubicBezTo>
                    <a:cubicBezTo>
                      <a:pt x="24511" y="91343"/>
                      <a:pt x="20922" y="99823"/>
                      <a:pt x="16699" y="107985"/>
                    </a:cubicBezTo>
                    <a:cubicBezTo>
                      <a:pt x="12475" y="116142"/>
                      <a:pt x="7660" y="123977"/>
                      <a:pt x="2210" y="131376"/>
                    </a:cubicBezTo>
                    <a:cubicBezTo>
                      <a:pt x="1528" y="132298"/>
                      <a:pt x="847" y="133211"/>
                      <a:pt x="120" y="134120"/>
                    </a:cubicBezTo>
                    <a:cubicBezTo>
                      <a:pt x="-152" y="134497"/>
                      <a:pt x="75" y="135092"/>
                      <a:pt x="438" y="135310"/>
                    </a:cubicBezTo>
                    <a:cubicBezTo>
                      <a:pt x="892" y="135578"/>
                      <a:pt x="1347" y="135369"/>
                      <a:pt x="1665" y="134996"/>
                    </a:cubicBezTo>
                    <a:cubicBezTo>
                      <a:pt x="7296" y="127615"/>
                      <a:pt x="12338" y="119780"/>
                      <a:pt x="16744" y="111600"/>
                    </a:cubicBezTo>
                    <a:cubicBezTo>
                      <a:pt x="21150" y="103420"/>
                      <a:pt x="24920" y="94958"/>
                      <a:pt x="28008" y="86233"/>
                    </a:cubicBezTo>
                    <a:cubicBezTo>
                      <a:pt x="31142" y="77508"/>
                      <a:pt x="33595" y="68551"/>
                      <a:pt x="35321" y="59458"/>
                    </a:cubicBezTo>
                    <a:cubicBezTo>
                      <a:pt x="37092" y="50328"/>
                      <a:pt x="38182" y="41063"/>
                      <a:pt x="38546" y="31770"/>
                    </a:cubicBezTo>
                    <a:cubicBezTo>
                      <a:pt x="38909" y="22477"/>
                      <a:pt x="38546" y="13243"/>
                      <a:pt x="37456" y="4050"/>
                    </a:cubicBezTo>
                    <a:cubicBezTo>
                      <a:pt x="37319" y="2910"/>
                      <a:pt x="37138" y="1769"/>
                      <a:pt x="37001" y="634"/>
                    </a:cubicBezTo>
                    <a:cubicBezTo>
                      <a:pt x="36911" y="166"/>
                      <a:pt x="36320" y="-84"/>
                      <a:pt x="35911" y="25"/>
                    </a:cubicBezTo>
                    <a:cubicBezTo>
                      <a:pt x="35412" y="157"/>
                      <a:pt x="35230" y="634"/>
                      <a:pt x="35321" y="1097"/>
                    </a:cubicBezTo>
                    <a:lnTo>
                      <a:pt x="35321" y="10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9" name="Google Shape;1139;p19"/>
              <p:cNvSpPr/>
              <p:nvPr/>
            </p:nvSpPr>
            <p:spPr>
              <a:xfrm>
                <a:off x="4487051" y="1867640"/>
                <a:ext cx="34819" cy="92302"/>
              </a:xfrm>
              <a:custGeom>
                <a:rect b="b" l="l" r="r" t="t"/>
                <a:pathLst>
                  <a:path extrusionOk="0" h="45246" w="17068">
                    <a:moveTo>
                      <a:pt x="222" y="1516"/>
                    </a:moveTo>
                    <a:cubicBezTo>
                      <a:pt x="8125" y="10646"/>
                      <a:pt x="13212" y="22137"/>
                      <a:pt x="14802" y="34087"/>
                    </a:cubicBezTo>
                    <a:cubicBezTo>
                      <a:pt x="15256" y="37503"/>
                      <a:pt x="15438" y="40964"/>
                      <a:pt x="15302" y="44407"/>
                    </a:cubicBezTo>
                    <a:cubicBezTo>
                      <a:pt x="15256" y="45529"/>
                      <a:pt x="17028" y="45524"/>
                      <a:pt x="17028" y="44407"/>
                    </a:cubicBezTo>
                    <a:cubicBezTo>
                      <a:pt x="17482" y="31966"/>
                      <a:pt x="14121" y="19444"/>
                      <a:pt x="7671" y="8811"/>
                    </a:cubicBezTo>
                    <a:cubicBezTo>
                      <a:pt x="5854" y="5799"/>
                      <a:pt x="3765" y="2947"/>
                      <a:pt x="1449" y="286"/>
                    </a:cubicBezTo>
                    <a:cubicBezTo>
                      <a:pt x="722" y="-564"/>
                      <a:pt x="-505" y="672"/>
                      <a:pt x="222" y="1516"/>
                    </a:cubicBezTo>
                    <a:lnTo>
                      <a:pt x="222" y="151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0" name="Google Shape;1140;p19"/>
              <p:cNvSpPr/>
              <p:nvPr/>
            </p:nvSpPr>
            <p:spPr>
              <a:xfrm>
                <a:off x="4405964" y="1964574"/>
                <a:ext cx="71679" cy="62451"/>
              </a:xfrm>
              <a:custGeom>
                <a:rect b="b" l="l" r="r" t="t"/>
                <a:pathLst>
                  <a:path extrusionOk="0" h="30613" w="35137">
                    <a:moveTo>
                      <a:pt x="33837" y="97"/>
                    </a:moveTo>
                    <a:cubicBezTo>
                      <a:pt x="23118" y="4971"/>
                      <a:pt x="13534" y="12306"/>
                      <a:pt x="5994" y="21345"/>
                    </a:cubicBezTo>
                    <a:cubicBezTo>
                      <a:pt x="3905" y="23884"/>
                      <a:pt x="1952" y="26550"/>
                      <a:pt x="135" y="29329"/>
                    </a:cubicBezTo>
                    <a:cubicBezTo>
                      <a:pt x="-455" y="30274"/>
                      <a:pt x="1044" y="31151"/>
                      <a:pt x="1634" y="30211"/>
                    </a:cubicBezTo>
                    <a:cubicBezTo>
                      <a:pt x="7902" y="20482"/>
                      <a:pt x="16305" y="12211"/>
                      <a:pt x="26161" y="6152"/>
                    </a:cubicBezTo>
                    <a:cubicBezTo>
                      <a:pt x="28886" y="4457"/>
                      <a:pt x="31748" y="2940"/>
                      <a:pt x="34700" y="1605"/>
                    </a:cubicBezTo>
                    <a:cubicBezTo>
                      <a:pt x="35154" y="1410"/>
                      <a:pt x="35245" y="792"/>
                      <a:pt x="35018" y="415"/>
                    </a:cubicBezTo>
                    <a:cubicBezTo>
                      <a:pt x="34745" y="-26"/>
                      <a:pt x="34246" y="-89"/>
                      <a:pt x="33837" y="102"/>
                    </a:cubicBezTo>
                    <a:lnTo>
                      <a:pt x="33837" y="10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141" name="Google Shape;1141;p19"/>
            <p:cNvSpPr/>
            <p:nvPr/>
          </p:nvSpPr>
          <p:spPr>
            <a:xfrm>
              <a:off x="-485131" y="2261571"/>
              <a:ext cx="800152" cy="304275"/>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142" name="Google Shape;1142;p19"/>
            <p:cNvGrpSpPr/>
            <p:nvPr/>
          </p:nvGrpSpPr>
          <p:grpSpPr>
            <a:xfrm rot="6496281">
              <a:off x="1421458" y="4653612"/>
              <a:ext cx="154404" cy="307968"/>
              <a:chOff x="6903286" y="1827129"/>
              <a:chExt cx="114279" cy="227935"/>
            </a:xfrm>
          </p:grpSpPr>
          <p:sp>
            <p:nvSpPr>
              <p:cNvPr id="1143" name="Google Shape;1143;p19"/>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4" name="Google Shape;1144;p19"/>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5" name="Google Shape;1145;p19"/>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146" name="Google Shape;1146;p19"/>
            <p:cNvGrpSpPr/>
            <p:nvPr/>
          </p:nvGrpSpPr>
          <p:grpSpPr>
            <a:xfrm flipH="1" rot="-1041430">
              <a:off x="8684650" y="999010"/>
              <a:ext cx="154404" cy="254406"/>
              <a:chOff x="4363664" y="1819410"/>
              <a:chExt cx="202741" cy="334093"/>
            </a:xfrm>
          </p:grpSpPr>
          <p:sp>
            <p:nvSpPr>
              <p:cNvPr id="1147" name="Google Shape;1147;p19"/>
              <p:cNvSpPr/>
              <p:nvPr/>
            </p:nvSpPr>
            <p:spPr>
              <a:xfrm>
                <a:off x="4363664" y="1819410"/>
                <a:ext cx="202741" cy="334093"/>
              </a:xfrm>
              <a:custGeom>
                <a:rect b="b" l="l" r="r" t="t"/>
                <a:pathLst>
                  <a:path extrusionOk="0" h="163771" w="99383">
                    <a:moveTo>
                      <a:pt x="4678" y="99761"/>
                    </a:moveTo>
                    <a:cubicBezTo>
                      <a:pt x="6268" y="121285"/>
                      <a:pt x="7858" y="143664"/>
                      <a:pt x="0" y="163771"/>
                    </a:cubicBezTo>
                    <a:cubicBezTo>
                      <a:pt x="27388" y="145258"/>
                      <a:pt x="66268" y="142915"/>
                      <a:pt x="85481" y="116021"/>
                    </a:cubicBezTo>
                    <a:cubicBezTo>
                      <a:pt x="93747" y="104416"/>
                      <a:pt x="96836" y="89941"/>
                      <a:pt x="98607" y="75797"/>
                    </a:cubicBezTo>
                    <a:cubicBezTo>
                      <a:pt x="102650" y="43962"/>
                      <a:pt x="91658" y="-10660"/>
                      <a:pt x="47600" y="1821"/>
                    </a:cubicBezTo>
                    <a:cubicBezTo>
                      <a:pt x="4224" y="14107"/>
                      <a:pt x="1998" y="63007"/>
                      <a:pt x="4678" y="9976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8" name="Google Shape;1148;p19"/>
              <p:cNvSpPr/>
              <p:nvPr/>
            </p:nvSpPr>
            <p:spPr>
              <a:xfrm>
                <a:off x="4410992" y="1834546"/>
                <a:ext cx="78911" cy="276277"/>
              </a:xfrm>
              <a:custGeom>
                <a:rect b="b" l="l" r="r" t="t"/>
                <a:pathLst>
                  <a:path extrusionOk="0" h="135430" w="38682">
                    <a:moveTo>
                      <a:pt x="35321" y="1102"/>
                    </a:moveTo>
                    <a:cubicBezTo>
                      <a:pt x="36547" y="10195"/>
                      <a:pt x="37092" y="19393"/>
                      <a:pt x="36865" y="28567"/>
                    </a:cubicBezTo>
                    <a:cubicBezTo>
                      <a:pt x="36683" y="37747"/>
                      <a:pt x="35775" y="46908"/>
                      <a:pt x="34185" y="55951"/>
                    </a:cubicBezTo>
                    <a:cubicBezTo>
                      <a:pt x="32596" y="64999"/>
                      <a:pt x="30325" y="73929"/>
                      <a:pt x="27418" y="82636"/>
                    </a:cubicBezTo>
                    <a:cubicBezTo>
                      <a:pt x="24511" y="91343"/>
                      <a:pt x="20922" y="99823"/>
                      <a:pt x="16699" y="107985"/>
                    </a:cubicBezTo>
                    <a:cubicBezTo>
                      <a:pt x="12475" y="116142"/>
                      <a:pt x="7660" y="123977"/>
                      <a:pt x="2210" y="131376"/>
                    </a:cubicBezTo>
                    <a:cubicBezTo>
                      <a:pt x="1528" y="132298"/>
                      <a:pt x="847" y="133211"/>
                      <a:pt x="120" y="134120"/>
                    </a:cubicBezTo>
                    <a:cubicBezTo>
                      <a:pt x="-152" y="134497"/>
                      <a:pt x="75" y="135092"/>
                      <a:pt x="438" y="135310"/>
                    </a:cubicBezTo>
                    <a:cubicBezTo>
                      <a:pt x="892" y="135578"/>
                      <a:pt x="1347" y="135369"/>
                      <a:pt x="1665" y="134996"/>
                    </a:cubicBezTo>
                    <a:cubicBezTo>
                      <a:pt x="7296" y="127615"/>
                      <a:pt x="12338" y="119780"/>
                      <a:pt x="16744" y="111600"/>
                    </a:cubicBezTo>
                    <a:cubicBezTo>
                      <a:pt x="21150" y="103420"/>
                      <a:pt x="24920" y="94958"/>
                      <a:pt x="28008" y="86233"/>
                    </a:cubicBezTo>
                    <a:cubicBezTo>
                      <a:pt x="31142" y="77508"/>
                      <a:pt x="33595" y="68551"/>
                      <a:pt x="35321" y="59458"/>
                    </a:cubicBezTo>
                    <a:cubicBezTo>
                      <a:pt x="37092" y="50328"/>
                      <a:pt x="38182" y="41063"/>
                      <a:pt x="38546" y="31770"/>
                    </a:cubicBezTo>
                    <a:cubicBezTo>
                      <a:pt x="38909" y="22477"/>
                      <a:pt x="38546" y="13243"/>
                      <a:pt x="37456" y="4050"/>
                    </a:cubicBezTo>
                    <a:cubicBezTo>
                      <a:pt x="37319" y="2910"/>
                      <a:pt x="37138" y="1769"/>
                      <a:pt x="37001" y="634"/>
                    </a:cubicBezTo>
                    <a:cubicBezTo>
                      <a:pt x="36911" y="166"/>
                      <a:pt x="36320" y="-84"/>
                      <a:pt x="35911" y="25"/>
                    </a:cubicBezTo>
                    <a:cubicBezTo>
                      <a:pt x="35412" y="157"/>
                      <a:pt x="35230" y="634"/>
                      <a:pt x="35321" y="1097"/>
                    </a:cubicBezTo>
                    <a:lnTo>
                      <a:pt x="35321" y="10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9" name="Google Shape;1149;p19"/>
              <p:cNvSpPr/>
              <p:nvPr/>
            </p:nvSpPr>
            <p:spPr>
              <a:xfrm>
                <a:off x="4487051" y="1867640"/>
                <a:ext cx="34819" cy="92302"/>
              </a:xfrm>
              <a:custGeom>
                <a:rect b="b" l="l" r="r" t="t"/>
                <a:pathLst>
                  <a:path extrusionOk="0" h="45246" w="17068">
                    <a:moveTo>
                      <a:pt x="222" y="1516"/>
                    </a:moveTo>
                    <a:cubicBezTo>
                      <a:pt x="8125" y="10646"/>
                      <a:pt x="13212" y="22137"/>
                      <a:pt x="14802" y="34087"/>
                    </a:cubicBezTo>
                    <a:cubicBezTo>
                      <a:pt x="15256" y="37503"/>
                      <a:pt x="15438" y="40964"/>
                      <a:pt x="15302" y="44407"/>
                    </a:cubicBezTo>
                    <a:cubicBezTo>
                      <a:pt x="15256" y="45529"/>
                      <a:pt x="17028" y="45524"/>
                      <a:pt x="17028" y="44407"/>
                    </a:cubicBezTo>
                    <a:cubicBezTo>
                      <a:pt x="17482" y="31966"/>
                      <a:pt x="14121" y="19444"/>
                      <a:pt x="7671" y="8811"/>
                    </a:cubicBezTo>
                    <a:cubicBezTo>
                      <a:pt x="5854" y="5799"/>
                      <a:pt x="3765" y="2947"/>
                      <a:pt x="1449" y="286"/>
                    </a:cubicBezTo>
                    <a:cubicBezTo>
                      <a:pt x="722" y="-564"/>
                      <a:pt x="-505" y="672"/>
                      <a:pt x="222" y="1516"/>
                    </a:cubicBezTo>
                    <a:lnTo>
                      <a:pt x="222" y="151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0" name="Google Shape;1150;p19"/>
              <p:cNvSpPr/>
              <p:nvPr/>
            </p:nvSpPr>
            <p:spPr>
              <a:xfrm>
                <a:off x="4405964" y="1964574"/>
                <a:ext cx="71679" cy="62451"/>
              </a:xfrm>
              <a:custGeom>
                <a:rect b="b" l="l" r="r" t="t"/>
                <a:pathLst>
                  <a:path extrusionOk="0" h="30613" w="35137">
                    <a:moveTo>
                      <a:pt x="33837" y="97"/>
                    </a:moveTo>
                    <a:cubicBezTo>
                      <a:pt x="23118" y="4971"/>
                      <a:pt x="13534" y="12306"/>
                      <a:pt x="5994" y="21345"/>
                    </a:cubicBezTo>
                    <a:cubicBezTo>
                      <a:pt x="3905" y="23884"/>
                      <a:pt x="1952" y="26550"/>
                      <a:pt x="135" y="29329"/>
                    </a:cubicBezTo>
                    <a:cubicBezTo>
                      <a:pt x="-455" y="30274"/>
                      <a:pt x="1044" y="31151"/>
                      <a:pt x="1634" y="30211"/>
                    </a:cubicBezTo>
                    <a:cubicBezTo>
                      <a:pt x="7902" y="20482"/>
                      <a:pt x="16305" y="12211"/>
                      <a:pt x="26161" y="6152"/>
                    </a:cubicBezTo>
                    <a:cubicBezTo>
                      <a:pt x="28886" y="4457"/>
                      <a:pt x="31748" y="2940"/>
                      <a:pt x="34700" y="1605"/>
                    </a:cubicBezTo>
                    <a:cubicBezTo>
                      <a:pt x="35154" y="1410"/>
                      <a:pt x="35245" y="792"/>
                      <a:pt x="35018" y="415"/>
                    </a:cubicBezTo>
                    <a:cubicBezTo>
                      <a:pt x="34745" y="-26"/>
                      <a:pt x="34246" y="-89"/>
                      <a:pt x="33837" y="102"/>
                    </a:cubicBezTo>
                    <a:lnTo>
                      <a:pt x="33837" y="10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151" name="Google Shape;1151;p19"/>
            <p:cNvSpPr/>
            <p:nvPr/>
          </p:nvSpPr>
          <p:spPr>
            <a:xfrm>
              <a:off x="315019" y="58146"/>
              <a:ext cx="800152" cy="304275"/>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2" name="Google Shape;1152;p19"/>
            <p:cNvSpPr/>
            <p:nvPr/>
          </p:nvSpPr>
          <p:spPr>
            <a:xfrm>
              <a:off x="8624594" y="230721"/>
              <a:ext cx="800152" cy="304275"/>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153" name="Google Shape;1153;p19"/>
            <p:cNvGrpSpPr/>
            <p:nvPr/>
          </p:nvGrpSpPr>
          <p:grpSpPr>
            <a:xfrm flipH="1" rot="-1041430">
              <a:off x="210775" y="829035"/>
              <a:ext cx="154404" cy="254406"/>
              <a:chOff x="4363664" y="1819410"/>
              <a:chExt cx="202741" cy="334093"/>
            </a:xfrm>
          </p:grpSpPr>
          <p:sp>
            <p:nvSpPr>
              <p:cNvPr id="1154" name="Google Shape;1154;p19"/>
              <p:cNvSpPr/>
              <p:nvPr/>
            </p:nvSpPr>
            <p:spPr>
              <a:xfrm>
                <a:off x="4363664" y="1819410"/>
                <a:ext cx="202741" cy="334093"/>
              </a:xfrm>
              <a:custGeom>
                <a:rect b="b" l="l" r="r" t="t"/>
                <a:pathLst>
                  <a:path extrusionOk="0" h="163771" w="99383">
                    <a:moveTo>
                      <a:pt x="4678" y="99761"/>
                    </a:moveTo>
                    <a:cubicBezTo>
                      <a:pt x="6268" y="121285"/>
                      <a:pt x="7858" y="143664"/>
                      <a:pt x="0" y="163771"/>
                    </a:cubicBezTo>
                    <a:cubicBezTo>
                      <a:pt x="27388" y="145258"/>
                      <a:pt x="66268" y="142915"/>
                      <a:pt x="85481" y="116021"/>
                    </a:cubicBezTo>
                    <a:cubicBezTo>
                      <a:pt x="93747" y="104416"/>
                      <a:pt x="96836" y="89941"/>
                      <a:pt x="98607" y="75797"/>
                    </a:cubicBezTo>
                    <a:cubicBezTo>
                      <a:pt x="102650" y="43962"/>
                      <a:pt x="91658" y="-10660"/>
                      <a:pt x="47600" y="1821"/>
                    </a:cubicBezTo>
                    <a:cubicBezTo>
                      <a:pt x="4224" y="14107"/>
                      <a:pt x="1998" y="63007"/>
                      <a:pt x="4678" y="9976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5" name="Google Shape;1155;p19"/>
              <p:cNvSpPr/>
              <p:nvPr/>
            </p:nvSpPr>
            <p:spPr>
              <a:xfrm>
                <a:off x="4410992" y="1834546"/>
                <a:ext cx="78911" cy="276277"/>
              </a:xfrm>
              <a:custGeom>
                <a:rect b="b" l="l" r="r" t="t"/>
                <a:pathLst>
                  <a:path extrusionOk="0" h="135430" w="38682">
                    <a:moveTo>
                      <a:pt x="35321" y="1102"/>
                    </a:moveTo>
                    <a:cubicBezTo>
                      <a:pt x="36547" y="10195"/>
                      <a:pt x="37092" y="19393"/>
                      <a:pt x="36865" y="28567"/>
                    </a:cubicBezTo>
                    <a:cubicBezTo>
                      <a:pt x="36683" y="37747"/>
                      <a:pt x="35775" y="46908"/>
                      <a:pt x="34185" y="55951"/>
                    </a:cubicBezTo>
                    <a:cubicBezTo>
                      <a:pt x="32596" y="64999"/>
                      <a:pt x="30325" y="73929"/>
                      <a:pt x="27418" y="82636"/>
                    </a:cubicBezTo>
                    <a:cubicBezTo>
                      <a:pt x="24511" y="91343"/>
                      <a:pt x="20922" y="99823"/>
                      <a:pt x="16699" y="107985"/>
                    </a:cubicBezTo>
                    <a:cubicBezTo>
                      <a:pt x="12475" y="116142"/>
                      <a:pt x="7660" y="123977"/>
                      <a:pt x="2210" y="131376"/>
                    </a:cubicBezTo>
                    <a:cubicBezTo>
                      <a:pt x="1528" y="132298"/>
                      <a:pt x="847" y="133211"/>
                      <a:pt x="120" y="134120"/>
                    </a:cubicBezTo>
                    <a:cubicBezTo>
                      <a:pt x="-152" y="134497"/>
                      <a:pt x="75" y="135092"/>
                      <a:pt x="438" y="135310"/>
                    </a:cubicBezTo>
                    <a:cubicBezTo>
                      <a:pt x="892" y="135578"/>
                      <a:pt x="1347" y="135369"/>
                      <a:pt x="1665" y="134996"/>
                    </a:cubicBezTo>
                    <a:cubicBezTo>
                      <a:pt x="7296" y="127615"/>
                      <a:pt x="12338" y="119780"/>
                      <a:pt x="16744" y="111600"/>
                    </a:cubicBezTo>
                    <a:cubicBezTo>
                      <a:pt x="21150" y="103420"/>
                      <a:pt x="24920" y="94958"/>
                      <a:pt x="28008" y="86233"/>
                    </a:cubicBezTo>
                    <a:cubicBezTo>
                      <a:pt x="31142" y="77508"/>
                      <a:pt x="33595" y="68551"/>
                      <a:pt x="35321" y="59458"/>
                    </a:cubicBezTo>
                    <a:cubicBezTo>
                      <a:pt x="37092" y="50328"/>
                      <a:pt x="38182" y="41063"/>
                      <a:pt x="38546" y="31770"/>
                    </a:cubicBezTo>
                    <a:cubicBezTo>
                      <a:pt x="38909" y="22477"/>
                      <a:pt x="38546" y="13243"/>
                      <a:pt x="37456" y="4050"/>
                    </a:cubicBezTo>
                    <a:cubicBezTo>
                      <a:pt x="37319" y="2910"/>
                      <a:pt x="37138" y="1769"/>
                      <a:pt x="37001" y="634"/>
                    </a:cubicBezTo>
                    <a:cubicBezTo>
                      <a:pt x="36911" y="166"/>
                      <a:pt x="36320" y="-84"/>
                      <a:pt x="35911" y="25"/>
                    </a:cubicBezTo>
                    <a:cubicBezTo>
                      <a:pt x="35412" y="157"/>
                      <a:pt x="35230" y="634"/>
                      <a:pt x="35321" y="1097"/>
                    </a:cubicBezTo>
                    <a:lnTo>
                      <a:pt x="35321" y="10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6" name="Google Shape;1156;p19"/>
              <p:cNvSpPr/>
              <p:nvPr/>
            </p:nvSpPr>
            <p:spPr>
              <a:xfrm>
                <a:off x="4487051" y="1867640"/>
                <a:ext cx="34819" cy="92302"/>
              </a:xfrm>
              <a:custGeom>
                <a:rect b="b" l="l" r="r" t="t"/>
                <a:pathLst>
                  <a:path extrusionOk="0" h="45246" w="17068">
                    <a:moveTo>
                      <a:pt x="222" y="1516"/>
                    </a:moveTo>
                    <a:cubicBezTo>
                      <a:pt x="8125" y="10646"/>
                      <a:pt x="13212" y="22137"/>
                      <a:pt x="14802" y="34087"/>
                    </a:cubicBezTo>
                    <a:cubicBezTo>
                      <a:pt x="15256" y="37503"/>
                      <a:pt x="15438" y="40964"/>
                      <a:pt x="15302" y="44407"/>
                    </a:cubicBezTo>
                    <a:cubicBezTo>
                      <a:pt x="15256" y="45529"/>
                      <a:pt x="17028" y="45524"/>
                      <a:pt x="17028" y="44407"/>
                    </a:cubicBezTo>
                    <a:cubicBezTo>
                      <a:pt x="17482" y="31966"/>
                      <a:pt x="14121" y="19444"/>
                      <a:pt x="7671" y="8811"/>
                    </a:cubicBezTo>
                    <a:cubicBezTo>
                      <a:pt x="5854" y="5799"/>
                      <a:pt x="3765" y="2947"/>
                      <a:pt x="1449" y="286"/>
                    </a:cubicBezTo>
                    <a:cubicBezTo>
                      <a:pt x="722" y="-564"/>
                      <a:pt x="-505" y="672"/>
                      <a:pt x="222" y="1516"/>
                    </a:cubicBezTo>
                    <a:lnTo>
                      <a:pt x="222" y="151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7" name="Google Shape;1157;p19"/>
              <p:cNvSpPr/>
              <p:nvPr/>
            </p:nvSpPr>
            <p:spPr>
              <a:xfrm>
                <a:off x="4405964" y="1964574"/>
                <a:ext cx="71679" cy="62451"/>
              </a:xfrm>
              <a:custGeom>
                <a:rect b="b" l="l" r="r" t="t"/>
                <a:pathLst>
                  <a:path extrusionOk="0" h="30613" w="35137">
                    <a:moveTo>
                      <a:pt x="33837" y="97"/>
                    </a:moveTo>
                    <a:cubicBezTo>
                      <a:pt x="23118" y="4971"/>
                      <a:pt x="13534" y="12306"/>
                      <a:pt x="5994" y="21345"/>
                    </a:cubicBezTo>
                    <a:cubicBezTo>
                      <a:pt x="3905" y="23884"/>
                      <a:pt x="1952" y="26550"/>
                      <a:pt x="135" y="29329"/>
                    </a:cubicBezTo>
                    <a:cubicBezTo>
                      <a:pt x="-455" y="30274"/>
                      <a:pt x="1044" y="31151"/>
                      <a:pt x="1634" y="30211"/>
                    </a:cubicBezTo>
                    <a:cubicBezTo>
                      <a:pt x="7902" y="20482"/>
                      <a:pt x="16305" y="12211"/>
                      <a:pt x="26161" y="6152"/>
                    </a:cubicBezTo>
                    <a:cubicBezTo>
                      <a:pt x="28886" y="4457"/>
                      <a:pt x="31748" y="2940"/>
                      <a:pt x="34700" y="1605"/>
                    </a:cubicBezTo>
                    <a:cubicBezTo>
                      <a:pt x="35154" y="1410"/>
                      <a:pt x="35245" y="792"/>
                      <a:pt x="35018" y="415"/>
                    </a:cubicBezTo>
                    <a:cubicBezTo>
                      <a:pt x="34745" y="-26"/>
                      <a:pt x="34246" y="-89"/>
                      <a:pt x="33837" y="102"/>
                    </a:cubicBezTo>
                    <a:lnTo>
                      <a:pt x="33837" y="10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
        <p:nvSpPr>
          <p:cNvPr id="1158" name="Google Shape;1158;p1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59" name="Google Shape;1159;p19"/>
          <p:cNvSpPr txBox="1"/>
          <p:nvPr>
            <p:ph idx="1" type="subTitle"/>
          </p:nvPr>
        </p:nvSpPr>
        <p:spPr>
          <a:xfrm>
            <a:off x="720000" y="1429100"/>
            <a:ext cx="3685500" cy="4032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1800">
                <a:solidFill>
                  <a:schemeClr val="dk1"/>
                </a:solidFill>
                <a:latin typeface="Prompt SemiBold"/>
                <a:ea typeface="Prompt SemiBold"/>
                <a:cs typeface="Prompt SemiBold"/>
                <a:sym typeface="Prompt Semi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1160" name="Google Shape;1160;p19"/>
          <p:cNvSpPr txBox="1"/>
          <p:nvPr>
            <p:ph idx="2" type="subTitle"/>
          </p:nvPr>
        </p:nvSpPr>
        <p:spPr>
          <a:xfrm>
            <a:off x="720002" y="1679975"/>
            <a:ext cx="3685500" cy="1027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161" name="Google Shape;1161;p19"/>
          <p:cNvSpPr txBox="1"/>
          <p:nvPr>
            <p:ph idx="3" type="subTitle"/>
          </p:nvPr>
        </p:nvSpPr>
        <p:spPr>
          <a:xfrm>
            <a:off x="4626025" y="1679975"/>
            <a:ext cx="3685500" cy="1027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162" name="Google Shape;1162;p19"/>
          <p:cNvSpPr txBox="1"/>
          <p:nvPr>
            <p:ph idx="4" type="subTitle"/>
          </p:nvPr>
        </p:nvSpPr>
        <p:spPr>
          <a:xfrm>
            <a:off x="720002" y="3275900"/>
            <a:ext cx="3685500" cy="1027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163" name="Google Shape;1163;p19"/>
          <p:cNvSpPr txBox="1"/>
          <p:nvPr>
            <p:ph idx="5" type="subTitle"/>
          </p:nvPr>
        </p:nvSpPr>
        <p:spPr>
          <a:xfrm>
            <a:off x="4626025" y="3275900"/>
            <a:ext cx="3685500" cy="1027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164" name="Google Shape;1164;p19"/>
          <p:cNvSpPr txBox="1"/>
          <p:nvPr>
            <p:ph idx="6" type="subTitle"/>
          </p:nvPr>
        </p:nvSpPr>
        <p:spPr>
          <a:xfrm>
            <a:off x="720000" y="3025100"/>
            <a:ext cx="3685500" cy="4032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1800">
                <a:solidFill>
                  <a:schemeClr val="dk1"/>
                </a:solidFill>
                <a:latin typeface="Prompt SemiBold"/>
                <a:ea typeface="Prompt SemiBold"/>
                <a:cs typeface="Prompt SemiBold"/>
                <a:sym typeface="Prompt Semi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1165" name="Google Shape;1165;p19"/>
          <p:cNvSpPr txBox="1"/>
          <p:nvPr>
            <p:ph idx="7" type="subTitle"/>
          </p:nvPr>
        </p:nvSpPr>
        <p:spPr>
          <a:xfrm>
            <a:off x="4626024" y="1429100"/>
            <a:ext cx="3685500" cy="4032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1800">
                <a:solidFill>
                  <a:schemeClr val="dk1"/>
                </a:solidFill>
                <a:latin typeface="Prompt SemiBold"/>
                <a:ea typeface="Prompt SemiBold"/>
                <a:cs typeface="Prompt SemiBold"/>
                <a:sym typeface="Prompt Semi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1166" name="Google Shape;1166;p19"/>
          <p:cNvSpPr txBox="1"/>
          <p:nvPr>
            <p:ph idx="8" type="subTitle"/>
          </p:nvPr>
        </p:nvSpPr>
        <p:spPr>
          <a:xfrm>
            <a:off x="4626024" y="3025100"/>
            <a:ext cx="3685500" cy="4032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1800">
                <a:solidFill>
                  <a:schemeClr val="dk1"/>
                </a:solidFill>
                <a:latin typeface="Prompt SemiBold"/>
                <a:ea typeface="Prompt SemiBold"/>
                <a:cs typeface="Prompt SemiBold"/>
                <a:sym typeface="Prompt Semi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1167" name="Shape 1167"/>
        <p:cNvGrpSpPr/>
        <p:nvPr/>
      </p:nvGrpSpPr>
      <p:grpSpPr>
        <a:xfrm>
          <a:off x="0" y="0"/>
          <a:ext cx="0" cy="0"/>
          <a:chOff x="0" y="0"/>
          <a:chExt cx="0" cy="0"/>
        </a:xfrm>
      </p:grpSpPr>
      <p:grpSp>
        <p:nvGrpSpPr>
          <p:cNvPr id="1168" name="Google Shape;1168;p20"/>
          <p:cNvGrpSpPr/>
          <p:nvPr/>
        </p:nvGrpSpPr>
        <p:grpSpPr>
          <a:xfrm>
            <a:off x="-605850" y="-146874"/>
            <a:ext cx="10199802" cy="5442770"/>
            <a:chOff x="-605850" y="-146874"/>
            <a:chExt cx="10199802" cy="5442770"/>
          </a:xfrm>
        </p:grpSpPr>
        <p:sp>
          <p:nvSpPr>
            <p:cNvPr id="1169" name="Google Shape;1169;p20"/>
            <p:cNvSpPr/>
            <p:nvPr/>
          </p:nvSpPr>
          <p:spPr>
            <a:xfrm>
              <a:off x="8515249" y="4134844"/>
              <a:ext cx="1078703" cy="410200"/>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0" name="Google Shape;1170;p20"/>
            <p:cNvSpPr/>
            <p:nvPr/>
          </p:nvSpPr>
          <p:spPr>
            <a:xfrm>
              <a:off x="8428900" y="3773322"/>
              <a:ext cx="635388" cy="241620"/>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171" name="Google Shape;1171;p20"/>
            <p:cNvGrpSpPr/>
            <p:nvPr/>
          </p:nvGrpSpPr>
          <p:grpSpPr>
            <a:xfrm>
              <a:off x="8797705" y="1351168"/>
              <a:ext cx="154402" cy="307963"/>
              <a:chOff x="6903286" y="1827129"/>
              <a:chExt cx="114279" cy="227935"/>
            </a:xfrm>
          </p:grpSpPr>
          <p:sp>
            <p:nvSpPr>
              <p:cNvPr id="1172" name="Google Shape;1172;p20"/>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3" name="Google Shape;1173;p20"/>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4" name="Google Shape;1174;p20"/>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175" name="Google Shape;1175;p20"/>
            <p:cNvGrpSpPr/>
            <p:nvPr/>
          </p:nvGrpSpPr>
          <p:grpSpPr>
            <a:xfrm rot="10800000">
              <a:off x="318455" y="3302193"/>
              <a:ext cx="154402" cy="307963"/>
              <a:chOff x="6903286" y="1827129"/>
              <a:chExt cx="114279" cy="227935"/>
            </a:xfrm>
          </p:grpSpPr>
          <p:sp>
            <p:nvSpPr>
              <p:cNvPr id="1176" name="Google Shape;1176;p20"/>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7" name="Google Shape;1177;p20"/>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8" name="Google Shape;1178;p20"/>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179" name="Google Shape;1179;p20"/>
            <p:cNvGrpSpPr/>
            <p:nvPr/>
          </p:nvGrpSpPr>
          <p:grpSpPr>
            <a:xfrm rot="3704011">
              <a:off x="322999" y="4011558"/>
              <a:ext cx="111641" cy="295261"/>
              <a:chOff x="7145508" y="910775"/>
              <a:chExt cx="318111" cy="841320"/>
            </a:xfrm>
          </p:grpSpPr>
          <p:sp>
            <p:nvSpPr>
              <p:cNvPr id="1180" name="Google Shape;1180;p20"/>
              <p:cNvSpPr/>
              <p:nvPr/>
            </p:nvSpPr>
            <p:spPr>
              <a:xfrm>
                <a:off x="7145508" y="910775"/>
                <a:ext cx="318111" cy="841320"/>
              </a:xfrm>
              <a:custGeom>
                <a:rect b="b" l="l" r="r" t="t"/>
                <a:pathLst>
                  <a:path extrusionOk="0" h="123406" w="46661">
                    <a:moveTo>
                      <a:pt x="11662" y="1226"/>
                    </a:moveTo>
                    <a:cubicBezTo>
                      <a:pt x="15114" y="22029"/>
                      <a:pt x="8618" y="41832"/>
                      <a:pt x="3350" y="61681"/>
                    </a:cubicBezTo>
                    <a:cubicBezTo>
                      <a:pt x="-920" y="77760"/>
                      <a:pt x="-2646" y="96563"/>
                      <a:pt x="7710" y="109644"/>
                    </a:cubicBezTo>
                    <a:cubicBezTo>
                      <a:pt x="12843" y="116094"/>
                      <a:pt x="20337" y="120273"/>
                      <a:pt x="28013" y="123407"/>
                    </a:cubicBezTo>
                    <a:cubicBezTo>
                      <a:pt x="48044" y="109190"/>
                      <a:pt x="49270" y="89115"/>
                      <a:pt x="44001" y="65087"/>
                    </a:cubicBezTo>
                    <a:cubicBezTo>
                      <a:pt x="38732" y="41105"/>
                      <a:pt x="24425" y="20212"/>
                      <a:pt x="10390" y="0"/>
                    </a:cubicBezTo>
                  </a:path>
                </a:pathLst>
              </a:custGeom>
              <a:solidFill>
                <a:schemeClr val="lt2"/>
              </a:solidFill>
              <a:ln cap="flat" cmpd="sng" w="9525">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1" name="Google Shape;1181;p20"/>
              <p:cNvSpPr/>
              <p:nvPr/>
            </p:nvSpPr>
            <p:spPr>
              <a:xfrm>
                <a:off x="7290783" y="1149754"/>
                <a:ext cx="67711" cy="592373"/>
              </a:xfrm>
              <a:custGeom>
                <a:rect b="b" l="l" r="r" t="t"/>
                <a:pathLst>
                  <a:path extrusionOk="0" h="86890" w="9932">
                    <a:moveTo>
                      <a:pt x="5704" y="86578"/>
                    </a:moveTo>
                    <a:cubicBezTo>
                      <a:pt x="8384" y="75541"/>
                      <a:pt x="9837" y="64186"/>
                      <a:pt x="9928" y="52785"/>
                    </a:cubicBezTo>
                    <a:cubicBezTo>
                      <a:pt x="10019" y="41340"/>
                      <a:pt x="8838" y="29939"/>
                      <a:pt x="6340" y="18766"/>
                    </a:cubicBezTo>
                    <a:cubicBezTo>
                      <a:pt x="4886" y="12498"/>
                      <a:pt x="3069" y="6321"/>
                      <a:pt x="844" y="280"/>
                    </a:cubicBezTo>
                    <a:cubicBezTo>
                      <a:pt x="662" y="-220"/>
                      <a:pt x="-155" y="7"/>
                      <a:pt x="26" y="507"/>
                    </a:cubicBezTo>
                    <a:cubicBezTo>
                      <a:pt x="3978" y="11181"/>
                      <a:pt x="6658" y="22309"/>
                      <a:pt x="8020" y="33618"/>
                    </a:cubicBezTo>
                    <a:cubicBezTo>
                      <a:pt x="9383" y="44837"/>
                      <a:pt x="9428" y="56192"/>
                      <a:pt x="8202" y="67411"/>
                    </a:cubicBezTo>
                    <a:cubicBezTo>
                      <a:pt x="7520" y="73770"/>
                      <a:pt x="6385" y="80128"/>
                      <a:pt x="4886" y="86351"/>
                    </a:cubicBezTo>
                    <a:cubicBezTo>
                      <a:pt x="4750" y="86896"/>
                      <a:pt x="5567" y="87123"/>
                      <a:pt x="5704" y="86578"/>
                    </a:cubicBezTo>
                    <a:lnTo>
                      <a:pt x="5704" y="8657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2" name="Google Shape;1182;p20"/>
              <p:cNvSpPr/>
              <p:nvPr/>
            </p:nvSpPr>
            <p:spPr>
              <a:xfrm>
                <a:off x="7282276" y="1494675"/>
                <a:ext cx="48731" cy="252377"/>
              </a:xfrm>
              <a:custGeom>
                <a:rect b="b" l="l" r="r" t="t"/>
                <a:pathLst>
                  <a:path extrusionOk="0" h="37019" w="7148">
                    <a:moveTo>
                      <a:pt x="7133" y="36480"/>
                    </a:moveTo>
                    <a:cubicBezTo>
                      <a:pt x="5180" y="27123"/>
                      <a:pt x="3454" y="17721"/>
                      <a:pt x="2000" y="8274"/>
                    </a:cubicBezTo>
                    <a:cubicBezTo>
                      <a:pt x="1592" y="5640"/>
                      <a:pt x="1183" y="2960"/>
                      <a:pt x="819" y="280"/>
                    </a:cubicBezTo>
                    <a:cubicBezTo>
                      <a:pt x="774" y="-220"/>
                      <a:pt x="-43" y="7"/>
                      <a:pt x="2" y="507"/>
                    </a:cubicBezTo>
                    <a:cubicBezTo>
                      <a:pt x="1319" y="10000"/>
                      <a:pt x="2909" y="19402"/>
                      <a:pt x="4726" y="28804"/>
                    </a:cubicBezTo>
                    <a:cubicBezTo>
                      <a:pt x="5225" y="31438"/>
                      <a:pt x="5770" y="34072"/>
                      <a:pt x="6315" y="36707"/>
                    </a:cubicBezTo>
                    <a:cubicBezTo>
                      <a:pt x="6452" y="37252"/>
                      <a:pt x="7269" y="37025"/>
                      <a:pt x="7133" y="36480"/>
                    </a:cubicBezTo>
                    <a:lnTo>
                      <a:pt x="7133" y="364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183" name="Google Shape;1183;p20"/>
            <p:cNvSpPr/>
            <p:nvPr/>
          </p:nvSpPr>
          <p:spPr>
            <a:xfrm flipH="1">
              <a:off x="-605850" y="1403794"/>
              <a:ext cx="1078703" cy="410200"/>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4" name="Google Shape;1184;p20"/>
            <p:cNvSpPr/>
            <p:nvPr/>
          </p:nvSpPr>
          <p:spPr>
            <a:xfrm flipH="1">
              <a:off x="-76186" y="1042272"/>
              <a:ext cx="635388" cy="241620"/>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185" name="Google Shape;1185;p20"/>
            <p:cNvGrpSpPr/>
            <p:nvPr/>
          </p:nvGrpSpPr>
          <p:grpSpPr>
            <a:xfrm rot="5400000">
              <a:off x="8137164" y="-80937"/>
              <a:ext cx="1294432" cy="1162558"/>
              <a:chOff x="4127776" y="1213150"/>
              <a:chExt cx="1047021" cy="940353"/>
            </a:xfrm>
          </p:grpSpPr>
          <p:sp>
            <p:nvSpPr>
              <p:cNvPr id="1186" name="Google Shape;1186;p20"/>
              <p:cNvSpPr/>
              <p:nvPr/>
            </p:nvSpPr>
            <p:spPr>
              <a:xfrm>
                <a:off x="4902512" y="1621255"/>
                <a:ext cx="235408" cy="234724"/>
              </a:xfrm>
              <a:custGeom>
                <a:rect b="b" l="l" r="r" t="t"/>
                <a:pathLst>
                  <a:path extrusionOk="0" h="115061" w="115396">
                    <a:moveTo>
                      <a:pt x="3594" y="52157"/>
                    </a:moveTo>
                    <a:cubicBezTo>
                      <a:pt x="8999" y="65792"/>
                      <a:pt x="5547" y="81413"/>
                      <a:pt x="6546" y="96038"/>
                    </a:cubicBezTo>
                    <a:cubicBezTo>
                      <a:pt x="6955" y="102038"/>
                      <a:pt x="7682" y="108728"/>
                      <a:pt x="12269" y="112589"/>
                    </a:cubicBezTo>
                    <a:cubicBezTo>
                      <a:pt x="19536" y="118684"/>
                      <a:pt x="31618" y="112662"/>
                      <a:pt x="34934" y="103768"/>
                    </a:cubicBezTo>
                    <a:cubicBezTo>
                      <a:pt x="38250" y="94875"/>
                      <a:pt x="35660" y="84987"/>
                      <a:pt x="33026" y="75862"/>
                    </a:cubicBezTo>
                    <a:cubicBezTo>
                      <a:pt x="36069" y="82739"/>
                      <a:pt x="37023" y="90378"/>
                      <a:pt x="39748" y="97391"/>
                    </a:cubicBezTo>
                    <a:cubicBezTo>
                      <a:pt x="42474" y="104404"/>
                      <a:pt x="47788" y="111226"/>
                      <a:pt x="55237" y="112335"/>
                    </a:cubicBezTo>
                    <a:cubicBezTo>
                      <a:pt x="65865" y="113915"/>
                      <a:pt x="74813" y="102369"/>
                      <a:pt x="74586" y="91600"/>
                    </a:cubicBezTo>
                    <a:cubicBezTo>
                      <a:pt x="74404" y="80831"/>
                      <a:pt x="68000" y="71270"/>
                      <a:pt x="61596" y="62618"/>
                    </a:cubicBezTo>
                    <a:cubicBezTo>
                      <a:pt x="69044" y="74886"/>
                      <a:pt x="84442" y="81780"/>
                      <a:pt x="98568" y="79187"/>
                    </a:cubicBezTo>
                    <a:cubicBezTo>
                      <a:pt x="103246" y="78324"/>
                      <a:pt x="108151" y="76198"/>
                      <a:pt x="110332" y="71970"/>
                    </a:cubicBezTo>
                    <a:cubicBezTo>
                      <a:pt x="111558" y="69676"/>
                      <a:pt x="111830" y="66982"/>
                      <a:pt x="111558" y="64407"/>
                    </a:cubicBezTo>
                    <a:cubicBezTo>
                      <a:pt x="110695" y="56999"/>
                      <a:pt x="105244" y="50708"/>
                      <a:pt x="98704" y="47157"/>
                    </a:cubicBezTo>
                    <a:cubicBezTo>
                      <a:pt x="92118" y="43609"/>
                      <a:pt x="84578" y="42424"/>
                      <a:pt x="77130" y="41842"/>
                    </a:cubicBezTo>
                    <a:cubicBezTo>
                      <a:pt x="85577" y="40821"/>
                      <a:pt x="94389" y="42147"/>
                      <a:pt x="102519" y="39599"/>
                    </a:cubicBezTo>
                    <a:cubicBezTo>
                      <a:pt x="110650" y="37051"/>
                      <a:pt x="117917" y="28266"/>
                      <a:pt x="114556" y="20436"/>
                    </a:cubicBezTo>
                    <a:cubicBezTo>
                      <a:pt x="111921" y="14236"/>
                      <a:pt x="104245" y="12033"/>
                      <a:pt x="97478" y="11829"/>
                    </a:cubicBezTo>
                    <a:cubicBezTo>
                      <a:pt x="89438" y="11583"/>
                      <a:pt x="81308" y="13119"/>
                      <a:pt x="73904" y="16289"/>
                    </a:cubicBezTo>
                    <a:cubicBezTo>
                      <a:pt x="78401" y="14354"/>
                      <a:pt x="78128" y="7237"/>
                      <a:pt x="74495" y="3949"/>
                    </a:cubicBezTo>
                    <a:cubicBezTo>
                      <a:pt x="70861" y="664"/>
                      <a:pt x="65547" y="215"/>
                      <a:pt x="60642" y="83"/>
                    </a:cubicBezTo>
                    <a:cubicBezTo>
                      <a:pt x="44381" y="-349"/>
                      <a:pt x="28076" y="905"/>
                      <a:pt x="12042" y="3821"/>
                    </a:cubicBezTo>
                    <a:cubicBezTo>
                      <a:pt x="7228" y="16371"/>
                      <a:pt x="-6444" y="26659"/>
                      <a:pt x="3594" y="5214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7" name="Google Shape;1187;p20"/>
              <p:cNvSpPr/>
              <p:nvPr/>
            </p:nvSpPr>
            <p:spPr>
              <a:xfrm>
                <a:off x="4831903" y="1578109"/>
                <a:ext cx="157610" cy="166348"/>
              </a:xfrm>
              <a:custGeom>
                <a:rect b="b" l="l" r="r" t="t"/>
                <a:pathLst>
                  <a:path extrusionOk="0" h="81543" w="77260">
                    <a:moveTo>
                      <a:pt x="21620" y="9"/>
                    </a:moveTo>
                    <a:cubicBezTo>
                      <a:pt x="32021" y="7312"/>
                      <a:pt x="43285" y="13449"/>
                      <a:pt x="55049" y="18273"/>
                    </a:cubicBezTo>
                    <a:cubicBezTo>
                      <a:pt x="62135" y="21161"/>
                      <a:pt x="69720" y="23619"/>
                      <a:pt x="77260" y="22474"/>
                    </a:cubicBezTo>
                    <a:cubicBezTo>
                      <a:pt x="72264" y="27447"/>
                      <a:pt x="65950" y="31086"/>
                      <a:pt x="59092" y="32925"/>
                    </a:cubicBezTo>
                    <a:cubicBezTo>
                      <a:pt x="58365" y="33120"/>
                      <a:pt x="57593" y="33352"/>
                      <a:pt x="57184" y="34002"/>
                    </a:cubicBezTo>
                    <a:cubicBezTo>
                      <a:pt x="56639" y="34951"/>
                      <a:pt x="57320" y="36123"/>
                      <a:pt x="58002" y="36981"/>
                    </a:cubicBezTo>
                    <a:cubicBezTo>
                      <a:pt x="62271" y="42350"/>
                      <a:pt x="67222" y="47146"/>
                      <a:pt x="72718" y="51198"/>
                    </a:cubicBezTo>
                    <a:cubicBezTo>
                      <a:pt x="69811" y="54650"/>
                      <a:pt x="64497" y="54441"/>
                      <a:pt x="59955" y="53941"/>
                    </a:cubicBezTo>
                    <a:cubicBezTo>
                      <a:pt x="52960" y="53164"/>
                      <a:pt x="45965" y="52388"/>
                      <a:pt x="38970" y="51607"/>
                    </a:cubicBezTo>
                    <a:cubicBezTo>
                      <a:pt x="40833" y="61453"/>
                      <a:pt x="41060" y="71623"/>
                      <a:pt x="39607" y="81543"/>
                    </a:cubicBezTo>
                    <a:cubicBezTo>
                      <a:pt x="32748" y="66300"/>
                      <a:pt x="12536" y="42259"/>
                      <a:pt x="0" y="31158"/>
                    </a:cubicBezTo>
                    <a:cubicBezTo>
                      <a:pt x="5450" y="17169"/>
                      <a:pt x="17805" y="14521"/>
                      <a:pt x="21575" y="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8" name="Google Shape;1188;p20"/>
              <p:cNvSpPr/>
              <p:nvPr/>
            </p:nvSpPr>
            <p:spPr>
              <a:xfrm>
                <a:off x="4788939" y="1640777"/>
                <a:ext cx="69476" cy="154032"/>
              </a:xfrm>
              <a:custGeom>
                <a:rect b="b" l="l" r="r" t="t"/>
                <a:pathLst>
                  <a:path extrusionOk="0" h="75506" w="34057">
                    <a:moveTo>
                      <a:pt x="2507" y="74067"/>
                    </a:moveTo>
                    <a:cubicBezTo>
                      <a:pt x="1962" y="74548"/>
                      <a:pt x="1417" y="75025"/>
                      <a:pt x="827" y="75507"/>
                    </a:cubicBezTo>
                    <a:cubicBezTo>
                      <a:pt x="-627" y="62408"/>
                      <a:pt x="-354" y="48972"/>
                      <a:pt x="3189" y="36277"/>
                    </a:cubicBezTo>
                    <a:cubicBezTo>
                      <a:pt x="6731" y="23582"/>
                      <a:pt x="13726" y="11637"/>
                      <a:pt x="24127" y="3538"/>
                    </a:cubicBezTo>
                    <a:cubicBezTo>
                      <a:pt x="25808" y="2221"/>
                      <a:pt x="27625" y="1008"/>
                      <a:pt x="29487" y="0"/>
                    </a:cubicBezTo>
                    <a:cubicBezTo>
                      <a:pt x="32939" y="12182"/>
                      <a:pt x="36164" y="28624"/>
                      <a:pt x="32303" y="40687"/>
                    </a:cubicBezTo>
                    <a:cubicBezTo>
                      <a:pt x="27579" y="55335"/>
                      <a:pt x="14180" y="64029"/>
                      <a:pt x="2507" y="7406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9" name="Google Shape;1189;p20"/>
              <p:cNvSpPr/>
              <p:nvPr/>
            </p:nvSpPr>
            <p:spPr>
              <a:xfrm>
                <a:off x="4987196" y="1731774"/>
                <a:ext cx="32611" cy="173163"/>
              </a:xfrm>
              <a:custGeom>
                <a:rect b="b" l="l" r="r" t="t"/>
                <a:pathLst>
                  <a:path extrusionOk="0" h="84884" w="15986">
                    <a:moveTo>
                      <a:pt x="99" y="1303"/>
                    </a:moveTo>
                    <a:cubicBezTo>
                      <a:pt x="4369" y="11296"/>
                      <a:pt x="7321" y="21846"/>
                      <a:pt x="9592" y="32447"/>
                    </a:cubicBezTo>
                    <a:cubicBezTo>
                      <a:pt x="12000" y="43671"/>
                      <a:pt x="13589" y="55108"/>
                      <a:pt x="14089" y="66581"/>
                    </a:cubicBezTo>
                    <a:cubicBezTo>
                      <a:pt x="14316" y="72404"/>
                      <a:pt x="14271" y="78245"/>
                      <a:pt x="13725" y="84050"/>
                    </a:cubicBezTo>
                    <a:cubicBezTo>
                      <a:pt x="13635" y="85167"/>
                      <a:pt x="15361" y="85158"/>
                      <a:pt x="15497" y="84050"/>
                    </a:cubicBezTo>
                    <a:cubicBezTo>
                      <a:pt x="16496" y="73181"/>
                      <a:pt x="15860" y="62161"/>
                      <a:pt x="14543" y="51347"/>
                    </a:cubicBezTo>
                    <a:cubicBezTo>
                      <a:pt x="13135" y="39787"/>
                      <a:pt x="10819" y="28314"/>
                      <a:pt x="7548" y="17136"/>
                    </a:cubicBezTo>
                    <a:cubicBezTo>
                      <a:pt x="5868" y="11464"/>
                      <a:pt x="3915" y="5868"/>
                      <a:pt x="1598" y="422"/>
                    </a:cubicBezTo>
                    <a:cubicBezTo>
                      <a:pt x="1417" y="-14"/>
                      <a:pt x="781" y="-100"/>
                      <a:pt x="417" y="109"/>
                    </a:cubicBezTo>
                    <a:cubicBezTo>
                      <a:pt x="-37" y="363"/>
                      <a:pt x="-82" y="872"/>
                      <a:pt x="99" y="1298"/>
                    </a:cubicBezTo>
                    <a:lnTo>
                      <a:pt x="99" y="129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0" name="Google Shape;1190;p20"/>
              <p:cNvSpPr/>
              <p:nvPr/>
            </p:nvSpPr>
            <p:spPr>
              <a:xfrm>
                <a:off x="5011545" y="1723713"/>
                <a:ext cx="68721" cy="99878"/>
              </a:xfrm>
              <a:custGeom>
                <a:rect b="b" l="l" r="r" t="t"/>
                <a:pathLst>
                  <a:path extrusionOk="0" h="48960" w="33687">
                    <a:moveTo>
                      <a:pt x="51" y="1058"/>
                    </a:moveTo>
                    <a:cubicBezTo>
                      <a:pt x="2776" y="8739"/>
                      <a:pt x="5638" y="16397"/>
                      <a:pt x="9498" y="23609"/>
                    </a:cubicBezTo>
                    <a:cubicBezTo>
                      <a:pt x="12951" y="30159"/>
                      <a:pt x="17220" y="36345"/>
                      <a:pt x="22625" y="41491"/>
                    </a:cubicBezTo>
                    <a:cubicBezTo>
                      <a:pt x="25532" y="44321"/>
                      <a:pt x="28802" y="46819"/>
                      <a:pt x="32390" y="48840"/>
                    </a:cubicBezTo>
                    <a:cubicBezTo>
                      <a:pt x="33344" y="49395"/>
                      <a:pt x="34252" y="47891"/>
                      <a:pt x="33253" y="47337"/>
                    </a:cubicBezTo>
                    <a:cubicBezTo>
                      <a:pt x="27121" y="43844"/>
                      <a:pt x="21898" y="38893"/>
                      <a:pt x="17629" y="33266"/>
                    </a:cubicBezTo>
                    <a:cubicBezTo>
                      <a:pt x="12996" y="27161"/>
                      <a:pt x="9498" y="20303"/>
                      <a:pt x="6546" y="13258"/>
                    </a:cubicBezTo>
                    <a:cubicBezTo>
                      <a:pt x="4820" y="9093"/>
                      <a:pt x="3231" y="4851"/>
                      <a:pt x="1732" y="595"/>
                    </a:cubicBezTo>
                    <a:cubicBezTo>
                      <a:pt x="1368" y="-454"/>
                      <a:pt x="-312" y="0"/>
                      <a:pt x="51" y="1058"/>
                    </a:cubicBezTo>
                    <a:lnTo>
                      <a:pt x="51" y="105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1" name="Google Shape;1191;p20"/>
              <p:cNvSpPr/>
              <p:nvPr/>
            </p:nvSpPr>
            <p:spPr>
              <a:xfrm>
                <a:off x="5024825" y="1702315"/>
                <a:ext cx="123269" cy="27701"/>
              </a:xfrm>
              <a:custGeom>
                <a:rect b="b" l="l" r="r" t="t"/>
                <a:pathLst>
                  <a:path extrusionOk="0" h="13579" w="60426">
                    <a:moveTo>
                      <a:pt x="256" y="1471"/>
                    </a:moveTo>
                    <a:cubicBezTo>
                      <a:pt x="2618" y="3328"/>
                      <a:pt x="5434" y="4568"/>
                      <a:pt x="8250" y="5695"/>
                    </a:cubicBezTo>
                    <a:cubicBezTo>
                      <a:pt x="11747" y="7116"/>
                      <a:pt x="15381" y="8279"/>
                      <a:pt x="19014" y="9319"/>
                    </a:cubicBezTo>
                    <a:cubicBezTo>
                      <a:pt x="26191" y="11359"/>
                      <a:pt x="33458" y="13003"/>
                      <a:pt x="40907" y="13421"/>
                    </a:cubicBezTo>
                    <a:cubicBezTo>
                      <a:pt x="47130" y="13771"/>
                      <a:pt x="53352" y="13475"/>
                      <a:pt x="59575" y="13175"/>
                    </a:cubicBezTo>
                    <a:cubicBezTo>
                      <a:pt x="60710" y="13121"/>
                      <a:pt x="60710" y="11381"/>
                      <a:pt x="59575" y="11436"/>
                    </a:cubicBezTo>
                    <a:cubicBezTo>
                      <a:pt x="54079" y="11699"/>
                      <a:pt x="48628" y="11958"/>
                      <a:pt x="43133" y="11781"/>
                    </a:cubicBezTo>
                    <a:cubicBezTo>
                      <a:pt x="39045" y="11645"/>
                      <a:pt x="35275" y="11268"/>
                      <a:pt x="31323" y="10500"/>
                    </a:cubicBezTo>
                    <a:cubicBezTo>
                      <a:pt x="24192" y="9119"/>
                      <a:pt x="17107" y="7207"/>
                      <a:pt x="10294" y="4645"/>
                    </a:cubicBezTo>
                    <a:cubicBezTo>
                      <a:pt x="8613" y="4000"/>
                      <a:pt x="6887" y="3301"/>
                      <a:pt x="5252" y="2493"/>
                    </a:cubicBezTo>
                    <a:cubicBezTo>
                      <a:pt x="3980" y="1857"/>
                      <a:pt x="2527" y="1048"/>
                      <a:pt x="1482" y="244"/>
                    </a:cubicBezTo>
                    <a:cubicBezTo>
                      <a:pt x="1119" y="-47"/>
                      <a:pt x="619" y="-114"/>
                      <a:pt x="256" y="244"/>
                    </a:cubicBezTo>
                    <a:cubicBezTo>
                      <a:pt x="-62" y="544"/>
                      <a:pt x="-108" y="1189"/>
                      <a:pt x="256" y="1475"/>
                    </a:cubicBezTo>
                    <a:lnTo>
                      <a:pt x="256" y="1475"/>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2" name="Google Shape;1192;p20"/>
              <p:cNvSpPr/>
              <p:nvPr/>
            </p:nvSpPr>
            <p:spPr>
              <a:xfrm>
                <a:off x="4999533" y="1885567"/>
                <a:ext cx="39152" cy="39046"/>
              </a:xfrm>
              <a:custGeom>
                <a:rect b="b" l="l" r="r" t="t"/>
                <a:pathLst>
                  <a:path extrusionOk="0" h="19140" w="19192">
                    <a:moveTo>
                      <a:pt x="15756" y="2044"/>
                    </a:moveTo>
                    <a:cubicBezTo>
                      <a:pt x="11578" y="-1417"/>
                      <a:pt x="4446" y="-341"/>
                      <a:pt x="1448" y="4205"/>
                    </a:cubicBezTo>
                    <a:cubicBezTo>
                      <a:pt x="-1549" y="8752"/>
                      <a:pt x="313" y="15715"/>
                      <a:pt x="5128" y="18190"/>
                    </a:cubicBezTo>
                    <a:cubicBezTo>
                      <a:pt x="9988" y="20666"/>
                      <a:pt x="16710" y="18081"/>
                      <a:pt x="18663" y="12999"/>
                    </a:cubicBezTo>
                    <a:cubicBezTo>
                      <a:pt x="20071" y="9234"/>
                      <a:pt x="18618" y="4333"/>
                      <a:pt x="14938" y="2675"/>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3" name="Google Shape;1193;p20"/>
              <p:cNvSpPr/>
              <p:nvPr/>
            </p:nvSpPr>
            <p:spPr>
              <a:xfrm>
                <a:off x="5083299" y="1820429"/>
                <a:ext cx="39148" cy="39046"/>
              </a:xfrm>
              <a:custGeom>
                <a:rect b="b" l="l" r="r" t="t"/>
                <a:pathLst>
                  <a:path extrusionOk="0" h="19140" w="19190">
                    <a:moveTo>
                      <a:pt x="15754" y="2044"/>
                    </a:moveTo>
                    <a:cubicBezTo>
                      <a:pt x="11576" y="-1417"/>
                      <a:pt x="4445" y="-341"/>
                      <a:pt x="1447" y="4205"/>
                    </a:cubicBezTo>
                    <a:cubicBezTo>
                      <a:pt x="-1551" y="8752"/>
                      <a:pt x="311" y="15715"/>
                      <a:pt x="5171" y="18190"/>
                    </a:cubicBezTo>
                    <a:cubicBezTo>
                      <a:pt x="9986" y="20666"/>
                      <a:pt x="16708" y="18081"/>
                      <a:pt x="18661" y="12999"/>
                    </a:cubicBezTo>
                    <a:cubicBezTo>
                      <a:pt x="20069" y="9234"/>
                      <a:pt x="18616" y="4333"/>
                      <a:pt x="14937" y="2675"/>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4" name="Google Shape;1194;p20"/>
              <p:cNvSpPr/>
              <p:nvPr/>
            </p:nvSpPr>
            <p:spPr>
              <a:xfrm>
                <a:off x="5135684" y="1704100"/>
                <a:ext cx="39113" cy="39046"/>
              </a:xfrm>
              <a:custGeom>
                <a:rect b="b" l="l" r="r" t="t"/>
                <a:pathLst>
                  <a:path extrusionOk="0" h="19140" w="19173">
                    <a:moveTo>
                      <a:pt x="15756" y="2044"/>
                    </a:moveTo>
                    <a:cubicBezTo>
                      <a:pt x="11532" y="-1417"/>
                      <a:pt x="4401" y="-341"/>
                      <a:pt x="1449" y="4205"/>
                    </a:cubicBezTo>
                    <a:cubicBezTo>
                      <a:pt x="-1549" y="8752"/>
                      <a:pt x="313" y="15715"/>
                      <a:pt x="5128" y="18190"/>
                    </a:cubicBezTo>
                    <a:cubicBezTo>
                      <a:pt x="9988" y="20666"/>
                      <a:pt x="16710" y="18082"/>
                      <a:pt x="18617" y="12999"/>
                    </a:cubicBezTo>
                    <a:cubicBezTo>
                      <a:pt x="20071" y="9234"/>
                      <a:pt x="18617" y="4333"/>
                      <a:pt x="14939" y="2675"/>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5" name="Google Shape;1195;p20"/>
              <p:cNvSpPr/>
              <p:nvPr/>
            </p:nvSpPr>
            <p:spPr>
              <a:xfrm>
                <a:off x="4960744" y="1668219"/>
                <a:ext cx="91845" cy="78038"/>
              </a:xfrm>
              <a:custGeom>
                <a:rect b="b" l="l" r="r" t="t"/>
                <a:pathLst>
                  <a:path extrusionOk="0" h="38254" w="45022">
                    <a:moveTo>
                      <a:pt x="39607" y="1949"/>
                    </a:moveTo>
                    <a:cubicBezTo>
                      <a:pt x="40969" y="899"/>
                      <a:pt x="43104" y="1640"/>
                      <a:pt x="44058" y="3048"/>
                    </a:cubicBezTo>
                    <a:cubicBezTo>
                      <a:pt x="45011" y="4456"/>
                      <a:pt x="45057" y="6268"/>
                      <a:pt x="45011" y="7967"/>
                    </a:cubicBezTo>
                    <a:cubicBezTo>
                      <a:pt x="44830" y="14030"/>
                      <a:pt x="43331" y="20112"/>
                      <a:pt x="40197" y="25304"/>
                    </a:cubicBezTo>
                    <a:cubicBezTo>
                      <a:pt x="37063" y="30495"/>
                      <a:pt x="32203" y="34747"/>
                      <a:pt x="26480" y="36677"/>
                    </a:cubicBezTo>
                    <a:cubicBezTo>
                      <a:pt x="23300" y="37735"/>
                      <a:pt x="19985" y="38094"/>
                      <a:pt x="16669" y="38221"/>
                    </a:cubicBezTo>
                    <a:cubicBezTo>
                      <a:pt x="10538" y="38462"/>
                      <a:pt x="3588" y="37508"/>
                      <a:pt x="0" y="32525"/>
                    </a:cubicBezTo>
                    <a:cubicBezTo>
                      <a:pt x="5905" y="19431"/>
                      <a:pt x="17941" y="6218"/>
                      <a:pt x="30977" y="155"/>
                    </a:cubicBezTo>
                    <a:cubicBezTo>
                      <a:pt x="32157" y="-404"/>
                      <a:pt x="39834" y="636"/>
                      <a:pt x="39607" y="193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6" name="Google Shape;1196;p20"/>
              <p:cNvSpPr/>
              <p:nvPr/>
            </p:nvSpPr>
            <p:spPr>
              <a:xfrm>
                <a:off x="4127776" y="1213150"/>
                <a:ext cx="890338" cy="637335"/>
              </a:xfrm>
              <a:custGeom>
                <a:rect b="b" l="l" r="r" t="t"/>
                <a:pathLst>
                  <a:path extrusionOk="0" h="312419" w="436440">
                    <a:moveTo>
                      <a:pt x="1498" y="284754"/>
                    </a:moveTo>
                    <a:cubicBezTo>
                      <a:pt x="31980" y="297554"/>
                      <a:pt x="63706" y="308277"/>
                      <a:pt x="96772" y="311498"/>
                    </a:cubicBezTo>
                    <a:cubicBezTo>
                      <a:pt x="126114" y="314350"/>
                      <a:pt x="156454" y="310757"/>
                      <a:pt x="183297" y="298240"/>
                    </a:cubicBezTo>
                    <a:cubicBezTo>
                      <a:pt x="208778" y="286362"/>
                      <a:pt x="229672" y="266068"/>
                      <a:pt x="240618" y="240002"/>
                    </a:cubicBezTo>
                    <a:cubicBezTo>
                      <a:pt x="245796" y="227629"/>
                      <a:pt x="248612" y="214189"/>
                      <a:pt x="248248" y="200750"/>
                    </a:cubicBezTo>
                    <a:cubicBezTo>
                      <a:pt x="247840" y="187341"/>
                      <a:pt x="244524" y="173116"/>
                      <a:pt x="236167" y="162351"/>
                    </a:cubicBezTo>
                    <a:cubicBezTo>
                      <a:pt x="228400" y="152359"/>
                      <a:pt x="215773" y="146613"/>
                      <a:pt x="203192" y="150024"/>
                    </a:cubicBezTo>
                    <a:cubicBezTo>
                      <a:pt x="197469" y="151577"/>
                      <a:pt x="192427" y="155157"/>
                      <a:pt x="189429" y="160298"/>
                    </a:cubicBezTo>
                    <a:cubicBezTo>
                      <a:pt x="186295" y="165572"/>
                      <a:pt x="185750" y="171789"/>
                      <a:pt x="186886" y="177717"/>
                    </a:cubicBezTo>
                    <a:cubicBezTo>
                      <a:pt x="189384" y="190930"/>
                      <a:pt x="198922" y="201499"/>
                      <a:pt x="209369" y="209230"/>
                    </a:cubicBezTo>
                    <a:cubicBezTo>
                      <a:pt x="220996" y="217791"/>
                      <a:pt x="234622" y="223573"/>
                      <a:pt x="248657" y="226607"/>
                    </a:cubicBezTo>
                    <a:cubicBezTo>
                      <a:pt x="278317" y="233011"/>
                      <a:pt x="309021" y="226930"/>
                      <a:pt x="335909" y="213572"/>
                    </a:cubicBezTo>
                    <a:cubicBezTo>
                      <a:pt x="360164" y="201535"/>
                      <a:pt x="381239" y="183880"/>
                      <a:pt x="397727" y="162483"/>
                    </a:cubicBezTo>
                    <a:cubicBezTo>
                      <a:pt x="413306" y="142330"/>
                      <a:pt x="424797" y="118988"/>
                      <a:pt x="431065" y="94312"/>
                    </a:cubicBezTo>
                    <a:cubicBezTo>
                      <a:pt x="437287" y="69921"/>
                      <a:pt x="438332" y="44168"/>
                      <a:pt x="433018" y="19509"/>
                    </a:cubicBezTo>
                    <a:cubicBezTo>
                      <a:pt x="431701" y="13418"/>
                      <a:pt x="430020" y="7428"/>
                      <a:pt x="427931" y="1554"/>
                    </a:cubicBezTo>
                    <a:cubicBezTo>
                      <a:pt x="426977" y="-1184"/>
                      <a:pt x="422571" y="-3"/>
                      <a:pt x="423525" y="2763"/>
                    </a:cubicBezTo>
                    <a:cubicBezTo>
                      <a:pt x="431565" y="25446"/>
                      <a:pt x="433654" y="49841"/>
                      <a:pt x="430474" y="73646"/>
                    </a:cubicBezTo>
                    <a:cubicBezTo>
                      <a:pt x="427295" y="97623"/>
                      <a:pt x="418847" y="120851"/>
                      <a:pt x="406493" y="141603"/>
                    </a:cubicBezTo>
                    <a:cubicBezTo>
                      <a:pt x="394047" y="162451"/>
                      <a:pt x="377469" y="180996"/>
                      <a:pt x="357711" y="195149"/>
                    </a:cubicBezTo>
                    <a:cubicBezTo>
                      <a:pt x="334229" y="211982"/>
                      <a:pt x="306069" y="223741"/>
                      <a:pt x="276909" y="224641"/>
                    </a:cubicBezTo>
                    <a:cubicBezTo>
                      <a:pt x="263147" y="225063"/>
                      <a:pt x="249339" y="223010"/>
                      <a:pt x="236394" y="218386"/>
                    </a:cubicBezTo>
                    <a:cubicBezTo>
                      <a:pt x="223858" y="213930"/>
                      <a:pt x="211367" y="206872"/>
                      <a:pt x="202283" y="197052"/>
                    </a:cubicBezTo>
                    <a:cubicBezTo>
                      <a:pt x="194743" y="188917"/>
                      <a:pt x="187385" y="175564"/>
                      <a:pt x="192427" y="164363"/>
                    </a:cubicBezTo>
                    <a:cubicBezTo>
                      <a:pt x="197287" y="153422"/>
                      <a:pt x="211367" y="151251"/>
                      <a:pt x="221450" y="155915"/>
                    </a:cubicBezTo>
                    <a:cubicBezTo>
                      <a:pt x="233532" y="161511"/>
                      <a:pt x="239618" y="175037"/>
                      <a:pt x="242162" y="187369"/>
                    </a:cubicBezTo>
                    <a:cubicBezTo>
                      <a:pt x="244751" y="199927"/>
                      <a:pt x="244024" y="213031"/>
                      <a:pt x="240800" y="225399"/>
                    </a:cubicBezTo>
                    <a:cubicBezTo>
                      <a:pt x="234078" y="250994"/>
                      <a:pt x="216999" y="272945"/>
                      <a:pt x="194652" y="286907"/>
                    </a:cubicBezTo>
                    <a:cubicBezTo>
                      <a:pt x="170943" y="301746"/>
                      <a:pt x="142601" y="307996"/>
                      <a:pt x="114849" y="307882"/>
                    </a:cubicBezTo>
                    <a:cubicBezTo>
                      <a:pt x="83632" y="307755"/>
                      <a:pt x="53014" y="299638"/>
                      <a:pt x="23945" y="288810"/>
                    </a:cubicBezTo>
                    <a:cubicBezTo>
                      <a:pt x="16805" y="286149"/>
                      <a:pt x="9733" y="283310"/>
                      <a:pt x="2707" y="280362"/>
                    </a:cubicBezTo>
                    <a:cubicBezTo>
                      <a:pt x="13" y="279231"/>
                      <a:pt x="-1158" y="283623"/>
                      <a:pt x="1498" y="284741"/>
                    </a:cubicBezTo>
                    <a:lnTo>
                      <a:pt x="1498" y="284741"/>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7" name="Google Shape;1197;p20"/>
              <p:cNvSpPr/>
              <p:nvPr/>
            </p:nvSpPr>
            <p:spPr>
              <a:xfrm>
                <a:off x="4363664" y="1819410"/>
                <a:ext cx="202741" cy="334093"/>
              </a:xfrm>
              <a:custGeom>
                <a:rect b="b" l="l" r="r" t="t"/>
                <a:pathLst>
                  <a:path extrusionOk="0" h="163771" w="99383">
                    <a:moveTo>
                      <a:pt x="4678" y="99761"/>
                    </a:moveTo>
                    <a:cubicBezTo>
                      <a:pt x="6268" y="121285"/>
                      <a:pt x="7858" y="143664"/>
                      <a:pt x="0" y="163771"/>
                    </a:cubicBezTo>
                    <a:cubicBezTo>
                      <a:pt x="27388" y="145258"/>
                      <a:pt x="66268" y="142915"/>
                      <a:pt x="85481" y="116021"/>
                    </a:cubicBezTo>
                    <a:cubicBezTo>
                      <a:pt x="93747" y="104416"/>
                      <a:pt x="96836" y="89941"/>
                      <a:pt x="98607" y="75797"/>
                    </a:cubicBezTo>
                    <a:cubicBezTo>
                      <a:pt x="102650" y="43962"/>
                      <a:pt x="91658" y="-10660"/>
                      <a:pt x="47600" y="1821"/>
                    </a:cubicBezTo>
                    <a:cubicBezTo>
                      <a:pt x="4224" y="14107"/>
                      <a:pt x="1998" y="63007"/>
                      <a:pt x="4678" y="9976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8" name="Google Shape;1198;p20"/>
              <p:cNvSpPr/>
              <p:nvPr/>
            </p:nvSpPr>
            <p:spPr>
              <a:xfrm>
                <a:off x="4606846" y="1436466"/>
                <a:ext cx="175546" cy="114681"/>
              </a:xfrm>
              <a:custGeom>
                <a:rect b="b" l="l" r="r" t="t"/>
                <a:pathLst>
                  <a:path extrusionOk="0" h="56216" w="86052">
                    <a:moveTo>
                      <a:pt x="75288" y="2118"/>
                    </a:moveTo>
                    <a:cubicBezTo>
                      <a:pt x="80239" y="3272"/>
                      <a:pt x="86098" y="6061"/>
                      <a:pt x="86053" y="11134"/>
                    </a:cubicBezTo>
                    <a:cubicBezTo>
                      <a:pt x="86053" y="13841"/>
                      <a:pt x="84236" y="16172"/>
                      <a:pt x="82510" y="18251"/>
                    </a:cubicBezTo>
                    <a:cubicBezTo>
                      <a:pt x="71745" y="31165"/>
                      <a:pt x="60073" y="44000"/>
                      <a:pt x="44857" y="51072"/>
                    </a:cubicBezTo>
                    <a:cubicBezTo>
                      <a:pt x="25598" y="60002"/>
                      <a:pt x="-7376" y="59766"/>
                      <a:pt x="1480" y="30220"/>
                    </a:cubicBezTo>
                    <a:cubicBezTo>
                      <a:pt x="10201" y="1187"/>
                      <a:pt x="50761" y="-3614"/>
                      <a:pt x="75288" y="211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9" name="Google Shape;1199;p20"/>
              <p:cNvSpPr/>
              <p:nvPr/>
            </p:nvSpPr>
            <p:spPr>
              <a:xfrm>
                <a:off x="5009797" y="1424363"/>
                <a:ext cx="46761" cy="121339"/>
              </a:xfrm>
              <a:custGeom>
                <a:rect b="b" l="l" r="r" t="t"/>
                <a:pathLst>
                  <a:path extrusionOk="0" h="59480" w="22922">
                    <a:moveTo>
                      <a:pt x="954" y="1644"/>
                    </a:moveTo>
                    <a:cubicBezTo>
                      <a:pt x="9220" y="6799"/>
                      <a:pt x="15579" y="14912"/>
                      <a:pt x="18758" y="24109"/>
                    </a:cubicBezTo>
                    <a:cubicBezTo>
                      <a:pt x="20394" y="28747"/>
                      <a:pt x="21256" y="33670"/>
                      <a:pt x="21166" y="38589"/>
                    </a:cubicBezTo>
                    <a:cubicBezTo>
                      <a:pt x="21029" y="43681"/>
                      <a:pt x="19712" y="48927"/>
                      <a:pt x="15806" y="52470"/>
                    </a:cubicBezTo>
                    <a:cubicBezTo>
                      <a:pt x="11945" y="56013"/>
                      <a:pt x="6132" y="57434"/>
                      <a:pt x="817" y="57738"/>
                    </a:cubicBezTo>
                    <a:cubicBezTo>
                      <a:pt x="-272" y="57802"/>
                      <a:pt x="-272" y="59546"/>
                      <a:pt x="817" y="59478"/>
                    </a:cubicBezTo>
                    <a:cubicBezTo>
                      <a:pt x="5859" y="59188"/>
                      <a:pt x="11128" y="58065"/>
                      <a:pt x="15307" y="55090"/>
                    </a:cubicBezTo>
                    <a:cubicBezTo>
                      <a:pt x="17487" y="53555"/>
                      <a:pt x="19258" y="51566"/>
                      <a:pt x="20484" y="49208"/>
                    </a:cubicBezTo>
                    <a:cubicBezTo>
                      <a:pt x="21756" y="46769"/>
                      <a:pt x="22438" y="44094"/>
                      <a:pt x="22710" y="41373"/>
                    </a:cubicBezTo>
                    <a:cubicBezTo>
                      <a:pt x="23300" y="36178"/>
                      <a:pt x="22619" y="30782"/>
                      <a:pt x="21166" y="25781"/>
                    </a:cubicBezTo>
                    <a:cubicBezTo>
                      <a:pt x="19667" y="20780"/>
                      <a:pt x="17396" y="16147"/>
                      <a:pt x="14398" y="11973"/>
                    </a:cubicBezTo>
                    <a:cubicBezTo>
                      <a:pt x="10992" y="7263"/>
                      <a:pt x="6768" y="3207"/>
                      <a:pt x="1817" y="136"/>
                    </a:cubicBezTo>
                    <a:cubicBezTo>
                      <a:pt x="863" y="-458"/>
                      <a:pt x="0" y="1050"/>
                      <a:pt x="954" y="1640"/>
                    </a:cubicBezTo>
                    <a:lnTo>
                      <a:pt x="954" y="1640"/>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0" name="Google Shape;1200;p20"/>
              <p:cNvSpPr/>
              <p:nvPr/>
            </p:nvSpPr>
            <p:spPr>
              <a:xfrm>
                <a:off x="4403166" y="1550727"/>
                <a:ext cx="91655" cy="79976"/>
              </a:xfrm>
              <a:custGeom>
                <a:rect b="b" l="l" r="r" t="t"/>
                <a:pathLst>
                  <a:path extrusionOk="0" h="39204" w="44929">
                    <a:moveTo>
                      <a:pt x="44112" y="40"/>
                    </a:moveTo>
                    <a:cubicBezTo>
                      <a:pt x="37299" y="-292"/>
                      <a:pt x="30168" y="1434"/>
                      <a:pt x="25035" y="6058"/>
                    </a:cubicBezTo>
                    <a:cubicBezTo>
                      <a:pt x="20357" y="10282"/>
                      <a:pt x="17904" y="17258"/>
                      <a:pt x="19676" y="23427"/>
                    </a:cubicBezTo>
                    <a:cubicBezTo>
                      <a:pt x="20084" y="24957"/>
                      <a:pt x="20811" y="26497"/>
                      <a:pt x="21856" y="27714"/>
                    </a:cubicBezTo>
                    <a:cubicBezTo>
                      <a:pt x="22855" y="28932"/>
                      <a:pt x="24626" y="30003"/>
                      <a:pt x="26307" y="29390"/>
                    </a:cubicBezTo>
                    <a:cubicBezTo>
                      <a:pt x="27761" y="28859"/>
                      <a:pt x="28533" y="27319"/>
                      <a:pt x="28442" y="25820"/>
                    </a:cubicBezTo>
                    <a:cubicBezTo>
                      <a:pt x="28306" y="24072"/>
                      <a:pt x="27170" y="22727"/>
                      <a:pt x="25808" y="21737"/>
                    </a:cubicBezTo>
                    <a:cubicBezTo>
                      <a:pt x="23082" y="19752"/>
                      <a:pt x="19585" y="18712"/>
                      <a:pt x="16269" y="18535"/>
                    </a:cubicBezTo>
                    <a:cubicBezTo>
                      <a:pt x="12908" y="18358"/>
                      <a:pt x="9456" y="19116"/>
                      <a:pt x="6640" y="20915"/>
                    </a:cubicBezTo>
                    <a:cubicBezTo>
                      <a:pt x="1553" y="24135"/>
                      <a:pt x="-1263" y="30885"/>
                      <a:pt x="554" y="36716"/>
                    </a:cubicBezTo>
                    <a:cubicBezTo>
                      <a:pt x="781" y="37425"/>
                      <a:pt x="1054" y="38111"/>
                      <a:pt x="1417" y="38770"/>
                    </a:cubicBezTo>
                    <a:cubicBezTo>
                      <a:pt x="1916" y="39760"/>
                      <a:pt x="3415" y="38883"/>
                      <a:pt x="2916" y="37888"/>
                    </a:cubicBezTo>
                    <a:cubicBezTo>
                      <a:pt x="463" y="33274"/>
                      <a:pt x="2052" y="27355"/>
                      <a:pt x="5686" y="23844"/>
                    </a:cubicBezTo>
                    <a:cubicBezTo>
                      <a:pt x="9956" y="19743"/>
                      <a:pt x="16724" y="19375"/>
                      <a:pt x="21992" y="21614"/>
                    </a:cubicBezTo>
                    <a:cubicBezTo>
                      <a:pt x="23309" y="22173"/>
                      <a:pt x="24672" y="22891"/>
                      <a:pt x="25717" y="23922"/>
                    </a:cubicBezTo>
                    <a:cubicBezTo>
                      <a:pt x="26534" y="24757"/>
                      <a:pt x="27079" y="26070"/>
                      <a:pt x="26398" y="27169"/>
                    </a:cubicBezTo>
                    <a:cubicBezTo>
                      <a:pt x="25626" y="28423"/>
                      <a:pt x="24127" y="27614"/>
                      <a:pt x="23355" y="26819"/>
                    </a:cubicBezTo>
                    <a:cubicBezTo>
                      <a:pt x="22401" y="25843"/>
                      <a:pt x="21810" y="24494"/>
                      <a:pt x="21402" y="23199"/>
                    </a:cubicBezTo>
                    <a:cubicBezTo>
                      <a:pt x="19812" y="17954"/>
                      <a:pt x="21674" y="11940"/>
                      <a:pt x="25444" y="8084"/>
                    </a:cubicBezTo>
                    <a:cubicBezTo>
                      <a:pt x="29714" y="3742"/>
                      <a:pt x="35890" y="1866"/>
                      <a:pt x="41841" y="1752"/>
                    </a:cubicBezTo>
                    <a:cubicBezTo>
                      <a:pt x="42613" y="1738"/>
                      <a:pt x="43340" y="1752"/>
                      <a:pt x="44112" y="1788"/>
                    </a:cubicBezTo>
                    <a:cubicBezTo>
                      <a:pt x="45202" y="1843"/>
                      <a:pt x="45202" y="103"/>
                      <a:pt x="44112" y="49"/>
                    </a:cubicBezTo>
                    <a:lnTo>
                      <a:pt x="44112" y="49"/>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1" name="Google Shape;1201;p20"/>
              <p:cNvSpPr/>
              <p:nvPr/>
            </p:nvSpPr>
            <p:spPr>
              <a:xfrm>
                <a:off x="4266033" y="1763419"/>
                <a:ext cx="82932" cy="61449"/>
              </a:xfrm>
              <a:custGeom>
                <a:rect b="b" l="l" r="r" t="t"/>
                <a:pathLst>
                  <a:path extrusionOk="0" h="30122" w="40653">
                    <a:moveTo>
                      <a:pt x="1691" y="29491"/>
                    </a:moveTo>
                    <a:cubicBezTo>
                      <a:pt x="2767" y="22473"/>
                      <a:pt x="5987" y="15855"/>
                      <a:pt x="10843" y="10673"/>
                    </a:cubicBezTo>
                    <a:cubicBezTo>
                      <a:pt x="13355" y="7989"/>
                      <a:pt x="16289" y="5663"/>
                      <a:pt x="19568" y="3987"/>
                    </a:cubicBezTo>
                    <a:cubicBezTo>
                      <a:pt x="22839" y="2306"/>
                      <a:pt x="26699" y="1271"/>
                      <a:pt x="30378" y="1920"/>
                    </a:cubicBezTo>
                    <a:cubicBezTo>
                      <a:pt x="34012" y="2556"/>
                      <a:pt x="37418" y="4609"/>
                      <a:pt x="39054" y="7979"/>
                    </a:cubicBezTo>
                    <a:cubicBezTo>
                      <a:pt x="39553" y="8988"/>
                      <a:pt x="41052" y="8107"/>
                      <a:pt x="40553" y="7098"/>
                    </a:cubicBezTo>
                    <a:cubicBezTo>
                      <a:pt x="38963" y="3865"/>
                      <a:pt x="35874" y="1630"/>
                      <a:pt x="32468" y="617"/>
                    </a:cubicBezTo>
                    <a:cubicBezTo>
                      <a:pt x="28652" y="-514"/>
                      <a:pt x="24565" y="-5"/>
                      <a:pt x="20931" y="1457"/>
                    </a:cubicBezTo>
                    <a:cubicBezTo>
                      <a:pt x="13741" y="4346"/>
                      <a:pt x="7804" y="10287"/>
                      <a:pt x="4112" y="17023"/>
                    </a:cubicBezTo>
                    <a:cubicBezTo>
                      <a:pt x="2068" y="20747"/>
                      <a:pt x="660" y="24821"/>
                      <a:pt x="15" y="29023"/>
                    </a:cubicBezTo>
                    <a:cubicBezTo>
                      <a:pt x="-58" y="29491"/>
                      <a:pt x="133" y="29954"/>
                      <a:pt x="624" y="30095"/>
                    </a:cubicBezTo>
                    <a:cubicBezTo>
                      <a:pt x="1037" y="30213"/>
                      <a:pt x="1623" y="29949"/>
                      <a:pt x="1696" y="29486"/>
                    </a:cubicBezTo>
                    <a:lnTo>
                      <a:pt x="1696" y="29486"/>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2" name="Google Shape;1202;p20"/>
              <p:cNvSpPr/>
              <p:nvPr/>
            </p:nvSpPr>
            <p:spPr>
              <a:xfrm>
                <a:off x="4581573" y="1775425"/>
                <a:ext cx="64739" cy="42658"/>
              </a:xfrm>
              <a:custGeom>
                <a:rect b="b" l="l" r="r" t="t"/>
                <a:pathLst>
                  <a:path extrusionOk="0" h="20911" w="31735">
                    <a:moveTo>
                      <a:pt x="75" y="1083"/>
                    </a:moveTo>
                    <a:cubicBezTo>
                      <a:pt x="1529" y="6783"/>
                      <a:pt x="4844" y="11993"/>
                      <a:pt x="9386" y="15717"/>
                    </a:cubicBezTo>
                    <a:cubicBezTo>
                      <a:pt x="13973" y="19442"/>
                      <a:pt x="21059" y="22789"/>
                      <a:pt x="26873" y="19692"/>
                    </a:cubicBezTo>
                    <a:cubicBezTo>
                      <a:pt x="29689" y="18207"/>
                      <a:pt x="31824" y="15318"/>
                      <a:pt x="31733" y="12066"/>
                    </a:cubicBezTo>
                    <a:cubicBezTo>
                      <a:pt x="31733" y="10948"/>
                      <a:pt x="29961" y="10944"/>
                      <a:pt x="30007" y="12066"/>
                    </a:cubicBezTo>
                    <a:cubicBezTo>
                      <a:pt x="30052" y="14577"/>
                      <a:pt x="28463" y="16753"/>
                      <a:pt x="26374" y="17988"/>
                    </a:cubicBezTo>
                    <a:cubicBezTo>
                      <a:pt x="23921" y="19433"/>
                      <a:pt x="20923" y="19387"/>
                      <a:pt x="18243" y="18624"/>
                    </a:cubicBezTo>
                    <a:cubicBezTo>
                      <a:pt x="13020" y="17126"/>
                      <a:pt x="8387" y="13215"/>
                      <a:pt x="5389" y="8732"/>
                    </a:cubicBezTo>
                    <a:cubicBezTo>
                      <a:pt x="3709" y="6247"/>
                      <a:pt x="2482" y="3518"/>
                      <a:pt x="1710" y="620"/>
                    </a:cubicBezTo>
                    <a:cubicBezTo>
                      <a:pt x="1438" y="-466"/>
                      <a:pt x="-243" y="-7"/>
                      <a:pt x="30" y="1083"/>
                    </a:cubicBezTo>
                    <a:lnTo>
                      <a:pt x="30" y="1083"/>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3" name="Google Shape;1203;p20"/>
              <p:cNvSpPr/>
              <p:nvPr/>
            </p:nvSpPr>
            <p:spPr>
              <a:xfrm>
                <a:off x="4410992" y="1834546"/>
                <a:ext cx="78911" cy="276277"/>
              </a:xfrm>
              <a:custGeom>
                <a:rect b="b" l="l" r="r" t="t"/>
                <a:pathLst>
                  <a:path extrusionOk="0" h="135430" w="38682">
                    <a:moveTo>
                      <a:pt x="35321" y="1102"/>
                    </a:moveTo>
                    <a:cubicBezTo>
                      <a:pt x="36547" y="10195"/>
                      <a:pt x="37092" y="19393"/>
                      <a:pt x="36865" y="28567"/>
                    </a:cubicBezTo>
                    <a:cubicBezTo>
                      <a:pt x="36683" y="37747"/>
                      <a:pt x="35775" y="46908"/>
                      <a:pt x="34185" y="55951"/>
                    </a:cubicBezTo>
                    <a:cubicBezTo>
                      <a:pt x="32596" y="64999"/>
                      <a:pt x="30325" y="73929"/>
                      <a:pt x="27418" y="82636"/>
                    </a:cubicBezTo>
                    <a:cubicBezTo>
                      <a:pt x="24511" y="91343"/>
                      <a:pt x="20922" y="99823"/>
                      <a:pt x="16699" y="107985"/>
                    </a:cubicBezTo>
                    <a:cubicBezTo>
                      <a:pt x="12475" y="116142"/>
                      <a:pt x="7660" y="123977"/>
                      <a:pt x="2210" y="131376"/>
                    </a:cubicBezTo>
                    <a:cubicBezTo>
                      <a:pt x="1528" y="132298"/>
                      <a:pt x="847" y="133211"/>
                      <a:pt x="120" y="134120"/>
                    </a:cubicBezTo>
                    <a:cubicBezTo>
                      <a:pt x="-152" y="134497"/>
                      <a:pt x="75" y="135092"/>
                      <a:pt x="438" y="135310"/>
                    </a:cubicBezTo>
                    <a:cubicBezTo>
                      <a:pt x="892" y="135578"/>
                      <a:pt x="1347" y="135369"/>
                      <a:pt x="1665" y="134996"/>
                    </a:cubicBezTo>
                    <a:cubicBezTo>
                      <a:pt x="7296" y="127615"/>
                      <a:pt x="12338" y="119780"/>
                      <a:pt x="16744" y="111600"/>
                    </a:cubicBezTo>
                    <a:cubicBezTo>
                      <a:pt x="21150" y="103420"/>
                      <a:pt x="24920" y="94958"/>
                      <a:pt x="28008" y="86233"/>
                    </a:cubicBezTo>
                    <a:cubicBezTo>
                      <a:pt x="31142" y="77508"/>
                      <a:pt x="33595" y="68551"/>
                      <a:pt x="35321" y="59458"/>
                    </a:cubicBezTo>
                    <a:cubicBezTo>
                      <a:pt x="37092" y="50328"/>
                      <a:pt x="38182" y="41063"/>
                      <a:pt x="38546" y="31770"/>
                    </a:cubicBezTo>
                    <a:cubicBezTo>
                      <a:pt x="38909" y="22477"/>
                      <a:pt x="38546" y="13243"/>
                      <a:pt x="37456" y="4050"/>
                    </a:cubicBezTo>
                    <a:cubicBezTo>
                      <a:pt x="37319" y="2910"/>
                      <a:pt x="37138" y="1769"/>
                      <a:pt x="37001" y="634"/>
                    </a:cubicBezTo>
                    <a:cubicBezTo>
                      <a:pt x="36911" y="166"/>
                      <a:pt x="36320" y="-84"/>
                      <a:pt x="35911" y="25"/>
                    </a:cubicBezTo>
                    <a:cubicBezTo>
                      <a:pt x="35412" y="157"/>
                      <a:pt x="35230" y="634"/>
                      <a:pt x="35321" y="1097"/>
                    </a:cubicBezTo>
                    <a:lnTo>
                      <a:pt x="35321" y="10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4" name="Google Shape;1204;p20"/>
              <p:cNvSpPr/>
              <p:nvPr/>
            </p:nvSpPr>
            <p:spPr>
              <a:xfrm>
                <a:off x="4487051" y="1867640"/>
                <a:ext cx="34819" cy="92302"/>
              </a:xfrm>
              <a:custGeom>
                <a:rect b="b" l="l" r="r" t="t"/>
                <a:pathLst>
                  <a:path extrusionOk="0" h="45246" w="17068">
                    <a:moveTo>
                      <a:pt x="222" y="1516"/>
                    </a:moveTo>
                    <a:cubicBezTo>
                      <a:pt x="8125" y="10646"/>
                      <a:pt x="13212" y="22137"/>
                      <a:pt x="14802" y="34087"/>
                    </a:cubicBezTo>
                    <a:cubicBezTo>
                      <a:pt x="15256" y="37503"/>
                      <a:pt x="15438" y="40964"/>
                      <a:pt x="15302" y="44407"/>
                    </a:cubicBezTo>
                    <a:cubicBezTo>
                      <a:pt x="15256" y="45529"/>
                      <a:pt x="17028" y="45524"/>
                      <a:pt x="17028" y="44407"/>
                    </a:cubicBezTo>
                    <a:cubicBezTo>
                      <a:pt x="17482" y="31966"/>
                      <a:pt x="14121" y="19444"/>
                      <a:pt x="7671" y="8811"/>
                    </a:cubicBezTo>
                    <a:cubicBezTo>
                      <a:pt x="5854" y="5799"/>
                      <a:pt x="3765" y="2947"/>
                      <a:pt x="1449" y="286"/>
                    </a:cubicBezTo>
                    <a:cubicBezTo>
                      <a:pt x="722" y="-564"/>
                      <a:pt x="-505" y="672"/>
                      <a:pt x="222" y="1516"/>
                    </a:cubicBezTo>
                    <a:lnTo>
                      <a:pt x="222" y="151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5" name="Google Shape;1205;p20"/>
              <p:cNvSpPr/>
              <p:nvPr/>
            </p:nvSpPr>
            <p:spPr>
              <a:xfrm>
                <a:off x="4405964" y="1964574"/>
                <a:ext cx="71679" cy="62451"/>
              </a:xfrm>
              <a:custGeom>
                <a:rect b="b" l="l" r="r" t="t"/>
                <a:pathLst>
                  <a:path extrusionOk="0" h="30613" w="35137">
                    <a:moveTo>
                      <a:pt x="33837" y="97"/>
                    </a:moveTo>
                    <a:cubicBezTo>
                      <a:pt x="23118" y="4971"/>
                      <a:pt x="13534" y="12306"/>
                      <a:pt x="5994" y="21345"/>
                    </a:cubicBezTo>
                    <a:cubicBezTo>
                      <a:pt x="3905" y="23884"/>
                      <a:pt x="1952" y="26550"/>
                      <a:pt x="135" y="29329"/>
                    </a:cubicBezTo>
                    <a:cubicBezTo>
                      <a:pt x="-455" y="30274"/>
                      <a:pt x="1044" y="31151"/>
                      <a:pt x="1634" y="30211"/>
                    </a:cubicBezTo>
                    <a:cubicBezTo>
                      <a:pt x="7902" y="20482"/>
                      <a:pt x="16305" y="12211"/>
                      <a:pt x="26161" y="6152"/>
                    </a:cubicBezTo>
                    <a:cubicBezTo>
                      <a:pt x="28886" y="4457"/>
                      <a:pt x="31748" y="2940"/>
                      <a:pt x="34700" y="1605"/>
                    </a:cubicBezTo>
                    <a:cubicBezTo>
                      <a:pt x="35154" y="1410"/>
                      <a:pt x="35245" y="792"/>
                      <a:pt x="35018" y="415"/>
                    </a:cubicBezTo>
                    <a:cubicBezTo>
                      <a:pt x="34745" y="-26"/>
                      <a:pt x="34246" y="-89"/>
                      <a:pt x="33837" y="102"/>
                    </a:cubicBezTo>
                    <a:lnTo>
                      <a:pt x="33837" y="10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6" name="Google Shape;1206;p20"/>
              <p:cNvSpPr/>
              <p:nvPr/>
            </p:nvSpPr>
            <p:spPr>
              <a:xfrm>
                <a:off x="4335521" y="1824726"/>
                <a:ext cx="6812" cy="34745"/>
              </a:xfrm>
              <a:custGeom>
                <a:rect b="b" l="l" r="r" t="t"/>
                <a:pathLst>
                  <a:path extrusionOk="0" h="17032" w="3339">
                    <a:moveTo>
                      <a:pt x="366" y="1056"/>
                    </a:moveTo>
                    <a:cubicBezTo>
                      <a:pt x="2092" y="5880"/>
                      <a:pt x="1956" y="11181"/>
                      <a:pt x="48" y="15927"/>
                    </a:cubicBezTo>
                    <a:cubicBezTo>
                      <a:pt x="-133" y="16368"/>
                      <a:pt x="230" y="16881"/>
                      <a:pt x="639" y="16999"/>
                    </a:cubicBezTo>
                    <a:cubicBezTo>
                      <a:pt x="1138" y="17140"/>
                      <a:pt x="1547" y="16826"/>
                      <a:pt x="1729" y="16390"/>
                    </a:cubicBezTo>
                    <a:cubicBezTo>
                      <a:pt x="3772" y="11394"/>
                      <a:pt x="3863" y="5667"/>
                      <a:pt x="2047" y="593"/>
                    </a:cubicBezTo>
                    <a:cubicBezTo>
                      <a:pt x="1638" y="-452"/>
                      <a:pt x="-43" y="-2"/>
                      <a:pt x="366" y="1056"/>
                    </a:cubicBezTo>
                    <a:lnTo>
                      <a:pt x="366" y="105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7" name="Google Shape;1207;p20"/>
              <p:cNvSpPr/>
              <p:nvPr/>
            </p:nvSpPr>
            <p:spPr>
              <a:xfrm>
                <a:off x="4360555" y="1834646"/>
                <a:ext cx="8774" cy="28238"/>
              </a:xfrm>
              <a:custGeom>
                <a:rect b="b" l="l" r="r" t="t"/>
                <a:pathLst>
                  <a:path extrusionOk="0" h="13842" w="4301">
                    <a:moveTo>
                      <a:pt x="2388" y="1098"/>
                    </a:moveTo>
                    <a:cubicBezTo>
                      <a:pt x="2979" y="5037"/>
                      <a:pt x="2161" y="9124"/>
                      <a:pt x="117" y="12544"/>
                    </a:cubicBezTo>
                    <a:cubicBezTo>
                      <a:pt x="-428" y="13512"/>
                      <a:pt x="1072" y="14389"/>
                      <a:pt x="1616" y="13426"/>
                    </a:cubicBezTo>
                    <a:cubicBezTo>
                      <a:pt x="3933" y="9579"/>
                      <a:pt x="4750" y="5050"/>
                      <a:pt x="4069" y="635"/>
                    </a:cubicBezTo>
                    <a:cubicBezTo>
                      <a:pt x="3978" y="172"/>
                      <a:pt x="3433" y="-87"/>
                      <a:pt x="2979" y="27"/>
                    </a:cubicBezTo>
                    <a:cubicBezTo>
                      <a:pt x="2479" y="167"/>
                      <a:pt x="2298" y="631"/>
                      <a:pt x="2388" y="1098"/>
                    </a:cubicBezTo>
                    <a:lnTo>
                      <a:pt x="2388" y="10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8" name="Google Shape;1208;p20"/>
              <p:cNvSpPr/>
              <p:nvPr/>
            </p:nvSpPr>
            <p:spPr>
              <a:xfrm>
                <a:off x="4587542" y="1702201"/>
                <a:ext cx="33130" cy="35010"/>
              </a:xfrm>
              <a:custGeom>
                <a:rect b="b" l="l" r="r" t="t"/>
                <a:pathLst>
                  <a:path extrusionOk="0" h="17162" w="16240">
                    <a:moveTo>
                      <a:pt x="7" y="1100"/>
                    </a:moveTo>
                    <a:cubicBezTo>
                      <a:pt x="1006" y="7091"/>
                      <a:pt x="5003" y="12455"/>
                      <a:pt x="10317" y="15321"/>
                    </a:cubicBezTo>
                    <a:cubicBezTo>
                      <a:pt x="11816" y="16139"/>
                      <a:pt x="13451" y="16761"/>
                      <a:pt x="15132" y="17138"/>
                    </a:cubicBezTo>
                    <a:cubicBezTo>
                      <a:pt x="16222" y="17383"/>
                      <a:pt x="16721" y="15703"/>
                      <a:pt x="15631" y="15458"/>
                    </a:cubicBezTo>
                    <a:cubicBezTo>
                      <a:pt x="10090" y="14217"/>
                      <a:pt x="5412" y="10271"/>
                      <a:pt x="3050" y="5156"/>
                    </a:cubicBezTo>
                    <a:cubicBezTo>
                      <a:pt x="2414" y="3726"/>
                      <a:pt x="1960" y="2195"/>
                      <a:pt x="1687" y="637"/>
                    </a:cubicBezTo>
                    <a:cubicBezTo>
                      <a:pt x="1642" y="174"/>
                      <a:pt x="1051" y="-90"/>
                      <a:pt x="643" y="28"/>
                    </a:cubicBezTo>
                    <a:cubicBezTo>
                      <a:pt x="143" y="165"/>
                      <a:pt x="-39" y="632"/>
                      <a:pt x="7" y="1100"/>
                    </a:cubicBezTo>
                    <a:lnTo>
                      <a:pt x="7" y="110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9" name="Google Shape;1209;p20"/>
              <p:cNvSpPr/>
              <p:nvPr/>
            </p:nvSpPr>
            <p:spPr>
              <a:xfrm>
                <a:off x="4621027" y="1451197"/>
                <a:ext cx="142916" cy="88732"/>
              </a:xfrm>
              <a:custGeom>
                <a:rect b="b" l="l" r="r" t="t"/>
                <a:pathLst>
                  <a:path extrusionOk="0" h="43496" w="70057">
                    <a:moveTo>
                      <a:pt x="1653" y="43103"/>
                    </a:moveTo>
                    <a:cubicBezTo>
                      <a:pt x="7103" y="34782"/>
                      <a:pt x="14416" y="27814"/>
                      <a:pt x="22592" y="22164"/>
                    </a:cubicBezTo>
                    <a:cubicBezTo>
                      <a:pt x="31449" y="16010"/>
                      <a:pt x="41305" y="11399"/>
                      <a:pt x="51433" y="7652"/>
                    </a:cubicBezTo>
                    <a:cubicBezTo>
                      <a:pt x="57338" y="5449"/>
                      <a:pt x="63379" y="3528"/>
                      <a:pt x="69465" y="1720"/>
                    </a:cubicBezTo>
                    <a:cubicBezTo>
                      <a:pt x="70510" y="1402"/>
                      <a:pt x="70056" y="-278"/>
                      <a:pt x="69011" y="40"/>
                    </a:cubicBezTo>
                    <a:cubicBezTo>
                      <a:pt x="58065" y="3301"/>
                      <a:pt x="47164" y="6944"/>
                      <a:pt x="36853" y="11908"/>
                    </a:cubicBezTo>
                    <a:cubicBezTo>
                      <a:pt x="27497" y="16419"/>
                      <a:pt x="18640" y="22087"/>
                      <a:pt x="11055" y="29245"/>
                    </a:cubicBezTo>
                    <a:cubicBezTo>
                      <a:pt x="6967" y="33142"/>
                      <a:pt x="3242" y="37480"/>
                      <a:pt x="154" y="42217"/>
                    </a:cubicBezTo>
                    <a:cubicBezTo>
                      <a:pt x="-482" y="43157"/>
                      <a:pt x="1017" y="44030"/>
                      <a:pt x="1653" y="43098"/>
                    </a:cubicBezTo>
                    <a:lnTo>
                      <a:pt x="1653" y="430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0" name="Google Shape;1210;p20"/>
              <p:cNvSpPr/>
              <p:nvPr/>
            </p:nvSpPr>
            <p:spPr>
              <a:xfrm>
                <a:off x="4657931" y="1449536"/>
                <a:ext cx="43328" cy="49670"/>
              </a:xfrm>
              <a:custGeom>
                <a:rect b="b" l="l" r="r" t="t"/>
                <a:pathLst>
                  <a:path extrusionOk="0" h="24348" w="21239">
                    <a:moveTo>
                      <a:pt x="1710" y="23733"/>
                    </a:moveTo>
                    <a:cubicBezTo>
                      <a:pt x="3800" y="16166"/>
                      <a:pt x="8569" y="9394"/>
                      <a:pt x="14973" y="4888"/>
                    </a:cubicBezTo>
                    <a:cubicBezTo>
                      <a:pt x="16835" y="3603"/>
                      <a:pt x="18788" y="2503"/>
                      <a:pt x="20832" y="1604"/>
                    </a:cubicBezTo>
                    <a:cubicBezTo>
                      <a:pt x="21241" y="1414"/>
                      <a:pt x="21332" y="787"/>
                      <a:pt x="21150" y="414"/>
                    </a:cubicBezTo>
                    <a:cubicBezTo>
                      <a:pt x="20877" y="-31"/>
                      <a:pt x="20378" y="-86"/>
                      <a:pt x="19969" y="101"/>
                    </a:cubicBezTo>
                    <a:cubicBezTo>
                      <a:pt x="12475" y="3399"/>
                      <a:pt x="6207" y="9430"/>
                      <a:pt x="2573" y="16734"/>
                    </a:cubicBezTo>
                    <a:cubicBezTo>
                      <a:pt x="1529" y="18823"/>
                      <a:pt x="665" y="21012"/>
                      <a:pt x="30" y="23270"/>
                    </a:cubicBezTo>
                    <a:cubicBezTo>
                      <a:pt x="-243" y="24351"/>
                      <a:pt x="1438" y="24814"/>
                      <a:pt x="1710" y="23733"/>
                    </a:cubicBezTo>
                    <a:lnTo>
                      <a:pt x="1710" y="2373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1" name="Google Shape;1211;p20"/>
              <p:cNvSpPr/>
              <p:nvPr/>
            </p:nvSpPr>
            <p:spPr>
              <a:xfrm>
                <a:off x="4940019" y="1490424"/>
                <a:ext cx="42775" cy="17211"/>
              </a:xfrm>
              <a:custGeom>
                <a:rect b="b" l="l" r="r" t="t"/>
                <a:pathLst>
                  <a:path extrusionOk="0" h="8437" w="20968">
                    <a:moveTo>
                      <a:pt x="222" y="1514"/>
                    </a:moveTo>
                    <a:cubicBezTo>
                      <a:pt x="4038" y="5856"/>
                      <a:pt x="9760" y="8368"/>
                      <a:pt x="15484" y="8436"/>
                    </a:cubicBezTo>
                    <a:cubicBezTo>
                      <a:pt x="17119" y="8454"/>
                      <a:pt x="18754" y="8263"/>
                      <a:pt x="20344" y="7886"/>
                    </a:cubicBezTo>
                    <a:cubicBezTo>
                      <a:pt x="21434" y="7627"/>
                      <a:pt x="20979" y="5947"/>
                      <a:pt x="19889" y="6206"/>
                    </a:cubicBezTo>
                    <a:cubicBezTo>
                      <a:pt x="13258" y="7795"/>
                      <a:pt x="5945" y="5415"/>
                      <a:pt x="1449" y="283"/>
                    </a:cubicBezTo>
                    <a:cubicBezTo>
                      <a:pt x="722" y="-562"/>
                      <a:pt x="-504" y="674"/>
                      <a:pt x="222" y="1514"/>
                    </a:cubicBezTo>
                    <a:lnTo>
                      <a:pt x="222" y="151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2" name="Google Shape;1212;p20"/>
              <p:cNvSpPr/>
              <p:nvPr/>
            </p:nvSpPr>
            <p:spPr>
              <a:xfrm>
                <a:off x="4799668" y="1661266"/>
                <a:ext cx="47342" cy="104597"/>
              </a:xfrm>
              <a:custGeom>
                <a:rect b="b" l="l" r="r" t="t"/>
                <a:pathLst>
                  <a:path extrusionOk="0" h="51273" w="23207">
                    <a:moveTo>
                      <a:pt x="21543" y="428"/>
                    </a:moveTo>
                    <a:cubicBezTo>
                      <a:pt x="17273" y="6110"/>
                      <a:pt x="13504" y="12192"/>
                      <a:pt x="10324" y="18578"/>
                    </a:cubicBezTo>
                    <a:cubicBezTo>
                      <a:pt x="7190" y="24941"/>
                      <a:pt x="4601" y="31595"/>
                      <a:pt x="2648" y="38426"/>
                    </a:cubicBezTo>
                    <a:cubicBezTo>
                      <a:pt x="1558" y="42296"/>
                      <a:pt x="695" y="46221"/>
                      <a:pt x="14" y="50181"/>
                    </a:cubicBezTo>
                    <a:cubicBezTo>
                      <a:pt x="-168" y="51276"/>
                      <a:pt x="1513" y="51748"/>
                      <a:pt x="1694" y="50644"/>
                    </a:cubicBezTo>
                    <a:cubicBezTo>
                      <a:pt x="2875" y="43686"/>
                      <a:pt x="4738" y="36841"/>
                      <a:pt x="7190" y="30223"/>
                    </a:cubicBezTo>
                    <a:cubicBezTo>
                      <a:pt x="9643" y="23606"/>
                      <a:pt x="12731" y="17243"/>
                      <a:pt x="16365" y="11206"/>
                    </a:cubicBezTo>
                    <a:cubicBezTo>
                      <a:pt x="18409" y="7790"/>
                      <a:pt x="20680" y="4489"/>
                      <a:pt x="23087" y="1309"/>
                    </a:cubicBezTo>
                    <a:cubicBezTo>
                      <a:pt x="23360" y="932"/>
                      <a:pt x="23133" y="337"/>
                      <a:pt x="22769" y="119"/>
                    </a:cubicBezTo>
                    <a:cubicBezTo>
                      <a:pt x="22315" y="-144"/>
                      <a:pt x="21861" y="60"/>
                      <a:pt x="21588" y="432"/>
                    </a:cubicBezTo>
                    <a:lnTo>
                      <a:pt x="21588" y="43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3" name="Google Shape;1213;p20"/>
              <p:cNvSpPr/>
              <p:nvPr/>
            </p:nvSpPr>
            <p:spPr>
              <a:xfrm>
                <a:off x="4887198" y="1623926"/>
                <a:ext cx="29405" cy="27222"/>
              </a:xfrm>
              <a:custGeom>
                <a:rect b="b" l="l" r="r" t="t"/>
                <a:pathLst>
                  <a:path extrusionOk="0" h="13344" w="14414">
                    <a:moveTo>
                      <a:pt x="117" y="1293"/>
                    </a:moveTo>
                    <a:cubicBezTo>
                      <a:pt x="3251" y="6385"/>
                      <a:pt x="7793" y="10568"/>
                      <a:pt x="13108" y="13244"/>
                    </a:cubicBezTo>
                    <a:cubicBezTo>
                      <a:pt x="14107" y="13743"/>
                      <a:pt x="14970" y="12244"/>
                      <a:pt x="13970" y="11740"/>
                    </a:cubicBezTo>
                    <a:cubicBezTo>
                      <a:pt x="8929" y="9192"/>
                      <a:pt x="4614" y="5267"/>
                      <a:pt x="1662" y="412"/>
                    </a:cubicBezTo>
                    <a:cubicBezTo>
                      <a:pt x="1071" y="-541"/>
                      <a:pt x="-428" y="331"/>
                      <a:pt x="117" y="1293"/>
                    </a:cubicBezTo>
                    <a:lnTo>
                      <a:pt x="117" y="129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4" name="Google Shape;1214;p20"/>
              <p:cNvSpPr/>
              <p:nvPr/>
            </p:nvSpPr>
            <p:spPr>
              <a:xfrm>
                <a:off x="4878648" y="1638933"/>
                <a:ext cx="20023" cy="20012"/>
              </a:xfrm>
              <a:custGeom>
                <a:rect b="b" l="l" r="r" t="t"/>
                <a:pathLst>
                  <a:path extrusionOk="0" h="9810" w="9815">
                    <a:moveTo>
                      <a:pt x="135" y="1286"/>
                    </a:moveTo>
                    <a:cubicBezTo>
                      <a:pt x="2270" y="4688"/>
                      <a:pt x="5131" y="7563"/>
                      <a:pt x="8538" y="9675"/>
                    </a:cubicBezTo>
                    <a:cubicBezTo>
                      <a:pt x="9492" y="10266"/>
                      <a:pt x="10355" y="8762"/>
                      <a:pt x="9401" y="8172"/>
                    </a:cubicBezTo>
                    <a:cubicBezTo>
                      <a:pt x="6267" y="6219"/>
                      <a:pt x="3587" y="3553"/>
                      <a:pt x="1634" y="409"/>
                    </a:cubicBezTo>
                    <a:cubicBezTo>
                      <a:pt x="1044" y="-540"/>
                      <a:pt x="-455" y="332"/>
                      <a:pt x="135" y="1291"/>
                    </a:cubicBezTo>
                    <a:lnTo>
                      <a:pt x="135" y="12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215" name="Google Shape;1215;p20"/>
            <p:cNvGrpSpPr/>
            <p:nvPr/>
          </p:nvGrpSpPr>
          <p:grpSpPr>
            <a:xfrm rot="10800000">
              <a:off x="-533401" y="4509954"/>
              <a:ext cx="1702199" cy="785941"/>
              <a:chOff x="6136316" y="1484971"/>
              <a:chExt cx="1259862" cy="581705"/>
            </a:xfrm>
          </p:grpSpPr>
          <p:sp>
            <p:nvSpPr>
              <p:cNvPr id="1216" name="Google Shape;1216;p20"/>
              <p:cNvSpPr/>
              <p:nvPr/>
            </p:nvSpPr>
            <p:spPr>
              <a:xfrm>
                <a:off x="6136316" y="1484971"/>
                <a:ext cx="875352" cy="256826"/>
              </a:xfrm>
              <a:custGeom>
                <a:rect b="b" l="l" r="r" t="t"/>
                <a:pathLst>
                  <a:path extrusionOk="0" h="125895" w="429094">
                    <a:moveTo>
                      <a:pt x="355" y="6884"/>
                    </a:moveTo>
                    <a:cubicBezTo>
                      <a:pt x="17932" y="35380"/>
                      <a:pt x="41505" y="59907"/>
                      <a:pt x="68894" y="79179"/>
                    </a:cubicBezTo>
                    <a:cubicBezTo>
                      <a:pt x="96237" y="98447"/>
                      <a:pt x="127395" y="112440"/>
                      <a:pt x="160052" y="119867"/>
                    </a:cubicBezTo>
                    <a:cubicBezTo>
                      <a:pt x="192709" y="127302"/>
                      <a:pt x="226638" y="127888"/>
                      <a:pt x="259522" y="121470"/>
                    </a:cubicBezTo>
                    <a:cubicBezTo>
                      <a:pt x="292270" y="115084"/>
                      <a:pt x="323747" y="101998"/>
                      <a:pt x="351589" y="83608"/>
                    </a:cubicBezTo>
                    <a:cubicBezTo>
                      <a:pt x="379432" y="65213"/>
                      <a:pt x="403732" y="41489"/>
                      <a:pt x="422263" y="13715"/>
                    </a:cubicBezTo>
                    <a:cubicBezTo>
                      <a:pt x="424534" y="10326"/>
                      <a:pt x="426669" y="6879"/>
                      <a:pt x="428758" y="3382"/>
                    </a:cubicBezTo>
                    <a:cubicBezTo>
                      <a:pt x="430257" y="866"/>
                      <a:pt x="426351" y="-1423"/>
                      <a:pt x="424852" y="1088"/>
                    </a:cubicBezTo>
                    <a:cubicBezTo>
                      <a:pt x="408047" y="29289"/>
                      <a:pt x="385336" y="53803"/>
                      <a:pt x="358811" y="73097"/>
                    </a:cubicBezTo>
                    <a:cubicBezTo>
                      <a:pt x="332286" y="92392"/>
                      <a:pt x="302081" y="106595"/>
                      <a:pt x="270241" y="114466"/>
                    </a:cubicBezTo>
                    <a:cubicBezTo>
                      <a:pt x="238402" y="122324"/>
                      <a:pt x="205200" y="123564"/>
                      <a:pt x="172906" y="117850"/>
                    </a:cubicBezTo>
                    <a:cubicBezTo>
                      <a:pt x="140612" y="112136"/>
                      <a:pt x="109409" y="99854"/>
                      <a:pt x="81611" y="82250"/>
                    </a:cubicBezTo>
                    <a:cubicBezTo>
                      <a:pt x="53996" y="64717"/>
                      <a:pt x="29605" y="41812"/>
                      <a:pt x="10983" y="14851"/>
                    </a:cubicBezTo>
                    <a:cubicBezTo>
                      <a:pt x="8667" y="11494"/>
                      <a:pt x="6396" y="8074"/>
                      <a:pt x="4261" y="4599"/>
                    </a:cubicBezTo>
                    <a:cubicBezTo>
                      <a:pt x="2716" y="2119"/>
                      <a:pt x="-1190" y="4395"/>
                      <a:pt x="355" y="6893"/>
                    </a:cubicBezTo>
                    <a:lnTo>
                      <a:pt x="355" y="6893"/>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7" name="Google Shape;1217;p20"/>
              <p:cNvSpPr/>
              <p:nvPr/>
            </p:nvSpPr>
            <p:spPr>
              <a:xfrm>
                <a:off x="6579804" y="1487860"/>
                <a:ext cx="816373" cy="378369"/>
              </a:xfrm>
              <a:custGeom>
                <a:rect b="b" l="l" r="r" t="t"/>
                <a:pathLst>
                  <a:path extrusionOk="0" h="185475" w="400183">
                    <a:moveTo>
                      <a:pt x="56" y="2808"/>
                    </a:moveTo>
                    <a:cubicBezTo>
                      <a:pt x="8504" y="32317"/>
                      <a:pt x="23538" y="59606"/>
                      <a:pt x="42978" y="83261"/>
                    </a:cubicBezTo>
                    <a:cubicBezTo>
                      <a:pt x="62918" y="107474"/>
                      <a:pt x="87445" y="127727"/>
                      <a:pt x="114651" y="143256"/>
                    </a:cubicBezTo>
                    <a:cubicBezTo>
                      <a:pt x="144402" y="160230"/>
                      <a:pt x="177150" y="171721"/>
                      <a:pt x="210670" y="178357"/>
                    </a:cubicBezTo>
                    <a:cubicBezTo>
                      <a:pt x="242373" y="184630"/>
                      <a:pt x="275393" y="187437"/>
                      <a:pt x="307642" y="183980"/>
                    </a:cubicBezTo>
                    <a:cubicBezTo>
                      <a:pt x="337529" y="180769"/>
                      <a:pt x="367369" y="171753"/>
                      <a:pt x="391261" y="152849"/>
                    </a:cubicBezTo>
                    <a:cubicBezTo>
                      <a:pt x="394122" y="150578"/>
                      <a:pt x="396847" y="148171"/>
                      <a:pt x="399482" y="145646"/>
                    </a:cubicBezTo>
                    <a:cubicBezTo>
                      <a:pt x="401616" y="143624"/>
                      <a:pt x="398392" y="140417"/>
                      <a:pt x="396302" y="142434"/>
                    </a:cubicBezTo>
                    <a:cubicBezTo>
                      <a:pt x="374682" y="163050"/>
                      <a:pt x="346022" y="173797"/>
                      <a:pt x="316862" y="178244"/>
                    </a:cubicBezTo>
                    <a:cubicBezTo>
                      <a:pt x="285931" y="182963"/>
                      <a:pt x="253955" y="181114"/>
                      <a:pt x="223206" y="176031"/>
                    </a:cubicBezTo>
                    <a:cubicBezTo>
                      <a:pt x="189913" y="170536"/>
                      <a:pt x="157301" y="160462"/>
                      <a:pt x="127323" y="144964"/>
                    </a:cubicBezTo>
                    <a:cubicBezTo>
                      <a:pt x="99708" y="130684"/>
                      <a:pt x="74591" y="111826"/>
                      <a:pt x="53697" y="88747"/>
                    </a:cubicBezTo>
                    <a:cubicBezTo>
                      <a:pt x="33622" y="66569"/>
                      <a:pt x="17588" y="40561"/>
                      <a:pt x="7823" y="12237"/>
                    </a:cubicBezTo>
                    <a:cubicBezTo>
                      <a:pt x="6597" y="8722"/>
                      <a:pt x="5461" y="5174"/>
                      <a:pt x="4462" y="1600"/>
                    </a:cubicBezTo>
                    <a:cubicBezTo>
                      <a:pt x="3644" y="-1207"/>
                      <a:pt x="-716" y="-13"/>
                      <a:pt x="102" y="2808"/>
                    </a:cubicBezTo>
                    <a:lnTo>
                      <a:pt x="102" y="2808"/>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8" name="Google Shape;1218;p20"/>
              <p:cNvSpPr/>
              <p:nvPr/>
            </p:nvSpPr>
            <p:spPr>
              <a:xfrm>
                <a:off x="6194296" y="1653044"/>
                <a:ext cx="181603" cy="256136"/>
              </a:xfrm>
              <a:custGeom>
                <a:rect b="b" l="l" r="r" t="t"/>
                <a:pathLst>
                  <a:path extrusionOk="0" h="125557" w="89021">
                    <a:moveTo>
                      <a:pt x="1288" y="99222"/>
                    </a:moveTo>
                    <a:cubicBezTo>
                      <a:pt x="2741" y="108020"/>
                      <a:pt x="5239" y="116664"/>
                      <a:pt x="5921" y="125557"/>
                    </a:cubicBezTo>
                    <a:cubicBezTo>
                      <a:pt x="29494" y="120452"/>
                      <a:pt x="51341" y="107730"/>
                      <a:pt x="67420" y="89752"/>
                    </a:cubicBezTo>
                    <a:cubicBezTo>
                      <a:pt x="90357" y="64149"/>
                      <a:pt x="106935" y="-2205"/>
                      <a:pt x="52840" y="56"/>
                    </a:cubicBezTo>
                    <a:cubicBezTo>
                      <a:pt x="8510" y="1914"/>
                      <a:pt x="-4480" y="64381"/>
                      <a:pt x="1288" y="992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9" name="Google Shape;1219;p20"/>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0" name="Google Shape;1220;p20"/>
              <p:cNvSpPr/>
              <p:nvPr/>
            </p:nvSpPr>
            <p:spPr>
              <a:xfrm>
                <a:off x="6888685" y="1636456"/>
                <a:ext cx="133518" cy="104654"/>
              </a:xfrm>
              <a:custGeom>
                <a:rect b="b" l="l" r="r" t="t"/>
                <a:pathLst>
                  <a:path extrusionOk="0" h="51301" w="65450">
                    <a:moveTo>
                      <a:pt x="0" y="4506"/>
                    </a:moveTo>
                    <a:cubicBezTo>
                      <a:pt x="5814" y="33370"/>
                      <a:pt x="36291" y="54922"/>
                      <a:pt x="65450" y="50793"/>
                    </a:cubicBezTo>
                    <a:cubicBezTo>
                      <a:pt x="60636" y="37135"/>
                      <a:pt x="52142" y="17859"/>
                      <a:pt x="41878" y="7630"/>
                    </a:cubicBezTo>
                    <a:cubicBezTo>
                      <a:pt x="31658" y="-2598"/>
                      <a:pt x="13217" y="-1390"/>
                      <a:pt x="0" y="450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1" name="Google Shape;1221;p20"/>
              <p:cNvSpPr/>
              <p:nvPr/>
            </p:nvSpPr>
            <p:spPr>
              <a:xfrm>
                <a:off x="6460825" y="1746887"/>
                <a:ext cx="61288" cy="80562"/>
              </a:xfrm>
              <a:custGeom>
                <a:rect b="b" l="l" r="r" t="t"/>
                <a:pathLst>
                  <a:path extrusionOk="0" h="39491" w="30043">
                    <a:moveTo>
                      <a:pt x="21698" y="5"/>
                    </a:moveTo>
                    <a:cubicBezTo>
                      <a:pt x="14884" y="218"/>
                      <a:pt x="8435" y="3675"/>
                      <a:pt x="4302" y="9044"/>
                    </a:cubicBezTo>
                    <a:cubicBezTo>
                      <a:pt x="259" y="14353"/>
                      <a:pt x="-1104" y="21475"/>
                      <a:pt x="940" y="27879"/>
                    </a:cubicBezTo>
                    <a:cubicBezTo>
                      <a:pt x="1894" y="30963"/>
                      <a:pt x="3666" y="33834"/>
                      <a:pt x="6118" y="35928"/>
                    </a:cubicBezTo>
                    <a:cubicBezTo>
                      <a:pt x="8435" y="37876"/>
                      <a:pt x="11296" y="39016"/>
                      <a:pt x="14294" y="39375"/>
                    </a:cubicBezTo>
                    <a:cubicBezTo>
                      <a:pt x="20290" y="40106"/>
                      <a:pt x="26921" y="37367"/>
                      <a:pt x="29328" y="31517"/>
                    </a:cubicBezTo>
                    <a:cubicBezTo>
                      <a:pt x="30736" y="28120"/>
                      <a:pt x="30145" y="23960"/>
                      <a:pt x="26830" y="21911"/>
                    </a:cubicBezTo>
                    <a:cubicBezTo>
                      <a:pt x="25422" y="21034"/>
                      <a:pt x="23650" y="20771"/>
                      <a:pt x="22061" y="21379"/>
                    </a:cubicBezTo>
                    <a:cubicBezTo>
                      <a:pt x="20471" y="21988"/>
                      <a:pt x="19245" y="23278"/>
                      <a:pt x="18291" y="24682"/>
                    </a:cubicBezTo>
                    <a:cubicBezTo>
                      <a:pt x="17837" y="25377"/>
                      <a:pt x="17383" y="26108"/>
                      <a:pt x="17019" y="26844"/>
                    </a:cubicBezTo>
                    <a:cubicBezTo>
                      <a:pt x="16474" y="27766"/>
                      <a:pt x="17928" y="28588"/>
                      <a:pt x="18427" y="27666"/>
                    </a:cubicBezTo>
                    <a:cubicBezTo>
                      <a:pt x="19654" y="25367"/>
                      <a:pt x="21652" y="21957"/>
                      <a:pt x="24832" y="22792"/>
                    </a:cubicBezTo>
                    <a:cubicBezTo>
                      <a:pt x="26240" y="23169"/>
                      <a:pt x="27420" y="24295"/>
                      <a:pt x="28011" y="25635"/>
                    </a:cubicBezTo>
                    <a:cubicBezTo>
                      <a:pt x="28647" y="27162"/>
                      <a:pt x="28511" y="28928"/>
                      <a:pt x="27965" y="30464"/>
                    </a:cubicBezTo>
                    <a:cubicBezTo>
                      <a:pt x="26149" y="35769"/>
                      <a:pt x="20244" y="38217"/>
                      <a:pt x="15021" y="37813"/>
                    </a:cubicBezTo>
                    <a:cubicBezTo>
                      <a:pt x="12386" y="37613"/>
                      <a:pt x="9843" y="36709"/>
                      <a:pt x="7753" y="35147"/>
                    </a:cubicBezTo>
                    <a:cubicBezTo>
                      <a:pt x="5482" y="33430"/>
                      <a:pt x="3757" y="30941"/>
                      <a:pt x="2757" y="28270"/>
                    </a:cubicBezTo>
                    <a:cubicBezTo>
                      <a:pt x="713" y="22688"/>
                      <a:pt x="1440" y="16338"/>
                      <a:pt x="4665" y="11346"/>
                    </a:cubicBezTo>
                    <a:cubicBezTo>
                      <a:pt x="7890" y="6354"/>
                      <a:pt x="13477" y="2721"/>
                      <a:pt x="19427" y="1822"/>
                    </a:cubicBezTo>
                    <a:cubicBezTo>
                      <a:pt x="20153" y="1708"/>
                      <a:pt x="20925" y="1654"/>
                      <a:pt x="21698" y="1631"/>
                    </a:cubicBezTo>
                    <a:cubicBezTo>
                      <a:pt x="22742" y="1599"/>
                      <a:pt x="22742" y="-31"/>
                      <a:pt x="21698" y="0"/>
                    </a:cubicBezTo>
                    <a:lnTo>
                      <a:pt x="21698" y="0"/>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2" name="Google Shape;1222;p20"/>
              <p:cNvSpPr/>
              <p:nvPr/>
            </p:nvSpPr>
            <p:spPr>
              <a:xfrm>
                <a:off x="6312122" y="1583859"/>
                <a:ext cx="44135" cy="73983"/>
              </a:xfrm>
              <a:custGeom>
                <a:rect b="b" l="l" r="r" t="t"/>
                <a:pathLst>
                  <a:path extrusionOk="0" h="36266" w="21635">
                    <a:moveTo>
                      <a:pt x="12234" y="34913"/>
                    </a:moveTo>
                    <a:cubicBezTo>
                      <a:pt x="7465" y="30807"/>
                      <a:pt x="3876" y="25302"/>
                      <a:pt x="2241" y="19207"/>
                    </a:cubicBezTo>
                    <a:cubicBezTo>
                      <a:pt x="1378" y="16014"/>
                      <a:pt x="1242" y="12630"/>
                      <a:pt x="2923" y="9691"/>
                    </a:cubicBezTo>
                    <a:cubicBezTo>
                      <a:pt x="4376" y="7221"/>
                      <a:pt x="6738" y="5386"/>
                      <a:pt x="9327" y="4196"/>
                    </a:cubicBezTo>
                    <a:cubicBezTo>
                      <a:pt x="12915" y="2538"/>
                      <a:pt x="16912" y="2061"/>
                      <a:pt x="20818" y="1638"/>
                    </a:cubicBezTo>
                    <a:cubicBezTo>
                      <a:pt x="21227" y="1588"/>
                      <a:pt x="21590" y="1298"/>
                      <a:pt x="21636" y="821"/>
                    </a:cubicBezTo>
                    <a:cubicBezTo>
                      <a:pt x="21636" y="416"/>
                      <a:pt x="21227" y="-42"/>
                      <a:pt x="20818" y="3"/>
                    </a:cubicBezTo>
                    <a:cubicBezTo>
                      <a:pt x="14005" y="739"/>
                      <a:pt x="6556" y="1929"/>
                      <a:pt x="2241" y="7815"/>
                    </a:cubicBezTo>
                    <a:cubicBezTo>
                      <a:pt x="-2074" y="13684"/>
                      <a:pt x="606" y="21610"/>
                      <a:pt x="3876" y="27324"/>
                    </a:cubicBezTo>
                    <a:cubicBezTo>
                      <a:pt x="5739" y="30617"/>
                      <a:pt x="8191" y="33587"/>
                      <a:pt x="11098" y="36058"/>
                    </a:cubicBezTo>
                    <a:cubicBezTo>
                      <a:pt x="11870" y="36739"/>
                      <a:pt x="13051" y="35590"/>
                      <a:pt x="12234" y="34904"/>
                    </a:cubicBezTo>
                    <a:lnTo>
                      <a:pt x="12234" y="34904"/>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3" name="Google Shape;1223;p20"/>
              <p:cNvSpPr/>
              <p:nvPr/>
            </p:nvSpPr>
            <p:spPr>
              <a:xfrm>
                <a:off x="7086918" y="1869048"/>
                <a:ext cx="53399" cy="68599"/>
              </a:xfrm>
              <a:custGeom>
                <a:rect b="b" l="l" r="r" t="t"/>
                <a:pathLst>
                  <a:path extrusionOk="0" h="33627" w="26176">
                    <a:moveTo>
                      <a:pt x="11139" y="1684"/>
                    </a:moveTo>
                    <a:cubicBezTo>
                      <a:pt x="15136" y="1198"/>
                      <a:pt x="18224" y="4345"/>
                      <a:pt x="20223" y="7421"/>
                    </a:cubicBezTo>
                    <a:cubicBezTo>
                      <a:pt x="22585" y="11091"/>
                      <a:pt x="24492" y="15614"/>
                      <a:pt x="24538" y="20038"/>
                    </a:cubicBezTo>
                    <a:cubicBezTo>
                      <a:pt x="24583" y="24076"/>
                      <a:pt x="22721" y="27778"/>
                      <a:pt x="19360" y="30022"/>
                    </a:cubicBezTo>
                    <a:cubicBezTo>
                      <a:pt x="16226" y="32079"/>
                      <a:pt x="12320" y="32651"/>
                      <a:pt x="8868" y="31221"/>
                    </a:cubicBezTo>
                    <a:cubicBezTo>
                      <a:pt x="5143" y="29690"/>
                      <a:pt x="2146" y="26102"/>
                      <a:pt x="1646" y="22073"/>
                    </a:cubicBezTo>
                    <a:cubicBezTo>
                      <a:pt x="1555" y="21633"/>
                      <a:pt x="1283" y="21264"/>
                      <a:pt x="828" y="21256"/>
                    </a:cubicBezTo>
                    <a:cubicBezTo>
                      <a:pt x="419" y="21256"/>
                      <a:pt x="-80" y="21633"/>
                      <a:pt x="11" y="22073"/>
                    </a:cubicBezTo>
                    <a:cubicBezTo>
                      <a:pt x="556" y="26247"/>
                      <a:pt x="3145" y="29953"/>
                      <a:pt x="6778" y="32020"/>
                    </a:cubicBezTo>
                    <a:cubicBezTo>
                      <a:pt x="10503" y="34105"/>
                      <a:pt x="14909" y="34132"/>
                      <a:pt x="18678" y="32274"/>
                    </a:cubicBezTo>
                    <a:cubicBezTo>
                      <a:pt x="22630" y="30358"/>
                      <a:pt x="25400" y="26624"/>
                      <a:pt x="26037" y="22296"/>
                    </a:cubicBezTo>
                    <a:cubicBezTo>
                      <a:pt x="26718" y="17281"/>
                      <a:pt x="24810" y="12153"/>
                      <a:pt x="22358" y="7852"/>
                    </a:cubicBezTo>
                    <a:cubicBezTo>
                      <a:pt x="20132" y="3873"/>
                      <a:pt x="16226" y="-560"/>
                      <a:pt x="11139" y="58"/>
                    </a:cubicBezTo>
                    <a:cubicBezTo>
                      <a:pt x="10685" y="112"/>
                      <a:pt x="10321" y="394"/>
                      <a:pt x="10321" y="875"/>
                    </a:cubicBezTo>
                    <a:cubicBezTo>
                      <a:pt x="10321" y="1275"/>
                      <a:pt x="10685" y="1743"/>
                      <a:pt x="11139" y="1693"/>
                    </a:cubicBezTo>
                    <a:lnTo>
                      <a:pt x="11139" y="1693"/>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4" name="Google Shape;1224;p20"/>
              <p:cNvSpPr/>
              <p:nvPr/>
            </p:nvSpPr>
            <p:spPr>
              <a:xfrm>
                <a:off x="6575417" y="1819039"/>
                <a:ext cx="247311" cy="222503"/>
              </a:xfrm>
              <a:custGeom>
                <a:rect b="b" l="l" r="r" t="t"/>
                <a:pathLst>
                  <a:path extrusionOk="0" h="109070" w="121231">
                    <a:moveTo>
                      <a:pt x="100135" y="21126"/>
                    </a:moveTo>
                    <a:cubicBezTo>
                      <a:pt x="109310" y="36360"/>
                      <a:pt x="116077" y="53002"/>
                      <a:pt x="120210" y="70289"/>
                    </a:cubicBezTo>
                    <a:cubicBezTo>
                      <a:pt x="120983" y="73504"/>
                      <a:pt x="121664" y="76870"/>
                      <a:pt x="120892" y="80086"/>
                    </a:cubicBezTo>
                    <a:cubicBezTo>
                      <a:pt x="120165" y="83301"/>
                      <a:pt x="117530" y="86318"/>
                      <a:pt x="114260" y="86490"/>
                    </a:cubicBezTo>
                    <a:cubicBezTo>
                      <a:pt x="111989" y="86608"/>
                      <a:pt x="109855" y="85414"/>
                      <a:pt x="108128" y="83988"/>
                    </a:cubicBezTo>
                    <a:cubicBezTo>
                      <a:pt x="101815" y="78846"/>
                      <a:pt x="98863" y="69957"/>
                      <a:pt x="100771" y="62058"/>
                    </a:cubicBezTo>
                    <a:cubicBezTo>
                      <a:pt x="99907" y="75198"/>
                      <a:pt x="96773" y="88184"/>
                      <a:pt x="91641" y="100293"/>
                    </a:cubicBezTo>
                    <a:cubicBezTo>
                      <a:pt x="89915" y="104277"/>
                      <a:pt x="87281" y="108705"/>
                      <a:pt x="82966" y="109050"/>
                    </a:cubicBezTo>
                    <a:cubicBezTo>
                      <a:pt x="79695" y="109309"/>
                      <a:pt x="76788" y="107047"/>
                      <a:pt x="74608" y="104599"/>
                    </a:cubicBezTo>
                    <a:cubicBezTo>
                      <a:pt x="62527" y="90955"/>
                      <a:pt x="63571" y="70121"/>
                      <a:pt x="68567" y="52606"/>
                    </a:cubicBezTo>
                    <a:cubicBezTo>
                      <a:pt x="65706" y="61681"/>
                      <a:pt x="60755" y="70093"/>
                      <a:pt x="54260" y="77043"/>
                    </a:cubicBezTo>
                    <a:cubicBezTo>
                      <a:pt x="50626" y="80912"/>
                      <a:pt x="46266" y="84455"/>
                      <a:pt x="41043" y="85373"/>
                    </a:cubicBezTo>
                    <a:cubicBezTo>
                      <a:pt x="35820" y="86290"/>
                      <a:pt x="29688" y="83747"/>
                      <a:pt x="28098" y="78696"/>
                    </a:cubicBezTo>
                    <a:cubicBezTo>
                      <a:pt x="27371" y="76384"/>
                      <a:pt x="27644" y="73886"/>
                      <a:pt x="28007" y="71492"/>
                    </a:cubicBezTo>
                    <a:cubicBezTo>
                      <a:pt x="30551" y="55459"/>
                      <a:pt x="38091" y="40252"/>
                      <a:pt x="49219" y="28456"/>
                    </a:cubicBezTo>
                    <a:cubicBezTo>
                      <a:pt x="35865" y="34306"/>
                      <a:pt x="20649" y="39607"/>
                      <a:pt x="7068" y="34279"/>
                    </a:cubicBezTo>
                    <a:cubicBezTo>
                      <a:pt x="4979" y="33458"/>
                      <a:pt x="2890" y="32340"/>
                      <a:pt x="1573" y="30537"/>
                    </a:cubicBezTo>
                    <a:cubicBezTo>
                      <a:pt x="-1062" y="27021"/>
                      <a:pt x="-153" y="21789"/>
                      <a:pt x="2572" y="18350"/>
                    </a:cubicBezTo>
                    <a:cubicBezTo>
                      <a:pt x="5342" y="14917"/>
                      <a:pt x="9430" y="12905"/>
                      <a:pt x="13473" y="11197"/>
                    </a:cubicBezTo>
                    <a:cubicBezTo>
                      <a:pt x="32595" y="3116"/>
                      <a:pt x="53488" y="-699"/>
                      <a:pt x="74200" y="105"/>
                    </a:cubicBezTo>
                    <a:cubicBezTo>
                      <a:pt x="84374" y="500"/>
                      <a:pt x="94911" y="12382"/>
                      <a:pt x="100135" y="2111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5" name="Google Shape;1225;p20"/>
              <p:cNvSpPr/>
              <p:nvPr/>
            </p:nvSpPr>
            <p:spPr>
              <a:xfrm>
                <a:off x="6675899" y="1764546"/>
                <a:ext cx="172527" cy="162317"/>
              </a:xfrm>
              <a:custGeom>
                <a:rect b="b" l="l" r="r" t="t"/>
                <a:pathLst>
                  <a:path extrusionOk="0" h="79567" w="84572">
                    <a:moveTo>
                      <a:pt x="84573" y="8834"/>
                    </a:moveTo>
                    <a:cubicBezTo>
                      <a:pt x="74807" y="31395"/>
                      <a:pt x="67994" y="55240"/>
                      <a:pt x="64451" y="79567"/>
                    </a:cubicBezTo>
                    <a:cubicBezTo>
                      <a:pt x="60273" y="67381"/>
                      <a:pt x="54913" y="55585"/>
                      <a:pt x="48554" y="44385"/>
                    </a:cubicBezTo>
                    <a:cubicBezTo>
                      <a:pt x="41696" y="52737"/>
                      <a:pt x="34292" y="60667"/>
                      <a:pt x="26435" y="68107"/>
                    </a:cubicBezTo>
                    <a:cubicBezTo>
                      <a:pt x="30795" y="56998"/>
                      <a:pt x="33202" y="45129"/>
                      <a:pt x="33475" y="33202"/>
                    </a:cubicBezTo>
                    <a:cubicBezTo>
                      <a:pt x="21984" y="34124"/>
                      <a:pt x="10174" y="31653"/>
                      <a:pt x="0" y="26180"/>
                    </a:cubicBezTo>
                    <a:cubicBezTo>
                      <a:pt x="22347" y="23164"/>
                      <a:pt x="43831" y="14016"/>
                      <a:pt x="61499" y="0"/>
                    </a:cubicBezTo>
                    <a:cubicBezTo>
                      <a:pt x="69947" y="4151"/>
                      <a:pt x="75216" y="8089"/>
                      <a:pt x="84573" y="88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6" name="Google Shape;1226;p20"/>
              <p:cNvSpPr/>
              <p:nvPr/>
            </p:nvSpPr>
            <p:spPr>
              <a:xfrm>
                <a:off x="6618601" y="1900941"/>
                <a:ext cx="71322" cy="65823"/>
              </a:xfrm>
              <a:custGeom>
                <a:rect b="b" l="l" r="r" t="t"/>
                <a:pathLst>
                  <a:path extrusionOk="0" h="32266" w="34962">
                    <a:moveTo>
                      <a:pt x="33841" y="58"/>
                    </a:moveTo>
                    <a:cubicBezTo>
                      <a:pt x="28118" y="2160"/>
                      <a:pt x="22758" y="5126"/>
                      <a:pt x="17898" y="8846"/>
                    </a:cubicBezTo>
                    <a:cubicBezTo>
                      <a:pt x="13084" y="12566"/>
                      <a:pt x="8814" y="17004"/>
                      <a:pt x="5272" y="21991"/>
                    </a:cubicBezTo>
                    <a:cubicBezTo>
                      <a:pt x="3273" y="24780"/>
                      <a:pt x="1547" y="27741"/>
                      <a:pt x="94" y="30834"/>
                    </a:cubicBezTo>
                    <a:cubicBezTo>
                      <a:pt x="-406" y="31920"/>
                      <a:pt x="1229" y="32878"/>
                      <a:pt x="1729" y="31783"/>
                    </a:cubicBezTo>
                    <a:cubicBezTo>
                      <a:pt x="4227" y="26451"/>
                      <a:pt x="7543" y="21523"/>
                      <a:pt x="11585" y="17190"/>
                    </a:cubicBezTo>
                    <a:cubicBezTo>
                      <a:pt x="15582" y="12834"/>
                      <a:pt x="20215" y="9083"/>
                      <a:pt x="25347" y="6103"/>
                    </a:cubicBezTo>
                    <a:cubicBezTo>
                      <a:pt x="28209" y="4436"/>
                      <a:pt x="31207" y="3014"/>
                      <a:pt x="34340" y="1874"/>
                    </a:cubicBezTo>
                    <a:cubicBezTo>
                      <a:pt x="35431" y="1461"/>
                      <a:pt x="34977" y="-356"/>
                      <a:pt x="33841" y="62"/>
                    </a:cubicBezTo>
                    <a:lnTo>
                      <a:pt x="33841" y="62"/>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7" name="Google Shape;1227;p20"/>
              <p:cNvSpPr/>
              <p:nvPr/>
            </p:nvSpPr>
            <p:spPr>
              <a:xfrm>
                <a:off x="6666358" y="1924010"/>
                <a:ext cx="39170" cy="124522"/>
              </a:xfrm>
              <a:custGeom>
                <a:rect b="b" l="l" r="r" t="t"/>
                <a:pathLst>
                  <a:path extrusionOk="0" h="61040" w="19201">
                    <a:moveTo>
                      <a:pt x="17626" y="305"/>
                    </a:moveTo>
                    <a:cubicBezTo>
                      <a:pt x="12039" y="6587"/>
                      <a:pt x="7679" y="13881"/>
                      <a:pt x="4681" y="21739"/>
                    </a:cubicBezTo>
                    <a:cubicBezTo>
                      <a:pt x="1684" y="29565"/>
                      <a:pt x="94" y="37941"/>
                      <a:pt x="3" y="46316"/>
                    </a:cubicBezTo>
                    <a:cubicBezTo>
                      <a:pt x="-42" y="51026"/>
                      <a:pt x="412" y="55745"/>
                      <a:pt x="1320" y="60364"/>
                    </a:cubicBezTo>
                    <a:cubicBezTo>
                      <a:pt x="1548" y="61550"/>
                      <a:pt x="3364" y="61046"/>
                      <a:pt x="3137" y="59865"/>
                    </a:cubicBezTo>
                    <a:cubicBezTo>
                      <a:pt x="1548" y="51898"/>
                      <a:pt x="1457" y="43627"/>
                      <a:pt x="2819" y="35620"/>
                    </a:cubicBezTo>
                    <a:cubicBezTo>
                      <a:pt x="4182" y="27603"/>
                      <a:pt x="6907" y="19832"/>
                      <a:pt x="10950" y="12769"/>
                    </a:cubicBezTo>
                    <a:cubicBezTo>
                      <a:pt x="13221" y="8790"/>
                      <a:pt x="15900" y="5052"/>
                      <a:pt x="18943" y="1632"/>
                    </a:cubicBezTo>
                    <a:cubicBezTo>
                      <a:pt x="19761" y="732"/>
                      <a:pt x="18444" y="-603"/>
                      <a:pt x="17626" y="301"/>
                    </a:cubicBezTo>
                    <a:lnTo>
                      <a:pt x="17626" y="30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8" name="Google Shape;1228;p20"/>
              <p:cNvSpPr/>
              <p:nvPr/>
            </p:nvSpPr>
            <p:spPr>
              <a:xfrm>
                <a:off x="6710566" y="1927133"/>
                <a:ext cx="19912" cy="110764"/>
              </a:xfrm>
              <a:custGeom>
                <a:rect b="b" l="l" r="r" t="t"/>
                <a:pathLst>
                  <a:path extrusionOk="0" h="54296" w="9761">
                    <a:moveTo>
                      <a:pt x="8060" y="476"/>
                    </a:moveTo>
                    <a:cubicBezTo>
                      <a:pt x="4880" y="6812"/>
                      <a:pt x="2609" y="13589"/>
                      <a:pt x="1292" y="20560"/>
                    </a:cubicBezTo>
                    <a:cubicBezTo>
                      <a:pt x="20" y="27533"/>
                      <a:pt x="-343" y="34677"/>
                      <a:pt x="338" y="41740"/>
                    </a:cubicBezTo>
                    <a:cubicBezTo>
                      <a:pt x="747" y="45750"/>
                      <a:pt x="1428" y="49734"/>
                      <a:pt x="2473" y="53631"/>
                    </a:cubicBezTo>
                    <a:cubicBezTo>
                      <a:pt x="2745" y="54798"/>
                      <a:pt x="4562" y="54303"/>
                      <a:pt x="4290" y="53131"/>
                    </a:cubicBezTo>
                    <a:cubicBezTo>
                      <a:pt x="2518" y="46427"/>
                      <a:pt x="1746" y="39501"/>
                      <a:pt x="1928" y="32574"/>
                    </a:cubicBezTo>
                    <a:cubicBezTo>
                      <a:pt x="2110" y="25684"/>
                      <a:pt x="3245" y="18834"/>
                      <a:pt x="5289" y="12253"/>
                    </a:cubicBezTo>
                    <a:cubicBezTo>
                      <a:pt x="6470" y="8528"/>
                      <a:pt x="7923" y="4909"/>
                      <a:pt x="9649" y="1425"/>
                    </a:cubicBezTo>
                    <a:cubicBezTo>
                      <a:pt x="10194" y="348"/>
                      <a:pt x="8605" y="-605"/>
                      <a:pt x="8060" y="476"/>
                    </a:cubicBezTo>
                    <a:lnTo>
                      <a:pt x="8060" y="476"/>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9" name="Google Shape;1229;p20"/>
              <p:cNvSpPr/>
              <p:nvPr/>
            </p:nvSpPr>
            <p:spPr>
              <a:xfrm>
                <a:off x="6701683" y="2028558"/>
                <a:ext cx="33689" cy="38117"/>
              </a:xfrm>
              <a:custGeom>
                <a:rect b="b" l="l" r="r" t="t"/>
                <a:pathLst>
                  <a:path extrusionOk="0" h="18685" w="16514">
                    <a:moveTo>
                      <a:pt x="246" y="12041"/>
                    </a:moveTo>
                    <a:cubicBezTo>
                      <a:pt x="1290" y="16047"/>
                      <a:pt x="5651" y="18477"/>
                      <a:pt x="9784" y="18673"/>
                    </a:cubicBezTo>
                    <a:cubicBezTo>
                      <a:pt x="10874" y="18722"/>
                      <a:pt x="12010" y="18645"/>
                      <a:pt x="13009" y="18159"/>
                    </a:cubicBezTo>
                    <a:cubicBezTo>
                      <a:pt x="19140" y="15166"/>
                      <a:pt x="16325" y="3779"/>
                      <a:pt x="11465" y="899"/>
                    </a:cubicBezTo>
                    <a:cubicBezTo>
                      <a:pt x="5060" y="-2875"/>
                      <a:pt x="-1344" y="6077"/>
                      <a:pt x="246" y="1204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0" name="Google Shape;1230;p20"/>
              <p:cNvSpPr/>
              <p:nvPr/>
            </p:nvSpPr>
            <p:spPr>
              <a:xfrm>
                <a:off x="6649855" y="2026810"/>
                <a:ext cx="37707" cy="34007"/>
              </a:xfrm>
              <a:custGeom>
                <a:rect b="b" l="l" r="r" t="t"/>
                <a:pathLst>
                  <a:path extrusionOk="0" h="16670" w="18484">
                    <a:moveTo>
                      <a:pt x="5650" y="485"/>
                    </a:moveTo>
                    <a:cubicBezTo>
                      <a:pt x="1789" y="1943"/>
                      <a:pt x="-210" y="6499"/>
                      <a:pt x="17" y="10641"/>
                    </a:cubicBezTo>
                    <a:cubicBezTo>
                      <a:pt x="63" y="11740"/>
                      <a:pt x="245" y="12862"/>
                      <a:pt x="835" y="13798"/>
                    </a:cubicBezTo>
                    <a:cubicBezTo>
                      <a:pt x="4423" y="19584"/>
                      <a:pt x="15460" y="15664"/>
                      <a:pt x="17867" y="10523"/>
                    </a:cubicBezTo>
                    <a:cubicBezTo>
                      <a:pt x="21002" y="3792"/>
                      <a:pt x="11463" y="-1686"/>
                      <a:pt x="5650" y="48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1" name="Google Shape;1231;p20"/>
              <p:cNvSpPr/>
              <p:nvPr/>
            </p:nvSpPr>
            <p:spPr>
              <a:xfrm>
                <a:off x="6605478" y="1951484"/>
                <a:ext cx="29337" cy="33230"/>
              </a:xfrm>
              <a:custGeom>
                <a:rect b="b" l="l" r="r" t="t"/>
                <a:pathLst>
                  <a:path extrusionOk="0" h="16289" w="14381">
                    <a:moveTo>
                      <a:pt x="220" y="10496"/>
                    </a:moveTo>
                    <a:cubicBezTo>
                      <a:pt x="1129" y="13988"/>
                      <a:pt x="4898" y="16105"/>
                      <a:pt x="8532" y="16278"/>
                    </a:cubicBezTo>
                    <a:cubicBezTo>
                      <a:pt x="9486" y="16323"/>
                      <a:pt x="10485" y="16255"/>
                      <a:pt x="11348" y="15833"/>
                    </a:cubicBezTo>
                    <a:cubicBezTo>
                      <a:pt x="16662" y="13221"/>
                      <a:pt x="14210" y="3296"/>
                      <a:pt x="9986" y="785"/>
                    </a:cubicBezTo>
                    <a:cubicBezTo>
                      <a:pt x="4399" y="-2508"/>
                      <a:pt x="-1188" y="5299"/>
                      <a:pt x="220" y="1050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2" name="Google Shape;1232;p20"/>
              <p:cNvSpPr/>
              <p:nvPr/>
            </p:nvSpPr>
            <p:spPr>
              <a:xfrm>
                <a:off x="6684248" y="1862335"/>
                <a:ext cx="79850" cy="92492"/>
              </a:xfrm>
              <a:custGeom>
                <a:rect b="b" l="l" r="r" t="t"/>
                <a:pathLst>
                  <a:path extrusionOk="0" h="45339" w="39142">
                    <a:moveTo>
                      <a:pt x="535" y="0"/>
                    </a:moveTo>
                    <a:cubicBezTo>
                      <a:pt x="-827" y="8716"/>
                      <a:pt x="399" y="17882"/>
                      <a:pt x="4351" y="25767"/>
                    </a:cubicBezTo>
                    <a:cubicBezTo>
                      <a:pt x="8303" y="33652"/>
                      <a:pt x="15070" y="40179"/>
                      <a:pt x="23246" y="43426"/>
                    </a:cubicBezTo>
                    <a:cubicBezTo>
                      <a:pt x="28287" y="45425"/>
                      <a:pt x="34101" y="46152"/>
                      <a:pt x="39143" y="44162"/>
                    </a:cubicBezTo>
                    <a:cubicBezTo>
                      <a:pt x="35146" y="36713"/>
                      <a:pt x="30195" y="28651"/>
                      <a:pt x="22791" y="24605"/>
                    </a:cubicBezTo>
                    <a:cubicBezTo>
                      <a:pt x="19703" y="22928"/>
                      <a:pt x="16342" y="21861"/>
                      <a:pt x="13253" y="20203"/>
                    </a:cubicBezTo>
                    <a:cubicBezTo>
                      <a:pt x="4714" y="15620"/>
                      <a:pt x="944" y="9679"/>
                      <a:pt x="535"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3" name="Google Shape;1233;p20"/>
              <p:cNvSpPr/>
              <p:nvPr/>
            </p:nvSpPr>
            <p:spPr>
              <a:xfrm>
                <a:off x="6224502" y="1694046"/>
                <a:ext cx="93479" cy="187362"/>
              </a:xfrm>
              <a:custGeom>
                <a:rect b="b" l="l" r="r" t="t"/>
                <a:pathLst>
                  <a:path extrusionOk="0" h="91844" w="45823">
                    <a:moveTo>
                      <a:pt x="44602" y="120"/>
                    </a:moveTo>
                    <a:cubicBezTo>
                      <a:pt x="39107" y="4230"/>
                      <a:pt x="34019" y="8849"/>
                      <a:pt x="29432" y="13927"/>
                    </a:cubicBezTo>
                    <a:cubicBezTo>
                      <a:pt x="24845" y="18978"/>
                      <a:pt x="20711" y="24451"/>
                      <a:pt x="17123" y="30242"/>
                    </a:cubicBezTo>
                    <a:cubicBezTo>
                      <a:pt x="13535" y="36043"/>
                      <a:pt x="10447" y="42165"/>
                      <a:pt x="7903" y="48511"/>
                    </a:cubicBezTo>
                    <a:cubicBezTo>
                      <a:pt x="5405" y="54865"/>
                      <a:pt x="3452" y="61451"/>
                      <a:pt x="2089" y="68159"/>
                    </a:cubicBezTo>
                    <a:cubicBezTo>
                      <a:pt x="772" y="74850"/>
                      <a:pt x="45" y="81667"/>
                      <a:pt x="0" y="88489"/>
                    </a:cubicBezTo>
                    <a:cubicBezTo>
                      <a:pt x="0" y="89343"/>
                      <a:pt x="0" y="90202"/>
                      <a:pt x="45" y="91056"/>
                    </a:cubicBezTo>
                    <a:cubicBezTo>
                      <a:pt x="45" y="92105"/>
                      <a:pt x="1680" y="92109"/>
                      <a:pt x="1680" y="91056"/>
                    </a:cubicBezTo>
                    <a:cubicBezTo>
                      <a:pt x="1544" y="84347"/>
                      <a:pt x="2089" y="77634"/>
                      <a:pt x="3225" y="71025"/>
                    </a:cubicBezTo>
                    <a:cubicBezTo>
                      <a:pt x="4360" y="64416"/>
                      <a:pt x="6177" y="57835"/>
                      <a:pt x="8493" y="51504"/>
                    </a:cubicBezTo>
                    <a:cubicBezTo>
                      <a:pt x="10855" y="45204"/>
                      <a:pt x="13762" y="39122"/>
                      <a:pt x="17169" y="33336"/>
                    </a:cubicBezTo>
                    <a:cubicBezTo>
                      <a:pt x="20575" y="27553"/>
                      <a:pt x="24481" y="22071"/>
                      <a:pt x="28887" y="16998"/>
                    </a:cubicBezTo>
                    <a:cubicBezTo>
                      <a:pt x="33293" y="11925"/>
                      <a:pt x="38198" y="7201"/>
                      <a:pt x="43467" y="3018"/>
                    </a:cubicBezTo>
                    <a:cubicBezTo>
                      <a:pt x="44103" y="2513"/>
                      <a:pt x="44784" y="2018"/>
                      <a:pt x="45420" y="1528"/>
                    </a:cubicBezTo>
                    <a:cubicBezTo>
                      <a:pt x="45783" y="1260"/>
                      <a:pt x="45965" y="824"/>
                      <a:pt x="45693" y="410"/>
                    </a:cubicBezTo>
                    <a:cubicBezTo>
                      <a:pt x="45511" y="61"/>
                      <a:pt x="44966" y="-144"/>
                      <a:pt x="44602" y="120"/>
                    </a:cubicBezTo>
                    <a:lnTo>
                      <a:pt x="44602" y="12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4" name="Google Shape;1234;p20"/>
              <p:cNvSpPr/>
              <p:nvPr/>
            </p:nvSpPr>
            <p:spPr>
              <a:xfrm>
                <a:off x="6257459" y="1748782"/>
                <a:ext cx="11198" cy="78018"/>
              </a:xfrm>
              <a:custGeom>
                <a:rect b="b" l="l" r="r" t="t"/>
                <a:pathLst>
                  <a:path extrusionOk="0" h="38244" w="5489">
                    <a:moveTo>
                      <a:pt x="3857" y="550"/>
                    </a:moveTo>
                    <a:cubicBezTo>
                      <a:pt x="587" y="9766"/>
                      <a:pt x="-640" y="19704"/>
                      <a:pt x="315" y="29437"/>
                    </a:cubicBezTo>
                    <a:cubicBezTo>
                      <a:pt x="587" y="32199"/>
                      <a:pt x="1041" y="34947"/>
                      <a:pt x="1631" y="37659"/>
                    </a:cubicBezTo>
                    <a:cubicBezTo>
                      <a:pt x="1859" y="38685"/>
                      <a:pt x="3448" y="38249"/>
                      <a:pt x="3221" y="37227"/>
                    </a:cubicBezTo>
                    <a:cubicBezTo>
                      <a:pt x="1132" y="27893"/>
                      <a:pt x="1132" y="18114"/>
                      <a:pt x="3176" y="8780"/>
                    </a:cubicBezTo>
                    <a:cubicBezTo>
                      <a:pt x="3766" y="6141"/>
                      <a:pt x="4539" y="3539"/>
                      <a:pt x="5447" y="991"/>
                    </a:cubicBezTo>
                    <a:cubicBezTo>
                      <a:pt x="5765" y="1"/>
                      <a:pt x="4221" y="-427"/>
                      <a:pt x="3857" y="559"/>
                    </a:cubicBezTo>
                    <a:lnTo>
                      <a:pt x="3857" y="55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5" name="Google Shape;1235;p20"/>
              <p:cNvSpPr/>
              <p:nvPr/>
            </p:nvSpPr>
            <p:spPr>
              <a:xfrm>
                <a:off x="6225639" y="1703157"/>
                <a:ext cx="73750" cy="28297"/>
              </a:xfrm>
              <a:custGeom>
                <a:rect b="b" l="l" r="r" t="t"/>
                <a:pathLst>
                  <a:path extrusionOk="0" h="13871" w="36152">
                    <a:moveTo>
                      <a:pt x="1213" y="13748"/>
                    </a:moveTo>
                    <a:cubicBezTo>
                      <a:pt x="9344" y="8820"/>
                      <a:pt x="17883" y="3747"/>
                      <a:pt x="27421" y="2107"/>
                    </a:cubicBezTo>
                    <a:cubicBezTo>
                      <a:pt x="30055" y="1657"/>
                      <a:pt x="32690" y="1521"/>
                      <a:pt x="35370" y="1712"/>
                    </a:cubicBezTo>
                    <a:cubicBezTo>
                      <a:pt x="36414" y="1789"/>
                      <a:pt x="36414" y="154"/>
                      <a:pt x="35370" y="81"/>
                    </a:cubicBezTo>
                    <a:cubicBezTo>
                      <a:pt x="25468" y="-627"/>
                      <a:pt x="16111" y="3388"/>
                      <a:pt x="7663" y="8093"/>
                    </a:cubicBezTo>
                    <a:cubicBezTo>
                      <a:pt x="5210" y="9456"/>
                      <a:pt x="2803" y="10891"/>
                      <a:pt x="396" y="12340"/>
                    </a:cubicBezTo>
                    <a:cubicBezTo>
                      <a:pt x="-512" y="12881"/>
                      <a:pt x="305" y="14293"/>
                      <a:pt x="1213" y="13748"/>
                    </a:cubicBezTo>
                    <a:lnTo>
                      <a:pt x="1213" y="1374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6" name="Google Shape;1236;p20"/>
              <p:cNvSpPr/>
              <p:nvPr/>
            </p:nvSpPr>
            <p:spPr>
              <a:xfrm>
                <a:off x="6199051" y="1567122"/>
                <a:ext cx="19759" cy="50327"/>
              </a:xfrm>
              <a:custGeom>
                <a:rect b="b" l="l" r="r" t="t"/>
                <a:pathLst>
                  <a:path extrusionOk="0" h="24670" w="9686">
                    <a:moveTo>
                      <a:pt x="8312" y="237"/>
                    </a:moveTo>
                    <a:cubicBezTo>
                      <a:pt x="4224" y="5451"/>
                      <a:pt x="1499" y="11656"/>
                      <a:pt x="499" y="18197"/>
                    </a:cubicBezTo>
                    <a:cubicBezTo>
                      <a:pt x="181" y="20081"/>
                      <a:pt x="45" y="21980"/>
                      <a:pt x="0" y="23883"/>
                    </a:cubicBezTo>
                    <a:cubicBezTo>
                      <a:pt x="0" y="24932"/>
                      <a:pt x="1635" y="24932"/>
                      <a:pt x="1635" y="23883"/>
                    </a:cubicBezTo>
                    <a:cubicBezTo>
                      <a:pt x="1726" y="15798"/>
                      <a:pt x="4496" y="7777"/>
                      <a:pt x="9447" y="1391"/>
                    </a:cubicBezTo>
                    <a:cubicBezTo>
                      <a:pt x="9720" y="1041"/>
                      <a:pt x="9811" y="578"/>
                      <a:pt x="9447" y="237"/>
                    </a:cubicBezTo>
                    <a:cubicBezTo>
                      <a:pt x="9175" y="-49"/>
                      <a:pt x="8584" y="-108"/>
                      <a:pt x="8312" y="237"/>
                    </a:cubicBezTo>
                    <a:lnTo>
                      <a:pt x="8312" y="23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7" name="Google Shape;1237;p20"/>
              <p:cNvSpPr/>
              <p:nvPr/>
            </p:nvSpPr>
            <p:spPr>
              <a:xfrm>
                <a:off x="6237161" y="1614125"/>
                <a:ext cx="7464" cy="22001"/>
              </a:xfrm>
              <a:custGeom>
                <a:rect b="b" l="l" r="r" t="t"/>
                <a:pathLst>
                  <a:path extrusionOk="0" h="10785" w="3659">
                    <a:moveTo>
                      <a:pt x="2145" y="403"/>
                    </a:moveTo>
                    <a:cubicBezTo>
                      <a:pt x="510" y="3310"/>
                      <a:pt x="-217" y="6657"/>
                      <a:pt x="56" y="9968"/>
                    </a:cubicBezTo>
                    <a:cubicBezTo>
                      <a:pt x="101" y="10409"/>
                      <a:pt x="419" y="10786"/>
                      <a:pt x="874" y="10786"/>
                    </a:cubicBezTo>
                    <a:cubicBezTo>
                      <a:pt x="1282" y="10786"/>
                      <a:pt x="1737" y="10413"/>
                      <a:pt x="1691" y="9968"/>
                    </a:cubicBezTo>
                    <a:cubicBezTo>
                      <a:pt x="1419" y="6930"/>
                      <a:pt x="2054" y="3896"/>
                      <a:pt x="3554" y="1225"/>
                    </a:cubicBezTo>
                    <a:cubicBezTo>
                      <a:pt x="4053" y="307"/>
                      <a:pt x="2645" y="-519"/>
                      <a:pt x="2145" y="403"/>
                    </a:cubicBezTo>
                    <a:lnTo>
                      <a:pt x="2145" y="40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8" name="Google Shape;1238;p20"/>
              <p:cNvSpPr/>
              <p:nvPr/>
            </p:nvSpPr>
            <p:spPr>
              <a:xfrm>
                <a:off x="6459025" y="1708954"/>
                <a:ext cx="17466" cy="37650"/>
              </a:xfrm>
              <a:custGeom>
                <a:rect b="b" l="l" r="r" t="t"/>
                <a:pathLst>
                  <a:path extrusionOk="0" h="18456" w="8562">
                    <a:moveTo>
                      <a:pt x="1370" y="407"/>
                    </a:moveTo>
                    <a:cubicBezTo>
                      <a:pt x="-1173" y="5340"/>
                      <a:pt x="-38" y="11626"/>
                      <a:pt x="3641" y="15664"/>
                    </a:cubicBezTo>
                    <a:cubicBezTo>
                      <a:pt x="4685" y="16786"/>
                      <a:pt x="5958" y="17717"/>
                      <a:pt x="7320" y="18371"/>
                    </a:cubicBezTo>
                    <a:cubicBezTo>
                      <a:pt x="8274" y="18816"/>
                      <a:pt x="9091" y="17412"/>
                      <a:pt x="8138" y="16963"/>
                    </a:cubicBezTo>
                    <a:cubicBezTo>
                      <a:pt x="3732" y="14864"/>
                      <a:pt x="1234" y="9868"/>
                      <a:pt x="1643" y="5063"/>
                    </a:cubicBezTo>
                    <a:cubicBezTo>
                      <a:pt x="1779" y="3732"/>
                      <a:pt x="2142" y="2419"/>
                      <a:pt x="2778" y="1234"/>
                    </a:cubicBezTo>
                    <a:cubicBezTo>
                      <a:pt x="3232" y="303"/>
                      <a:pt x="1824" y="-524"/>
                      <a:pt x="1370" y="412"/>
                    </a:cubicBezTo>
                    <a:lnTo>
                      <a:pt x="1370" y="41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9" name="Google Shape;1239;p20"/>
              <p:cNvSpPr/>
              <p:nvPr/>
            </p:nvSpPr>
            <p:spPr>
              <a:xfrm>
                <a:off x="6616056" y="1591639"/>
                <a:ext cx="37648" cy="30488"/>
              </a:xfrm>
              <a:custGeom>
                <a:rect b="b" l="l" r="r" t="t"/>
                <a:pathLst>
                  <a:path extrusionOk="0" h="14945" w="18455">
                    <a:moveTo>
                      <a:pt x="1569" y="14581"/>
                    </a:moveTo>
                    <a:cubicBezTo>
                      <a:pt x="5611" y="8808"/>
                      <a:pt x="11335" y="4239"/>
                      <a:pt x="17875" y="1614"/>
                    </a:cubicBezTo>
                    <a:cubicBezTo>
                      <a:pt x="18284" y="1450"/>
                      <a:pt x="18556" y="1068"/>
                      <a:pt x="18420" y="610"/>
                    </a:cubicBezTo>
                    <a:cubicBezTo>
                      <a:pt x="18329" y="219"/>
                      <a:pt x="17830" y="-122"/>
                      <a:pt x="17421" y="42"/>
                    </a:cubicBezTo>
                    <a:cubicBezTo>
                      <a:pt x="10472" y="2836"/>
                      <a:pt x="4431" y="7605"/>
                      <a:pt x="161" y="13759"/>
                    </a:cubicBezTo>
                    <a:cubicBezTo>
                      <a:pt x="-475" y="14622"/>
                      <a:pt x="933" y="15440"/>
                      <a:pt x="1569" y="14581"/>
                    </a:cubicBezTo>
                    <a:lnTo>
                      <a:pt x="1569" y="1458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0" name="Google Shape;1240;p20"/>
              <p:cNvSpPr/>
              <p:nvPr/>
            </p:nvSpPr>
            <p:spPr>
              <a:xfrm>
                <a:off x="6603593" y="1580872"/>
                <a:ext cx="24729" cy="20590"/>
              </a:xfrm>
              <a:custGeom>
                <a:rect b="b" l="l" r="r" t="t"/>
                <a:pathLst>
                  <a:path extrusionOk="0" h="10093" w="12122">
                    <a:moveTo>
                      <a:pt x="1554" y="9687"/>
                    </a:moveTo>
                    <a:cubicBezTo>
                      <a:pt x="4188" y="6144"/>
                      <a:pt x="7731" y="3341"/>
                      <a:pt x="11728" y="1506"/>
                    </a:cubicBezTo>
                    <a:cubicBezTo>
                      <a:pt x="12137" y="1325"/>
                      <a:pt x="12228" y="743"/>
                      <a:pt x="12000" y="389"/>
                    </a:cubicBezTo>
                    <a:cubicBezTo>
                      <a:pt x="11773" y="-20"/>
                      <a:pt x="11319" y="-88"/>
                      <a:pt x="10910" y="98"/>
                    </a:cubicBezTo>
                    <a:cubicBezTo>
                      <a:pt x="6640" y="2051"/>
                      <a:pt x="2916" y="5095"/>
                      <a:pt x="100" y="8864"/>
                    </a:cubicBezTo>
                    <a:cubicBezTo>
                      <a:pt x="-127" y="9219"/>
                      <a:pt x="55" y="9773"/>
                      <a:pt x="418" y="9982"/>
                    </a:cubicBezTo>
                    <a:cubicBezTo>
                      <a:pt x="827" y="10227"/>
                      <a:pt x="1281" y="10041"/>
                      <a:pt x="1508" y="9691"/>
                    </a:cubicBezTo>
                    <a:lnTo>
                      <a:pt x="1508" y="96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1" name="Google Shape;1241;p20"/>
              <p:cNvSpPr/>
              <p:nvPr/>
            </p:nvSpPr>
            <p:spPr>
              <a:xfrm>
                <a:off x="7077037" y="1848650"/>
                <a:ext cx="17191" cy="33111"/>
              </a:xfrm>
              <a:custGeom>
                <a:rect b="b" l="l" r="r" t="t"/>
                <a:pathLst>
                  <a:path extrusionOk="0" h="16231" w="8427">
                    <a:moveTo>
                      <a:pt x="0" y="788"/>
                    </a:moveTo>
                    <a:cubicBezTo>
                      <a:pt x="182" y="6552"/>
                      <a:pt x="2725" y="12153"/>
                      <a:pt x="6995" y="16014"/>
                    </a:cubicBezTo>
                    <a:cubicBezTo>
                      <a:pt x="7767" y="16713"/>
                      <a:pt x="8948" y="15564"/>
                      <a:pt x="8176" y="14860"/>
                    </a:cubicBezTo>
                    <a:cubicBezTo>
                      <a:pt x="4179" y="11285"/>
                      <a:pt x="1772" y="6143"/>
                      <a:pt x="1635" y="788"/>
                    </a:cubicBezTo>
                    <a:cubicBezTo>
                      <a:pt x="1635" y="-261"/>
                      <a:pt x="0" y="-265"/>
                      <a:pt x="0" y="788"/>
                    </a:cubicBezTo>
                    <a:lnTo>
                      <a:pt x="0" y="78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2" name="Google Shape;1242;p20"/>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3" name="Google Shape;1243;p20"/>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4" name="Google Shape;1244;p20"/>
              <p:cNvSpPr/>
              <p:nvPr/>
            </p:nvSpPr>
            <p:spPr>
              <a:xfrm>
                <a:off x="6911794" y="1659667"/>
                <a:ext cx="81219" cy="72616"/>
              </a:xfrm>
              <a:custGeom>
                <a:rect b="b" l="l" r="r" t="t"/>
                <a:pathLst>
                  <a:path extrusionOk="0" h="35596" w="39813">
                    <a:moveTo>
                      <a:pt x="560" y="1617"/>
                    </a:moveTo>
                    <a:cubicBezTo>
                      <a:pt x="7055" y="3629"/>
                      <a:pt x="13141" y="6759"/>
                      <a:pt x="18592" y="10769"/>
                    </a:cubicBezTo>
                    <a:cubicBezTo>
                      <a:pt x="23997" y="14766"/>
                      <a:pt x="28811" y="19676"/>
                      <a:pt x="32672" y="25208"/>
                    </a:cubicBezTo>
                    <a:cubicBezTo>
                      <a:pt x="34852" y="28351"/>
                      <a:pt x="36760" y="31699"/>
                      <a:pt x="38304" y="35201"/>
                    </a:cubicBezTo>
                    <a:cubicBezTo>
                      <a:pt x="38486" y="35605"/>
                      <a:pt x="39076" y="35696"/>
                      <a:pt x="39439" y="35491"/>
                    </a:cubicBezTo>
                    <a:cubicBezTo>
                      <a:pt x="39848" y="35255"/>
                      <a:pt x="39894" y="34774"/>
                      <a:pt x="39712" y="34374"/>
                    </a:cubicBezTo>
                    <a:cubicBezTo>
                      <a:pt x="36896" y="28043"/>
                      <a:pt x="32944" y="22220"/>
                      <a:pt x="28221" y="17164"/>
                    </a:cubicBezTo>
                    <a:cubicBezTo>
                      <a:pt x="23497" y="12114"/>
                      <a:pt x="17910" y="7821"/>
                      <a:pt x="11779" y="4556"/>
                    </a:cubicBezTo>
                    <a:cubicBezTo>
                      <a:pt x="8372" y="2716"/>
                      <a:pt x="4739" y="1199"/>
                      <a:pt x="1014" y="41"/>
                    </a:cubicBezTo>
                    <a:cubicBezTo>
                      <a:pt x="15" y="-272"/>
                      <a:pt x="-439" y="1304"/>
                      <a:pt x="560" y="1612"/>
                    </a:cubicBezTo>
                    <a:lnTo>
                      <a:pt x="560" y="161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
        <p:nvSpPr>
          <p:cNvPr id="1245" name="Google Shape;1245;p2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46" name="Google Shape;1246;p20"/>
          <p:cNvSpPr txBox="1"/>
          <p:nvPr>
            <p:ph idx="1" type="subTitle"/>
          </p:nvPr>
        </p:nvSpPr>
        <p:spPr>
          <a:xfrm>
            <a:off x="721133" y="1659113"/>
            <a:ext cx="2459100" cy="1055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47" name="Google Shape;1247;p20"/>
          <p:cNvSpPr txBox="1"/>
          <p:nvPr>
            <p:ph idx="2" type="subTitle"/>
          </p:nvPr>
        </p:nvSpPr>
        <p:spPr>
          <a:xfrm>
            <a:off x="3342411" y="1659113"/>
            <a:ext cx="2459100" cy="1055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48" name="Google Shape;1248;p20"/>
          <p:cNvSpPr txBox="1"/>
          <p:nvPr>
            <p:ph idx="3" type="subTitle"/>
          </p:nvPr>
        </p:nvSpPr>
        <p:spPr>
          <a:xfrm>
            <a:off x="5963167" y="1659113"/>
            <a:ext cx="2459700" cy="1055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49" name="Google Shape;1249;p20"/>
          <p:cNvSpPr txBox="1"/>
          <p:nvPr>
            <p:ph idx="4" type="subTitle"/>
          </p:nvPr>
        </p:nvSpPr>
        <p:spPr>
          <a:xfrm>
            <a:off x="721133" y="3360225"/>
            <a:ext cx="2459100" cy="1055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50" name="Google Shape;1250;p20"/>
          <p:cNvSpPr txBox="1"/>
          <p:nvPr>
            <p:ph idx="5" type="subTitle"/>
          </p:nvPr>
        </p:nvSpPr>
        <p:spPr>
          <a:xfrm>
            <a:off x="3342411" y="3360225"/>
            <a:ext cx="2459100" cy="1055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51" name="Google Shape;1251;p20"/>
          <p:cNvSpPr txBox="1"/>
          <p:nvPr>
            <p:ph idx="6" type="subTitle"/>
          </p:nvPr>
        </p:nvSpPr>
        <p:spPr>
          <a:xfrm>
            <a:off x="5963167" y="3360225"/>
            <a:ext cx="2459700" cy="1055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52" name="Google Shape;1252;p20"/>
          <p:cNvSpPr txBox="1"/>
          <p:nvPr>
            <p:ph idx="7" type="subTitle"/>
          </p:nvPr>
        </p:nvSpPr>
        <p:spPr>
          <a:xfrm>
            <a:off x="721125" y="1441700"/>
            <a:ext cx="2459100" cy="3723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1800">
                <a:solidFill>
                  <a:schemeClr val="dk1"/>
                </a:solidFill>
                <a:latin typeface="Prompt SemiBold"/>
                <a:ea typeface="Prompt SemiBold"/>
                <a:cs typeface="Prompt SemiBold"/>
                <a:sym typeface="Prompt Semi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1253" name="Google Shape;1253;p20"/>
          <p:cNvSpPr txBox="1"/>
          <p:nvPr>
            <p:ph idx="8" type="subTitle"/>
          </p:nvPr>
        </p:nvSpPr>
        <p:spPr>
          <a:xfrm>
            <a:off x="3342408" y="1441700"/>
            <a:ext cx="2459100" cy="3723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1800">
                <a:solidFill>
                  <a:schemeClr val="dk1"/>
                </a:solidFill>
                <a:latin typeface="Prompt SemiBold"/>
                <a:ea typeface="Prompt SemiBold"/>
                <a:cs typeface="Prompt SemiBold"/>
                <a:sym typeface="Prompt Semi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1254" name="Google Shape;1254;p20"/>
          <p:cNvSpPr txBox="1"/>
          <p:nvPr>
            <p:ph idx="9" type="subTitle"/>
          </p:nvPr>
        </p:nvSpPr>
        <p:spPr>
          <a:xfrm>
            <a:off x="5963170" y="1441700"/>
            <a:ext cx="2459700" cy="3723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1800">
                <a:solidFill>
                  <a:schemeClr val="dk1"/>
                </a:solidFill>
                <a:latin typeface="Prompt SemiBold"/>
                <a:ea typeface="Prompt SemiBold"/>
                <a:cs typeface="Prompt SemiBold"/>
                <a:sym typeface="Prompt Semi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1255" name="Google Shape;1255;p20"/>
          <p:cNvSpPr txBox="1"/>
          <p:nvPr>
            <p:ph idx="13" type="subTitle"/>
          </p:nvPr>
        </p:nvSpPr>
        <p:spPr>
          <a:xfrm>
            <a:off x="721125" y="3138275"/>
            <a:ext cx="2459100" cy="3723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1800">
                <a:solidFill>
                  <a:schemeClr val="dk1"/>
                </a:solidFill>
                <a:latin typeface="Prompt SemiBold"/>
                <a:ea typeface="Prompt SemiBold"/>
                <a:cs typeface="Prompt SemiBold"/>
                <a:sym typeface="Prompt Semi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1256" name="Google Shape;1256;p20"/>
          <p:cNvSpPr txBox="1"/>
          <p:nvPr>
            <p:ph idx="14" type="subTitle"/>
          </p:nvPr>
        </p:nvSpPr>
        <p:spPr>
          <a:xfrm>
            <a:off x="3342492" y="3138275"/>
            <a:ext cx="2459100" cy="3723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1800">
                <a:solidFill>
                  <a:schemeClr val="dk1"/>
                </a:solidFill>
                <a:latin typeface="Prompt SemiBold"/>
                <a:ea typeface="Prompt SemiBold"/>
                <a:cs typeface="Prompt SemiBold"/>
                <a:sym typeface="Prompt Semi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1257" name="Google Shape;1257;p20"/>
          <p:cNvSpPr txBox="1"/>
          <p:nvPr>
            <p:ph idx="15" type="subTitle"/>
          </p:nvPr>
        </p:nvSpPr>
        <p:spPr>
          <a:xfrm>
            <a:off x="5963470" y="3138275"/>
            <a:ext cx="2459100" cy="3723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1800">
                <a:solidFill>
                  <a:schemeClr val="dk1"/>
                </a:solidFill>
                <a:latin typeface="Prompt SemiBold"/>
                <a:ea typeface="Prompt SemiBold"/>
                <a:cs typeface="Prompt SemiBold"/>
                <a:sym typeface="Prompt Semi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 name="Shape 51"/>
        <p:cNvGrpSpPr/>
        <p:nvPr/>
      </p:nvGrpSpPr>
      <p:grpSpPr>
        <a:xfrm>
          <a:off x="0" y="0"/>
          <a:ext cx="0" cy="0"/>
          <a:chOff x="0" y="0"/>
          <a:chExt cx="0" cy="0"/>
        </a:xfrm>
      </p:grpSpPr>
      <p:grpSp>
        <p:nvGrpSpPr>
          <p:cNvPr id="52" name="Google Shape;52;p3"/>
          <p:cNvGrpSpPr/>
          <p:nvPr/>
        </p:nvGrpSpPr>
        <p:grpSpPr>
          <a:xfrm>
            <a:off x="-776998" y="1"/>
            <a:ext cx="10470751" cy="5320342"/>
            <a:chOff x="-776998" y="1"/>
            <a:chExt cx="10470751" cy="5320342"/>
          </a:xfrm>
        </p:grpSpPr>
        <p:grpSp>
          <p:nvGrpSpPr>
            <p:cNvPr id="53" name="Google Shape;53;p3"/>
            <p:cNvGrpSpPr/>
            <p:nvPr/>
          </p:nvGrpSpPr>
          <p:grpSpPr>
            <a:xfrm>
              <a:off x="-103374" y="1"/>
              <a:ext cx="9797128" cy="5268655"/>
              <a:chOff x="-103374" y="1"/>
              <a:chExt cx="9797128" cy="5268655"/>
            </a:xfrm>
          </p:grpSpPr>
          <p:sp>
            <p:nvSpPr>
              <p:cNvPr id="54" name="Google Shape;54;p3"/>
              <p:cNvSpPr/>
              <p:nvPr/>
            </p:nvSpPr>
            <p:spPr>
              <a:xfrm>
                <a:off x="1438474" y="385649"/>
                <a:ext cx="1006884" cy="485771"/>
              </a:xfrm>
              <a:custGeom>
                <a:rect b="b" l="l" r="r" t="t"/>
                <a:pathLst>
                  <a:path extrusionOk="0" h="116842" w="242185">
                    <a:moveTo>
                      <a:pt x="241427" y="94548"/>
                    </a:moveTo>
                    <a:cubicBezTo>
                      <a:pt x="243816" y="85301"/>
                      <a:pt x="240432" y="74818"/>
                      <a:pt x="233097" y="68709"/>
                    </a:cubicBezTo>
                    <a:cubicBezTo>
                      <a:pt x="225757" y="62600"/>
                      <a:pt x="214833" y="61178"/>
                      <a:pt x="206176" y="65202"/>
                    </a:cubicBezTo>
                    <a:cubicBezTo>
                      <a:pt x="206658" y="57095"/>
                      <a:pt x="202402" y="48878"/>
                      <a:pt x="195502" y="44595"/>
                    </a:cubicBezTo>
                    <a:cubicBezTo>
                      <a:pt x="188603" y="40312"/>
                      <a:pt x="179346" y="40144"/>
                      <a:pt x="172297" y="44177"/>
                    </a:cubicBezTo>
                    <a:cubicBezTo>
                      <a:pt x="174523" y="34680"/>
                      <a:pt x="173882" y="24533"/>
                      <a:pt x="170476" y="15395"/>
                    </a:cubicBezTo>
                    <a:cubicBezTo>
                      <a:pt x="168922" y="11220"/>
                      <a:pt x="166701" y="7137"/>
                      <a:pt x="163190" y="4398"/>
                    </a:cubicBezTo>
                    <a:cubicBezTo>
                      <a:pt x="159675" y="1659"/>
                      <a:pt x="152190" y="-344"/>
                      <a:pt x="148197" y="1628"/>
                    </a:cubicBezTo>
                    <a:cubicBezTo>
                      <a:pt x="135779" y="-2024"/>
                      <a:pt x="121695" y="569"/>
                      <a:pt x="111389" y="8400"/>
                    </a:cubicBezTo>
                    <a:cubicBezTo>
                      <a:pt x="101087" y="16235"/>
                      <a:pt x="94819" y="29116"/>
                      <a:pt x="95019" y="42056"/>
                    </a:cubicBezTo>
                    <a:cubicBezTo>
                      <a:pt x="82215" y="39404"/>
                      <a:pt x="68330" y="50037"/>
                      <a:pt x="67558" y="63095"/>
                    </a:cubicBezTo>
                    <a:cubicBezTo>
                      <a:pt x="61903" y="58666"/>
                      <a:pt x="53909" y="57422"/>
                      <a:pt x="47174" y="59915"/>
                    </a:cubicBezTo>
                    <a:cubicBezTo>
                      <a:pt x="40438" y="62414"/>
                      <a:pt x="35187" y="68568"/>
                      <a:pt x="33788" y="75613"/>
                    </a:cubicBezTo>
                    <a:cubicBezTo>
                      <a:pt x="27529" y="74318"/>
                      <a:pt x="21080" y="73065"/>
                      <a:pt x="14784" y="74182"/>
                    </a:cubicBezTo>
                    <a:cubicBezTo>
                      <a:pt x="8489" y="75299"/>
                      <a:pt x="2298" y="79328"/>
                      <a:pt x="495" y="85460"/>
                    </a:cubicBezTo>
                    <a:cubicBezTo>
                      <a:pt x="-1394" y="91887"/>
                      <a:pt x="2321" y="99222"/>
                      <a:pt x="8280" y="102283"/>
                    </a:cubicBezTo>
                    <a:cubicBezTo>
                      <a:pt x="14239" y="105349"/>
                      <a:pt x="21793" y="104418"/>
                      <a:pt x="27402" y="100757"/>
                    </a:cubicBezTo>
                    <a:cubicBezTo>
                      <a:pt x="28669" y="99931"/>
                      <a:pt x="30009" y="98927"/>
                      <a:pt x="31517" y="99068"/>
                    </a:cubicBezTo>
                    <a:cubicBezTo>
                      <a:pt x="32784" y="99186"/>
                      <a:pt x="33815" y="100081"/>
                      <a:pt x="34787" y="100898"/>
                    </a:cubicBezTo>
                    <a:cubicBezTo>
                      <a:pt x="45688" y="110068"/>
                      <a:pt x="60709" y="114143"/>
                      <a:pt x="74753" y="111731"/>
                    </a:cubicBezTo>
                    <a:cubicBezTo>
                      <a:pt x="80299" y="110777"/>
                      <a:pt x="86235" y="108388"/>
                      <a:pt x="88592" y="103278"/>
                    </a:cubicBezTo>
                    <a:cubicBezTo>
                      <a:pt x="86676" y="109755"/>
                      <a:pt x="93225" y="116314"/>
                      <a:pt x="99965" y="116800"/>
                    </a:cubicBezTo>
                    <a:cubicBezTo>
                      <a:pt x="106706" y="117286"/>
                      <a:pt x="113001" y="113566"/>
                      <a:pt x="118379" y="109473"/>
                    </a:cubicBezTo>
                    <a:cubicBezTo>
                      <a:pt x="119601" y="108542"/>
                      <a:pt x="120882" y="107552"/>
                      <a:pt x="122399" y="107325"/>
                    </a:cubicBezTo>
                    <a:cubicBezTo>
                      <a:pt x="124742" y="106975"/>
                      <a:pt x="126891" y="108506"/>
                      <a:pt x="128975" y="109628"/>
                    </a:cubicBezTo>
                    <a:cubicBezTo>
                      <a:pt x="138877" y="114974"/>
                      <a:pt x="152753" y="110813"/>
                      <a:pt x="158076" y="100903"/>
                    </a:cubicBezTo>
                    <a:cubicBezTo>
                      <a:pt x="158135" y="102924"/>
                      <a:pt x="160829" y="103128"/>
                      <a:pt x="162532" y="104214"/>
                    </a:cubicBezTo>
                    <a:cubicBezTo>
                      <a:pt x="169867" y="108878"/>
                      <a:pt x="180877" y="106094"/>
                      <a:pt x="185115" y="98500"/>
                    </a:cubicBezTo>
                    <a:cubicBezTo>
                      <a:pt x="184193" y="101684"/>
                      <a:pt x="187754" y="104400"/>
                      <a:pt x="190992" y="105104"/>
                    </a:cubicBezTo>
                    <a:cubicBezTo>
                      <a:pt x="198496" y="106739"/>
                      <a:pt x="206853" y="102969"/>
                      <a:pt x="210596" y="96265"/>
                    </a:cubicBezTo>
                    <a:cubicBezTo>
                      <a:pt x="211749" y="103155"/>
                      <a:pt x="218635" y="108583"/>
                      <a:pt x="225602" y="108093"/>
                    </a:cubicBezTo>
                    <a:cubicBezTo>
                      <a:pt x="232570" y="107602"/>
                      <a:pt x="239678" y="101307"/>
                      <a:pt x="241422" y="9454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 name="Google Shape;55;p3"/>
              <p:cNvSpPr/>
              <p:nvPr/>
            </p:nvSpPr>
            <p:spPr>
              <a:xfrm>
                <a:off x="6690874" y="3290140"/>
                <a:ext cx="3002880" cy="1978516"/>
              </a:xfrm>
              <a:custGeom>
                <a:rect b="b" l="l" r="r" t="t"/>
                <a:pathLst>
                  <a:path extrusionOk="0" h="453788" w="688734">
                    <a:moveTo>
                      <a:pt x="688734" y="13321"/>
                    </a:moveTo>
                    <a:cubicBezTo>
                      <a:pt x="636742" y="-9925"/>
                      <a:pt x="572254" y="-2262"/>
                      <a:pt x="527156" y="32520"/>
                    </a:cubicBezTo>
                    <a:cubicBezTo>
                      <a:pt x="482059" y="67303"/>
                      <a:pt x="458267" y="127730"/>
                      <a:pt x="467542" y="183919"/>
                    </a:cubicBezTo>
                    <a:cubicBezTo>
                      <a:pt x="443924" y="173377"/>
                      <a:pt x="414369" y="177779"/>
                      <a:pt x="394847" y="194748"/>
                    </a:cubicBezTo>
                    <a:cubicBezTo>
                      <a:pt x="375326" y="211717"/>
                      <a:pt x="366846" y="240363"/>
                      <a:pt x="373990" y="265226"/>
                    </a:cubicBezTo>
                    <a:cubicBezTo>
                      <a:pt x="336196" y="238801"/>
                      <a:pt x="276546" y="253381"/>
                      <a:pt x="255207" y="294263"/>
                    </a:cubicBezTo>
                    <a:cubicBezTo>
                      <a:pt x="231552" y="279674"/>
                      <a:pt x="202492" y="272094"/>
                      <a:pt x="175508" y="278752"/>
                    </a:cubicBezTo>
                    <a:cubicBezTo>
                      <a:pt x="148524" y="285406"/>
                      <a:pt x="124878" y="308285"/>
                      <a:pt x="122190" y="335946"/>
                    </a:cubicBezTo>
                    <a:cubicBezTo>
                      <a:pt x="104485" y="328306"/>
                      <a:pt x="85031" y="341405"/>
                      <a:pt x="71042" y="354668"/>
                    </a:cubicBezTo>
                    <a:cubicBezTo>
                      <a:pt x="43458" y="380816"/>
                      <a:pt x="19481" y="410766"/>
                      <a:pt x="0" y="443400"/>
                    </a:cubicBezTo>
                    <a:cubicBezTo>
                      <a:pt x="8344" y="444673"/>
                      <a:pt x="16192" y="452512"/>
                      <a:pt x="24541" y="453788"/>
                    </a:cubicBezTo>
                    <a:lnTo>
                      <a:pt x="653147" y="453788"/>
                    </a:lnTo>
                    <a:lnTo>
                      <a:pt x="658516" y="19426"/>
                    </a:lnTo>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56" name="Google Shape;56;p3"/>
              <p:cNvGrpSpPr/>
              <p:nvPr/>
            </p:nvGrpSpPr>
            <p:grpSpPr>
              <a:xfrm>
                <a:off x="-103374" y="1"/>
                <a:ext cx="2077502" cy="940198"/>
                <a:chOff x="4" y="-1"/>
                <a:chExt cx="2565134" cy="1160881"/>
              </a:xfrm>
            </p:grpSpPr>
            <p:sp>
              <p:nvSpPr>
                <p:cNvPr id="57" name="Google Shape;57;p3"/>
                <p:cNvSpPr/>
                <p:nvPr/>
              </p:nvSpPr>
              <p:spPr>
                <a:xfrm>
                  <a:off x="783599" y="-1"/>
                  <a:ext cx="1781539" cy="522461"/>
                </a:xfrm>
                <a:custGeom>
                  <a:rect b="b" l="l" r="r" t="t"/>
                  <a:pathLst>
                    <a:path extrusionOk="0" h="127741" w="435584">
                      <a:moveTo>
                        <a:pt x="431326" y="4626"/>
                      </a:moveTo>
                      <a:cubicBezTo>
                        <a:pt x="413749" y="33058"/>
                        <a:pt x="390176" y="57631"/>
                        <a:pt x="362833" y="76798"/>
                      </a:cubicBezTo>
                      <a:cubicBezTo>
                        <a:pt x="335490" y="95965"/>
                        <a:pt x="304468" y="109819"/>
                        <a:pt x="271901" y="117268"/>
                      </a:cubicBezTo>
                      <a:cubicBezTo>
                        <a:pt x="239335" y="124671"/>
                        <a:pt x="205679" y="125216"/>
                        <a:pt x="173021" y="118812"/>
                      </a:cubicBezTo>
                      <a:cubicBezTo>
                        <a:pt x="140319" y="112408"/>
                        <a:pt x="109070" y="99417"/>
                        <a:pt x="81227" y="81068"/>
                      </a:cubicBezTo>
                      <a:cubicBezTo>
                        <a:pt x="53566" y="62809"/>
                        <a:pt x="29266" y="39190"/>
                        <a:pt x="10871" y="11575"/>
                      </a:cubicBezTo>
                      <a:cubicBezTo>
                        <a:pt x="8555" y="8123"/>
                        <a:pt x="6375" y="4626"/>
                        <a:pt x="4240" y="1082"/>
                      </a:cubicBezTo>
                      <a:cubicBezTo>
                        <a:pt x="2787" y="-1416"/>
                        <a:pt x="-1165" y="855"/>
                        <a:pt x="334" y="3399"/>
                      </a:cubicBezTo>
                      <a:cubicBezTo>
                        <a:pt x="17684" y="32513"/>
                        <a:pt x="41167" y="57722"/>
                        <a:pt x="68510" y="77752"/>
                      </a:cubicBezTo>
                      <a:cubicBezTo>
                        <a:pt x="95853" y="97737"/>
                        <a:pt x="127147" y="112453"/>
                        <a:pt x="160031" y="120583"/>
                      </a:cubicBezTo>
                      <a:cubicBezTo>
                        <a:pt x="193052" y="128759"/>
                        <a:pt x="227481" y="129940"/>
                        <a:pt x="260955" y="124081"/>
                      </a:cubicBezTo>
                      <a:cubicBezTo>
                        <a:pt x="294430" y="118221"/>
                        <a:pt x="326678" y="105458"/>
                        <a:pt x="355338" y="87245"/>
                      </a:cubicBezTo>
                      <a:cubicBezTo>
                        <a:pt x="383953" y="69031"/>
                        <a:pt x="409116" y="45277"/>
                        <a:pt x="428419" y="17343"/>
                      </a:cubicBezTo>
                      <a:cubicBezTo>
                        <a:pt x="430781" y="13937"/>
                        <a:pt x="433052" y="10439"/>
                        <a:pt x="435232" y="6942"/>
                      </a:cubicBezTo>
                      <a:cubicBezTo>
                        <a:pt x="436777" y="4444"/>
                        <a:pt x="432825" y="2173"/>
                        <a:pt x="431326" y="4626"/>
                      </a:cubicBezTo>
                      <a:lnTo>
                        <a:pt x="431326" y="4626"/>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 name="Google Shape;58;p3"/>
                <p:cNvSpPr/>
                <p:nvPr/>
              </p:nvSpPr>
              <p:spPr>
                <a:xfrm>
                  <a:off x="4" y="5888"/>
                  <a:ext cx="1661575" cy="769713"/>
                </a:xfrm>
                <a:custGeom>
                  <a:rect b="b" l="l" r="r" t="t"/>
                  <a:pathLst>
                    <a:path extrusionOk="0" h="188194" w="406253">
                      <a:moveTo>
                        <a:pt x="401792" y="1596"/>
                      </a:moveTo>
                      <a:cubicBezTo>
                        <a:pt x="393389" y="30983"/>
                        <a:pt x="378446" y="58235"/>
                        <a:pt x="358961" y="81763"/>
                      </a:cubicBezTo>
                      <a:cubicBezTo>
                        <a:pt x="339112" y="105745"/>
                        <a:pt x="314858" y="125820"/>
                        <a:pt x="287833" y="141309"/>
                      </a:cubicBezTo>
                      <a:cubicBezTo>
                        <a:pt x="258083" y="158296"/>
                        <a:pt x="225425" y="169787"/>
                        <a:pt x="191860" y="176509"/>
                      </a:cubicBezTo>
                      <a:cubicBezTo>
                        <a:pt x="160338" y="182777"/>
                        <a:pt x="127545" y="185548"/>
                        <a:pt x="95515" y="182323"/>
                      </a:cubicBezTo>
                      <a:cubicBezTo>
                        <a:pt x="65946" y="179371"/>
                        <a:pt x="35891" y="170605"/>
                        <a:pt x="12295" y="151891"/>
                      </a:cubicBezTo>
                      <a:cubicBezTo>
                        <a:pt x="9384" y="149620"/>
                        <a:pt x="6591" y="147168"/>
                        <a:pt x="3906" y="144624"/>
                      </a:cubicBezTo>
                      <a:cubicBezTo>
                        <a:pt x="1790" y="142580"/>
                        <a:pt x="-1426" y="145805"/>
                        <a:pt x="695" y="147804"/>
                      </a:cubicBezTo>
                      <a:cubicBezTo>
                        <a:pt x="23047" y="169106"/>
                        <a:pt x="52556" y="180552"/>
                        <a:pt x="82715" y="185230"/>
                      </a:cubicBezTo>
                      <a:cubicBezTo>
                        <a:pt x="114845" y="190226"/>
                        <a:pt x="147848" y="188455"/>
                        <a:pt x="179824" y="183277"/>
                      </a:cubicBezTo>
                      <a:cubicBezTo>
                        <a:pt x="214116" y="177690"/>
                        <a:pt x="247772" y="167334"/>
                        <a:pt x="278703" y="151437"/>
                      </a:cubicBezTo>
                      <a:cubicBezTo>
                        <a:pt x="307363" y="136676"/>
                        <a:pt x="333571" y="117054"/>
                        <a:pt x="355191" y="93072"/>
                      </a:cubicBezTo>
                      <a:cubicBezTo>
                        <a:pt x="375993" y="69999"/>
                        <a:pt x="392617" y="43019"/>
                        <a:pt x="402746" y="13587"/>
                      </a:cubicBezTo>
                      <a:cubicBezTo>
                        <a:pt x="404018" y="10044"/>
                        <a:pt x="405108" y="6410"/>
                        <a:pt x="406152" y="2822"/>
                      </a:cubicBezTo>
                      <a:cubicBezTo>
                        <a:pt x="406970" y="6"/>
                        <a:pt x="402564" y="-1220"/>
                        <a:pt x="401792" y="1596"/>
                      </a:cubicBezTo>
                      <a:lnTo>
                        <a:pt x="401792" y="1596"/>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 name="Google Shape;59;p3"/>
                <p:cNvSpPr/>
                <p:nvPr/>
              </p:nvSpPr>
              <p:spPr>
                <a:xfrm>
                  <a:off x="2077258" y="342225"/>
                  <a:ext cx="369552" cy="521495"/>
                </a:xfrm>
                <a:custGeom>
                  <a:rect b="b" l="l" r="r" t="t"/>
                  <a:pathLst>
                    <a:path extrusionOk="0" h="127505" w="90355">
                      <a:moveTo>
                        <a:pt x="89046" y="100753"/>
                      </a:moveTo>
                      <a:cubicBezTo>
                        <a:pt x="87592" y="109701"/>
                        <a:pt x="85048" y="118467"/>
                        <a:pt x="84322" y="127505"/>
                      </a:cubicBezTo>
                      <a:cubicBezTo>
                        <a:pt x="60431" y="122327"/>
                        <a:pt x="38220" y="109383"/>
                        <a:pt x="21914" y="91124"/>
                      </a:cubicBezTo>
                      <a:cubicBezTo>
                        <a:pt x="-1340" y="65144"/>
                        <a:pt x="-18192" y="-2215"/>
                        <a:pt x="36722" y="56"/>
                      </a:cubicBezTo>
                      <a:cubicBezTo>
                        <a:pt x="81733" y="1964"/>
                        <a:pt x="94905" y="65371"/>
                        <a:pt x="89046" y="10075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 name="Google Shape;60;p3"/>
                <p:cNvSpPr/>
                <p:nvPr/>
              </p:nvSpPr>
              <p:spPr>
                <a:xfrm>
                  <a:off x="769678" y="697017"/>
                  <a:ext cx="232668" cy="463863"/>
                </a:xfrm>
                <a:custGeom>
                  <a:rect b="b" l="l" r="r" t="t"/>
                  <a:pathLst>
                    <a:path extrusionOk="0" h="113414" w="56887">
                      <a:moveTo>
                        <a:pt x="21451" y="113414"/>
                      </a:moveTo>
                      <a:cubicBezTo>
                        <a:pt x="36758" y="104058"/>
                        <a:pt x="48431" y="88978"/>
                        <a:pt x="53699" y="71855"/>
                      </a:cubicBezTo>
                      <a:cubicBezTo>
                        <a:pt x="58923" y="54686"/>
                        <a:pt x="57697" y="35610"/>
                        <a:pt x="50248" y="19304"/>
                      </a:cubicBezTo>
                      <a:cubicBezTo>
                        <a:pt x="46705" y="11582"/>
                        <a:pt x="41618" y="4270"/>
                        <a:pt x="34305" y="0"/>
                      </a:cubicBezTo>
                      <a:cubicBezTo>
                        <a:pt x="16183" y="13490"/>
                        <a:pt x="4146" y="37245"/>
                        <a:pt x="649" y="59546"/>
                      </a:cubicBezTo>
                      <a:cubicBezTo>
                        <a:pt x="-2849" y="81847"/>
                        <a:pt x="8325" y="95064"/>
                        <a:pt x="21451" y="11341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 name="Google Shape;61;p3"/>
                <p:cNvSpPr/>
                <p:nvPr/>
              </p:nvSpPr>
              <p:spPr>
                <a:xfrm>
                  <a:off x="760444" y="308494"/>
                  <a:ext cx="271592" cy="212958"/>
                </a:xfrm>
                <a:custGeom>
                  <a:rect b="b" l="l" r="r" t="t"/>
                  <a:pathLst>
                    <a:path extrusionOk="0" h="52068" w="66404">
                      <a:moveTo>
                        <a:pt x="66404" y="4581"/>
                      </a:moveTo>
                      <a:cubicBezTo>
                        <a:pt x="60499" y="33877"/>
                        <a:pt x="29568" y="55769"/>
                        <a:pt x="0" y="51545"/>
                      </a:cubicBezTo>
                      <a:cubicBezTo>
                        <a:pt x="4860" y="37692"/>
                        <a:pt x="13489" y="18116"/>
                        <a:pt x="23891" y="7761"/>
                      </a:cubicBezTo>
                      <a:cubicBezTo>
                        <a:pt x="34292" y="-2641"/>
                        <a:pt x="52960" y="-1414"/>
                        <a:pt x="66404" y="458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 name="Google Shape;62;p3"/>
                <p:cNvSpPr/>
                <p:nvPr/>
              </p:nvSpPr>
              <p:spPr>
                <a:xfrm>
                  <a:off x="1780586" y="535058"/>
                  <a:ext cx="121633" cy="160696"/>
                </a:xfrm>
                <a:custGeom>
                  <a:rect b="b" l="l" r="r" t="t"/>
                  <a:pathLst>
                    <a:path extrusionOk="0" h="39290" w="29739">
                      <a:moveTo>
                        <a:pt x="8117" y="863"/>
                      </a:moveTo>
                      <a:cubicBezTo>
                        <a:pt x="14385" y="1090"/>
                        <a:pt x="20381" y="4179"/>
                        <a:pt x="24332" y="9039"/>
                      </a:cubicBezTo>
                      <a:cubicBezTo>
                        <a:pt x="28329" y="13899"/>
                        <a:pt x="29783" y="20348"/>
                        <a:pt x="28284" y="26389"/>
                      </a:cubicBezTo>
                      <a:cubicBezTo>
                        <a:pt x="27603" y="29296"/>
                        <a:pt x="26194" y="32021"/>
                        <a:pt x="24105" y="34156"/>
                      </a:cubicBezTo>
                      <a:cubicBezTo>
                        <a:pt x="22152" y="36200"/>
                        <a:pt x="19654" y="37517"/>
                        <a:pt x="16883" y="38108"/>
                      </a:cubicBezTo>
                      <a:cubicBezTo>
                        <a:pt x="11615" y="39243"/>
                        <a:pt x="5437" y="37563"/>
                        <a:pt x="2440" y="32884"/>
                      </a:cubicBezTo>
                      <a:cubicBezTo>
                        <a:pt x="578" y="30023"/>
                        <a:pt x="-13" y="25890"/>
                        <a:pt x="2803" y="23482"/>
                      </a:cubicBezTo>
                      <a:cubicBezTo>
                        <a:pt x="3984" y="22438"/>
                        <a:pt x="5619" y="21938"/>
                        <a:pt x="7118" y="22438"/>
                      </a:cubicBezTo>
                      <a:cubicBezTo>
                        <a:pt x="8662" y="22937"/>
                        <a:pt x="9752" y="24209"/>
                        <a:pt x="10570" y="25481"/>
                      </a:cubicBezTo>
                      <a:cubicBezTo>
                        <a:pt x="11024" y="26162"/>
                        <a:pt x="11387" y="26844"/>
                        <a:pt x="11796" y="27525"/>
                      </a:cubicBezTo>
                      <a:cubicBezTo>
                        <a:pt x="12023" y="27979"/>
                        <a:pt x="12795" y="27570"/>
                        <a:pt x="12523" y="27071"/>
                      </a:cubicBezTo>
                      <a:cubicBezTo>
                        <a:pt x="11024" y="24391"/>
                        <a:pt x="8844" y="20984"/>
                        <a:pt x="5301" y="21438"/>
                      </a:cubicBezTo>
                      <a:cubicBezTo>
                        <a:pt x="1758" y="21847"/>
                        <a:pt x="-286" y="25435"/>
                        <a:pt x="32" y="28751"/>
                      </a:cubicBezTo>
                      <a:cubicBezTo>
                        <a:pt x="714" y="35337"/>
                        <a:pt x="7300" y="39198"/>
                        <a:pt x="13386" y="39288"/>
                      </a:cubicBezTo>
                      <a:cubicBezTo>
                        <a:pt x="16338" y="39334"/>
                        <a:pt x="19336" y="38607"/>
                        <a:pt x="21879" y="37063"/>
                      </a:cubicBezTo>
                      <a:cubicBezTo>
                        <a:pt x="24559" y="35428"/>
                        <a:pt x="26648" y="32884"/>
                        <a:pt x="27966" y="30023"/>
                      </a:cubicBezTo>
                      <a:cubicBezTo>
                        <a:pt x="30691" y="24027"/>
                        <a:pt x="30237" y="16805"/>
                        <a:pt x="26876" y="11174"/>
                      </a:cubicBezTo>
                      <a:cubicBezTo>
                        <a:pt x="23424" y="5359"/>
                        <a:pt x="17246" y="1181"/>
                        <a:pt x="10524" y="227"/>
                      </a:cubicBezTo>
                      <a:cubicBezTo>
                        <a:pt x="9752" y="136"/>
                        <a:pt x="8935" y="46"/>
                        <a:pt x="8117" y="0"/>
                      </a:cubicBezTo>
                      <a:cubicBezTo>
                        <a:pt x="7572" y="0"/>
                        <a:pt x="7572" y="863"/>
                        <a:pt x="8117" y="863"/>
                      </a:cubicBezTo>
                      <a:lnTo>
                        <a:pt x="8117" y="863"/>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 name="Google Shape;63;p3"/>
                <p:cNvSpPr/>
                <p:nvPr/>
              </p:nvSpPr>
              <p:spPr>
                <a:xfrm>
                  <a:off x="2118765" y="202965"/>
                  <a:ext cx="86405" cy="147412"/>
                </a:xfrm>
                <a:custGeom>
                  <a:rect b="b" l="l" r="r" t="t"/>
                  <a:pathLst>
                    <a:path extrusionOk="0" h="36042" w="21126">
                      <a:moveTo>
                        <a:pt x="9992" y="35929"/>
                      </a:moveTo>
                      <a:cubicBezTo>
                        <a:pt x="15125" y="31478"/>
                        <a:pt x="19031" y="25392"/>
                        <a:pt x="20621" y="18760"/>
                      </a:cubicBezTo>
                      <a:cubicBezTo>
                        <a:pt x="21438" y="15354"/>
                        <a:pt x="21393" y="11766"/>
                        <a:pt x="19531" y="8722"/>
                      </a:cubicBezTo>
                      <a:cubicBezTo>
                        <a:pt x="17986" y="6088"/>
                        <a:pt x="15443" y="4044"/>
                        <a:pt x="12672" y="2772"/>
                      </a:cubicBezTo>
                      <a:cubicBezTo>
                        <a:pt x="8811" y="1001"/>
                        <a:pt x="4587" y="456"/>
                        <a:pt x="409" y="2"/>
                      </a:cubicBezTo>
                      <a:cubicBezTo>
                        <a:pt x="-136" y="-44"/>
                        <a:pt x="-136" y="819"/>
                        <a:pt x="409" y="865"/>
                      </a:cubicBezTo>
                      <a:cubicBezTo>
                        <a:pt x="6813" y="1546"/>
                        <a:pt x="14216" y="2636"/>
                        <a:pt x="18259" y="8314"/>
                      </a:cubicBezTo>
                      <a:cubicBezTo>
                        <a:pt x="20303" y="11130"/>
                        <a:pt x="20666" y="14445"/>
                        <a:pt x="19985" y="17807"/>
                      </a:cubicBezTo>
                      <a:cubicBezTo>
                        <a:pt x="19304" y="21122"/>
                        <a:pt x="17986" y="24120"/>
                        <a:pt x="16351" y="26982"/>
                      </a:cubicBezTo>
                      <a:cubicBezTo>
                        <a:pt x="14534" y="30115"/>
                        <a:pt x="12127" y="32931"/>
                        <a:pt x="9356" y="35339"/>
                      </a:cubicBezTo>
                      <a:cubicBezTo>
                        <a:pt x="8948" y="35702"/>
                        <a:pt x="9583" y="36293"/>
                        <a:pt x="9992" y="35929"/>
                      </a:cubicBezTo>
                      <a:lnTo>
                        <a:pt x="9992" y="35929"/>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 name="Google Shape;64;p3"/>
                <p:cNvSpPr/>
                <p:nvPr/>
              </p:nvSpPr>
              <p:spPr>
                <a:xfrm>
                  <a:off x="521212" y="784071"/>
                  <a:ext cx="105358" cy="136348"/>
                </a:xfrm>
                <a:custGeom>
                  <a:rect b="b" l="l" r="r" t="t"/>
                  <a:pathLst>
                    <a:path extrusionOk="0" h="33337" w="25760">
                      <a:moveTo>
                        <a:pt x="14853" y="58"/>
                      </a:moveTo>
                      <a:cubicBezTo>
                        <a:pt x="10447" y="-487"/>
                        <a:pt x="6904" y="2919"/>
                        <a:pt x="4679" y="6326"/>
                      </a:cubicBezTo>
                      <a:cubicBezTo>
                        <a:pt x="3361" y="8324"/>
                        <a:pt x="2271" y="10550"/>
                        <a:pt x="1454" y="12775"/>
                      </a:cubicBezTo>
                      <a:cubicBezTo>
                        <a:pt x="591" y="15046"/>
                        <a:pt x="0" y="17635"/>
                        <a:pt x="0" y="20134"/>
                      </a:cubicBezTo>
                      <a:cubicBezTo>
                        <a:pt x="0" y="24630"/>
                        <a:pt x="2135" y="28673"/>
                        <a:pt x="5905" y="31171"/>
                      </a:cubicBezTo>
                      <a:cubicBezTo>
                        <a:pt x="9357" y="33442"/>
                        <a:pt x="13763" y="34032"/>
                        <a:pt x="17669" y="32442"/>
                      </a:cubicBezTo>
                      <a:cubicBezTo>
                        <a:pt x="21938" y="30625"/>
                        <a:pt x="25163" y="26629"/>
                        <a:pt x="25753" y="21996"/>
                      </a:cubicBezTo>
                      <a:cubicBezTo>
                        <a:pt x="25844" y="21451"/>
                        <a:pt x="24981" y="21451"/>
                        <a:pt x="24891" y="21996"/>
                      </a:cubicBezTo>
                      <a:cubicBezTo>
                        <a:pt x="24391" y="25856"/>
                        <a:pt x="21847" y="29263"/>
                        <a:pt x="18441" y="31125"/>
                      </a:cubicBezTo>
                      <a:cubicBezTo>
                        <a:pt x="14989" y="32987"/>
                        <a:pt x="10856" y="32897"/>
                        <a:pt x="7449" y="31080"/>
                      </a:cubicBezTo>
                      <a:cubicBezTo>
                        <a:pt x="3770" y="29127"/>
                        <a:pt x="1272" y="25538"/>
                        <a:pt x="863" y="21405"/>
                      </a:cubicBezTo>
                      <a:cubicBezTo>
                        <a:pt x="500" y="16772"/>
                        <a:pt x="2271" y="12094"/>
                        <a:pt x="4542" y="8142"/>
                      </a:cubicBezTo>
                      <a:cubicBezTo>
                        <a:pt x="6632" y="4464"/>
                        <a:pt x="10174" y="330"/>
                        <a:pt x="14853" y="875"/>
                      </a:cubicBezTo>
                      <a:cubicBezTo>
                        <a:pt x="15398" y="966"/>
                        <a:pt x="15352" y="103"/>
                        <a:pt x="14853" y="58"/>
                      </a:cubicBezTo>
                      <a:lnTo>
                        <a:pt x="14853" y="58"/>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 name="Google Shape;65;p3"/>
                <p:cNvSpPr/>
                <p:nvPr/>
              </p:nvSpPr>
              <p:spPr>
                <a:xfrm>
                  <a:off x="1230846" y="658542"/>
                  <a:ext cx="437057" cy="392996"/>
                </a:xfrm>
                <a:custGeom>
                  <a:rect b="b" l="l" r="r" t="t"/>
                  <a:pathLst>
                    <a:path extrusionOk="0" h="96087" w="106860">
                      <a:moveTo>
                        <a:pt x="18596" y="18583"/>
                      </a:moveTo>
                      <a:cubicBezTo>
                        <a:pt x="10557" y="32027"/>
                        <a:pt x="4562" y="46698"/>
                        <a:pt x="928" y="61914"/>
                      </a:cubicBezTo>
                      <a:cubicBezTo>
                        <a:pt x="247" y="64730"/>
                        <a:pt x="-389" y="67728"/>
                        <a:pt x="292" y="70544"/>
                      </a:cubicBezTo>
                      <a:cubicBezTo>
                        <a:pt x="973" y="73360"/>
                        <a:pt x="3290" y="76040"/>
                        <a:pt x="6196" y="76176"/>
                      </a:cubicBezTo>
                      <a:cubicBezTo>
                        <a:pt x="8149" y="76312"/>
                        <a:pt x="10057" y="75222"/>
                        <a:pt x="11602" y="73996"/>
                      </a:cubicBezTo>
                      <a:cubicBezTo>
                        <a:pt x="17143" y="69454"/>
                        <a:pt x="19732" y="61641"/>
                        <a:pt x="18051" y="54647"/>
                      </a:cubicBezTo>
                      <a:cubicBezTo>
                        <a:pt x="18823" y="66229"/>
                        <a:pt x="21548" y="77675"/>
                        <a:pt x="26136" y="88348"/>
                      </a:cubicBezTo>
                      <a:cubicBezTo>
                        <a:pt x="27590" y="91846"/>
                        <a:pt x="29951" y="95752"/>
                        <a:pt x="33767" y="96070"/>
                      </a:cubicBezTo>
                      <a:cubicBezTo>
                        <a:pt x="36628" y="96297"/>
                        <a:pt x="39217" y="94299"/>
                        <a:pt x="41125" y="92164"/>
                      </a:cubicBezTo>
                      <a:cubicBezTo>
                        <a:pt x="51753" y="80128"/>
                        <a:pt x="50844" y="61778"/>
                        <a:pt x="46439" y="46335"/>
                      </a:cubicBezTo>
                      <a:cubicBezTo>
                        <a:pt x="48982" y="54329"/>
                        <a:pt x="53297" y="61732"/>
                        <a:pt x="59066" y="67864"/>
                      </a:cubicBezTo>
                      <a:cubicBezTo>
                        <a:pt x="62245" y="71271"/>
                        <a:pt x="66106" y="74404"/>
                        <a:pt x="70693" y="75222"/>
                      </a:cubicBezTo>
                      <a:cubicBezTo>
                        <a:pt x="75281" y="76040"/>
                        <a:pt x="80686" y="73769"/>
                        <a:pt x="82094" y="69318"/>
                      </a:cubicBezTo>
                      <a:cubicBezTo>
                        <a:pt x="82730" y="67274"/>
                        <a:pt x="82502" y="65093"/>
                        <a:pt x="82139" y="63004"/>
                      </a:cubicBezTo>
                      <a:cubicBezTo>
                        <a:pt x="79913" y="48833"/>
                        <a:pt x="73282" y="35434"/>
                        <a:pt x="63472" y="25078"/>
                      </a:cubicBezTo>
                      <a:cubicBezTo>
                        <a:pt x="75235" y="30211"/>
                        <a:pt x="88680" y="34889"/>
                        <a:pt x="100625" y="30211"/>
                      </a:cubicBezTo>
                      <a:cubicBezTo>
                        <a:pt x="102487" y="29484"/>
                        <a:pt x="104304" y="28485"/>
                        <a:pt x="105485" y="26895"/>
                      </a:cubicBezTo>
                      <a:cubicBezTo>
                        <a:pt x="107802" y="23807"/>
                        <a:pt x="106984" y="19174"/>
                        <a:pt x="104577" y="16176"/>
                      </a:cubicBezTo>
                      <a:cubicBezTo>
                        <a:pt x="102169" y="13133"/>
                        <a:pt x="98536" y="11361"/>
                        <a:pt x="94993" y="9862"/>
                      </a:cubicBezTo>
                      <a:cubicBezTo>
                        <a:pt x="78142" y="2731"/>
                        <a:pt x="59747" y="-629"/>
                        <a:pt x="41443" y="97"/>
                      </a:cubicBezTo>
                      <a:cubicBezTo>
                        <a:pt x="32495" y="415"/>
                        <a:pt x="23229" y="10907"/>
                        <a:pt x="18596" y="18583"/>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 name="Google Shape;66;p3"/>
                <p:cNvSpPr/>
                <p:nvPr/>
              </p:nvSpPr>
              <p:spPr>
                <a:xfrm>
                  <a:off x="1185233" y="562177"/>
                  <a:ext cx="304844" cy="286639"/>
                </a:xfrm>
                <a:custGeom>
                  <a:rect b="b" l="l" r="r" t="t"/>
                  <a:pathLst>
                    <a:path extrusionOk="0" h="70083" w="74534">
                      <a:moveTo>
                        <a:pt x="0" y="7767"/>
                      </a:moveTo>
                      <a:cubicBezTo>
                        <a:pt x="8630" y="27661"/>
                        <a:pt x="14625" y="48645"/>
                        <a:pt x="17760" y="70083"/>
                      </a:cubicBezTo>
                      <a:cubicBezTo>
                        <a:pt x="21438" y="59364"/>
                        <a:pt x="26162" y="48963"/>
                        <a:pt x="31749" y="39107"/>
                      </a:cubicBezTo>
                      <a:cubicBezTo>
                        <a:pt x="37835" y="46465"/>
                        <a:pt x="44330" y="53459"/>
                        <a:pt x="51280" y="60000"/>
                      </a:cubicBezTo>
                      <a:cubicBezTo>
                        <a:pt x="47419" y="50235"/>
                        <a:pt x="45330" y="39743"/>
                        <a:pt x="45057" y="29250"/>
                      </a:cubicBezTo>
                      <a:cubicBezTo>
                        <a:pt x="55186" y="30068"/>
                        <a:pt x="65587" y="27888"/>
                        <a:pt x="74535" y="23073"/>
                      </a:cubicBezTo>
                      <a:cubicBezTo>
                        <a:pt x="54868" y="20393"/>
                        <a:pt x="35928" y="12354"/>
                        <a:pt x="20394" y="0"/>
                      </a:cubicBezTo>
                      <a:cubicBezTo>
                        <a:pt x="12945" y="3634"/>
                        <a:pt x="8267" y="7131"/>
                        <a:pt x="0" y="776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 name="Google Shape;67;p3"/>
                <p:cNvSpPr/>
                <p:nvPr/>
              </p:nvSpPr>
              <p:spPr>
                <a:xfrm>
                  <a:off x="1467024" y="805004"/>
                  <a:ext cx="122761" cy="112868"/>
                </a:xfrm>
                <a:custGeom>
                  <a:rect b="b" l="l" r="r" t="t"/>
                  <a:pathLst>
                    <a:path extrusionOk="0" h="27596" w="30015">
                      <a:moveTo>
                        <a:pt x="313" y="844"/>
                      </a:moveTo>
                      <a:cubicBezTo>
                        <a:pt x="10123" y="4477"/>
                        <a:pt x="18799" y="11199"/>
                        <a:pt x="24794" y="19738"/>
                      </a:cubicBezTo>
                      <a:cubicBezTo>
                        <a:pt x="26520" y="22146"/>
                        <a:pt x="27974" y="24735"/>
                        <a:pt x="29245" y="27369"/>
                      </a:cubicBezTo>
                      <a:cubicBezTo>
                        <a:pt x="29472" y="27869"/>
                        <a:pt x="30199" y="27460"/>
                        <a:pt x="29972" y="26960"/>
                      </a:cubicBezTo>
                      <a:cubicBezTo>
                        <a:pt x="25430" y="17331"/>
                        <a:pt x="17845" y="9156"/>
                        <a:pt x="8624" y="3796"/>
                      </a:cubicBezTo>
                      <a:cubicBezTo>
                        <a:pt x="6035" y="2342"/>
                        <a:pt x="3310" y="1071"/>
                        <a:pt x="540" y="26"/>
                      </a:cubicBezTo>
                      <a:cubicBezTo>
                        <a:pt x="-5" y="-156"/>
                        <a:pt x="-233" y="662"/>
                        <a:pt x="313" y="844"/>
                      </a:cubicBezTo>
                      <a:lnTo>
                        <a:pt x="313" y="844"/>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 name="Google Shape;68;p3"/>
                <p:cNvSpPr/>
                <p:nvPr/>
              </p:nvSpPr>
              <p:spPr>
                <a:xfrm>
                  <a:off x="1439421" y="845781"/>
                  <a:ext cx="65919" cy="216721"/>
                </a:xfrm>
                <a:custGeom>
                  <a:rect b="b" l="l" r="r" t="t"/>
                  <a:pathLst>
                    <a:path extrusionOk="0" h="52988" w="16117">
                      <a:moveTo>
                        <a:pt x="114" y="728"/>
                      </a:moveTo>
                      <a:cubicBezTo>
                        <a:pt x="4928" y="6179"/>
                        <a:pt x="8698" y="12447"/>
                        <a:pt x="11287" y="19260"/>
                      </a:cubicBezTo>
                      <a:cubicBezTo>
                        <a:pt x="13785" y="25982"/>
                        <a:pt x="15193" y="33113"/>
                        <a:pt x="15284" y="40335"/>
                      </a:cubicBezTo>
                      <a:cubicBezTo>
                        <a:pt x="15330" y="44377"/>
                        <a:pt x="14921" y="48465"/>
                        <a:pt x="14148" y="52462"/>
                      </a:cubicBezTo>
                      <a:cubicBezTo>
                        <a:pt x="14012" y="52962"/>
                        <a:pt x="14875" y="53234"/>
                        <a:pt x="14966" y="52689"/>
                      </a:cubicBezTo>
                      <a:cubicBezTo>
                        <a:pt x="16419" y="45467"/>
                        <a:pt x="16465" y="38064"/>
                        <a:pt x="15284" y="30797"/>
                      </a:cubicBezTo>
                      <a:cubicBezTo>
                        <a:pt x="14058" y="23575"/>
                        <a:pt x="11560" y="16535"/>
                        <a:pt x="7926" y="10131"/>
                      </a:cubicBezTo>
                      <a:cubicBezTo>
                        <a:pt x="5882" y="6542"/>
                        <a:pt x="3429" y="3227"/>
                        <a:pt x="704" y="138"/>
                      </a:cubicBezTo>
                      <a:cubicBezTo>
                        <a:pt x="341" y="-271"/>
                        <a:pt x="-249" y="320"/>
                        <a:pt x="114" y="728"/>
                      </a:cubicBezTo>
                      <a:lnTo>
                        <a:pt x="114" y="72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 name="Google Shape;69;p3"/>
                <p:cNvSpPr/>
                <p:nvPr/>
              </p:nvSpPr>
              <p:spPr>
                <a:xfrm>
                  <a:off x="1395129" y="851297"/>
                  <a:ext cx="31955" cy="192361"/>
                </a:xfrm>
                <a:custGeom>
                  <a:rect b="b" l="l" r="r" t="t"/>
                  <a:pathLst>
                    <a:path extrusionOk="0" h="47032" w="7813">
                      <a:moveTo>
                        <a:pt x="43" y="651"/>
                      </a:moveTo>
                      <a:cubicBezTo>
                        <a:pt x="5585" y="11643"/>
                        <a:pt x="7856" y="24133"/>
                        <a:pt x="6674" y="36351"/>
                      </a:cubicBezTo>
                      <a:cubicBezTo>
                        <a:pt x="6356" y="39803"/>
                        <a:pt x="5721" y="43164"/>
                        <a:pt x="4858" y="46525"/>
                      </a:cubicBezTo>
                      <a:cubicBezTo>
                        <a:pt x="4722" y="47025"/>
                        <a:pt x="5539" y="47252"/>
                        <a:pt x="5675" y="46752"/>
                      </a:cubicBezTo>
                      <a:cubicBezTo>
                        <a:pt x="8809" y="34716"/>
                        <a:pt x="8491" y="21816"/>
                        <a:pt x="4767" y="9962"/>
                      </a:cubicBezTo>
                      <a:cubicBezTo>
                        <a:pt x="3677" y="6601"/>
                        <a:pt x="2360" y="3376"/>
                        <a:pt x="816" y="197"/>
                      </a:cubicBezTo>
                      <a:cubicBezTo>
                        <a:pt x="543" y="-258"/>
                        <a:pt x="-184" y="151"/>
                        <a:pt x="43" y="651"/>
                      </a:cubicBezTo>
                      <a:lnTo>
                        <a:pt x="43" y="65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 name="Google Shape;70;p3"/>
                <p:cNvSpPr/>
                <p:nvPr/>
              </p:nvSpPr>
              <p:spPr>
                <a:xfrm>
                  <a:off x="1315517" y="722816"/>
                  <a:ext cx="140316" cy="149674"/>
                </a:xfrm>
                <a:custGeom>
                  <a:rect b="b" l="l" r="r" t="t"/>
                  <a:pathLst>
                    <a:path extrusionOk="0" h="36595" w="34307">
                      <a:moveTo>
                        <a:pt x="23917" y="822"/>
                      </a:moveTo>
                      <a:cubicBezTo>
                        <a:pt x="28096" y="4002"/>
                        <a:pt x="31139" y="8589"/>
                        <a:pt x="32547" y="13676"/>
                      </a:cubicBezTo>
                      <a:cubicBezTo>
                        <a:pt x="33229" y="15947"/>
                        <a:pt x="33683" y="18536"/>
                        <a:pt x="33365" y="20943"/>
                      </a:cubicBezTo>
                      <a:cubicBezTo>
                        <a:pt x="33092" y="22942"/>
                        <a:pt x="32183" y="25349"/>
                        <a:pt x="29912" y="25712"/>
                      </a:cubicBezTo>
                      <a:cubicBezTo>
                        <a:pt x="28596" y="25985"/>
                        <a:pt x="27233" y="25349"/>
                        <a:pt x="26052" y="24895"/>
                      </a:cubicBezTo>
                      <a:cubicBezTo>
                        <a:pt x="24826" y="24395"/>
                        <a:pt x="23463" y="23895"/>
                        <a:pt x="22101" y="23986"/>
                      </a:cubicBezTo>
                      <a:cubicBezTo>
                        <a:pt x="21646" y="23986"/>
                        <a:pt x="21510" y="24532"/>
                        <a:pt x="21873" y="24759"/>
                      </a:cubicBezTo>
                      <a:cubicBezTo>
                        <a:pt x="24099" y="26303"/>
                        <a:pt x="24372" y="30118"/>
                        <a:pt x="22191" y="31844"/>
                      </a:cubicBezTo>
                      <a:cubicBezTo>
                        <a:pt x="20057" y="33570"/>
                        <a:pt x="16559" y="32616"/>
                        <a:pt x="15424" y="30163"/>
                      </a:cubicBezTo>
                      <a:cubicBezTo>
                        <a:pt x="15197" y="29709"/>
                        <a:pt x="14515" y="30072"/>
                        <a:pt x="14651" y="30527"/>
                      </a:cubicBezTo>
                      <a:cubicBezTo>
                        <a:pt x="15197" y="33070"/>
                        <a:pt x="12789" y="35114"/>
                        <a:pt x="10518" y="35614"/>
                      </a:cubicBezTo>
                      <a:cubicBezTo>
                        <a:pt x="7611" y="36295"/>
                        <a:pt x="4977" y="34478"/>
                        <a:pt x="3296" y="32253"/>
                      </a:cubicBezTo>
                      <a:cubicBezTo>
                        <a:pt x="2297" y="30936"/>
                        <a:pt x="1480" y="29391"/>
                        <a:pt x="889" y="27801"/>
                      </a:cubicBezTo>
                      <a:cubicBezTo>
                        <a:pt x="662" y="27302"/>
                        <a:pt x="-155" y="27529"/>
                        <a:pt x="26" y="28029"/>
                      </a:cubicBezTo>
                      <a:cubicBezTo>
                        <a:pt x="1252" y="31117"/>
                        <a:pt x="3115" y="34297"/>
                        <a:pt x="6158" y="35841"/>
                      </a:cubicBezTo>
                      <a:cubicBezTo>
                        <a:pt x="8838" y="37204"/>
                        <a:pt x="12108" y="36704"/>
                        <a:pt x="14197" y="34478"/>
                      </a:cubicBezTo>
                      <a:cubicBezTo>
                        <a:pt x="15288" y="33343"/>
                        <a:pt x="15787" y="31844"/>
                        <a:pt x="15469" y="30300"/>
                      </a:cubicBezTo>
                      <a:lnTo>
                        <a:pt x="14651" y="30618"/>
                      </a:lnTo>
                      <a:cubicBezTo>
                        <a:pt x="15742" y="32889"/>
                        <a:pt x="18557" y="33979"/>
                        <a:pt x="20919" y="33388"/>
                      </a:cubicBezTo>
                      <a:cubicBezTo>
                        <a:pt x="23554" y="32752"/>
                        <a:pt x="24871" y="30072"/>
                        <a:pt x="24462" y="27529"/>
                      </a:cubicBezTo>
                      <a:cubicBezTo>
                        <a:pt x="24235" y="26121"/>
                        <a:pt x="23508" y="24849"/>
                        <a:pt x="22282" y="24032"/>
                      </a:cubicBezTo>
                      <a:lnTo>
                        <a:pt x="22101" y="24849"/>
                      </a:lnTo>
                      <a:cubicBezTo>
                        <a:pt x="24780" y="24622"/>
                        <a:pt x="27006" y="26893"/>
                        <a:pt x="29731" y="26621"/>
                      </a:cubicBezTo>
                      <a:cubicBezTo>
                        <a:pt x="32047" y="26394"/>
                        <a:pt x="33410" y="24441"/>
                        <a:pt x="33955" y="22351"/>
                      </a:cubicBezTo>
                      <a:cubicBezTo>
                        <a:pt x="34591" y="19899"/>
                        <a:pt x="34273" y="17173"/>
                        <a:pt x="33728" y="14721"/>
                      </a:cubicBezTo>
                      <a:cubicBezTo>
                        <a:pt x="33092" y="12041"/>
                        <a:pt x="32047" y="9452"/>
                        <a:pt x="30639" y="7090"/>
                      </a:cubicBezTo>
                      <a:cubicBezTo>
                        <a:pt x="28959" y="4365"/>
                        <a:pt x="26870" y="2003"/>
                        <a:pt x="24372" y="95"/>
                      </a:cubicBezTo>
                      <a:cubicBezTo>
                        <a:pt x="23917" y="-268"/>
                        <a:pt x="23508" y="504"/>
                        <a:pt x="23917" y="822"/>
                      </a:cubicBezTo>
                      <a:lnTo>
                        <a:pt x="23917" y="82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 name="Google Shape;71;p3"/>
                <p:cNvSpPr/>
                <p:nvPr/>
              </p:nvSpPr>
              <p:spPr>
                <a:xfrm>
                  <a:off x="1385048" y="1029028"/>
                  <a:ext cx="59452" cy="67321"/>
                </a:xfrm>
                <a:custGeom>
                  <a:rect b="b" l="l" r="r" t="t"/>
                  <a:pathLst>
                    <a:path extrusionOk="0" h="16460" w="14536">
                      <a:moveTo>
                        <a:pt x="14318" y="10601"/>
                      </a:moveTo>
                      <a:cubicBezTo>
                        <a:pt x="13409" y="14144"/>
                        <a:pt x="9549" y="16279"/>
                        <a:pt x="5915" y="16460"/>
                      </a:cubicBezTo>
                      <a:cubicBezTo>
                        <a:pt x="4961" y="16460"/>
                        <a:pt x="3962" y="16415"/>
                        <a:pt x="3099" y="16006"/>
                      </a:cubicBezTo>
                      <a:cubicBezTo>
                        <a:pt x="-2306" y="13372"/>
                        <a:pt x="147" y="3334"/>
                        <a:pt x="4462" y="790"/>
                      </a:cubicBezTo>
                      <a:cubicBezTo>
                        <a:pt x="10094" y="-2525"/>
                        <a:pt x="15726" y="5332"/>
                        <a:pt x="14318" y="1060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 name="Google Shape;72;p3"/>
                <p:cNvSpPr/>
                <p:nvPr/>
              </p:nvSpPr>
              <p:spPr>
                <a:xfrm>
                  <a:off x="1469596" y="1025884"/>
                  <a:ext cx="66565" cy="60111"/>
                </a:xfrm>
                <a:custGeom>
                  <a:rect b="b" l="l" r="r" t="t"/>
                  <a:pathLst>
                    <a:path extrusionOk="0" h="14697" w="16275">
                      <a:moveTo>
                        <a:pt x="11266" y="424"/>
                      </a:moveTo>
                      <a:cubicBezTo>
                        <a:pt x="14718" y="1695"/>
                        <a:pt x="16444" y="5738"/>
                        <a:pt x="16262" y="9371"/>
                      </a:cubicBezTo>
                      <a:cubicBezTo>
                        <a:pt x="16217" y="10325"/>
                        <a:pt x="16035" y="11324"/>
                        <a:pt x="15536" y="12142"/>
                      </a:cubicBezTo>
                      <a:cubicBezTo>
                        <a:pt x="12356" y="17274"/>
                        <a:pt x="2636" y="13823"/>
                        <a:pt x="547" y="9281"/>
                      </a:cubicBezTo>
                      <a:cubicBezTo>
                        <a:pt x="-2224" y="3331"/>
                        <a:pt x="6179" y="-1484"/>
                        <a:pt x="11266" y="4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 name="Google Shape;73;p3"/>
                <p:cNvSpPr/>
                <p:nvPr/>
              </p:nvSpPr>
              <p:spPr>
                <a:xfrm>
                  <a:off x="1562851" y="892720"/>
                  <a:ext cx="51853" cy="58634"/>
                </a:xfrm>
                <a:custGeom>
                  <a:rect b="b" l="l" r="r" t="t"/>
                  <a:pathLst>
                    <a:path extrusionOk="0" h="14336" w="12678">
                      <a:moveTo>
                        <a:pt x="12490" y="9234"/>
                      </a:moveTo>
                      <a:cubicBezTo>
                        <a:pt x="11672" y="12323"/>
                        <a:pt x="8356" y="14185"/>
                        <a:pt x="5177" y="14322"/>
                      </a:cubicBezTo>
                      <a:cubicBezTo>
                        <a:pt x="4314" y="14367"/>
                        <a:pt x="3451" y="14322"/>
                        <a:pt x="2679" y="13958"/>
                      </a:cubicBezTo>
                      <a:cubicBezTo>
                        <a:pt x="-2000" y="11642"/>
                        <a:pt x="135" y="2876"/>
                        <a:pt x="3860" y="695"/>
                      </a:cubicBezTo>
                      <a:cubicBezTo>
                        <a:pt x="8765" y="-2212"/>
                        <a:pt x="13716" y="4647"/>
                        <a:pt x="12490" y="923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 name="Google Shape;74;p3"/>
                <p:cNvSpPr/>
                <p:nvPr/>
              </p:nvSpPr>
              <p:spPr>
                <a:xfrm>
                  <a:off x="2196746" y="427386"/>
                  <a:ext cx="186811" cy="378174"/>
                </a:xfrm>
                <a:custGeom>
                  <a:rect b="b" l="l" r="r" t="t"/>
                  <a:pathLst>
                    <a:path extrusionOk="0" h="92463" w="45675">
                      <a:moveTo>
                        <a:pt x="189" y="851"/>
                      </a:moveTo>
                      <a:cubicBezTo>
                        <a:pt x="5685" y="4939"/>
                        <a:pt x="10773" y="9617"/>
                        <a:pt x="15360" y="14704"/>
                      </a:cubicBezTo>
                      <a:cubicBezTo>
                        <a:pt x="19993" y="19746"/>
                        <a:pt x="24126" y="25287"/>
                        <a:pt x="27714" y="31101"/>
                      </a:cubicBezTo>
                      <a:cubicBezTo>
                        <a:pt x="31348" y="36960"/>
                        <a:pt x="34436" y="43092"/>
                        <a:pt x="36980" y="49496"/>
                      </a:cubicBezTo>
                      <a:cubicBezTo>
                        <a:pt x="39478" y="55809"/>
                        <a:pt x="41386" y="62395"/>
                        <a:pt x="42748" y="69072"/>
                      </a:cubicBezTo>
                      <a:cubicBezTo>
                        <a:pt x="44065" y="75749"/>
                        <a:pt x="44792" y="82653"/>
                        <a:pt x="44838" y="89511"/>
                      </a:cubicBezTo>
                      <a:cubicBezTo>
                        <a:pt x="44838" y="90329"/>
                        <a:pt x="44838" y="91192"/>
                        <a:pt x="44792" y="92055"/>
                      </a:cubicBezTo>
                      <a:cubicBezTo>
                        <a:pt x="44792" y="92600"/>
                        <a:pt x="45655" y="92600"/>
                        <a:pt x="45655" y="92055"/>
                      </a:cubicBezTo>
                      <a:cubicBezTo>
                        <a:pt x="45791" y="85151"/>
                        <a:pt x="45246" y="78247"/>
                        <a:pt x="44065" y="71434"/>
                      </a:cubicBezTo>
                      <a:cubicBezTo>
                        <a:pt x="42839" y="64621"/>
                        <a:pt x="41022" y="57899"/>
                        <a:pt x="38615" y="51404"/>
                      </a:cubicBezTo>
                      <a:cubicBezTo>
                        <a:pt x="36208" y="44909"/>
                        <a:pt x="33210" y="38686"/>
                        <a:pt x="29712" y="32736"/>
                      </a:cubicBezTo>
                      <a:cubicBezTo>
                        <a:pt x="26170" y="26786"/>
                        <a:pt x="22128" y="21154"/>
                        <a:pt x="17631" y="15931"/>
                      </a:cubicBezTo>
                      <a:cubicBezTo>
                        <a:pt x="13089" y="10707"/>
                        <a:pt x="8047" y="5892"/>
                        <a:pt x="2597" y="1623"/>
                      </a:cubicBezTo>
                      <a:cubicBezTo>
                        <a:pt x="1961" y="1078"/>
                        <a:pt x="1280" y="578"/>
                        <a:pt x="598" y="79"/>
                      </a:cubicBezTo>
                      <a:cubicBezTo>
                        <a:pt x="189" y="-239"/>
                        <a:pt x="-265" y="488"/>
                        <a:pt x="189" y="805"/>
                      </a:cubicBezTo>
                      <a:lnTo>
                        <a:pt x="189" y="80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 name="Google Shape;75;p3"/>
                <p:cNvSpPr/>
                <p:nvPr/>
              </p:nvSpPr>
              <p:spPr>
                <a:xfrm>
                  <a:off x="2297107" y="538930"/>
                  <a:ext cx="19309" cy="155682"/>
                </a:xfrm>
                <a:custGeom>
                  <a:rect b="b" l="l" r="r" t="t"/>
                  <a:pathLst>
                    <a:path extrusionOk="0" h="38064" w="4721">
                      <a:moveTo>
                        <a:pt x="38" y="507"/>
                      </a:moveTo>
                      <a:cubicBezTo>
                        <a:pt x="3263" y="9682"/>
                        <a:pt x="4489" y="19538"/>
                        <a:pt x="3580" y="29213"/>
                      </a:cubicBezTo>
                      <a:cubicBezTo>
                        <a:pt x="3308" y="32029"/>
                        <a:pt x="2899" y="34799"/>
                        <a:pt x="2264" y="37524"/>
                      </a:cubicBezTo>
                      <a:cubicBezTo>
                        <a:pt x="2173" y="38069"/>
                        <a:pt x="2990" y="38297"/>
                        <a:pt x="3081" y="37751"/>
                      </a:cubicBezTo>
                      <a:cubicBezTo>
                        <a:pt x="5261" y="28077"/>
                        <a:pt x="5261" y="17994"/>
                        <a:pt x="3126" y="8364"/>
                      </a:cubicBezTo>
                      <a:cubicBezTo>
                        <a:pt x="2536" y="5639"/>
                        <a:pt x="1764" y="2914"/>
                        <a:pt x="855" y="280"/>
                      </a:cubicBezTo>
                      <a:cubicBezTo>
                        <a:pt x="674" y="-220"/>
                        <a:pt x="-189" y="7"/>
                        <a:pt x="38" y="507"/>
                      </a:cubicBezTo>
                      <a:lnTo>
                        <a:pt x="38" y="5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 name="Google Shape;76;p3"/>
                <p:cNvSpPr/>
                <p:nvPr/>
              </p:nvSpPr>
              <p:spPr>
                <a:xfrm>
                  <a:off x="2234482" y="445996"/>
                  <a:ext cx="146905" cy="54401"/>
                </a:xfrm>
                <a:custGeom>
                  <a:rect b="b" l="l" r="r" t="t"/>
                  <a:pathLst>
                    <a:path extrusionOk="0" h="13301" w="35918">
                      <a:moveTo>
                        <a:pt x="35700" y="12469"/>
                      </a:moveTo>
                      <a:cubicBezTo>
                        <a:pt x="27297" y="7382"/>
                        <a:pt x="18440" y="2114"/>
                        <a:pt x="8584" y="524"/>
                      </a:cubicBezTo>
                      <a:cubicBezTo>
                        <a:pt x="5905" y="70"/>
                        <a:pt x="3134" y="-112"/>
                        <a:pt x="409" y="70"/>
                      </a:cubicBezTo>
                      <a:cubicBezTo>
                        <a:pt x="-136" y="115"/>
                        <a:pt x="-136" y="978"/>
                        <a:pt x="409" y="933"/>
                      </a:cubicBezTo>
                      <a:cubicBezTo>
                        <a:pt x="10310" y="252"/>
                        <a:pt x="19667" y="4294"/>
                        <a:pt x="28115" y="9018"/>
                      </a:cubicBezTo>
                      <a:cubicBezTo>
                        <a:pt x="30522" y="10380"/>
                        <a:pt x="32930" y="11788"/>
                        <a:pt x="35291" y="13242"/>
                      </a:cubicBezTo>
                      <a:cubicBezTo>
                        <a:pt x="35746" y="13514"/>
                        <a:pt x="36200" y="12787"/>
                        <a:pt x="35700" y="12469"/>
                      </a:cubicBezTo>
                      <a:lnTo>
                        <a:pt x="35700" y="1246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 name="Google Shape;77;p3"/>
                <p:cNvSpPr/>
                <p:nvPr/>
              </p:nvSpPr>
              <p:spPr>
                <a:xfrm>
                  <a:off x="2398675" y="168792"/>
                  <a:ext cx="36781" cy="99203"/>
                </a:xfrm>
                <a:custGeom>
                  <a:rect b="b" l="l" r="r" t="t"/>
                  <a:pathLst>
                    <a:path extrusionOk="0" h="24255" w="8993">
                      <a:moveTo>
                        <a:pt x="91" y="728"/>
                      </a:moveTo>
                      <a:cubicBezTo>
                        <a:pt x="5224" y="7314"/>
                        <a:pt x="8085" y="15535"/>
                        <a:pt x="8131" y="23847"/>
                      </a:cubicBezTo>
                      <a:cubicBezTo>
                        <a:pt x="8131" y="24392"/>
                        <a:pt x="8994" y="24392"/>
                        <a:pt x="8994" y="23847"/>
                      </a:cubicBezTo>
                      <a:cubicBezTo>
                        <a:pt x="8948" y="17216"/>
                        <a:pt x="7131" y="10585"/>
                        <a:pt x="3816" y="4771"/>
                      </a:cubicBezTo>
                      <a:cubicBezTo>
                        <a:pt x="2907" y="3181"/>
                        <a:pt x="1863" y="1637"/>
                        <a:pt x="682" y="138"/>
                      </a:cubicBezTo>
                      <a:cubicBezTo>
                        <a:pt x="364" y="-271"/>
                        <a:pt x="-227" y="320"/>
                        <a:pt x="91" y="728"/>
                      </a:cubicBezTo>
                      <a:lnTo>
                        <a:pt x="91"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 name="Google Shape;78;p3"/>
                <p:cNvSpPr/>
                <p:nvPr/>
              </p:nvSpPr>
              <p:spPr>
                <a:xfrm>
                  <a:off x="2351680" y="199252"/>
                  <a:ext cx="46262" cy="98720"/>
                </a:xfrm>
                <a:custGeom>
                  <a:rect b="b" l="l" r="r" t="t"/>
                  <a:pathLst>
                    <a:path extrusionOk="0" h="24137" w="11311">
                      <a:moveTo>
                        <a:pt x="138" y="728"/>
                      </a:moveTo>
                      <a:cubicBezTo>
                        <a:pt x="4862" y="5452"/>
                        <a:pt x="8177" y="11539"/>
                        <a:pt x="9631" y="18079"/>
                      </a:cubicBezTo>
                      <a:cubicBezTo>
                        <a:pt x="10040" y="19941"/>
                        <a:pt x="10312" y="21803"/>
                        <a:pt x="10448" y="23711"/>
                      </a:cubicBezTo>
                      <a:cubicBezTo>
                        <a:pt x="10448" y="24256"/>
                        <a:pt x="11311" y="24302"/>
                        <a:pt x="11311" y="23711"/>
                      </a:cubicBezTo>
                      <a:cubicBezTo>
                        <a:pt x="10902" y="16852"/>
                        <a:pt x="8495" y="10176"/>
                        <a:pt x="4498" y="4589"/>
                      </a:cubicBezTo>
                      <a:cubicBezTo>
                        <a:pt x="3363" y="2999"/>
                        <a:pt x="2091" y="1500"/>
                        <a:pt x="728" y="138"/>
                      </a:cubicBezTo>
                      <a:cubicBezTo>
                        <a:pt x="320" y="-271"/>
                        <a:pt x="-271" y="320"/>
                        <a:pt x="138" y="728"/>
                      </a:cubicBezTo>
                      <a:lnTo>
                        <a:pt x="138"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 name="Google Shape;79;p3"/>
                <p:cNvSpPr/>
                <p:nvPr/>
              </p:nvSpPr>
              <p:spPr>
                <a:xfrm>
                  <a:off x="2346053" y="264670"/>
                  <a:ext cx="11804" cy="41387"/>
                </a:xfrm>
                <a:custGeom>
                  <a:rect b="b" l="l" r="r" t="t"/>
                  <a:pathLst>
                    <a:path extrusionOk="0" h="10119" w="2886">
                      <a:moveTo>
                        <a:pt x="60" y="627"/>
                      </a:moveTo>
                      <a:cubicBezTo>
                        <a:pt x="1559" y="3398"/>
                        <a:pt x="2240" y="6577"/>
                        <a:pt x="1968" y="9711"/>
                      </a:cubicBezTo>
                      <a:cubicBezTo>
                        <a:pt x="1922" y="10256"/>
                        <a:pt x="2785" y="10256"/>
                        <a:pt x="2831" y="9711"/>
                      </a:cubicBezTo>
                      <a:cubicBezTo>
                        <a:pt x="3103" y="6395"/>
                        <a:pt x="2376" y="3080"/>
                        <a:pt x="787" y="218"/>
                      </a:cubicBezTo>
                      <a:cubicBezTo>
                        <a:pt x="514" y="-282"/>
                        <a:pt x="-213" y="173"/>
                        <a:pt x="60" y="627"/>
                      </a:cubicBezTo>
                      <a:lnTo>
                        <a:pt x="60" y="62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 name="Google Shape;80;p3"/>
                <p:cNvSpPr/>
                <p:nvPr/>
              </p:nvSpPr>
              <p:spPr>
                <a:xfrm>
                  <a:off x="1873586" y="457838"/>
                  <a:ext cx="32409" cy="73383"/>
                </a:xfrm>
                <a:custGeom>
                  <a:rect b="b" l="l" r="r" t="t"/>
                  <a:pathLst>
                    <a:path extrusionOk="0" h="17942" w="7924">
                      <a:moveTo>
                        <a:pt x="5814" y="671"/>
                      </a:moveTo>
                      <a:cubicBezTo>
                        <a:pt x="8176" y="5167"/>
                        <a:pt x="7041" y="10982"/>
                        <a:pt x="3634" y="14660"/>
                      </a:cubicBezTo>
                      <a:cubicBezTo>
                        <a:pt x="2635" y="15705"/>
                        <a:pt x="1499" y="16568"/>
                        <a:pt x="228" y="17159"/>
                      </a:cubicBezTo>
                      <a:cubicBezTo>
                        <a:pt x="-272" y="17386"/>
                        <a:pt x="137" y="18158"/>
                        <a:pt x="636" y="17885"/>
                      </a:cubicBezTo>
                      <a:cubicBezTo>
                        <a:pt x="5542" y="15569"/>
                        <a:pt x="8403" y="9846"/>
                        <a:pt x="7858" y="4532"/>
                      </a:cubicBezTo>
                      <a:cubicBezTo>
                        <a:pt x="7676" y="3033"/>
                        <a:pt x="7268" y="1580"/>
                        <a:pt x="6541" y="217"/>
                      </a:cubicBezTo>
                      <a:cubicBezTo>
                        <a:pt x="6314" y="-283"/>
                        <a:pt x="5587" y="171"/>
                        <a:pt x="5814" y="671"/>
                      </a:cubicBezTo>
                      <a:lnTo>
                        <a:pt x="5814" y="6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 name="Google Shape;81;p3"/>
                <p:cNvSpPr/>
                <p:nvPr/>
              </p:nvSpPr>
              <p:spPr>
                <a:xfrm>
                  <a:off x="1821737" y="479122"/>
                  <a:ext cx="26487" cy="67939"/>
                </a:xfrm>
                <a:custGeom>
                  <a:rect b="b" l="l" r="r" t="t"/>
                  <a:pathLst>
                    <a:path extrusionOk="0" h="16611" w="6476">
                      <a:moveTo>
                        <a:pt x="5140" y="507"/>
                      </a:moveTo>
                      <a:cubicBezTo>
                        <a:pt x="5549" y="3686"/>
                        <a:pt x="6003" y="7048"/>
                        <a:pt x="5094" y="10181"/>
                      </a:cubicBezTo>
                      <a:cubicBezTo>
                        <a:pt x="4368" y="12589"/>
                        <a:pt x="2733" y="14905"/>
                        <a:pt x="280" y="15768"/>
                      </a:cubicBezTo>
                      <a:cubicBezTo>
                        <a:pt x="-220" y="15950"/>
                        <a:pt x="7" y="16767"/>
                        <a:pt x="507" y="16586"/>
                      </a:cubicBezTo>
                      <a:cubicBezTo>
                        <a:pt x="3141" y="15632"/>
                        <a:pt x="4958" y="13315"/>
                        <a:pt x="5821" y="10726"/>
                      </a:cubicBezTo>
                      <a:cubicBezTo>
                        <a:pt x="6911" y="7366"/>
                        <a:pt x="6412" y="3732"/>
                        <a:pt x="5958" y="280"/>
                      </a:cubicBezTo>
                      <a:cubicBezTo>
                        <a:pt x="5867" y="-220"/>
                        <a:pt x="5049" y="7"/>
                        <a:pt x="5140" y="507"/>
                      </a:cubicBezTo>
                      <a:lnTo>
                        <a:pt x="5140" y="5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 name="Google Shape;82;p3"/>
                <p:cNvSpPr/>
                <p:nvPr/>
              </p:nvSpPr>
              <p:spPr>
                <a:xfrm>
                  <a:off x="1328783" y="411859"/>
                  <a:ext cx="150263" cy="124074"/>
                </a:xfrm>
                <a:custGeom>
                  <a:rect b="b" l="l" r="r" t="t"/>
                  <a:pathLst>
                    <a:path extrusionOk="0" h="30336" w="36739">
                      <a:moveTo>
                        <a:pt x="35935" y="197"/>
                      </a:moveTo>
                      <a:cubicBezTo>
                        <a:pt x="32664" y="5329"/>
                        <a:pt x="28713" y="10007"/>
                        <a:pt x="24307" y="14186"/>
                      </a:cubicBezTo>
                      <a:cubicBezTo>
                        <a:pt x="19856" y="18365"/>
                        <a:pt x="14950" y="21998"/>
                        <a:pt x="9636" y="24996"/>
                      </a:cubicBezTo>
                      <a:cubicBezTo>
                        <a:pt x="6639" y="26722"/>
                        <a:pt x="3504" y="28175"/>
                        <a:pt x="280" y="29447"/>
                      </a:cubicBezTo>
                      <a:cubicBezTo>
                        <a:pt x="-220" y="29674"/>
                        <a:pt x="7" y="30492"/>
                        <a:pt x="507" y="30310"/>
                      </a:cubicBezTo>
                      <a:cubicBezTo>
                        <a:pt x="6275" y="28039"/>
                        <a:pt x="11726" y="25041"/>
                        <a:pt x="16767" y="21453"/>
                      </a:cubicBezTo>
                      <a:cubicBezTo>
                        <a:pt x="21809" y="17865"/>
                        <a:pt x="26396" y="13686"/>
                        <a:pt x="30439" y="8963"/>
                      </a:cubicBezTo>
                      <a:cubicBezTo>
                        <a:pt x="32710" y="6328"/>
                        <a:pt x="34799" y="3558"/>
                        <a:pt x="36661" y="651"/>
                      </a:cubicBezTo>
                      <a:cubicBezTo>
                        <a:pt x="36979" y="151"/>
                        <a:pt x="36253" y="-257"/>
                        <a:pt x="35935" y="197"/>
                      </a:cubicBezTo>
                      <a:lnTo>
                        <a:pt x="35935"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 name="Google Shape;83;p3"/>
                <p:cNvSpPr/>
                <p:nvPr/>
              </p:nvSpPr>
              <p:spPr>
                <a:xfrm>
                  <a:off x="1259942" y="408735"/>
                  <a:ext cx="85469" cy="76238"/>
                </a:xfrm>
                <a:custGeom>
                  <a:rect b="b" l="l" r="r" t="t"/>
                  <a:pathLst>
                    <a:path extrusionOk="0" h="18640" w="20897">
                      <a:moveTo>
                        <a:pt x="20065" y="188"/>
                      </a:moveTo>
                      <a:cubicBezTo>
                        <a:pt x="16114" y="5911"/>
                        <a:pt x="11072" y="10907"/>
                        <a:pt x="5304" y="14768"/>
                      </a:cubicBezTo>
                      <a:cubicBezTo>
                        <a:pt x="3669" y="15903"/>
                        <a:pt x="1943" y="16903"/>
                        <a:pt x="217" y="17856"/>
                      </a:cubicBezTo>
                      <a:cubicBezTo>
                        <a:pt x="-283" y="18083"/>
                        <a:pt x="171" y="18856"/>
                        <a:pt x="671" y="18583"/>
                      </a:cubicBezTo>
                      <a:cubicBezTo>
                        <a:pt x="6893" y="15222"/>
                        <a:pt x="12526" y="10771"/>
                        <a:pt x="17113" y="5366"/>
                      </a:cubicBezTo>
                      <a:cubicBezTo>
                        <a:pt x="18430" y="3867"/>
                        <a:pt x="19656" y="2277"/>
                        <a:pt x="20838" y="642"/>
                      </a:cubicBezTo>
                      <a:cubicBezTo>
                        <a:pt x="21110" y="188"/>
                        <a:pt x="20383" y="-266"/>
                        <a:pt x="20065" y="188"/>
                      </a:cubicBezTo>
                      <a:lnTo>
                        <a:pt x="20065" y="18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 name="Google Shape;84;p3"/>
                <p:cNvSpPr/>
                <p:nvPr/>
              </p:nvSpPr>
              <p:spPr>
                <a:xfrm>
                  <a:off x="1113693" y="362299"/>
                  <a:ext cx="49178" cy="49599"/>
                </a:xfrm>
                <a:custGeom>
                  <a:rect b="b" l="l" r="r" t="t"/>
                  <a:pathLst>
                    <a:path extrusionOk="0" h="12127" w="12024">
                      <a:moveTo>
                        <a:pt x="11181" y="280"/>
                      </a:moveTo>
                      <a:cubicBezTo>
                        <a:pt x="9318" y="5322"/>
                        <a:pt x="5276" y="9409"/>
                        <a:pt x="280" y="11271"/>
                      </a:cubicBezTo>
                      <a:cubicBezTo>
                        <a:pt x="-220" y="11453"/>
                        <a:pt x="7" y="12316"/>
                        <a:pt x="507" y="12089"/>
                      </a:cubicBezTo>
                      <a:cubicBezTo>
                        <a:pt x="5821" y="10136"/>
                        <a:pt x="10045" y="5821"/>
                        <a:pt x="11998" y="507"/>
                      </a:cubicBezTo>
                      <a:cubicBezTo>
                        <a:pt x="12180" y="7"/>
                        <a:pt x="11362" y="-220"/>
                        <a:pt x="11181" y="280"/>
                      </a:cubicBezTo>
                      <a:lnTo>
                        <a:pt x="11181" y="2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 name="Google Shape;85;p3"/>
                <p:cNvSpPr/>
                <p:nvPr/>
              </p:nvSpPr>
              <p:spPr>
                <a:xfrm>
                  <a:off x="1067443" y="332636"/>
                  <a:ext cx="36229" cy="35804"/>
                </a:xfrm>
                <a:custGeom>
                  <a:rect b="b" l="l" r="r" t="t"/>
                  <a:pathLst>
                    <a:path extrusionOk="0" h="8754" w="8858">
                      <a:moveTo>
                        <a:pt x="8001" y="313"/>
                      </a:moveTo>
                      <a:cubicBezTo>
                        <a:pt x="6639" y="3764"/>
                        <a:pt x="3777" y="6580"/>
                        <a:pt x="280" y="7898"/>
                      </a:cubicBezTo>
                      <a:cubicBezTo>
                        <a:pt x="-220" y="8125"/>
                        <a:pt x="7" y="8942"/>
                        <a:pt x="507" y="8715"/>
                      </a:cubicBezTo>
                      <a:cubicBezTo>
                        <a:pt x="4322" y="7262"/>
                        <a:pt x="7320" y="4264"/>
                        <a:pt x="8819" y="540"/>
                      </a:cubicBezTo>
                      <a:cubicBezTo>
                        <a:pt x="9046" y="-5"/>
                        <a:pt x="8228" y="-233"/>
                        <a:pt x="8001" y="313"/>
                      </a:cubicBezTo>
                      <a:lnTo>
                        <a:pt x="8001"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 name="Google Shape;86;p3"/>
                <p:cNvSpPr/>
                <p:nvPr/>
              </p:nvSpPr>
              <p:spPr>
                <a:xfrm>
                  <a:off x="1512531" y="218839"/>
                  <a:ext cx="73305" cy="58835"/>
                </a:xfrm>
                <a:custGeom>
                  <a:rect b="b" l="l" r="r" t="t"/>
                  <a:pathLst>
                    <a:path extrusionOk="0" h="14385" w="17923">
                      <a:moveTo>
                        <a:pt x="17845" y="13743"/>
                      </a:moveTo>
                      <a:cubicBezTo>
                        <a:pt x="13530" y="7611"/>
                        <a:pt x="7489" y="2797"/>
                        <a:pt x="540" y="26"/>
                      </a:cubicBezTo>
                      <a:cubicBezTo>
                        <a:pt x="-5" y="-155"/>
                        <a:pt x="-233" y="662"/>
                        <a:pt x="313" y="844"/>
                      </a:cubicBezTo>
                      <a:cubicBezTo>
                        <a:pt x="7035" y="3569"/>
                        <a:pt x="12939" y="8247"/>
                        <a:pt x="17118" y="14197"/>
                      </a:cubicBezTo>
                      <a:cubicBezTo>
                        <a:pt x="17436" y="14651"/>
                        <a:pt x="18163" y="14197"/>
                        <a:pt x="17845" y="13743"/>
                      </a:cubicBezTo>
                      <a:lnTo>
                        <a:pt x="17845" y="137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 name="Google Shape;87;p3"/>
                <p:cNvSpPr/>
                <p:nvPr/>
              </p:nvSpPr>
              <p:spPr>
                <a:xfrm>
                  <a:off x="1564143" y="196860"/>
                  <a:ext cx="47133" cy="38503"/>
                </a:xfrm>
                <a:custGeom>
                  <a:rect b="b" l="l" r="r" t="t"/>
                  <a:pathLst>
                    <a:path extrusionOk="0" h="9414" w="11524">
                      <a:moveTo>
                        <a:pt x="11446" y="8807"/>
                      </a:moveTo>
                      <a:cubicBezTo>
                        <a:pt x="8630" y="5038"/>
                        <a:pt x="4951" y="1994"/>
                        <a:pt x="636" y="41"/>
                      </a:cubicBezTo>
                      <a:cubicBezTo>
                        <a:pt x="137" y="-186"/>
                        <a:pt x="-272" y="586"/>
                        <a:pt x="227" y="814"/>
                      </a:cubicBezTo>
                      <a:cubicBezTo>
                        <a:pt x="4361" y="2676"/>
                        <a:pt x="7994" y="5583"/>
                        <a:pt x="10720" y="9216"/>
                      </a:cubicBezTo>
                      <a:cubicBezTo>
                        <a:pt x="11038" y="9671"/>
                        <a:pt x="11764" y="9262"/>
                        <a:pt x="11446" y="8807"/>
                      </a:cubicBezTo>
                      <a:lnTo>
                        <a:pt x="11446" y="88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 name="Google Shape;88;p3"/>
                <p:cNvSpPr/>
                <p:nvPr/>
              </p:nvSpPr>
              <p:spPr>
                <a:xfrm>
                  <a:off x="1037324" y="639380"/>
                  <a:ext cx="14368" cy="57677"/>
                </a:xfrm>
                <a:custGeom>
                  <a:rect b="b" l="l" r="r" t="t"/>
                  <a:pathLst>
                    <a:path extrusionOk="0" h="14102" w="3513">
                      <a:moveTo>
                        <a:pt x="60" y="651"/>
                      </a:moveTo>
                      <a:cubicBezTo>
                        <a:pt x="2513" y="4466"/>
                        <a:pt x="3285" y="9190"/>
                        <a:pt x="2195" y="13596"/>
                      </a:cubicBezTo>
                      <a:cubicBezTo>
                        <a:pt x="2059" y="14095"/>
                        <a:pt x="2876" y="14322"/>
                        <a:pt x="3012" y="13823"/>
                      </a:cubicBezTo>
                      <a:cubicBezTo>
                        <a:pt x="4148" y="9190"/>
                        <a:pt x="3330" y="4239"/>
                        <a:pt x="787" y="197"/>
                      </a:cubicBezTo>
                      <a:cubicBezTo>
                        <a:pt x="514" y="-257"/>
                        <a:pt x="-212" y="151"/>
                        <a:pt x="60" y="651"/>
                      </a:cubicBezTo>
                      <a:lnTo>
                        <a:pt x="60" y="65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 name="Google Shape;89;p3"/>
                <p:cNvSpPr/>
                <p:nvPr/>
              </p:nvSpPr>
              <p:spPr>
                <a:xfrm>
                  <a:off x="993744" y="688287"/>
                  <a:ext cx="9284" cy="52417"/>
                </a:xfrm>
                <a:custGeom>
                  <a:rect b="b" l="l" r="r" t="t"/>
                  <a:pathLst>
                    <a:path extrusionOk="0" h="12816" w="2270">
                      <a:moveTo>
                        <a:pt x="43" y="636"/>
                      </a:moveTo>
                      <a:cubicBezTo>
                        <a:pt x="1815" y="4270"/>
                        <a:pt x="1860" y="8585"/>
                        <a:pt x="316" y="12309"/>
                      </a:cubicBezTo>
                      <a:cubicBezTo>
                        <a:pt x="134" y="12809"/>
                        <a:pt x="952" y="13036"/>
                        <a:pt x="1134" y="12536"/>
                      </a:cubicBezTo>
                      <a:cubicBezTo>
                        <a:pt x="2769" y="8585"/>
                        <a:pt x="2632" y="4043"/>
                        <a:pt x="770" y="227"/>
                      </a:cubicBezTo>
                      <a:cubicBezTo>
                        <a:pt x="543" y="-272"/>
                        <a:pt x="-184" y="136"/>
                        <a:pt x="43" y="636"/>
                      </a:cubicBezTo>
                      <a:lnTo>
                        <a:pt x="43" y="63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 name="Google Shape;90;p3"/>
                <p:cNvSpPr/>
                <p:nvPr/>
              </p:nvSpPr>
              <p:spPr>
                <a:xfrm>
                  <a:off x="674363" y="734368"/>
                  <a:ext cx="41068" cy="67101"/>
                </a:xfrm>
                <a:custGeom>
                  <a:rect b="b" l="l" r="r" t="t"/>
                  <a:pathLst>
                    <a:path extrusionOk="0" h="16406" w="10041">
                      <a:moveTo>
                        <a:pt x="9014" y="540"/>
                      </a:moveTo>
                      <a:cubicBezTo>
                        <a:pt x="10149" y="6762"/>
                        <a:pt x="6243" y="13439"/>
                        <a:pt x="293" y="15528"/>
                      </a:cubicBezTo>
                      <a:cubicBezTo>
                        <a:pt x="-207" y="15710"/>
                        <a:pt x="-25" y="16528"/>
                        <a:pt x="520" y="16391"/>
                      </a:cubicBezTo>
                      <a:cubicBezTo>
                        <a:pt x="5471" y="14620"/>
                        <a:pt x="9150" y="9942"/>
                        <a:pt x="9877" y="4764"/>
                      </a:cubicBezTo>
                      <a:cubicBezTo>
                        <a:pt x="10104" y="3265"/>
                        <a:pt x="10104" y="1766"/>
                        <a:pt x="9831" y="313"/>
                      </a:cubicBezTo>
                      <a:cubicBezTo>
                        <a:pt x="9740" y="-233"/>
                        <a:pt x="8923" y="-5"/>
                        <a:pt x="9014" y="540"/>
                      </a:cubicBezTo>
                      <a:lnTo>
                        <a:pt x="9014" y="5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 name="Google Shape;91;p3"/>
                <p:cNvSpPr/>
                <p:nvPr/>
              </p:nvSpPr>
              <p:spPr>
                <a:xfrm>
                  <a:off x="615002" y="742521"/>
                  <a:ext cx="31583" cy="64160"/>
                </a:xfrm>
                <a:custGeom>
                  <a:rect b="b" l="l" r="r" t="t"/>
                  <a:pathLst>
                    <a:path extrusionOk="0" h="15687" w="7722">
                      <a:moveTo>
                        <a:pt x="6860" y="363"/>
                      </a:moveTo>
                      <a:cubicBezTo>
                        <a:pt x="6724" y="5905"/>
                        <a:pt x="4271" y="11264"/>
                        <a:pt x="138" y="14943"/>
                      </a:cubicBezTo>
                      <a:cubicBezTo>
                        <a:pt x="-271" y="15307"/>
                        <a:pt x="320" y="15942"/>
                        <a:pt x="728" y="15579"/>
                      </a:cubicBezTo>
                      <a:cubicBezTo>
                        <a:pt x="5043" y="11718"/>
                        <a:pt x="7587" y="6132"/>
                        <a:pt x="7723" y="409"/>
                      </a:cubicBezTo>
                      <a:cubicBezTo>
                        <a:pt x="7723" y="-136"/>
                        <a:pt x="6860" y="-136"/>
                        <a:pt x="6860" y="409"/>
                      </a:cubicBezTo>
                      <a:lnTo>
                        <a:pt x="6860"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 name="Google Shape;92;p3"/>
                <p:cNvSpPr/>
                <p:nvPr/>
              </p:nvSpPr>
              <p:spPr>
                <a:xfrm>
                  <a:off x="879069" y="761671"/>
                  <a:ext cx="38712" cy="335662"/>
                </a:xfrm>
                <a:custGeom>
                  <a:rect b="b" l="l" r="r" t="t"/>
                  <a:pathLst>
                    <a:path extrusionOk="0" h="82069" w="9465">
                      <a:moveTo>
                        <a:pt x="15" y="540"/>
                      </a:moveTo>
                      <a:cubicBezTo>
                        <a:pt x="2968" y="11441"/>
                        <a:pt x="5920" y="22387"/>
                        <a:pt x="7510" y="33605"/>
                      </a:cubicBezTo>
                      <a:cubicBezTo>
                        <a:pt x="8963" y="44007"/>
                        <a:pt x="9190" y="54726"/>
                        <a:pt x="7101" y="65082"/>
                      </a:cubicBezTo>
                      <a:cubicBezTo>
                        <a:pt x="5966" y="70759"/>
                        <a:pt x="4103" y="76301"/>
                        <a:pt x="1469" y="81433"/>
                      </a:cubicBezTo>
                      <a:cubicBezTo>
                        <a:pt x="1196" y="81933"/>
                        <a:pt x="1968" y="82341"/>
                        <a:pt x="2195" y="81842"/>
                      </a:cubicBezTo>
                      <a:cubicBezTo>
                        <a:pt x="6964" y="72622"/>
                        <a:pt x="9099" y="62311"/>
                        <a:pt x="9417" y="51955"/>
                      </a:cubicBezTo>
                      <a:cubicBezTo>
                        <a:pt x="9781" y="40918"/>
                        <a:pt x="8055" y="29881"/>
                        <a:pt x="5648" y="19117"/>
                      </a:cubicBezTo>
                      <a:cubicBezTo>
                        <a:pt x="4194" y="12803"/>
                        <a:pt x="2513" y="6535"/>
                        <a:pt x="833" y="313"/>
                      </a:cubicBezTo>
                      <a:cubicBezTo>
                        <a:pt x="697" y="-233"/>
                        <a:pt x="-121" y="-5"/>
                        <a:pt x="15" y="540"/>
                      </a:cubicBezTo>
                      <a:lnTo>
                        <a:pt x="15" y="5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 name="Google Shape;93;p3"/>
                <p:cNvSpPr/>
                <p:nvPr/>
              </p:nvSpPr>
              <p:spPr>
                <a:xfrm>
                  <a:off x="890565" y="813468"/>
                  <a:ext cx="67395" cy="103080"/>
                </a:xfrm>
                <a:custGeom>
                  <a:rect b="b" l="l" r="r" t="t"/>
                  <a:pathLst>
                    <a:path extrusionOk="0" h="25203" w="16478">
                      <a:moveTo>
                        <a:pt x="157" y="682"/>
                      </a:moveTo>
                      <a:cubicBezTo>
                        <a:pt x="6152" y="5360"/>
                        <a:pt x="10876" y="11673"/>
                        <a:pt x="13738" y="18714"/>
                      </a:cubicBezTo>
                      <a:cubicBezTo>
                        <a:pt x="14510" y="20712"/>
                        <a:pt x="15146" y="22801"/>
                        <a:pt x="15645" y="24891"/>
                      </a:cubicBezTo>
                      <a:cubicBezTo>
                        <a:pt x="15782" y="25436"/>
                        <a:pt x="16599" y="25209"/>
                        <a:pt x="16463" y="24663"/>
                      </a:cubicBezTo>
                      <a:cubicBezTo>
                        <a:pt x="14737" y="17169"/>
                        <a:pt x="10922" y="10129"/>
                        <a:pt x="5607" y="4497"/>
                      </a:cubicBezTo>
                      <a:cubicBezTo>
                        <a:pt x="4109" y="2907"/>
                        <a:pt x="2474" y="1454"/>
                        <a:pt x="747" y="91"/>
                      </a:cubicBezTo>
                      <a:cubicBezTo>
                        <a:pt x="339" y="-227"/>
                        <a:pt x="-297" y="364"/>
                        <a:pt x="157" y="682"/>
                      </a:cubicBezTo>
                      <a:lnTo>
                        <a:pt x="157" y="68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4" name="Google Shape;94;p3"/>
                <p:cNvSpPr/>
                <p:nvPr/>
              </p:nvSpPr>
              <p:spPr>
                <a:xfrm>
                  <a:off x="852292" y="983778"/>
                  <a:ext cx="55546" cy="65481"/>
                </a:xfrm>
                <a:custGeom>
                  <a:rect b="b" l="l" r="r" t="t"/>
                  <a:pathLst>
                    <a:path extrusionOk="0" h="16010" w="13581">
                      <a:moveTo>
                        <a:pt x="12877" y="138"/>
                      </a:moveTo>
                      <a:cubicBezTo>
                        <a:pt x="8608" y="5180"/>
                        <a:pt x="4338" y="10221"/>
                        <a:pt x="114" y="15263"/>
                      </a:cubicBezTo>
                      <a:cubicBezTo>
                        <a:pt x="-249" y="15672"/>
                        <a:pt x="341" y="16308"/>
                        <a:pt x="705" y="15853"/>
                      </a:cubicBezTo>
                      <a:cubicBezTo>
                        <a:pt x="4974" y="10812"/>
                        <a:pt x="9198" y="5770"/>
                        <a:pt x="13468" y="728"/>
                      </a:cubicBezTo>
                      <a:cubicBezTo>
                        <a:pt x="13831" y="320"/>
                        <a:pt x="13240" y="-271"/>
                        <a:pt x="12877" y="138"/>
                      </a:cubicBezTo>
                      <a:lnTo>
                        <a:pt x="12877" y="13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 name="Google Shape;95;p3"/>
                <p:cNvSpPr/>
                <p:nvPr/>
              </p:nvSpPr>
              <p:spPr>
                <a:xfrm>
                  <a:off x="821376" y="357437"/>
                  <a:ext cx="162001" cy="144590"/>
                </a:xfrm>
                <a:custGeom>
                  <a:rect b="b" l="l" r="r" t="t"/>
                  <a:pathLst>
                    <a:path extrusionOk="0" h="35352" w="39609">
                      <a:moveTo>
                        <a:pt x="39060" y="15"/>
                      </a:moveTo>
                      <a:cubicBezTo>
                        <a:pt x="32383" y="2104"/>
                        <a:pt x="26069" y="5329"/>
                        <a:pt x="20437" y="9508"/>
                      </a:cubicBezTo>
                      <a:cubicBezTo>
                        <a:pt x="14805" y="13687"/>
                        <a:pt x="9854" y="18683"/>
                        <a:pt x="5857" y="24451"/>
                      </a:cubicBezTo>
                      <a:cubicBezTo>
                        <a:pt x="3586" y="27676"/>
                        <a:pt x="1633" y="31082"/>
                        <a:pt x="43" y="34716"/>
                      </a:cubicBezTo>
                      <a:cubicBezTo>
                        <a:pt x="-184" y="35216"/>
                        <a:pt x="543" y="35624"/>
                        <a:pt x="770" y="35125"/>
                      </a:cubicBezTo>
                      <a:cubicBezTo>
                        <a:pt x="3586" y="28811"/>
                        <a:pt x="7492" y="22998"/>
                        <a:pt x="12216" y="17956"/>
                      </a:cubicBezTo>
                      <a:cubicBezTo>
                        <a:pt x="16940" y="12914"/>
                        <a:pt x="22435" y="8645"/>
                        <a:pt x="28522" y="5375"/>
                      </a:cubicBezTo>
                      <a:cubicBezTo>
                        <a:pt x="31974" y="3513"/>
                        <a:pt x="35562" y="2013"/>
                        <a:pt x="39332" y="833"/>
                      </a:cubicBezTo>
                      <a:cubicBezTo>
                        <a:pt x="39832" y="697"/>
                        <a:pt x="39605" y="-121"/>
                        <a:pt x="39060" y="15"/>
                      </a:cubicBezTo>
                      <a:lnTo>
                        <a:pt x="39060"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 name="Google Shape;96;p3"/>
                <p:cNvSpPr/>
                <p:nvPr/>
              </p:nvSpPr>
              <p:spPr>
                <a:xfrm>
                  <a:off x="891088" y="198381"/>
                  <a:ext cx="78577" cy="31742"/>
                </a:xfrm>
                <a:custGeom>
                  <a:rect b="b" l="l" r="r" t="t"/>
                  <a:pathLst>
                    <a:path extrusionOk="0" h="7761" w="19212">
                      <a:moveTo>
                        <a:pt x="18606" y="33"/>
                      </a:moveTo>
                      <a:cubicBezTo>
                        <a:pt x="13155" y="3758"/>
                        <a:pt x="6932" y="6120"/>
                        <a:pt x="392" y="6892"/>
                      </a:cubicBezTo>
                      <a:cubicBezTo>
                        <a:pt x="-108" y="6983"/>
                        <a:pt x="-153" y="7845"/>
                        <a:pt x="392" y="7755"/>
                      </a:cubicBezTo>
                      <a:cubicBezTo>
                        <a:pt x="7069" y="6937"/>
                        <a:pt x="13473" y="4575"/>
                        <a:pt x="19014" y="805"/>
                      </a:cubicBezTo>
                      <a:cubicBezTo>
                        <a:pt x="19468" y="487"/>
                        <a:pt x="19060" y="-239"/>
                        <a:pt x="18606" y="79"/>
                      </a:cubicBezTo>
                      <a:lnTo>
                        <a:pt x="18606" y="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 name="Google Shape;97;p3"/>
                <p:cNvSpPr/>
                <p:nvPr/>
              </p:nvSpPr>
              <p:spPr>
                <a:xfrm>
                  <a:off x="866339" y="177947"/>
                  <a:ext cx="63452" cy="16225"/>
                </a:xfrm>
                <a:custGeom>
                  <a:rect b="b" l="l" r="r" t="t"/>
                  <a:pathLst>
                    <a:path extrusionOk="0" h="3967" w="15514">
                      <a:moveTo>
                        <a:pt x="14892" y="79"/>
                      </a:moveTo>
                      <a:cubicBezTo>
                        <a:pt x="10850" y="3167"/>
                        <a:pt x="5308" y="3985"/>
                        <a:pt x="539" y="2168"/>
                      </a:cubicBezTo>
                      <a:cubicBezTo>
                        <a:pt x="-5" y="1941"/>
                        <a:pt x="-232" y="2804"/>
                        <a:pt x="312" y="2985"/>
                      </a:cubicBezTo>
                      <a:cubicBezTo>
                        <a:pt x="5263" y="4848"/>
                        <a:pt x="11123" y="4030"/>
                        <a:pt x="15347" y="805"/>
                      </a:cubicBezTo>
                      <a:cubicBezTo>
                        <a:pt x="15755" y="487"/>
                        <a:pt x="15347" y="-239"/>
                        <a:pt x="14892" y="79"/>
                      </a:cubicBezTo>
                      <a:lnTo>
                        <a:pt x="14892" y="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8" name="Google Shape;98;p3"/>
              <p:cNvSpPr/>
              <p:nvPr/>
            </p:nvSpPr>
            <p:spPr>
              <a:xfrm>
                <a:off x="7921500" y="250278"/>
                <a:ext cx="1295449" cy="494378"/>
              </a:xfrm>
              <a:custGeom>
                <a:rect b="b" l="l" r="r" t="t"/>
                <a:pathLst>
                  <a:path extrusionOk="0" h="121768" w="319076">
                    <a:moveTo>
                      <a:pt x="18214" y="93571"/>
                    </a:moveTo>
                    <a:cubicBezTo>
                      <a:pt x="7626" y="94570"/>
                      <a:pt x="5" y="82543"/>
                      <a:pt x="0" y="71910"/>
                    </a:cubicBezTo>
                    <a:cubicBezTo>
                      <a:pt x="0" y="67695"/>
                      <a:pt x="818" y="63330"/>
                      <a:pt x="3298" y="59928"/>
                    </a:cubicBezTo>
                    <a:cubicBezTo>
                      <a:pt x="7971" y="53519"/>
                      <a:pt x="17024" y="52256"/>
                      <a:pt x="24927" y="52933"/>
                    </a:cubicBezTo>
                    <a:cubicBezTo>
                      <a:pt x="33493" y="53664"/>
                      <a:pt x="41918" y="56040"/>
                      <a:pt x="49608" y="59887"/>
                    </a:cubicBezTo>
                    <a:cubicBezTo>
                      <a:pt x="46524" y="46047"/>
                      <a:pt x="58628" y="32122"/>
                      <a:pt x="72550" y="29419"/>
                    </a:cubicBezTo>
                    <a:cubicBezTo>
                      <a:pt x="86471" y="26717"/>
                      <a:pt x="100783" y="32785"/>
                      <a:pt x="112020" y="41433"/>
                    </a:cubicBezTo>
                    <a:cubicBezTo>
                      <a:pt x="108373" y="24546"/>
                      <a:pt x="122353" y="7963"/>
                      <a:pt x="138800" y="2671"/>
                    </a:cubicBezTo>
                    <a:cubicBezTo>
                      <a:pt x="158626" y="-3706"/>
                      <a:pt x="181749" y="1577"/>
                      <a:pt x="196833" y="15938"/>
                    </a:cubicBezTo>
                    <a:cubicBezTo>
                      <a:pt x="204391" y="23128"/>
                      <a:pt x="210168" y="33734"/>
                      <a:pt x="207357" y="43776"/>
                    </a:cubicBezTo>
                    <a:cubicBezTo>
                      <a:pt x="229990" y="35133"/>
                      <a:pt x="258518" y="49468"/>
                      <a:pt x="265086" y="72786"/>
                    </a:cubicBezTo>
                    <a:cubicBezTo>
                      <a:pt x="275365" y="70742"/>
                      <a:pt x="286134" y="69648"/>
                      <a:pt x="296235" y="72437"/>
                    </a:cubicBezTo>
                    <a:cubicBezTo>
                      <a:pt x="306337" y="75225"/>
                      <a:pt x="315698" y="82570"/>
                      <a:pt x="318432" y="92689"/>
                    </a:cubicBezTo>
                    <a:cubicBezTo>
                      <a:pt x="319504" y="96650"/>
                      <a:pt x="319409" y="101238"/>
                      <a:pt x="316838" y="104435"/>
                    </a:cubicBezTo>
                    <a:cubicBezTo>
                      <a:pt x="314022" y="107937"/>
                      <a:pt x="309130" y="108836"/>
                      <a:pt x="304656" y="109254"/>
                    </a:cubicBezTo>
                    <a:cubicBezTo>
                      <a:pt x="291525" y="110472"/>
                      <a:pt x="278199" y="109568"/>
                      <a:pt x="265354" y="106588"/>
                    </a:cubicBezTo>
                    <a:cubicBezTo>
                      <a:pt x="263905" y="106252"/>
                      <a:pt x="262384" y="105889"/>
                      <a:pt x="260948" y="106279"/>
                    </a:cubicBezTo>
                    <a:cubicBezTo>
                      <a:pt x="259340" y="106715"/>
                      <a:pt x="258141" y="108010"/>
                      <a:pt x="256956" y="109177"/>
                    </a:cubicBezTo>
                    <a:cubicBezTo>
                      <a:pt x="246214" y="119710"/>
                      <a:pt x="229981" y="123166"/>
                      <a:pt x="215056" y="121277"/>
                    </a:cubicBezTo>
                    <a:cubicBezTo>
                      <a:pt x="200131" y="119388"/>
                      <a:pt x="186227" y="112779"/>
                      <a:pt x="173096" y="105439"/>
                    </a:cubicBezTo>
                    <a:cubicBezTo>
                      <a:pt x="171620" y="111970"/>
                      <a:pt x="166079" y="117058"/>
                      <a:pt x="159797" y="119374"/>
                    </a:cubicBezTo>
                    <a:cubicBezTo>
                      <a:pt x="153516" y="121690"/>
                      <a:pt x="146589" y="121590"/>
                      <a:pt x="139962" y="120641"/>
                    </a:cubicBezTo>
                    <a:cubicBezTo>
                      <a:pt x="127445" y="118852"/>
                      <a:pt x="115363" y="114105"/>
                      <a:pt x="104971" y="106906"/>
                    </a:cubicBezTo>
                    <a:cubicBezTo>
                      <a:pt x="102450" y="105157"/>
                      <a:pt x="99897" y="103213"/>
                      <a:pt x="96872" y="102696"/>
                    </a:cubicBezTo>
                    <a:cubicBezTo>
                      <a:pt x="92925" y="102019"/>
                      <a:pt x="89051" y="103890"/>
                      <a:pt x="85304" y="105312"/>
                    </a:cubicBezTo>
                    <a:cubicBezTo>
                      <a:pt x="68176" y="111793"/>
                      <a:pt x="47778" y="108755"/>
                      <a:pt x="33284" y="97563"/>
                    </a:cubicBezTo>
                    <a:cubicBezTo>
                      <a:pt x="29110" y="99380"/>
                      <a:pt x="21824" y="96355"/>
                      <a:pt x="18214" y="9358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9" name="Google Shape;99;p3"/>
            <p:cNvGrpSpPr/>
            <p:nvPr/>
          </p:nvGrpSpPr>
          <p:grpSpPr>
            <a:xfrm>
              <a:off x="-776998" y="3004322"/>
              <a:ext cx="2639265" cy="2316021"/>
              <a:chOff x="-776998" y="3004322"/>
              <a:chExt cx="2639265" cy="2316021"/>
            </a:xfrm>
          </p:grpSpPr>
          <p:sp>
            <p:nvSpPr>
              <p:cNvPr id="100" name="Google Shape;100;p3"/>
              <p:cNvSpPr/>
              <p:nvPr/>
            </p:nvSpPr>
            <p:spPr>
              <a:xfrm>
                <a:off x="-776998" y="3351650"/>
                <a:ext cx="2639265" cy="1968693"/>
              </a:xfrm>
              <a:custGeom>
                <a:rect b="b" l="l" r="r" t="t"/>
                <a:pathLst>
                  <a:path extrusionOk="0" h="451535" w="605336">
                    <a:moveTo>
                      <a:pt x="596499" y="451536"/>
                    </a:moveTo>
                    <a:lnTo>
                      <a:pt x="0" y="447539"/>
                    </a:lnTo>
                    <a:lnTo>
                      <a:pt x="0" y="68425"/>
                    </a:lnTo>
                    <a:cubicBezTo>
                      <a:pt x="25649" y="39933"/>
                      <a:pt x="56812" y="14797"/>
                      <a:pt x="93738" y="4501"/>
                    </a:cubicBezTo>
                    <a:cubicBezTo>
                      <a:pt x="130665" y="-5796"/>
                      <a:pt x="174037" y="1235"/>
                      <a:pt x="200353" y="29109"/>
                    </a:cubicBezTo>
                    <a:cubicBezTo>
                      <a:pt x="232061" y="62693"/>
                      <a:pt x="231511" y="114772"/>
                      <a:pt x="225748" y="160601"/>
                    </a:cubicBezTo>
                    <a:cubicBezTo>
                      <a:pt x="242953" y="143450"/>
                      <a:pt x="272962" y="133985"/>
                      <a:pt x="290862" y="150413"/>
                    </a:cubicBezTo>
                    <a:cubicBezTo>
                      <a:pt x="297998" y="156963"/>
                      <a:pt x="301740" y="166388"/>
                      <a:pt x="304443" y="175689"/>
                    </a:cubicBezTo>
                    <a:cubicBezTo>
                      <a:pt x="310842" y="197727"/>
                      <a:pt x="312655" y="221083"/>
                      <a:pt x="309734" y="243843"/>
                    </a:cubicBezTo>
                    <a:cubicBezTo>
                      <a:pt x="333616" y="230512"/>
                      <a:pt x="364343" y="228318"/>
                      <a:pt x="388270" y="241567"/>
                    </a:cubicBezTo>
                    <a:cubicBezTo>
                      <a:pt x="412198" y="254816"/>
                      <a:pt x="426927" y="284548"/>
                      <a:pt x="419583" y="310892"/>
                    </a:cubicBezTo>
                    <a:cubicBezTo>
                      <a:pt x="435248" y="290348"/>
                      <a:pt x="463232" y="280038"/>
                      <a:pt x="488481" y="285511"/>
                    </a:cubicBezTo>
                    <a:cubicBezTo>
                      <a:pt x="513730" y="290984"/>
                      <a:pt x="534937" y="311950"/>
                      <a:pt x="540691" y="337136"/>
                    </a:cubicBezTo>
                    <a:cubicBezTo>
                      <a:pt x="542522" y="345143"/>
                      <a:pt x="543930" y="354900"/>
                      <a:pt x="551452" y="358201"/>
                    </a:cubicBezTo>
                    <a:cubicBezTo>
                      <a:pt x="555426" y="359946"/>
                      <a:pt x="559972" y="359223"/>
                      <a:pt x="564310" y="359074"/>
                    </a:cubicBezTo>
                    <a:cubicBezTo>
                      <a:pt x="578195" y="358601"/>
                      <a:pt x="592502" y="365069"/>
                      <a:pt x="600038" y="376738"/>
                    </a:cubicBezTo>
                    <a:cubicBezTo>
                      <a:pt x="607577" y="388411"/>
                      <a:pt x="607214" y="405085"/>
                      <a:pt x="598030" y="415513"/>
                    </a:cubicBezTo>
                    <a:cubicBezTo>
                      <a:pt x="599093" y="425674"/>
                      <a:pt x="595441" y="441371"/>
                      <a:pt x="596504" y="451531"/>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01" name="Google Shape;101;p3"/>
              <p:cNvGrpSpPr/>
              <p:nvPr/>
            </p:nvGrpSpPr>
            <p:grpSpPr>
              <a:xfrm rot="10800000">
                <a:off x="-1" y="4357554"/>
                <a:ext cx="1702199" cy="785941"/>
                <a:chOff x="6136316" y="1484971"/>
                <a:chExt cx="1259862" cy="581705"/>
              </a:xfrm>
            </p:grpSpPr>
            <p:sp>
              <p:nvSpPr>
                <p:cNvPr id="102" name="Google Shape;102;p3"/>
                <p:cNvSpPr/>
                <p:nvPr/>
              </p:nvSpPr>
              <p:spPr>
                <a:xfrm>
                  <a:off x="6136316" y="1484971"/>
                  <a:ext cx="875352" cy="256826"/>
                </a:xfrm>
                <a:custGeom>
                  <a:rect b="b" l="l" r="r" t="t"/>
                  <a:pathLst>
                    <a:path extrusionOk="0" h="125895" w="429094">
                      <a:moveTo>
                        <a:pt x="355" y="6884"/>
                      </a:moveTo>
                      <a:cubicBezTo>
                        <a:pt x="17932" y="35380"/>
                        <a:pt x="41505" y="59907"/>
                        <a:pt x="68894" y="79179"/>
                      </a:cubicBezTo>
                      <a:cubicBezTo>
                        <a:pt x="96237" y="98447"/>
                        <a:pt x="127395" y="112440"/>
                        <a:pt x="160052" y="119867"/>
                      </a:cubicBezTo>
                      <a:cubicBezTo>
                        <a:pt x="192709" y="127302"/>
                        <a:pt x="226638" y="127888"/>
                        <a:pt x="259522" y="121470"/>
                      </a:cubicBezTo>
                      <a:cubicBezTo>
                        <a:pt x="292270" y="115084"/>
                        <a:pt x="323747" y="101998"/>
                        <a:pt x="351589" y="83608"/>
                      </a:cubicBezTo>
                      <a:cubicBezTo>
                        <a:pt x="379432" y="65213"/>
                        <a:pt x="403732" y="41489"/>
                        <a:pt x="422263" y="13715"/>
                      </a:cubicBezTo>
                      <a:cubicBezTo>
                        <a:pt x="424534" y="10326"/>
                        <a:pt x="426669" y="6879"/>
                        <a:pt x="428758" y="3382"/>
                      </a:cubicBezTo>
                      <a:cubicBezTo>
                        <a:pt x="430257" y="866"/>
                        <a:pt x="426351" y="-1423"/>
                        <a:pt x="424852" y="1088"/>
                      </a:cubicBezTo>
                      <a:cubicBezTo>
                        <a:pt x="408047" y="29289"/>
                        <a:pt x="385336" y="53803"/>
                        <a:pt x="358811" y="73097"/>
                      </a:cubicBezTo>
                      <a:cubicBezTo>
                        <a:pt x="332286" y="92392"/>
                        <a:pt x="302081" y="106595"/>
                        <a:pt x="270241" y="114466"/>
                      </a:cubicBezTo>
                      <a:cubicBezTo>
                        <a:pt x="238402" y="122324"/>
                        <a:pt x="205200" y="123564"/>
                        <a:pt x="172906" y="117850"/>
                      </a:cubicBezTo>
                      <a:cubicBezTo>
                        <a:pt x="140612" y="112136"/>
                        <a:pt x="109409" y="99854"/>
                        <a:pt x="81611" y="82250"/>
                      </a:cubicBezTo>
                      <a:cubicBezTo>
                        <a:pt x="53996" y="64717"/>
                        <a:pt x="29605" y="41812"/>
                        <a:pt x="10983" y="14851"/>
                      </a:cubicBezTo>
                      <a:cubicBezTo>
                        <a:pt x="8667" y="11494"/>
                        <a:pt x="6396" y="8074"/>
                        <a:pt x="4261" y="4599"/>
                      </a:cubicBezTo>
                      <a:cubicBezTo>
                        <a:pt x="2716" y="2119"/>
                        <a:pt x="-1190" y="4395"/>
                        <a:pt x="355" y="6893"/>
                      </a:cubicBezTo>
                      <a:lnTo>
                        <a:pt x="355" y="6893"/>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 name="Google Shape;103;p3"/>
                <p:cNvSpPr/>
                <p:nvPr/>
              </p:nvSpPr>
              <p:spPr>
                <a:xfrm>
                  <a:off x="6579804" y="1487860"/>
                  <a:ext cx="816373" cy="378369"/>
                </a:xfrm>
                <a:custGeom>
                  <a:rect b="b" l="l" r="r" t="t"/>
                  <a:pathLst>
                    <a:path extrusionOk="0" h="185475" w="400183">
                      <a:moveTo>
                        <a:pt x="56" y="2808"/>
                      </a:moveTo>
                      <a:cubicBezTo>
                        <a:pt x="8504" y="32317"/>
                        <a:pt x="23538" y="59606"/>
                        <a:pt x="42978" y="83261"/>
                      </a:cubicBezTo>
                      <a:cubicBezTo>
                        <a:pt x="62918" y="107474"/>
                        <a:pt x="87445" y="127727"/>
                        <a:pt x="114651" y="143256"/>
                      </a:cubicBezTo>
                      <a:cubicBezTo>
                        <a:pt x="144402" y="160230"/>
                        <a:pt x="177150" y="171721"/>
                        <a:pt x="210670" y="178357"/>
                      </a:cubicBezTo>
                      <a:cubicBezTo>
                        <a:pt x="242373" y="184630"/>
                        <a:pt x="275393" y="187437"/>
                        <a:pt x="307642" y="183980"/>
                      </a:cubicBezTo>
                      <a:cubicBezTo>
                        <a:pt x="337529" y="180769"/>
                        <a:pt x="367369" y="171753"/>
                        <a:pt x="391261" y="152849"/>
                      </a:cubicBezTo>
                      <a:cubicBezTo>
                        <a:pt x="394122" y="150578"/>
                        <a:pt x="396847" y="148171"/>
                        <a:pt x="399482" y="145646"/>
                      </a:cubicBezTo>
                      <a:cubicBezTo>
                        <a:pt x="401616" y="143624"/>
                        <a:pt x="398392" y="140417"/>
                        <a:pt x="396302" y="142434"/>
                      </a:cubicBezTo>
                      <a:cubicBezTo>
                        <a:pt x="374682" y="163050"/>
                        <a:pt x="346022" y="173797"/>
                        <a:pt x="316862" y="178244"/>
                      </a:cubicBezTo>
                      <a:cubicBezTo>
                        <a:pt x="285931" y="182963"/>
                        <a:pt x="253955" y="181114"/>
                        <a:pt x="223206" y="176031"/>
                      </a:cubicBezTo>
                      <a:cubicBezTo>
                        <a:pt x="189913" y="170536"/>
                        <a:pt x="157301" y="160462"/>
                        <a:pt x="127323" y="144964"/>
                      </a:cubicBezTo>
                      <a:cubicBezTo>
                        <a:pt x="99708" y="130684"/>
                        <a:pt x="74591" y="111826"/>
                        <a:pt x="53697" y="88747"/>
                      </a:cubicBezTo>
                      <a:cubicBezTo>
                        <a:pt x="33622" y="66569"/>
                        <a:pt x="17588" y="40561"/>
                        <a:pt x="7823" y="12237"/>
                      </a:cubicBezTo>
                      <a:cubicBezTo>
                        <a:pt x="6597" y="8722"/>
                        <a:pt x="5461" y="5174"/>
                        <a:pt x="4462" y="1600"/>
                      </a:cubicBezTo>
                      <a:cubicBezTo>
                        <a:pt x="3644" y="-1207"/>
                        <a:pt x="-716" y="-13"/>
                        <a:pt x="102" y="2808"/>
                      </a:cubicBezTo>
                      <a:lnTo>
                        <a:pt x="102" y="2808"/>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 name="Google Shape;104;p3"/>
                <p:cNvSpPr/>
                <p:nvPr/>
              </p:nvSpPr>
              <p:spPr>
                <a:xfrm>
                  <a:off x="6194296" y="1653044"/>
                  <a:ext cx="181603" cy="256136"/>
                </a:xfrm>
                <a:custGeom>
                  <a:rect b="b" l="l" r="r" t="t"/>
                  <a:pathLst>
                    <a:path extrusionOk="0" h="125557" w="89021">
                      <a:moveTo>
                        <a:pt x="1288" y="99222"/>
                      </a:moveTo>
                      <a:cubicBezTo>
                        <a:pt x="2741" y="108020"/>
                        <a:pt x="5239" y="116664"/>
                        <a:pt x="5921" y="125557"/>
                      </a:cubicBezTo>
                      <a:cubicBezTo>
                        <a:pt x="29494" y="120452"/>
                        <a:pt x="51341" y="107730"/>
                        <a:pt x="67420" y="89752"/>
                      </a:cubicBezTo>
                      <a:cubicBezTo>
                        <a:pt x="90357" y="64149"/>
                        <a:pt x="106935" y="-2205"/>
                        <a:pt x="52840" y="56"/>
                      </a:cubicBezTo>
                      <a:cubicBezTo>
                        <a:pt x="8510" y="1914"/>
                        <a:pt x="-4480" y="64381"/>
                        <a:pt x="1288" y="992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 name="Google Shape;105;p3"/>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 name="Google Shape;106;p3"/>
                <p:cNvSpPr/>
                <p:nvPr/>
              </p:nvSpPr>
              <p:spPr>
                <a:xfrm>
                  <a:off x="6888685" y="1636456"/>
                  <a:ext cx="133518" cy="104654"/>
                </a:xfrm>
                <a:custGeom>
                  <a:rect b="b" l="l" r="r" t="t"/>
                  <a:pathLst>
                    <a:path extrusionOk="0" h="51301" w="65450">
                      <a:moveTo>
                        <a:pt x="0" y="4506"/>
                      </a:moveTo>
                      <a:cubicBezTo>
                        <a:pt x="5814" y="33370"/>
                        <a:pt x="36291" y="54922"/>
                        <a:pt x="65450" y="50793"/>
                      </a:cubicBezTo>
                      <a:cubicBezTo>
                        <a:pt x="60636" y="37135"/>
                        <a:pt x="52142" y="17859"/>
                        <a:pt x="41878" y="7630"/>
                      </a:cubicBezTo>
                      <a:cubicBezTo>
                        <a:pt x="31658" y="-2598"/>
                        <a:pt x="13217" y="-1390"/>
                        <a:pt x="0" y="450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 name="Google Shape;107;p3"/>
                <p:cNvSpPr/>
                <p:nvPr/>
              </p:nvSpPr>
              <p:spPr>
                <a:xfrm>
                  <a:off x="6460825" y="1746887"/>
                  <a:ext cx="61288" cy="80562"/>
                </a:xfrm>
                <a:custGeom>
                  <a:rect b="b" l="l" r="r" t="t"/>
                  <a:pathLst>
                    <a:path extrusionOk="0" h="39491" w="30043">
                      <a:moveTo>
                        <a:pt x="21698" y="5"/>
                      </a:moveTo>
                      <a:cubicBezTo>
                        <a:pt x="14884" y="218"/>
                        <a:pt x="8435" y="3675"/>
                        <a:pt x="4302" y="9044"/>
                      </a:cubicBezTo>
                      <a:cubicBezTo>
                        <a:pt x="259" y="14353"/>
                        <a:pt x="-1104" y="21475"/>
                        <a:pt x="940" y="27879"/>
                      </a:cubicBezTo>
                      <a:cubicBezTo>
                        <a:pt x="1894" y="30963"/>
                        <a:pt x="3666" y="33834"/>
                        <a:pt x="6118" y="35928"/>
                      </a:cubicBezTo>
                      <a:cubicBezTo>
                        <a:pt x="8435" y="37876"/>
                        <a:pt x="11296" y="39016"/>
                        <a:pt x="14294" y="39375"/>
                      </a:cubicBezTo>
                      <a:cubicBezTo>
                        <a:pt x="20290" y="40106"/>
                        <a:pt x="26921" y="37367"/>
                        <a:pt x="29328" y="31517"/>
                      </a:cubicBezTo>
                      <a:cubicBezTo>
                        <a:pt x="30736" y="28120"/>
                        <a:pt x="30145" y="23960"/>
                        <a:pt x="26830" y="21911"/>
                      </a:cubicBezTo>
                      <a:cubicBezTo>
                        <a:pt x="25422" y="21034"/>
                        <a:pt x="23650" y="20771"/>
                        <a:pt x="22061" y="21379"/>
                      </a:cubicBezTo>
                      <a:cubicBezTo>
                        <a:pt x="20471" y="21988"/>
                        <a:pt x="19245" y="23278"/>
                        <a:pt x="18291" y="24682"/>
                      </a:cubicBezTo>
                      <a:cubicBezTo>
                        <a:pt x="17837" y="25377"/>
                        <a:pt x="17383" y="26108"/>
                        <a:pt x="17019" y="26844"/>
                      </a:cubicBezTo>
                      <a:cubicBezTo>
                        <a:pt x="16474" y="27766"/>
                        <a:pt x="17928" y="28588"/>
                        <a:pt x="18427" y="27666"/>
                      </a:cubicBezTo>
                      <a:cubicBezTo>
                        <a:pt x="19654" y="25367"/>
                        <a:pt x="21652" y="21957"/>
                        <a:pt x="24832" y="22792"/>
                      </a:cubicBezTo>
                      <a:cubicBezTo>
                        <a:pt x="26240" y="23169"/>
                        <a:pt x="27420" y="24295"/>
                        <a:pt x="28011" y="25635"/>
                      </a:cubicBezTo>
                      <a:cubicBezTo>
                        <a:pt x="28647" y="27162"/>
                        <a:pt x="28511" y="28928"/>
                        <a:pt x="27965" y="30464"/>
                      </a:cubicBezTo>
                      <a:cubicBezTo>
                        <a:pt x="26149" y="35769"/>
                        <a:pt x="20244" y="38217"/>
                        <a:pt x="15021" y="37813"/>
                      </a:cubicBezTo>
                      <a:cubicBezTo>
                        <a:pt x="12386" y="37613"/>
                        <a:pt x="9843" y="36709"/>
                        <a:pt x="7753" y="35147"/>
                      </a:cubicBezTo>
                      <a:cubicBezTo>
                        <a:pt x="5482" y="33430"/>
                        <a:pt x="3757" y="30941"/>
                        <a:pt x="2757" y="28270"/>
                      </a:cubicBezTo>
                      <a:cubicBezTo>
                        <a:pt x="713" y="22688"/>
                        <a:pt x="1440" y="16338"/>
                        <a:pt x="4665" y="11346"/>
                      </a:cubicBezTo>
                      <a:cubicBezTo>
                        <a:pt x="7890" y="6354"/>
                        <a:pt x="13477" y="2721"/>
                        <a:pt x="19427" y="1822"/>
                      </a:cubicBezTo>
                      <a:cubicBezTo>
                        <a:pt x="20153" y="1708"/>
                        <a:pt x="20925" y="1654"/>
                        <a:pt x="21698" y="1631"/>
                      </a:cubicBezTo>
                      <a:cubicBezTo>
                        <a:pt x="22742" y="1599"/>
                        <a:pt x="22742" y="-31"/>
                        <a:pt x="21698" y="0"/>
                      </a:cubicBezTo>
                      <a:lnTo>
                        <a:pt x="21698" y="0"/>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 name="Google Shape;108;p3"/>
                <p:cNvSpPr/>
                <p:nvPr/>
              </p:nvSpPr>
              <p:spPr>
                <a:xfrm>
                  <a:off x="6312122" y="1583859"/>
                  <a:ext cx="44135" cy="73983"/>
                </a:xfrm>
                <a:custGeom>
                  <a:rect b="b" l="l" r="r" t="t"/>
                  <a:pathLst>
                    <a:path extrusionOk="0" h="36266" w="21635">
                      <a:moveTo>
                        <a:pt x="12234" y="34913"/>
                      </a:moveTo>
                      <a:cubicBezTo>
                        <a:pt x="7465" y="30807"/>
                        <a:pt x="3876" y="25302"/>
                        <a:pt x="2241" y="19207"/>
                      </a:cubicBezTo>
                      <a:cubicBezTo>
                        <a:pt x="1378" y="16014"/>
                        <a:pt x="1242" y="12630"/>
                        <a:pt x="2923" y="9691"/>
                      </a:cubicBezTo>
                      <a:cubicBezTo>
                        <a:pt x="4376" y="7221"/>
                        <a:pt x="6738" y="5386"/>
                        <a:pt x="9327" y="4196"/>
                      </a:cubicBezTo>
                      <a:cubicBezTo>
                        <a:pt x="12915" y="2538"/>
                        <a:pt x="16912" y="2061"/>
                        <a:pt x="20818" y="1638"/>
                      </a:cubicBezTo>
                      <a:cubicBezTo>
                        <a:pt x="21227" y="1588"/>
                        <a:pt x="21590" y="1298"/>
                        <a:pt x="21636" y="821"/>
                      </a:cubicBezTo>
                      <a:cubicBezTo>
                        <a:pt x="21636" y="416"/>
                        <a:pt x="21227" y="-42"/>
                        <a:pt x="20818" y="3"/>
                      </a:cubicBezTo>
                      <a:cubicBezTo>
                        <a:pt x="14005" y="739"/>
                        <a:pt x="6556" y="1929"/>
                        <a:pt x="2241" y="7815"/>
                      </a:cubicBezTo>
                      <a:cubicBezTo>
                        <a:pt x="-2074" y="13684"/>
                        <a:pt x="606" y="21610"/>
                        <a:pt x="3876" y="27324"/>
                      </a:cubicBezTo>
                      <a:cubicBezTo>
                        <a:pt x="5739" y="30617"/>
                        <a:pt x="8191" y="33587"/>
                        <a:pt x="11098" y="36058"/>
                      </a:cubicBezTo>
                      <a:cubicBezTo>
                        <a:pt x="11870" y="36739"/>
                        <a:pt x="13051" y="35590"/>
                        <a:pt x="12234" y="34904"/>
                      </a:cubicBezTo>
                      <a:lnTo>
                        <a:pt x="12234" y="34904"/>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 name="Google Shape;109;p3"/>
                <p:cNvSpPr/>
                <p:nvPr/>
              </p:nvSpPr>
              <p:spPr>
                <a:xfrm>
                  <a:off x="7086918" y="1869048"/>
                  <a:ext cx="53399" cy="68599"/>
                </a:xfrm>
                <a:custGeom>
                  <a:rect b="b" l="l" r="r" t="t"/>
                  <a:pathLst>
                    <a:path extrusionOk="0" h="33627" w="26176">
                      <a:moveTo>
                        <a:pt x="11139" y="1684"/>
                      </a:moveTo>
                      <a:cubicBezTo>
                        <a:pt x="15136" y="1198"/>
                        <a:pt x="18224" y="4345"/>
                        <a:pt x="20223" y="7421"/>
                      </a:cubicBezTo>
                      <a:cubicBezTo>
                        <a:pt x="22585" y="11091"/>
                        <a:pt x="24492" y="15614"/>
                        <a:pt x="24538" y="20038"/>
                      </a:cubicBezTo>
                      <a:cubicBezTo>
                        <a:pt x="24583" y="24076"/>
                        <a:pt x="22721" y="27778"/>
                        <a:pt x="19360" y="30022"/>
                      </a:cubicBezTo>
                      <a:cubicBezTo>
                        <a:pt x="16226" y="32079"/>
                        <a:pt x="12320" y="32651"/>
                        <a:pt x="8868" y="31221"/>
                      </a:cubicBezTo>
                      <a:cubicBezTo>
                        <a:pt x="5143" y="29690"/>
                        <a:pt x="2146" y="26102"/>
                        <a:pt x="1646" y="22073"/>
                      </a:cubicBezTo>
                      <a:cubicBezTo>
                        <a:pt x="1555" y="21633"/>
                        <a:pt x="1283" y="21264"/>
                        <a:pt x="828" y="21256"/>
                      </a:cubicBezTo>
                      <a:cubicBezTo>
                        <a:pt x="419" y="21256"/>
                        <a:pt x="-80" y="21633"/>
                        <a:pt x="11" y="22073"/>
                      </a:cubicBezTo>
                      <a:cubicBezTo>
                        <a:pt x="556" y="26247"/>
                        <a:pt x="3145" y="29953"/>
                        <a:pt x="6778" y="32020"/>
                      </a:cubicBezTo>
                      <a:cubicBezTo>
                        <a:pt x="10503" y="34105"/>
                        <a:pt x="14909" y="34132"/>
                        <a:pt x="18678" y="32274"/>
                      </a:cubicBezTo>
                      <a:cubicBezTo>
                        <a:pt x="22630" y="30358"/>
                        <a:pt x="25400" y="26624"/>
                        <a:pt x="26037" y="22296"/>
                      </a:cubicBezTo>
                      <a:cubicBezTo>
                        <a:pt x="26718" y="17281"/>
                        <a:pt x="24810" y="12153"/>
                        <a:pt x="22358" y="7852"/>
                      </a:cubicBezTo>
                      <a:cubicBezTo>
                        <a:pt x="20132" y="3873"/>
                        <a:pt x="16226" y="-560"/>
                        <a:pt x="11139" y="58"/>
                      </a:cubicBezTo>
                      <a:cubicBezTo>
                        <a:pt x="10685" y="112"/>
                        <a:pt x="10321" y="394"/>
                        <a:pt x="10321" y="875"/>
                      </a:cubicBezTo>
                      <a:cubicBezTo>
                        <a:pt x="10321" y="1275"/>
                        <a:pt x="10685" y="1743"/>
                        <a:pt x="11139" y="1693"/>
                      </a:cubicBezTo>
                      <a:lnTo>
                        <a:pt x="11139" y="1693"/>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 name="Google Shape;110;p3"/>
                <p:cNvSpPr/>
                <p:nvPr/>
              </p:nvSpPr>
              <p:spPr>
                <a:xfrm>
                  <a:off x="6575417" y="1819039"/>
                  <a:ext cx="247311" cy="222503"/>
                </a:xfrm>
                <a:custGeom>
                  <a:rect b="b" l="l" r="r" t="t"/>
                  <a:pathLst>
                    <a:path extrusionOk="0" h="109070" w="121231">
                      <a:moveTo>
                        <a:pt x="100135" y="21126"/>
                      </a:moveTo>
                      <a:cubicBezTo>
                        <a:pt x="109310" y="36360"/>
                        <a:pt x="116077" y="53002"/>
                        <a:pt x="120210" y="70289"/>
                      </a:cubicBezTo>
                      <a:cubicBezTo>
                        <a:pt x="120983" y="73504"/>
                        <a:pt x="121664" y="76870"/>
                        <a:pt x="120892" y="80086"/>
                      </a:cubicBezTo>
                      <a:cubicBezTo>
                        <a:pt x="120165" y="83301"/>
                        <a:pt x="117530" y="86318"/>
                        <a:pt x="114260" y="86490"/>
                      </a:cubicBezTo>
                      <a:cubicBezTo>
                        <a:pt x="111989" y="86608"/>
                        <a:pt x="109855" y="85414"/>
                        <a:pt x="108128" y="83988"/>
                      </a:cubicBezTo>
                      <a:cubicBezTo>
                        <a:pt x="101815" y="78846"/>
                        <a:pt x="98863" y="69957"/>
                        <a:pt x="100771" y="62058"/>
                      </a:cubicBezTo>
                      <a:cubicBezTo>
                        <a:pt x="99907" y="75198"/>
                        <a:pt x="96773" y="88184"/>
                        <a:pt x="91641" y="100293"/>
                      </a:cubicBezTo>
                      <a:cubicBezTo>
                        <a:pt x="89915" y="104277"/>
                        <a:pt x="87281" y="108705"/>
                        <a:pt x="82966" y="109050"/>
                      </a:cubicBezTo>
                      <a:cubicBezTo>
                        <a:pt x="79695" y="109309"/>
                        <a:pt x="76788" y="107047"/>
                        <a:pt x="74608" y="104599"/>
                      </a:cubicBezTo>
                      <a:cubicBezTo>
                        <a:pt x="62527" y="90955"/>
                        <a:pt x="63571" y="70121"/>
                        <a:pt x="68567" y="52606"/>
                      </a:cubicBezTo>
                      <a:cubicBezTo>
                        <a:pt x="65706" y="61681"/>
                        <a:pt x="60755" y="70093"/>
                        <a:pt x="54260" y="77043"/>
                      </a:cubicBezTo>
                      <a:cubicBezTo>
                        <a:pt x="50626" y="80912"/>
                        <a:pt x="46266" y="84455"/>
                        <a:pt x="41043" y="85373"/>
                      </a:cubicBezTo>
                      <a:cubicBezTo>
                        <a:pt x="35820" y="86290"/>
                        <a:pt x="29688" y="83747"/>
                        <a:pt x="28098" y="78696"/>
                      </a:cubicBezTo>
                      <a:cubicBezTo>
                        <a:pt x="27371" y="76384"/>
                        <a:pt x="27644" y="73886"/>
                        <a:pt x="28007" y="71492"/>
                      </a:cubicBezTo>
                      <a:cubicBezTo>
                        <a:pt x="30551" y="55459"/>
                        <a:pt x="38091" y="40252"/>
                        <a:pt x="49219" y="28456"/>
                      </a:cubicBezTo>
                      <a:cubicBezTo>
                        <a:pt x="35865" y="34306"/>
                        <a:pt x="20649" y="39607"/>
                        <a:pt x="7068" y="34279"/>
                      </a:cubicBezTo>
                      <a:cubicBezTo>
                        <a:pt x="4979" y="33458"/>
                        <a:pt x="2890" y="32340"/>
                        <a:pt x="1573" y="30537"/>
                      </a:cubicBezTo>
                      <a:cubicBezTo>
                        <a:pt x="-1062" y="27021"/>
                        <a:pt x="-153" y="21789"/>
                        <a:pt x="2572" y="18350"/>
                      </a:cubicBezTo>
                      <a:cubicBezTo>
                        <a:pt x="5342" y="14917"/>
                        <a:pt x="9430" y="12905"/>
                        <a:pt x="13473" y="11197"/>
                      </a:cubicBezTo>
                      <a:cubicBezTo>
                        <a:pt x="32595" y="3116"/>
                        <a:pt x="53488" y="-699"/>
                        <a:pt x="74200" y="105"/>
                      </a:cubicBezTo>
                      <a:cubicBezTo>
                        <a:pt x="84374" y="500"/>
                        <a:pt x="94911" y="12382"/>
                        <a:pt x="100135" y="2111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 name="Google Shape;111;p3"/>
                <p:cNvSpPr/>
                <p:nvPr/>
              </p:nvSpPr>
              <p:spPr>
                <a:xfrm>
                  <a:off x="6675899" y="1764546"/>
                  <a:ext cx="172527" cy="162317"/>
                </a:xfrm>
                <a:custGeom>
                  <a:rect b="b" l="l" r="r" t="t"/>
                  <a:pathLst>
                    <a:path extrusionOk="0" h="79567" w="84572">
                      <a:moveTo>
                        <a:pt x="84573" y="8834"/>
                      </a:moveTo>
                      <a:cubicBezTo>
                        <a:pt x="74807" y="31395"/>
                        <a:pt x="67994" y="55240"/>
                        <a:pt x="64451" y="79567"/>
                      </a:cubicBezTo>
                      <a:cubicBezTo>
                        <a:pt x="60273" y="67381"/>
                        <a:pt x="54913" y="55585"/>
                        <a:pt x="48554" y="44385"/>
                      </a:cubicBezTo>
                      <a:cubicBezTo>
                        <a:pt x="41696" y="52737"/>
                        <a:pt x="34292" y="60667"/>
                        <a:pt x="26435" y="68107"/>
                      </a:cubicBezTo>
                      <a:cubicBezTo>
                        <a:pt x="30795" y="56998"/>
                        <a:pt x="33202" y="45129"/>
                        <a:pt x="33475" y="33202"/>
                      </a:cubicBezTo>
                      <a:cubicBezTo>
                        <a:pt x="21984" y="34124"/>
                        <a:pt x="10174" y="31653"/>
                        <a:pt x="0" y="26180"/>
                      </a:cubicBezTo>
                      <a:cubicBezTo>
                        <a:pt x="22347" y="23164"/>
                        <a:pt x="43831" y="14016"/>
                        <a:pt x="61499" y="0"/>
                      </a:cubicBezTo>
                      <a:cubicBezTo>
                        <a:pt x="69947" y="4151"/>
                        <a:pt x="75216" y="8089"/>
                        <a:pt x="84573" y="88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 name="Google Shape;112;p3"/>
                <p:cNvSpPr/>
                <p:nvPr/>
              </p:nvSpPr>
              <p:spPr>
                <a:xfrm>
                  <a:off x="6618601" y="1900941"/>
                  <a:ext cx="71322" cy="65823"/>
                </a:xfrm>
                <a:custGeom>
                  <a:rect b="b" l="l" r="r" t="t"/>
                  <a:pathLst>
                    <a:path extrusionOk="0" h="32266" w="34962">
                      <a:moveTo>
                        <a:pt x="33841" y="58"/>
                      </a:moveTo>
                      <a:cubicBezTo>
                        <a:pt x="28118" y="2160"/>
                        <a:pt x="22758" y="5126"/>
                        <a:pt x="17898" y="8846"/>
                      </a:cubicBezTo>
                      <a:cubicBezTo>
                        <a:pt x="13084" y="12566"/>
                        <a:pt x="8814" y="17004"/>
                        <a:pt x="5272" y="21991"/>
                      </a:cubicBezTo>
                      <a:cubicBezTo>
                        <a:pt x="3273" y="24780"/>
                        <a:pt x="1547" y="27741"/>
                        <a:pt x="94" y="30834"/>
                      </a:cubicBezTo>
                      <a:cubicBezTo>
                        <a:pt x="-406" y="31920"/>
                        <a:pt x="1229" y="32878"/>
                        <a:pt x="1729" y="31783"/>
                      </a:cubicBezTo>
                      <a:cubicBezTo>
                        <a:pt x="4227" y="26451"/>
                        <a:pt x="7543" y="21523"/>
                        <a:pt x="11585" y="17190"/>
                      </a:cubicBezTo>
                      <a:cubicBezTo>
                        <a:pt x="15582" y="12834"/>
                        <a:pt x="20215" y="9083"/>
                        <a:pt x="25347" y="6103"/>
                      </a:cubicBezTo>
                      <a:cubicBezTo>
                        <a:pt x="28209" y="4436"/>
                        <a:pt x="31207" y="3014"/>
                        <a:pt x="34340" y="1874"/>
                      </a:cubicBezTo>
                      <a:cubicBezTo>
                        <a:pt x="35431" y="1461"/>
                        <a:pt x="34977" y="-356"/>
                        <a:pt x="33841" y="62"/>
                      </a:cubicBezTo>
                      <a:lnTo>
                        <a:pt x="33841" y="62"/>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 name="Google Shape;113;p3"/>
                <p:cNvSpPr/>
                <p:nvPr/>
              </p:nvSpPr>
              <p:spPr>
                <a:xfrm>
                  <a:off x="6666358" y="1924010"/>
                  <a:ext cx="39170" cy="124522"/>
                </a:xfrm>
                <a:custGeom>
                  <a:rect b="b" l="l" r="r" t="t"/>
                  <a:pathLst>
                    <a:path extrusionOk="0" h="61040" w="19201">
                      <a:moveTo>
                        <a:pt x="17626" y="305"/>
                      </a:moveTo>
                      <a:cubicBezTo>
                        <a:pt x="12039" y="6587"/>
                        <a:pt x="7679" y="13881"/>
                        <a:pt x="4681" y="21739"/>
                      </a:cubicBezTo>
                      <a:cubicBezTo>
                        <a:pt x="1684" y="29565"/>
                        <a:pt x="94" y="37941"/>
                        <a:pt x="3" y="46316"/>
                      </a:cubicBezTo>
                      <a:cubicBezTo>
                        <a:pt x="-42" y="51026"/>
                        <a:pt x="412" y="55745"/>
                        <a:pt x="1320" y="60364"/>
                      </a:cubicBezTo>
                      <a:cubicBezTo>
                        <a:pt x="1548" y="61550"/>
                        <a:pt x="3364" y="61046"/>
                        <a:pt x="3137" y="59865"/>
                      </a:cubicBezTo>
                      <a:cubicBezTo>
                        <a:pt x="1548" y="51898"/>
                        <a:pt x="1457" y="43627"/>
                        <a:pt x="2819" y="35620"/>
                      </a:cubicBezTo>
                      <a:cubicBezTo>
                        <a:pt x="4182" y="27603"/>
                        <a:pt x="6907" y="19832"/>
                        <a:pt x="10950" y="12769"/>
                      </a:cubicBezTo>
                      <a:cubicBezTo>
                        <a:pt x="13221" y="8790"/>
                        <a:pt x="15900" y="5052"/>
                        <a:pt x="18943" y="1632"/>
                      </a:cubicBezTo>
                      <a:cubicBezTo>
                        <a:pt x="19761" y="732"/>
                        <a:pt x="18444" y="-603"/>
                        <a:pt x="17626" y="301"/>
                      </a:cubicBezTo>
                      <a:lnTo>
                        <a:pt x="17626" y="30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 name="Google Shape;114;p3"/>
                <p:cNvSpPr/>
                <p:nvPr/>
              </p:nvSpPr>
              <p:spPr>
                <a:xfrm>
                  <a:off x="6710566" y="1927133"/>
                  <a:ext cx="19912" cy="110764"/>
                </a:xfrm>
                <a:custGeom>
                  <a:rect b="b" l="l" r="r" t="t"/>
                  <a:pathLst>
                    <a:path extrusionOk="0" h="54296" w="9761">
                      <a:moveTo>
                        <a:pt x="8060" y="476"/>
                      </a:moveTo>
                      <a:cubicBezTo>
                        <a:pt x="4880" y="6812"/>
                        <a:pt x="2609" y="13589"/>
                        <a:pt x="1292" y="20560"/>
                      </a:cubicBezTo>
                      <a:cubicBezTo>
                        <a:pt x="20" y="27533"/>
                        <a:pt x="-343" y="34677"/>
                        <a:pt x="338" y="41740"/>
                      </a:cubicBezTo>
                      <a:cubicBezTo>
                        <a:pt x="747" y="45750"/>
                        <a:pt x="1428" y="49734"/>
                        <a:pt x="2473" y="53631"/>
                      </a:cubicBezTo>
                      <a:cubicBezTo>
                        <a:pt x="2745" y="54798"/>
                        <a:pt x="4562" y="54303"/>
                        <a:pt x="4290" y="53131"/>
                      </a:cubicBezTo>
                      <a:cubicBezTo>
                        <a:pt x="2518" y="46427"/>
                        <a:pt x="1746" y="39501"/>
                        <a:pt x="1928" y="32574"/>
                      </a:cubicBezTo>
                      <a:cubicBezTo>
                        <a:pt x="2110" y="25684"/>
                        <a:pt x="3245" y="18834"/>
                        <a:pt x="5289" y="12253"/>
                      </a:cubicBezTo>
                      <a:cubicBezTo>
                        <a:pt x="6470" y="8528"/>
                        <a:pt x="7923" y="4909"/>
                        <a:pt x="9649" y="1425"/>
                      </a:cubicBezTo>
                      <a:cubicBezTo>
                        <a:pt x="10194" y="348"/>
                        <a:pt x="8605" y="-605"/>
                        <a:pt x="8060" y="476"/>
                      </a:cubicBezTo>
                      <a:lnTo>
                        <a:pt x="8060" y="476"/>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 name="Google Shape;115;p3"/>
                <p:cNvSpPr/>
                <p:nvPr/>
              </p:nvSpPr>
              <p:spPr>
                <a:xfrm>
                  <a:off x="6701683" y="2028558"/>
                  <a:ext cx="33689" cy="38117"/>
                </a:xfrm>
                <a:custGeom>
                  <a:rect b="b" l="l" r="r" t="t"/>
                  <a:pathLst>
                    <a:path extrusionOk="0" h="18685" w="16514">
                      <a:moveTo>
                        <a:pt x="246" y="12041"/>
                      </a:moveTo>
                      <a:cubicBezTo>
                        <a:pt x="1290" y="16047"/>
                        <a:pt x="5651" y="18477"/>
                        <a:pt x="9784" y="18673"/>
                      </a:cubicBezTo>
                      <a:cubicBezTo>
                        <a:pt x="10874" y="18722"/>
                        <a:pt x="12010" y="18645"/>
                        <a:pt x="13009" y="18159"/>
                      </a:cubicBezTo>
                      <a:cubicBezTo>
                        <a:pt x="19140" y="15166"/>
                        <a:pt x="16325" y="3779"/>
                        <a:pt x="11465" y="899"/>
                      </a:cubicBezTo>
                      <a:cubicBezTo>
                        <a:pt x="5060" y="-2875"/>
                        <a:pt x="-1344" y="6077"/>
                        <a:pt x="246" y="1204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 name="Google Shape;116;p3"/>
                <p:cNvSpPr/>
                <p:nvPr/>
              </p:nvSpPr>
              <p:spPr>
                <a:xfrm>
                  <a:off x="6649855" y="2026810"/>
                  <a:ext cx="37707" cy="34007"/>
                </a:xfrm>
                <a:custGeom>
                  <a:rect b="b" l="l" r="r" t="t"/>
                  <a:pathLst>
                    <a:path extrusionOk="0" h="16670" w="18484">
                      <a:moveTo>
                        <a:pt x="5650" y="485"/>
                      </a:moveTo>
                      <a:cubicBezTo>
                        <a:pt x="1789" y="1943"/>
                        <a:pt x="-210" y="6499"/>
                        <a:pt x="17" y="10641"/>
                      </a:cubicBezTo>
                      <a:cubicBezTo>
                        <a:pt x="63" y="11740"/>
                        <a:pt x="245" y="12862"/>
                        <a:pt x="835" y="13798"/>
                      </a:cubicBezTo>
                      <a:cubicBezTo>
                        <a:pt x="4423" y="19584"/>
                        <a:pt x="15460" y="15664"/>
                        <a:pt x="17867" y="10523"/>
                      </a:cubicBezTo>
                      <a:cubicBezTo>
                        <a:pt x="21002" y="3792"/>
                        <a:pt x="11463" y="-1686"/>
                        <a:pt x="5650" y="48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 name="Google Shape;117;p3"/>
                <p:cNvSpPr/>
                <p:nvPr/>
              </p:nvSpPr>
              <p:spPr>
                <a:xfrm>
                  <a:off x="6605478" y="1951484"/>
                  <a:ext cx="29337" cy="33230"/>
                </a:xfrm>
                <a:custGeom>
                  <a:rect b="b" l="l" r="r" t="t"/>
                  <a:pathLst>
                    <a:path extrusionOk="0" h="16289" w="14381">
                      <a:moveTo>
                        <a:pt x="220" y="10496"/>
                      </a:moveTo>
                      <a:cubicBezTo>
                        <a:pt x="1129" y="13988"/>
                        <a:pt x="4898" y="16105"/>
                        <a:pt x="8532" y="16278"/>
                      </a:cubicBezTo>
                      <a:cubicBezTo>
                        <a:pt x="9486" y="16323"/>
                        <a:pt x="10485" y="16255"/>
                        <a:pt x="11348" y="15833"/>
                      </a:cubicBezTo>
                      <a:cubicBezTo>
                        <a:pt x="16662" y="13221"/>
                        <a:pt x="14210" y="3296"/>
                        <a:pt x="9986" y="785"/>
                      </a:cubicBezTo>
                      <a:cubicBezTo>
                        <a:pt x="4399" y="-2508"/>
                        <a:pt x="-1188" y="5299"/>
                        <a:pt x="220" y="1050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 name="Google Shape;118;p3"/>
                <p:cNvSpPr/>
                <p:nvPr/>
              </p:nvSpPr>
              <p:spPr>
                <a:xfrm>
                  <a:off x="6684248" y="1862335"/>
                  <a:ext cx="79850" cy="92492"/>
                </a:xfrm>
                <a:custGeom>
                  <a:rect b="b" l="l" r="r" t="t"/>
                  <a:pathLst>
                    <a:path extrusionOk="0" h="45339" w="39142">
                      <a:moveTo>
                        <a:pt x="535" y="0"/>
                      </a:moveTo>
                      <a:cubicBezTo>
                        <a:pt x="-827" y="8716"/>
                        <a:pt x="399" y="17882"/>
                        <a:pt x="4351" y="25767"/>
                      </a:cubicBezTo>
                      <a:cubicBezTo>
                        <a:pt x="8303" y="33652"/>
                        <a:pt x="15070" y="40179"/>
                        <a:pt x="23246" y="43426"/>
                      </a:cubicBezTo>
                      <a:cubicBezTo>
                        <a:pt x="28287" y="45425"/>
                        <a:pt x="34101" y="46152"/>
                        <a:pt x="39143" y="44162"/>
                      </a:cubicBezTo>
                      <a:cubicBezTo>
                        <a:pt x="35146" y="36713"/>
                        <a:pt x="30195" y="28651"/>
                        <a:pt x="22791" y="24605"/>
                      </a:cubicBezTo>
                      <a:cubicBezTo>
                        <a:pt x="19703" y="22928"/>
                        <a:pt x="16342" y="21861"/>
                        <a:pt x="13253" y="20203"/>
                      </a:cubicBezTo>
                      <a:cubicBezTo>
                        <a:pt x="4714" y="15620"/>
                        <a:pt x="944" y="9679"/>
                        <a:pt x="535"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 name="Google Shape;119;p3"/>
                <p:cNvSpPr/>
                <p:nvPr/>
              </p:nvSpPr>
              <p:spPr>
                <a:xfrm>
                  <a:off x="6224502" y="1694046"/>
                  <a:ext cx="93479" cy="187362"/>
                </a:xfrm>
                <a:custGeom>
                  <a:rect b="b" l="l" r="r" t="t"/>
                  <a:pathLst>
                    <a:path extrusionOk="0" h="91844" w="45823">
                      <a:moveTo>
                        <a:pt x="44602" y="120"/>
                      </a:moveTo>
                      <a:cubicBezTo>
                        <a:pt x="39107" y="4230"/>
                        <a:pt x="34019" y="8849"/>
                        <a:pt x="29432" y="13927"/>
                      </a:cubicBezTo>
                      <a:cubicBezTo>
                        <a:pt x="24845" y="18978"/>
                        <a:pt x="20711" y="24451"/>
                        <a:pt x="17123" y="30242"/>
                      </a:cubicBezTo>
                      <a:cubicBezTo>
                        <a:pt x="13535" y="36043"/>
                        <a:pt x="10447" y="42165"/>
                        <a:pt x="7903" y="48511"/>
                      </a:cubicBezTo>
                      <a:cubicBezTo>
                        <a:pt x="5405" y="54865"/>
                        <a:pt x="3452" y="61451"/>
                        <a:pt x="2089" y="68159"/>
                      </a:cubicBezTo>
                      <a:cubicBezTo>
                        <a:pt x="772" y="74850"/>
                        <a:pt x="45" y="81667"/>
                        <a:pt x="0" y="88489"/>
                      </a:cubicBezTo>
                      <a:cubicBezTo>
                        <a:pt x="0" y="89343"/>
                        <a:pt x="0" y="90202"/>
                        <a:pt x="45" y="91056"/>
                      </a:cubicBezTo>
                      <a:cubicBezTo>
                        <a:pt x="45" y="92105"/>
                        <a:pt x="1680" y="92109"/>
                        <a:pt x="1680" y="91056"/>
                      </a:cubicBezTo>
                      <a:cubicBezTo>
                        <a:pt x="1544" y="84347"/>
                        <a:pt x="2089" y="77634"/>
                        <a:pt x="3225" y="71025"/>
                      </a:cubicBezTo>
                      <a:cubicBezTo>
                        <a:pt x="4360" y="64416"/>
                        <a:pt x="6177" y="57835"/>
                        <a:pt x="8493" y="51504"/>
                      </a:cubicBezTo>
                      <a:cubicBezTo>
                        <a:pt x="10855" y="45204"/>
                        <a:pt x="13762" y="39122"/>
                        <a:pt x="17169" y="33336"/>
                      </a:cubicBezTo>
                      <a:cubicBezTo>
                        <a:pt x="20575" y="27553"/>
                        <a:pt x="24481" y="22071"/>
                        <a:pt x="28887" y="16998"/>
                      </a:cubicBezTo>
                      <a:cubicBezTo>
                        <a:pt x="33293" y="11925"/>
                        <a:pt x="38198" y="7201"/>
                        <a:pt x="43467" y="3018"/>
                      </a:cubicBezTo>
                      <a:cubicBezTo>
                        <a:pt x="44103" y="2513"/>
                        <a:pt x="44784" y="2018"/>
                        <a:pt x="45420" y="1528"/>
                      </a:cubicBezTo>
                      <a:cubicBezTo>
                        <a:pt x="45783" y="1260"/>
                        <a:pt x="45965" y="824"/>
                        <a:pt x="45693" y="410"/>
                      </a:cubicBezTo>
                      <a:cubicBezTo>
                        <a:pt x="45511" y="61"/>
                        <a:pt x="44966" y="-144"/>
                        <a:pt x="44602" y="120"/>
                      </a:cubicBezTo>
                      <a:lnTo>
                        <a:pt x="44602" y="12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 name="Google Shape;120;p3"/>
                <p:cNvSpPr/>
                <p:nvPr/>
              </p:nvSpPr>
              <p:spPr>
                <a:xfrm>
                  <a:off x="6257459" y="1748782"/>
                  <a:ext cx="11198" cy="78018"/>
                </a:xfrm>
                <a:custGeom>
                  <a:rect b="b" l="l" r="r" t="t"/>
                  <a:pathLst>
                    <a:path extrusionOk="0" h="38244" w="5489">
                      <a:moveTo>
                        <a:pt x="3857" y="550"/>
                      </a:moveTo>
                      <a:cubicBezTo>
                        <a:pt x="587" y="9766"/>
                        <a:pt x="-640" y="19704"/>
                        <a:pt x="315" y="29437"/>
                      </a:cubicBezTo>
                      <a:cubicBezTo>
                        <a:pt x="587" y="32199"/>
                        <a:pt x="1041" y="34947"/>
                        <a:pt x="1631" y="37659"/>
                      </a:cubicBezTo>
                      <a:cubicBezTo>
                        <a:pt x="1859" y="38685"/>
                        <a:pt x="3448" y="38249"/>
                        <a:pt x="3221" y="37227"/>
                      </a:cubicBezTo>
                      <a:cubicBezTo>
                        <a:pt x="1132" y="27893"/>
                        <a:pt x="1132" y="18114"/>
                        <a:pt x="3176" y="8780"/>
                      </a:cubicBezTo>
                      <a:cubicBezTo>
                        <a:pt x="3766" y="6141"/>
                        <a:pt x="4539" y="3539"/>
                        <a:pt x="5447" y="991"/>
                      </a:cubicBezTo>
                      <a:cubicBezTo>
                        <a:pt x="5765" y="1"/>
                        <a:pt x="4221" y="-427"/>
                        <a:pt x="3857" y="559"/>
                      </a:cubicBezTo>
                      <a:lnTo>
                        <a:pt x="3857" y="55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 name="Google Shape;121;p3"/>
                <p:cNvSpPr/>
                <p:nvPr/>
              </p:nvSpPr>
              <p:spPr>
                <a:xfrm>
                  <a:off x="6225639" y="1703157"/>
                  <a:ext cx="73750" cy="28297"/>
                </a:xfrm>
                <a:custGeom>
                  <a:rect b="b" l="l" r="r" t="t"/>
                  <a:pathLst>
                    <a:path extrusionOk="0" h="13871" w="36152">
                      <a:moveTo>
                        <a:pt x="1213" y="13748"/>
                      </a:moveTo>
                      <a:cubicBezTo>
                        <a:pt x="9344" y="8820"/>
                        <a:pt x="17883" y="3747"/>
                        <a:pt x="27421" y="2107"/>
                      </a:cubicBezTo>
                      <a:cubicBezTo>
                        <a:pt x="30055" y="1657"/>
                        <a:pt x="32690" y="1521"/>
                        <a:pt x="35370" y="1712"/>
                      </a:cubicBezTo>
                      <a:cubicBezTo>
                        <a:pt x="36414" y="1789"/>
                        <a:pt x="36414" y="154"/>
                        <a:pt x="35370" y="81"/>
                      </a:cubicBezTo>
                      <a:cubicBezTo>
                        <a:pt x="25468" y="-627"/>
                        <a:pt x="16111" y="3388"/>
                        <a:pt x="7663" y="8093"/>
                      </a:cubicBezTo>
                      <a:cubicBezTo>
                        <a:pt x="5210" y="9456"/>
                        <a:pt x="2803" y="10891"/>
                        <a:pt x="396" y="12340"/>
                      </a:cubicBezTo>
                      <a:cubicBezTo>
                        <a:pt x="-512" y="12881"/>
                        <a:pt x="305" y="14293"/>
                        <a:pt x="1213" y="13748"/>
                      </a:cubicBezTo>
                      <a:lnTo>
                        <a:pt x="1213" y="1374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 name="Google Shape;122;p3"/>
                <p:cNvSpPr/>
                <p:nvPr/>
              </p:nvSpPr>
              <p:spPr>
                <a:xfrm>
                  <a:off x="6199051" y="1567122"/>
                  <a:ext cx="19759" cy="50327"/>
                </a:xfrm>
                <a:custGeom>
                  <a:rect b="b" l="l" r="r" t="t"/>
                  <a:pathLst>
                    <a:path extrusionOk="0" h="24670" w="9686">
                      <a:moveTo>
                        <a:pt x="8312" y="237"/>
                      </a:moveTo>
                      <a:cubicBezTo>
                        <a:pt x="4224" y="5451"/>
                        <a:pt x="1499" y="11656"/>
                        <a:pt x="499" y="18197"/>
                      </a:cubicBezTo>
                      <a:cubicBezTo>
                        <a:pt x="181" y="20081"/>
                        <a:pt x="45" y="21980"/>
                        <a:pt x="0" y="23883"/>
                      </a:cubicBezTo>
                      <a:cubicBezTo>
                        <a:pt x="0" y="24932"/>
                        <a:pt x="1635" y="24932"/>
                        <a:pt x="1635" y="23883"/>
                      </a:cubicBezTo>
                      <a:cubicBezTo>
                        <a:pt x="1726" y="15798"/>
                        <a:pt x="4496" y="7777"/>
                        <a:pt x="9447" y="1391"/>
                      </a:cubicBezTo>
                      <a:cubicBezTo>
                        <a:pt x="9720" y="1041"/>
                        <a:pt x="9811" y="578"/>
                        <a:pt x="9447" y="237"/>
                      </a:cubicBezTo>
                      <a:cubicBezTo>
                        <a:pt x="9175" y="-49"/>
                        <a:pt x="8584" y="-108"/>
                        <a:pt x="8312" y="237"/>
                      </a:cubicBezTo>
                      <a:lnTo>
                        <a:pt x="8312" y="23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 name="Google Shape;123;p3"/>
                <p:cNvSpPr/>
                <p:nvPr/>
              </p:nvSpPr>
              <p:spPr>
                <a:xfrm>
                  <a:off x="6237161" y="1614125"/>
                  <a:ext cx="7464" cy="22001"/>
                </a:xfrm>
                <a:custGeom>
                  <a:rect b="b" l="l" r="r" t="t"/>
                  <a:pathLst>
                    <a:path extrusionOk="0" h="10785" w="3659">
                      <a:moveTo>
                        <a:pt x="2145" y="403"/>
                      </a:moveTo>
                      <a:cubicBezTo>
                        <a:pt x="510" y="3310"/>
                        <a:pt x="-217" y="6657"/>
                        <a:pt x="56" y="9968"/>
                      </a:cubicBezTo>
                      <a:cubicBezTo>
                        <a:pt x="101" y="10409"/>
                        <a:pt x="419" y="10786"/>
                        <a:pt x="874" y="10786"/>
                      </a:cubicBezTo>
                      <a:cubicBezTo>
                        <a:pt x="1282" y="10786"/>
                        <a:pt x="1737" y="10413"/>
                        <a:pt x="1691" y="9968"/>
                      </a:cubicBezTo>
                      <a:cubicBezTo>
                        <a:pt x="1419" y="6930"/>
                        <a:pt x="2054" y="3896"/>
                        <a:pt x="3554" y="1225"/>
                      </a:cubicBezTo>
                      <a:cubicBezTo>
                        <a:pt x="4053" y="307"/>
                        <a:pt x="2645" y="-519"/>
                        <a:pt x="2145" y="403"/>
                      </a:cubicBezTo>
                      <a:lnTo>
                        <a:pt x="2145" y="40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 name="Google Shape;124;p3"/>
                <p:cNvSpPr/>
                <p:nvPr/>
              </p:nvSpPr>
              <p:spPr>
                <a:xfrm>
                  <a:off x="6459025" y="1708954"/>
                  <a:ext cx="17466" cy="37650"/>
                </a:xfrm>
                <a:custGeom>
                  <a:rect b="b" l="l" r="r" t="t"/>
                  <a:pathLst>
                    <a:path extrusionOk="0" h="18456" w="8562">
                      <a:moveTo>
                        <a:pt x="1370" y="407"/>
                      </a:moveTo>
                      <a:cubicBezTo>
                        <a:pt x="-1173" y="5340"/>
                        <a:pt x="-38" y="11626"/>
                        <a:pt x="3641" y="15664"/>
                      </a:cubicBezTo>
                      <a:cubicBezTo>
                        <a:pt x="4685" y="16786"/>
                        <a:pt x="5958" y="17717"/>
                        <a:pt x="7320" y="18371"/>
                      </a:cubicBezTo>
                      <a:cubicBezTo>
                        <a:pt x="8274" y="18816"/>
                        <a:pt x="9091" y="17412"/>
                        <a:pt x="8138" y="16963"/>
                      </a:cubicBezTo>
                      <a:cubicBezTo>
                        <a:pt x="3732" y="14864"/>
                        <a:pt x="1234" y="9868"/>
                        <a:pt x="1643" y="5063"/>
                      </a:cubicBezTo>
                      <a:cubicBezTo>
                        <a:pt x="1779" y="3732"/>
                        <a:pt x="2142" y="2419"/>
                        <a:pt x="2778" y="1234"/>
                      </a:cubicBezTo>
                      <a:cubicBezTo>
                        <a:pt x="3232" y="303"/>
                        <a:pt x="1824" y="-524"/>
                        <a:pt x="1370" y="412"/>
                      </a:cubicBezTo>
                      <a:lnTo>
                        <a:pt x="1370" y="41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5" name="Google Shape;125;p3"/>
                <p:cNvSpPr/>
                <p:nvPr/>
              </p:nvSpPr>
              <p:spPr>
                <a:xfrm>
                  <a:off x="6616056" y="1591639"/>
                  <a:ext cx="37648" cy="30488"/>
                </a:xfrm>
                <a:custGeom>
                  <a:rect b="b" l="l" r="r" t="t"/>
                  <a:pathLst>
                    <a:path extrusionOk="0" h="14945" w="18455">
                      <a:moveTo>
                        <a:pt x="1569" y="14581"/>
                      </a:moveTo>
                      <a:cubicBezTo>
                        <a:pt x="5611" y="8808"/>
                        <a:pt x="11335" y="4239"/>
                        <a:pt x="17875" y="1614"/>
                      </a:cubicBezTo>
                      <a:cubicBezTo>
                        <a:pt x="18284" y="1450"/>
                        <a:pt x="18556" y="1068"/>
                        <a:pt x="18420" y="610"/>
                      </a:cubicBezTo>
                      <a:cubicBezTo>
                        <a:pt x="18329" y="219"/>
                        <a:pt x="17830" y="-122"/>
                        <a:pt x="17421" y="42"/>
                      </a:cubicBezTo>
                      <a:cubicBezTo>
                        <a:pt x="10472" y="2836"/>
                        <a:pt x="4431" y="7605"/>
                        <a:pt x="161" y="13759"/>
                      </a:cubicBezTo>
                      <a:cubicBezTo>
                        <a:pt x="-475" y="14622"/>
                        <a:pt x="933" y="15440"/>
                        <a:pt x="1569" y="14581"/>
                      </a:cubicBezTo>
                      <a:lnTo>
                        <a:pt x="1569" y="1458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6" name="Google Shape;126;p3"/>
                <p:cNvSpPr/>
                <p:nvPr/>
              </p:nvSpPr>
              <p:spPr>
                <a:xfrm>
                  <a:off x="6603593" y="1580872"/>
                  <a:ext cx="24729" cy="20590"/>
                </a:xfrm>
                <a:custGeom>
                  <a:rect b="b" l="l" r="r" t="t"/>
                  <a:pathLst>
                    <a:path extrusionOk="0" h="10093" w="12122">
                      <a:moveTo>
                        <a:pt x="1554" y="9687"/>
                      </a:moveTo>
                      <a:cubicBezTo>
                        <a:pt x="4188" y="6144"/>
                        <a:pt x="7731" y="3341"/>
                        <a:pt x="11728" y="1506"/>
                      </a:cubicBezTo>
                      <a:cubicBezTo>
                        <a:pt x="12137" y="1325"/>
                        <a:pt x="12228" y="743"/>
                        <a:pt x="12000" y="389"/>
                      </a:cubicBezTo>
                      <a:cubicBezTo>
                        <a:pt x="11773" y="-20"/>
                        <a:pt x="11319" y="-88"/>
                        <a:pt x="10910" y="98"/>
                      </a:cubicBezTo>
                      <a:cubicBezTo>
                        <a:pt x="6640" y="2051"/>
                        <a:pt x="2916" y="5095"/>
                        <a:pt x="100" y="8864"/>
                      </a:cubicBezTo>
                      <a:cubicBezTo>
                        <a:pt x="-127" y="9219"/>
                        <a:pt x="55" y="9773"/>
                        <a:pt x="418" y="9982"/>
                      </a:cubicBezTo>
                      <a:cubicBezTo>
                        <a:pt x="827" y="10227"/>
                        <a:pt x="1281" y="10041"/>
                        <a:pt x="1508" y="9691"/>
                      </a:cubicBezTo>
                      <a:lnTo>
                        <a:pt x="1508" y="96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 name="Google Shape;127;p3"/>
                <p:cNvSpPr/>
                <p:nvPr/>
              </p:nvSpPr>
              <p:spPr>
                <a:xfrm>
                  <a:off x="7077037" y="1848650"/>
                  <a:ext cx="17191" cy="33111"/>
                </a:xfrm>
                <a:custGeom>
                  <a:rect b="b" l="l" r="r" t="t"/>
                  <a:pathLst>
                    <a:path extrusionOk="0" h="16231" w="8427">
                      <a:moveTo>
                        <a:pt x="0" y="788"/>
                      </a:moveTo>
                      <a:cubicBezTo>
                        <a:pt x="182" y="6552"/>
                        <a:pt x="2725" y="12153"/>
                        <a:pt x="6995" y="16014"/>
                      </a:cubicBezTo>
                      <a:cubicBezTo>
                        <a:pt x="7767" y="16713"/>
                        <a:pt x="8948" y="15564"/>
                        <a:pt x="8176" y="14860"/>
                      </a:cubicBezTo>
                      <a:cubicBezTo>
                        <a:pt x="4179" y="11285"/>
                        <a:pt x="1772" y="6143"/>
                        <a:pt x="1635" y="788"/>
                      </a:cubicBezTo>
                      <a:cubicBezTo>
                        <a:pt x="1635" y="-261"/>
                        <a:pt x="0" y="-265"/>
                        <a:pt x="0" y="788"/>
                      </a:cubicBezTo>
                      <a:lnTo>
                        <a:pt x="0" y="78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 name="Google Shape;128;p3"/>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 name="Google Shape;129;p3"/>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 name="Google Shape;130;p3"/>
                <p:cNvSpPr/>
                <p:nvPr/>
              </p:nvSpPr>
              <p:spPr>
                <a:xfrm>
                  <a:off x="6911794" y="1659667"/>
                  <a:ext cx="81219" cy="72616"/>
                </a:xfrm>
                <a:custGeom>
                  <a:rect b="b" l="l" r="r" t="t"/>
                  <a:pathLst>
                    <a:path extrusionOk="0" h="35596" w="39813">
                      <a:moveTo>
                        <a:pt x="560" y="1617"/>
                      </a:moveTo>
                      <a:cubicBezTo>
                        <a:pt x="7055" y="3629"/>
                        <a:pt x="13141" y="6759"/>
                        <a:pt x="18592" y="10769"/>
                      </a:cubicBezTo>
                      <a:cubicBezTo>
                        <a:pt x="23997" y="14766"/>
                        <a:pt x="28811" y="19676"/>
                        <a:pt x="32672" y="25208"/>
                      </a:cubicBezTo>
                      <a:cubicBezTo>
                        <a:pt x="34852" y="28351"/>
                        <a:pt x="36760" y="31699"/>
                        <a:pt x="38304" y="35201"/>
                      </a:cubicBezTo>
                      <a:cubicBezTo>
                        <a:pt x="38486" y="35605"/>
                        <a:pt x="39076" y="35696"/>
                        <a:pt x="39439" y="35491"/>
                      </a:cubicBezTo>
                      <a:cubicBezTo>
                        <a:pt x="39848" y="35255"/>
                        <a:pt x="39894" y="34774"/>
                        <a:pt x="39712" y="34374"/>
                      </a:cubicBezTo>
                      <a:cubicBezTo>
                        <a:pt x="36896" y="28043"/>
                        <a:pt x="32944" y="22220"/>
                        <a:pt x="28221" y="17164"/>
                      </a:cubicBezTo>
                      <a:cubicBezTo>
                        <a:pt x="23497" y="12114"/>
                        <a:pt x="17910" y="7821"/>
                        <a:pt x="11779" y="4556"/>
                      </a:cubicBezTo>
                      <a:cubicBezTo>
                        <a:pt x="8372" y="2716"/>
                        <a:pt x="4739" y="1199"/>
                        <a:pt x="1014" y="41"/>
                      </a:cubicBezTo>
                      <a:cubicBezTo>
                        <a:pt x="15" y="-272"/>
                        <a:pt x="-439" y="1304"/>
                        <a:pt x="560" y="1612"/>
                      </a:cubicBezTo>
                      <a:lnTo>
                        <a:pt x="560" y="161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31" name="Google Shape;131;p3"/>
              <p:cNvSpPr/>
              <p:nvPr/>
            </p:nvSpPr>
            <p:spPr>
              <a:xfrm>
                <a:off x="-354650" y="3004322"/>
                <a:ext cx="701170" cy="267585"/>
              </a:xfrm>
              <a:custGeom>
                <a:rect b="b" l="l" r="r" t="t"/>
                <a:pathLst>
                  <a:path extrusionOk="0" h="121768" w="319076">
                    <a:moveTo>
                      <a:pt x="18214" y="93571"/>
                    </a:moveTo>
                    <a:cubicBezTo>
                      <a:pt x="7626" y="94570"/>
                      <a:pt x="5" y="82543"/>
                      <a:pt x="0" y="71910"/>
                    </a:cubicBezTo>
                    <a:cubicBezTo>
                      <a:pt x="0" y="67695"/>
                      <a:pt x="818" y="63330"/>
                      <a:pt x="3298" y="59928"/>
                    </a:cubicBezTo>
                    <a:cubicBezTo>
                      <a:pt x="7971" y="53519"/>
                      <a:pt x="17024" y="52256"/>
                      <a:pt x="24927" y="52933"/>
                    </a:cubicBezTo>
                    <a:cubicBezTo>
                      <a:pt x="33493" y="53664"/>
                      <a:pt x="41918" y="56040"/>
                      <a:pt x="49608" y="59887"/>
                    </a:cubicBezTo>
                    <a:cubicBezTo>
                      <a:pt x="46524" y="46047"/>
                      <a:pt x="58628" y="32122"/>
                      <a:pt x="72550" y="29419"/>
                    </a:cubicBezTo>
                    <a:cubicBezTo>
                      <a:pt x="86471" y="26717"/>
                      <a:pt x="100783" y="32785"/>
                      <a:pt x="112020" y="41433"/>
                    </a:cubicBezTo>
                    <a:cubicBezTo>
                      <a:pt x="108373" y="24546"/>
                      <a:pt x="122353" y="7963"/>
                      <a:pt x="138800" y="2671"/>
                    </a:cubicBezTo>
                    <a:cubicBezTo>
                      <a:pt x="158626" y="-3706"/>
                      <a:pt x="181749" y="1577"/>
                      <a:pt x="196833" y="15938"/>
                    </a:cubicBezTo>
                    <a:cubicBezTo>
                      <a:pt x="204391" y="23128"/>
                      <a:pt x="210168" y="33734"/>
                      <a:pt x="207357" y="43776"/>
                    </a:cubicBezTo>
                    <a:cubicBezTo>
                      <a:pt x="229990" y="35133"/>
                      <a:pt x="258518" y="49468"/>
                      <a:pt x="265086" y="72786"/>
                    </a:cubicBezTo>
                    <a:cubicBezTo>
                      <a:pt x="275365" y="70742"/>
                      <a:pt x="286134" y="69648"/>
                      <a:pt x="296235" y="72437"/>
                    </a:cubicBezTo>
                    <a:cubicBezTo>
                      <a:pt x="306337" y="75225"/>
                      <a:pt x="315698" y="82570"/>
                      <a:pt x="318432" y="92689"/>
                    </a:cubicBezTo>
                    <a:cubicBezTo>
                      <a:pt x="319504" y="96650"/>
                      <a:pt x="319409" y="101238"/>
                      <a:pt x="316838" y="104435"/>
                    </a:cubicBezTo>
                    <a:cubicBezTo>
                      <a:pt x="314022" y="107937"/>
                      <a:pt x="309130" y="108836"/>
                      <a:pt x="304656" y="109254"/>
                    </a:cubicBezTo>
                    <a:cubicBezTo>
                      <a:pt x="291525" y="110472"/>
                      <a:pt x="278199" y="109568"/>
                      <a:pt x="265354" y="106588"/>
                    </a:cubicBezTo>
                    <a:cubicBezTo>
                      <a:pt x="263905" y="106252"/>
                      <a:pt x="262384" y="105889"/>
                      <a:pt x="260948" y="106279"/>
                    </a:cubicBezTo>
                    <a:cubicBezTo>
                      <a:pt x="259340" y="106715"/>
                      <a:pt x="258141" y="108010"/>
                      <a:pt x="256956" y="109177"/>
                    </a:cubicBezTo>
                    <a:cubicBezTo>
                      <a:pt x="246214" y="119710"/>
                      <a:pt x="229981" y="123166"/>
                      <a:pt x="215056" y="121277"/>
                    </a:cubicBezTo>
                    <a:cubicBezTo>
                      <a:pt x="200131" y="119388"/>
                      <a:pt x="186227" y="112779"/>
                      <a:pt x="173096" y="105439"/>
                    </a:cubicBezTo>
                    <a:cubicBezTo>
                      <a:pt x="171620" y="111970"/>
                      <a:pt x="166079" y="117058"/>
                      <a:pt x="159797" y="119374"/>
                    </a:cubicBezTo>
                    <a:cubicBezTo>
                      <a:pt x="153516" y="121690"/>
                      <a:pt x="146589" y="121590"/>
                      <a:pt x="139962" y="120641"/>
                    </a:cubicBezTo>
                    <a:cubicBezTo>
                      <a:pt x="127445" y="118852"/>
                      <a:pt x="115363" y="114105"/>
                      <a:pt x="104971" y="106906"/>
                    </a:cubicBezTo>
                    <a:cubicBezTo>
                      <a:pt x="102450" y="105157"/>
                      <a:pt x="99897" y="103213"/>
                      <a:pt x="96872" y="102696"/>
                    </a:cubicBezTo>
                    <a:cubicBezTo>
                      <a:pt x="92925" y="102019"/>
                      <a:pt x="89051" y="103890"/>
                      <a:pt x="85304" y="105312"/>
                    </a:cubicBezTo>
                    <a:cubicBezTo>
                      <a:pt x="68176" y="111793"/>
                      <a:pt x="47778" y="108755"/>
                      <a:pt x="33284" y="97563"/>
                    </a:cubicBezTo>
                    <a:cubicBezTo>
                      <a:pt x="29110" y="99380"/>
                      <a:pt x="21824" y="96355"/>
                      <a:pt x="18214" y="9358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32" name="Google Shape;132;p3"/>
              <p:cNvGrpSpPr/>
              <p:nvPr/>
            </p:nvGrpSpPr>
            <p:grpSpPr>
              <a:xfrm rot="9104011">
                <a:off x="604974" y="3665271"/>
                <a:ext cx="111641" cy="295261"/>
                <a:chOff x="7145508" y="910775"/>
                <a:chExt cx="318111" cy="841320"/>
              </a:xfrm>
            </p:grpSpPr>
            <p:sp>
              <p:nvSpPr>
                <p:cNvPr id="133" name="Google Shape;133;p3"/>
                <p:cNvSpPr/>
                <p:nvPr/>
              </p:nvSpPr>
              <p:spPr>
                <a:xfrm>
                  <a:off x="7145508" y="910775"/>
                  <a:ext cx="318111" cy="841320"/>
                </a:xfrm>
                <a:custGeom>
                  <a:rect b="b" l="l" r="r" t="t"/>
                  <a:pathLst>
                    <a:path extrusionOk="0" h="123406" w="46661">
                      <a:moveTo>
                        <a:pt x="11662" y="1226"/>
                      </a:moveTo>
                      <a:cubicBezTo>
                        <a:pt x="15114" y="22029"/>
                        <a:pt x="8618" y="41832"/>
                        <a:pt x="3350" y="61681"/>
                      </a:cubicBezTo>
                      <a:cubicBezTo>
                        <a:pt x="-920" y="77760"/>
                        <a:pt x="-2646" y="96563"/>
                        <a:pt x="7710" y="109644"/>
                      </a:cubicBezTo>
                      <a:cubicBezTo>
                        <a:pt x="12843" y="116094"/>
                        <a:pt x="20337" y="120273"/>
                        <a:pt x="28013" y="123407"/>
                      </a:cubicBezTo>
                      <a:cubicBezTo>
                        <a:pt x="48044" y="109190"/>
                        <a:pt x="49270" y="89115"/>
                        <a:pt x="44001" y="65087"/>
                      </a:cubicBezTo>
                      <a:cubicBezTo>
                        <a:pt x="38732" y="41105"/>
                        <a:pt x="24425" y="20212"/>
                        <a:pt x="10390" y="0"/>
                      </a:cubicBezTo>
                    </a:path>
                  </a:pathLst>
                </a:custGeom>
                <a:solidFill>
                  <a:schemeClr val="lt2"/>
                </a:solidFill>
                <a:ln cap="flat" cmpd="sng" w="9525">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 name="Google Shape;134;p3"/>
                <p:cNvSpPr/>
                <p:nvPr/>
              </p:nvSpPr>
              <p:spPr>
                <a:xfrm>
                  <a:off x="7290783" y="1149754"/>
                  <a:ext cx="67711" cy="592373"/>
                </a:xfrm>
                <a:custGeom>
                  <a:rect b="b" l="l" r="r" t="t"/>
                  <a:pathLst>
                    <a:path extrusionOk="0" h="86890" w="9932">
                      <a:moveTo>
                        <a:pt x="5704" y="86578"/>
                      </a:moveTo>
                      <a:cubicBezTo>
                        <a:pt x="8384" y="75541"/>
                        <a:pt x="9837" y="64186"/>
                        <a:pt x="9928" y="52785"/>
                      </a:cubicBezTo>
                      <a:cubicBezTo>
                        <a:pt x="10019" y="41340"/>
                        <a:pt x="8838" y="29939"/>
                        <a:pt x="6340" y="18766"/>
                      </a:cubicBezTo>
                      <a:cubicBezTo>
                        <a:pt x="4886" y="12498"/>
                        <a:pt x="3069" y="6321"/>
                        <a:pt x="844" y="280"/>
                      </a:cubicBezTo>
                      <a:cubicBezTo>
                        <a:pt x="662" y="-220"/>
                        <a:pt x="-155" y="7"/>
                        <a:pt x="26" y="507"/>
                      </a:cubicBezTo>
                      <a:cubicBezTo>
                        <a:pt x="3978" y="11181"/>
                        <a:pt x="6658" y="22309"/>
                        <a:pt x="8020" y="33618"/>
                      </a:cubicBezTo>
                      <a:cubicBezTo>
                        <a:pt x="9383" y="44837"/>
                        <a:pt x="9428" y="56192"/>
                        <a:pt x="8202" y="67411"/>
                      </a:cubicBezTo>
                      <a:cubicBezTo>
                        <a:pt x="7520" y="73770"/>
                        <a:pt x="6385" y="80128"/>
                        <a:pt x="4886" y="86351"/>
                      </a:cubicBezTo>
                      <a:cubicBezTo>
                        <a:pt x="4750" y="86896"/>
                        <a:pt x="5567" y="87123"/>
                        <a:pt x="5704" y="86578"/>
                      </a:cubicBezTo>
                      <a:lnTo>
                        <a:pt x="5704" y="8657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 name="Google Shape;135;p3"/>
                <p:cNvSpPr/>
                <p:nvPr/>
              </p:nvSpPr>
              <p:spPr>
                <a:xfrm>
                  <a:off x="7282276" y="1494675"/>
                  <a:ext cx="48731" cy="252377"/>
                </a:xfrm>
                <a:custGeom>
                  <a:rect b="b" l="l" r="r" t="t"/>
                  <a:pathLst>
                    <a:path extrusionOk="0" h="37019" w="7148">
                      <a:moveTo>
                        <a:pt x="7133" y="36480"/>
                      </a:moveTo>
                      <a:cubicBezTo>
                        <a:pt x="5180" y="27123"/>
                        <a:pt x="3454" y="17721"/>
                        <a:pt x="2000" y="8274"/>
                      </a:cubicBezTo>
                      <a:cubicBezTo>
                        <a:pt x="1592" y="5640"/>
                        <a:pt x="1183" y="2960"/>
                        <a:pt x="819" y="280"/>
                      </a:cubicBezTo>
                      <a:cubicBezTo>
                        <a:pt x="774" y="-220"/>
                        <a:pt x="-43" y="7"/>
                        <a:pt x="2" y="507"/>
                      </a:cubicBezTo>
                      <a:cubicBezTo>
                        <a:pt x="1319" y="10000"/>
                        <a:pt x="2909" y="19402"/>
                        <a:pt x="4726" y="28804"/>
                      </a:cubicBezTo>
                      <a:cubicBezTo>
                        <a:pt x="5225" y="31438"/>
                        <a:pt x="5770" y="34072"/>
                        <a:pt x="6315" y="36707"/>
                      </a:cubicBezTo>
                      <a:cubicBezTo>
                        <a:pt x="6452" y="37252"/>
                        <a:pt x="7269" y="37025"/>
                        <a:pt x="7133" y="36480"/>
                      </a:cubicBezTo>
                      <a:lnTo>
                        <a:pt x="7133" y="364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sp>
        <p:nvSpPr>
          <p:cNvPr id="136" name="Google Shape;136;p3"/>
          <p:cNvSpPr txBox="1"/>
          <p:nvPr>
            <p:ph type="title"/>
          </p:nvPr>
        </p:nvSpPr>
        <p:spPr>
          <a:xfrm>
            <a:off x="1120350" y="2672325"/>
            <a:ext cx="4422900" cy="1529700"/>
          </a:xfrm>
          <a:prstGeom prst="rect">
            <a:avLst/>
          </a:prstGeom>
        </p:spPr>
        <p:txBody>
          <a:bodyPr anchorCtr="0" anchor="t" bIns="91425" lIns="91425" spcFirstLastPara="1" rIns="91425" wrap="square" tIns="91425">
            <a:noAutofit/>
          </a:bodyPr>
          <a:lstStyle>
            <a:lvl1pPr lvl="0">
              <a:spcBef>
                <a:spcPts val="0"/>
              </a:spcBef>
              <a:spcAft>
                <a:spcPts val="0"/>
              </a:spcAft>
              <a:buSzPts val="5000"/>
              <a:buNone/>
              <a:defRPr sz="40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p:txBody>
      </p:sp>
      <p:sp>
        <p:nvSpPr>
          <p:cNvPr id="137" name="Google Shape;137;p3"/>
          <p:cNvSpPr txBox="1"/>
          <p:nvPr>
            <p:ph hasCustomPrompt="1" idx="2" type="title"/>
          </p:nvPr>
        </p:nvSpPr>
        <p:spPr>
          <a:xfrm>
            <a:off x="1236025" y="1519583"/>
            <a:ext cx="1089900" cy="1027800"/>
          </a:xfrm>
          <a:prstGeom prst="rect">
            <a:avLst/>
          </a:prstGeom>
          <a:solidFill>
            <a:schemeClr val="accent6"/>
          </a:solidFill>
        </p:spPr>
        <p:txBody>
          <a:bodyPr anchorCtr="0" anchor="ctr" bIns="91425" lIns="91425" spcFirstLastPara="1" rIns="91425" wrap="square" tIns="91425">
            <a:noAutofit/>
          </a:bodyPr>
          <a:lstStyle>
            <a:lvl1pPr lvl="0" rtl="0" algn="ctr">
              <a:spcBef>
                <a:spcPts val="0"/>
              </a:spcBef>
              <a:spcAft>
                <a:spcPts val="0"/>
              </a:spcAft>
              <a:buSzPts val="6000"/>
              <a:buNone/>
              <a:defRPr sz="5000">
                <a:solidFill>
                  <a:schemeClr val="l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1258" name="Shape 1258"/>
        <p:cNvGrpSpPr/>
        <p:nvPr/>
      </p:nvGrpSpPr>
      <p:grpSpPr>
        <a:xfrm>
          <a:off x="0" y="0"/>
          <a:ext cx="0" cy="0"/>
          <a:chOff x="0" y="0"/>
          <a:chExt cx="0" cy="0"/>
        </a:xfrm>
      </p:grpSpPr>
      <p:grpSp>
        <p:nvGrpSpPr>
          <p:cNvPr id="1259" name="Google Shape;1259;p21"/>
          <p:cNvGrpSpPr/>
          <p:nvPr/>
        </p:nvGrpSpPr>
        <p:grpSpPr>
          <a:xfrm>
            <a:off x="-562362" y="-8"/>
            <a:ext cx="10640264" cy="5170624"/>
            <a:chOff x="-562362" y="-8"/>
            <a:chExt cx="10640264" cy="5170624"/>
          </a:xfrm>
        </p:grpSpPr>
        <p:grpSp>
          <p:nvGrpSpPr>
            <p:cNvPr id="1260" name="Google Shape;1260;p21"/>
            <p:cNvGrpSpPr/>
            <p:nvPr/>
          </p:nvGrpSpPr>
          <p:grpSpPr>
            <a:xfrm>
              <a:off x="-562362" y="65267"/>
              <a:ext cx="1818037" cy="5105349"/>
              <a:chOff x="-562362" y="65267"/>
              <a:chExt cx="1818037" cy="5105349"/>
            </a:xfrm>
          </p:grpSpPr>
          <p:grpSp>
            <p:nvGrpSpPr>
              <p:cNvPr id="1261" name="Google Shape;1261;p21"/>
              <p:cNvGrpSpPr/>
              <p:nvPr/>
            </p:nvGrpSpPr>
            <p:grpSpPr>
              <a:xfrm>
                <a:off x="-562362" y="2572586"/>
                <a:ext cx="1745627" cy="2598030"/>
                <a:chOff x="-562362" y="2572586"/>
                <a:chExt cx="1745627" cy="2598030"/>
              </a:xfrm>
            </p:grpSpPr>
            <p:sp>
              <p:nvSpPr>
                <p:cNvPr id="1262" name="Google Shape;1262;p21"/>
                <p:cNvSpPr/>
                <p:nvPr/>
              </p:nvSpPr>
              <p:spPr>
                <a:xfrm>
                  <a:off x="-562362" y="2572586"/>
                  <a:ext cx="945263" cy="360738"/>
                </a:xfrm>
                <a:custGeom>
                  <a:rect b="b" l="l" r="r" t="t"/>
                  <a:pathLst>
                    <a:path extrusionOk="0" h="121768" w="319076">
                      <a:moveTo>
                        <a:pt x="18214" y="93571"/>
                      </a:moveTo>
                      <a:cubicBezTo>
                        <a:pt x="7626" y="94570"/>
                        <a:pt x="5" y="82543"/>
                        <a:pt x="0" y="71910"/>
                      </a:cubicBezTo>
                      <a:cubicBezTo>
                        <a:pt x="0" y="67695"/>
                        <a:pt x="818" y="63330"/>
                        <a:pt x="3298" y="59928"/>
                      </a:cubicBezTo>
                      <a:cubicBezTo>
                        <a:pt x="7971" y="53519"/>
                        <a:pt x="17024" y="52256"/>
                        <a:pt x="24927" y="52933"/>
                      </a:cubicBezTo>
                      <a:cubicBezTo>
                        <a:pt x="33493" y="53664"/>
                        <a:pt x="41918" y="56040"/>
                        <a:pt x="49608" y="59887"/>
                      </a:cubicBezTo>
                      <a:cubicBezTo>
                        <a:pt x="46524" y="46047"/>
                        <a:pt x="58628" y="32122"/>
                        <a:pt x="72550" y="29419"/>
                      </a:cubicBezTo>
                      <a:cubicBezTo>
                        <a:pt x="86471" y="26717"/>
                        <a:pt x="100783" y="32785"/>
                        <a:pt x="112020" y="41433"/>
                      </a:cubicBezTo>
                      <a:cubicBezTo>
                        <a:pt x="108373" y="24546"/>
                        <a:pt x="122353" y="7963"/>
                        <a:pt x="138800" y="2671"/>
                      </a:cubicBezTo>
                      <a:cubicBezTo>
                        <a:pt x="158626" y="-3706"/>
                        <a:pt x="181749" y="1577"/>
                        <a:pt x="196833" y="15938"/>
                      </a:cubicBezTo>
                      <a:cubicBezTo>
                        <a:pt x="204391" y="23128"/>
                        <a:pt x="210168" y="33734"/>
                        <a:pt x="207357" y="43776"/>
                      </a:cubicBezTo>
                      <a:cubicBezTo>
                        <a:pt x="229990" y="35133"/>
                        <a:pt x="258518" y="49468"/>
                        <a:pt x="265086" y="72786"/>
                      </a:cubicBezTo>
                      <a:cubicBezTo>
                        <a:pt x="275365" y="70742"/>
                        <a:pt x="286134" y="69648"/>
                        <a:pt x="296235" y="72437"/>
                      </a:cubicBezTo>
                      <a:cubicBezTo>
                        <a:pt x="306337" y="75225"/>
                        <a:pt x="315698" y="82570"/>
                        <a:pt x="318432" y="92689"/>
                      </a:cubicBezTo>
                      <a:cubicBezTo>
                        <a:pt x="319504" y="96650"/>
                        <a:pt x="319409" y="101238"/>
                        <a:pt x="316838" y="104435"/>
                      </a:cubicBezTo>
                      <a:cubicBezTo>
                        <a:pt x="314022" y="107937"/>
                        <a:pt x="309130" y="108836"/>
                        <a:pt x="304656" y="109254"/>
                      </a:cubicBezTo>
                      <a:cubicBezTo>
                        <a:pt x="291525" y="110472"/>
                        <a:pt x="278199" y="109568"/>
                        <a:pt x="265354" y="106588"/>
                      </a:cubicBezTo>
                      <a:cubicBezTo>
                        <a:pt x="263905" y="106252"/>
                        <a:pt x="262384" y="105889"/>
                        <a:pt x="260948" y="106279"/>
                      </a:cubicBezTo>
                      <a:cubicBezTo>
                        <a:pt x="259340" y="106715"/>
                        <a:pt x="258141" y="108010"/>
                        <a:pt x="256956" y="109177"/>
                      </a:cubicBezTo>
                      <a:cubicBezTo>
                        <a:pt x="246214" y="119710"/>
                        <a:pt x="229981" y="123166"/>
                        <a:pt x="215056" y="121277"/>
                      </a:cubicBezTo>
                      <a:cubicBezTo>
                        <a:pt x="200131" y="119388"/>
                        <a:pt x="186227" y="112779"/>
                        <a:pt x="173096" y="105439"/>
                      </a:cubicBezTo>
                      <a:cubicBezTo>
                        <a:pt x="171620" y="111970"/>
                        <a:pt x="166079" y="117058"/>
                        <a:pt x="159797" y="119374"/>
                      </a:cubicBezTo>
                      <a:cubicBezTo>
                        <a:pt x="153516" y="121690"/>
                        <a:pt x="146589" y="121590"/>
                        <a:pt x="139962" y="120641"/>
                      </a:cubicBezTo>
                      <a:cubicBezTo>
                        <a:pt x="127445" y="118852"/>
                        <a:pt x="115363" y="114105"/>
                        <a:pt x="104971" y="106906"/>
                      </a:cubicBezTo>
                      <a:cubicBezTo>
                        <a:pt x="102450" y="105157"/>
                        <a:pt x="99897" y="103213"/>
                        <a:pt x="96872" y="102696"/>
                      </a:cubicBezTo>
                      <a:cubicBezTo>
                        <a:pt x="92925" y="102019"/>
                        <a:pt x="89051" y="103890"/>
                        <a:pt x="85304" y="105312"/>
                      </a:cubicBezTo>
                      <a:cubicBezTo>
                        <a:pt x="68176" y="111793"/>
                        <a:pt x="47778" y="108755"/>
                        <a:pt x="33284" y="97563"/>
                      </a:cubicBezTo>
                      <a:cubicBezTo>
                        <a:pt x="29110" y="99380"/>
                        <a:pt x="21824" y="96355"/>
                        <a:pt x="18214" y="9358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263" name="Google Shape;1263;p21"/>
                <p:cNvGrpSpPr/>
                <p:nvPr/>
              </p:nvGrpSpPr>
              <p:grpSpPr>
                <a:xfrm rot="3704011">
                  <a:off x="214699" y="2666608"/>
                  <a:ext cx="111641" cy="295261"/>
                  <a:chOff x="7145508" y="910775"/>
                  <a:chExt cx="318111" cy="841320"/>
                </a:xfrm>
              </p:grpSpPr>
              <p:sp>
                <p:nvSpPr>
                  <p:cNvPr id="1264" name="Google Shape;1264;p21"/>
                  <p:cNvSpPr/>
                  <p:nvPr/>
                </p:nvSpPr>
                <p:spPr>
                  <a:xfrm>
                    <a:off x="7145508" y="910775"/>
                    <a:ext cx="318111" cy="841320"/>
                  </a:xfrm>
                  <a:custGeom>
                    <a:rect b="b" l="l" r="r" t="t"/>
                    <a:pathLst>
                      <a:path extrusionOk="0" h="123406" w="46661">
                        <a:moveTo>
                          <a:pt x="11662" y="1226"/>
                        </a:moveTo>
                        <a:cubicBezTo>
                          <a:pt x="15114" y="22029"/>
                          <a:pt x="8618" y="41832"/>
                          <a:pt x="3350" y="61681"/>
                        </a:cubicBezTo>
                        <a:cubicBezTo>
                          <a:pt x="-920" y="77760"/>
                          <a:pt x="-2646" y="96563"/>
                          <a:pt x="7710" y="109644"/>
                        </a:cubicBezTo>
                        <a:cubicBezTo>
                          <a:pt x="12843" y="116094"/>
                          <a:pt x="20337" y="120273"/>
                          <a:pt x="28013" y="123407"/>
                        </a:cubicBezTo>
                        <a:cubicBezTo>
                          <a:pt x="48044" y="109190"/>
                          <a:pt x="49270" y="89115"/>
                          <a:pt x="44001" y="65087"/>
                        </a:cubicBezTo>
                        <a:cubicBezTo>
                          <a:pt x="38732" y="41105"/>
                          <a:pt x="24425" y="20212"/>
                          <a:pt x="10390" y="0"/>
                        </a:cubicBezTo>
                      </a:path>
                    </a:pathLst>
                  </a:custGeom>
                  <a:solidFill>
                    <a:schemeClr val="lt2"/>
                  </a:solidFill>
                  <a:ln cap="flat" cmpd="sng" w="9525">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65" name="Google Shape;1265;p21"/>
                  <p:cNvSpPr/>
                  <p:nvPr/>
                </p:nvSpPr>
                <p:spPr>
                  <a:xfrm>
                    <a:off x="7290783" y="1149754"/>
                    <a:ext cx="67711" cy="592373"/>
                  </a:xfrm>
                  <a:custGeom>
                    <a:rect b="b" l="l" r="r" t="t"/>
                    <a:pathLst>
                      <a:path extrusionOk="0" h="86890" w="9932">
                        <a:moveTo>
                          <a:pt x="5704" y="86578"/>
                        </a:moveTo>
                        <a:cubicBezTo>
                          <a:pt x="8384" y="75541"/>
                          <a:pt x="9837" y="64186"/>
                          <a:pt x="9928" y="52785"/>
                        </a:cubicBezTo>
                        <a:cubicBezTo>
                          <a:pt x="10019" y="41340"/>
                          <a:pt x="8838" y="29939"/>
                          <a:pt x="6340" y="18766"/>
                        </a:cubicBezTo>
                        <a:cubicBezTo>
                          <a:pt x="4886" y="12498"/>
                          <a:pt x="3069" y="6321"/>
                          <a:pt x="844" y="280"/>
                        </a:cubicBezTo>
                        <a:cubicBezTo>
                          <a:pt x="662" y="-220"/>
                          <a:pt x="-155" y="7"/>
                          <a:pt x="26" y="507"/>
                        </a:cubicBezTo>
                        <a:cubicBezTo>
                          <a:pt x="3978" y="11181"/>
                          <a:pt x="6658" y="22309"/>
                          <a:pt x="8020" y="33618"/>
                        </a:cubicBezTo>
                        <a:cubicBezTo>
                          <a:pt x="9383" y="44837"/>
                          <a:pt x="9428" y="56192"/>
                          <a:pt x="8202" y="67411"/>
                        </a:cubicBezTo>
                        <a:cubicBezTo>
                          <a:pt x="7520" y="73770"/>
                          <a:pt x="6385" y="80128"/>
                          <a:pt x="4886" y="86351"/>
                        </a:cubicBezTo>
                        <a:cubicBezTo>
                          <a:pt x="4750" y="86896"/>
                          <a:pt x="5567" y="87123"/>
                          <a:pt x="5704" y="86578"/>
                        </a:cubicBezTo>
                        <a:lnTo>
                          <a:pt x="5704" y="8657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66" name="Google Shape;1266;p21"/>
                  <p:cNvSpPr/>
                  <p:nvPr/>
                </p:nvSpPr>
                <p:spPr>
                  <a:xfrm>
                    <a:off x="7282276" y="1494675"/>
                    <a:ext cx="48731" cy="252377"/>
                  </a:xfrm>
                  <a:custGeom>
                    <a:rect b="b" l="l" r="r" t="t"/>
                    <a:pathLst>
                      <a:path extrusionOk="0" h="37019" w="7148">
                        <a:moveTo>
                          <a:pt x="7133" y="36480"/>
                        </a:moveTo>
                        <a:cubicBezTo>
                          <a:pt x="5180" y="27123"/>
                          <a:pt x="3454" y="17721"/>
                          <a:pt x="2000" y="8274"/>
                        </a:cubicBezTo>
                        <a:cubicBezTo>
                          <a:pt x="1592" y="5640"/>
                          <a:pt x="1183" y="2960"/>
                          <a:pt x="819" y="280"/>
                        </a:cubicBezTo>
                        <a:cubicBezTo>
                          <a:pt x="774" y="-220"/>
                          <a:pt x="-43" y="7"/>
                          <a:pt x="2" y="507"/>
                        </a:cubicBezTo>
                        <a:cubicBezTo>
                          <a:pt x="1319" y="10000"/>
                          <a:pt x="2909" y="19402"/>
                          <a:pt x="4726" y="28804"/>
                        </a:cubicBezTo>
                        <a:cubicBezTo>
                          <a:pt x="5225" y="31438"/>
                          <a:pt x="5770" y="34072"/>
                          <a:pt x="6315" y="36707"/>
                        </a:cubicBezTo>
                        <a:cubicBezTo>
                          <a:pt x="6452" y="37252"/>
                          <a:pt x="7269" y="37025"/>
                          <a:pt x="7133" y="36480"/>
                        </a:cubicBezTo>
                        <a:lnTo>
                          <a:pt x="7133" y="364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267" name="Google Shape;1267;p21"/>
                <p:cNvGrpSpPr/>
                <p:nvPr/>
              </p:nvGrpSpPr>
              <p:grpSpPr>
                <a:xfrm>
                  <a:off x="-287840" y="3826959"/>
                  <a:ext cx="1471105" cy="1343657"/>
                  <a:chOff x="3421737" y="4180023"/>
                  <a:chExt cx="807856" cy="737868"/>
                </a:xfrm>
              </p:grpSpPr>
              <p:sp>
                <p:nvSpPr>
                  <p:cNvPr id="1268" name="Google Shape;1268;p21"/>
                  <p:cNvSpPr/>
                  <p:nvPr/>
                </p:nvSpPr>
                <p:spPr>
                  <a:xfrm>
                    <a:off x="3421737" y="4180023"/>
                    <a:ext cx="378130" cy="733613"/>
                  </a:xfrm>
                  <a:custGeom>
                    <a:rect b="b" l="l" r="r" t="t"/>
                    <a:pathLst>
                      <a:path extrusionOk="0" h="407563" w="210072">
                        <a:moveTo>
                          <a:pt x="195575" y="351895"/>
                        </a:moveTo>
                        <a:cubicBezTo>
                          <a:pt x="204704" y="333227"/>
                          <a:pt x="214015" y="312379"/>
                          <a:pt x="208338" y="292394"/>
                        </a:cubicBezTo>
                        <a:cubicBezTo>
                          <a:pt x="202252" y="271047"/>
                          <a:pt x="181313" y="258193"/>
                          <a:pt x="164099" y="244158"/>
                        </a:cubicBezTo>
                        <a:cubicBezTo>
                          <a:pt x="159011" y="239980"/>
                          <a:pt x="153879" y="235211"/>
                          <a:pt x="151880" y="228897"/>
                        </a:cubicBezTo>
                        <a:cubicBezTo>
                          <a:pt x="149791" y="222311"/>
                          <a:pt x="151471" y="215180"/>
                          <a:pt x="153879" y="208731"/>
                        </a:cubicBezTo>
                        <a:cubicBezTo>
                          <a:pt x="158784" y="195604"/>
                          <a:pt x="166597" y="183795"/>
                          <a:pt x="173137" y="171440"/>
                        </a:cubicBezTo>
                        <a:cubicBezTo>
                          <a:pt x="179723" y="159041"/>
                          <a:pt x="185173" y="145551"/>
                          <a:pt x="184765" y="131562"/>
                        </a:cubicBezTo>
                        <a:cubicBezTo>
                          <a:pt x="184311" y="117572"/>
                          <a:pt x="176680" y="103038"/>
                          <a:pt x="163599" y="98042"/>
                        </a:cubicBezTo>
                        <a:cubicBezTo>
                          <a:pt x="157058" y="95498"/>
                          <a:pt x="148792" y="94907"/>
                          <a:pt x="145249" y="88821"/>
                        </a:cubicBezTo>
                        <a:cubicBezTo>
                          <a:pt x="143569" y="86005"/>
                          <a:pt x="143432" y="82553"/>
                          <a:pt x="143432" y="79283"/>
                        </a:cubicBezTo>
                        <a:cubicBezTo>
                          <a:pt x="143432" y="67564"/>
                          <a:pt x="144976" y="55846"/>
                          <a:pt x="144295" y="44128"/>
                        </a:cubicBezTo>
                        <a:cubicBezTo>
                          <a:pt x="143569" y="32455"/>
                          <a:pt x="140298" y="20373"/>
                          <a:pt x="132213" y="11924"/>
                        </a:cubicBezTo>
                        <a:cubicBezTo>
                          <a:pt x="123675" y="3113"/>
                          <a:pt x="110775" y="-566"/>
                          <a:pt x="98557" y="70"/>
                        </a:cubicBezTo>
                        <a:cubicBezTo>
                          <a:pt x="86293" y="660"/>
                          <a:pt x="74575" y="5066"/>
                          <a:pt x="63538" y="10471"/>
                        </a:cubicBezTo>
                        <a:cubicBezTo>
                          <a:pt x="55317" y="14468"/>
                          <a:pt x="47187" y="19146"/>
                          <a:pt x="41100" y="26005"/>
                        </a:cubicBezTo>
                        <a:cubicBezTo>
                          <a:pt x="35196" y="32727"/>
                          <a:pt x="31562" y="41084"/>
                          <a:pt x="28560" y="49487"/>
                        </a:cubicBezTo>
                        <a:cubicBezTo>
                          <a:pt x="13258" y="92500"/>
                          <a:pt x="12336" y="139056"/>
                          <a:pt x="8834" y="184567"/>
                        </a:cubicBezTo>
                        <a:cubicBezTo>
                          <a:pt x="3293" y="256558"/>
                          <a:pt x="-8925" y="330457"/>
                          <a:pt x="10873" y="399904"/>
                        </a:cubicBezTo>
                        <a:cubicBezTo>
                          <a:pt x="50957" y="409988"/>
                          <a:pt x="92607" y="407126"/>
                          <a:pt x="133530" y="406990"/>
                        </a:cubicBezTo>
                        <a:cubicBezTo>
                          <a:pt x="147111" y="406944"/>
                          <a:pt x="162781" y="410805"/>
                          <a:pt x="172138" y="399087"/>
                        </a:cubicBezTo>
                        <a:cubicBezTo>
                          <a:pt x="182494" y="386187"/>
                          <a:pt x="188353" y="366702"/>
                          <a:pt x="195575" y="35189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69" name="Google Shape;1269;p21"/>
                  <p:cNvSpPr/>
                  <p:nvPr/>
                </p:nvSpPr>
                <p:spPr>
                  <a:xfrm>
                    <a:off x="3700624" y="4562826"/>
                    <a:ext cx="528968" cy="348757"/>
                  </a:xfrm>
                  <a:custGeom>
                    <a:rect b="b" l="l" r="r" t="t"/>
                    <a:pathLst>
                      <a:path extrusionOk="0" h="193754" w="293871">
                        <a:moveTo>
                          <a:pt x="6627" y="193754"/>
                        </a:moveTo>
                        <a:lnTo>
                          <a:pt x="235863" y="193754"/>
                        </a:lnTo>
                        <a:cubicBezTo>
                          <a:pt x="250034" y="191347"/>
                          <a:pt x="272244" y="192028"/>
                          <a:pt x="286643" y="191756"/>
                        </a:cubicBezTo>
                        <a:cubicBezTo>
                          <a:pt x="290140" y="180764"/>
                          <a:pt x="293683" y="169545"/>
                          <a:pt x="293865" y="158009"/>
                        </a:cubicBezTo>
                        <a:cubicBezTo>
                          <a:pt x="294046" y="146472"/>
                          <a:pt x="290322" y="134299"/>
                          <a:pt x="281465" y="126896"/>
                        </a:cubicBezTo>
                        <a:cubicBezTo>
                          <a:pt x="272108" y="118993"/>
                          <a:pt x="258936" y="117766"/>
                          <a:pt x="246718" y="118130"/>
                        </a:cubicBezTo>
                        <a:cubicBezTo>
                          <a:pt x="224417" y="118856"/>
                          <a:pt x="202252" y="123943"/>
                          <a:pt x="181858" y="133028"/>
                        </a:cubicBezTo>
                        <a:cubicBezTo>
                          <a:pt x="190579" y="116949"/>
                          <a:pt x="191260" y="95783"/>
                          <a:pt x="180450" y="81021"/>
                        </a:cubicBezTo>
                        <a:cubicBezTo>
                          <a:pt x="169640" y="66305"/>
                          <a:pt x="146430" y="61082"/>
                          <a:pt x="132078" y="72482"/>
                        </a:cubicBezTo>
                        <a:cubicBezTo>
                          <a:pt x="139935" y="52815"/>
                          <a:pt x="136347" y="29106"/>
                          <a:pt x="123130" y="12618"/>
                        </a:cubicBezTo>
                        <a:cubicBezTo>
                          <a:pt x="116998" y="4942"/>
                          <a:pt x="107596" y="-1507"/>
                          <a:pt x="97922" y="310"/>
                        </a:cubicBezTo>
                        <a:cubicBezTo>
                          <a:pt x="89337" y="1944"/>
                          <a:pt x="83205" y="9621"/>
                          <a:pt x="79118" y="17342"/>
                        </a:cubicBezTo>
                        <a:cubicBezTo>
                          <a:pt x="71533" y="31786"/>
                          <a:pt x="68262" y="48500"/>
                          <a:pt x="69806" y="64715"/>
                        </a:cubicBezTo>
                        <a:cubicBezTo>
                          <a:pt x="58678" y="61809"/>
                          <a:pt x="46279" y="59038"/>
                          <a:pt x="36195" y="64579"/>
                        </a:cubicBezTo>
                        <a:cubicBezTo>
                          <a:pt x="28520" y="68803"/>
                          <a:pt x="23932" y="77070"/>
                          <a:pt x="20934" y="85336"/>
                        </a:cubicBezTo>
                        <a:cubicBezTo>
                          <a:pt x="13712" y="105366"/>
                          <a:pt x="13622" y="127849"/>
                          <a:pt x="20662" y="147925"/>
                        </a:cubicBezTo>
                        <a:cubicBezTo>
                          <a:pt x="13758" y="145881"/>
                          <a:pt x="5673" y="149152"/>
                          <a:pt x="2085" y="155374"/>
                        </a:cubicBezTo>
                        <a:cubicBezTo>
                          <a:pt x="-1549" y="161597"/>
                          <a:pt x="-322" y="170226"/>
                          <a:pt x="4901" y="175177"/>
                        </a:cubicBezTo>
                        <a:cubicBezTo>
                          <a:pt x="4901" y="180401"/>
                          <a:pt x="6627" y="188531"/>
                          <a:pt x="6627" y="19375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0" name="Google Shape;1270;p21"/>
                  <p:cNvSpPr/>
                  <p:nvPr/>
                </p:nvSpPr>
                <p:spPr>
                  <a:xfrm>
                    <a:off x="3522168" y="4403622"/>
                    <a:ext cx="381526" cy="463106"/>
                  </a:xfrm>
                  <a:custGeom>
                    <a:rect b="b" l="l" r="r" t="t"/>
                    <a:pathLst>
                      <a:path extrusionOk="0" h="257281" w="211959">
                        <a:moveTo>
                          <a:pt x="31368" y="123997"/>
                        </a:moveTo>
                        <a:cubicBezTo>
                          <a:pt x="50127" y="100152"/>
                          <a:pt x="74109" y="81075"/>
                          <a:pt x="98136" y="62544"/>
                        </a:cubicBezTo>
                        <a:cubicBezTo>
                          <a:pt x="103359" y="83755"/>
                          <a:pt x="112625" y="104012"/>
                          <a:pt x="125615" y="121635"/>
                        </a:cubicBezTo>
                        <a:cubicBezTo>
                          <a:pt x="117667" y="110825"/>
                          <a:pt x="127795" y="59273"/>
                          <a:pt x="128295" y="45012"/>
                        </a:cubicBezTo>
                        <a:cubicBezTo>
                          <a:pt x="128386" y="43104"/>
                          <a:pt x="128432" y="41287"/>
                          <a:pt x="128522" y="39607"/>
                        </a:cubicBezTo>
                        <a:cubicBezTo>
                          <a:pt x="154094" y="21257"/>
                          <a:pt x="181300" y="5359"/>
                          <a:pt x="211959" y="0"/>
                        </a:cubicBezTo>
                        <a:cubicBezTo>
                          <a:pt x="208825" y="91158"/>
                          <a:pt x="161543" y="179773"/>
                          <a:pt x="87599" y="233188"/>
                        </a:cubicBezTo>
                        <a:cubicBezTo>
                          <a:pt x="62708" y="251174"/>
                          <a:pt x="29597" y="265481"/>
                          <a:pt x="2072" y="251901"/>
                        </a:cubicBezTo>
                        <a:cubicBezTo>
                          <a:pt x="4162" y="239228"/>
                          <a:pt x="1209" y="225193"/>
                          <a:pt x="256" y="212385"/>
                        </a:cubicBezTo>
                        <a:cubicBezTo>
                          <a:pt x="-2061" y="180500"/>
                          <a:pt x="11611" y="149115"/>
                          <a:pt x="31368" y="12399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1" name="Google Shape;1271;p21"/>
                  <p:cNvSpPr/>
                  <p:nvPr/>
                </p:nvSpPr>
                <p:spPr>
                  <a:xfrm>
                    <a:off x="3470436" y="4355051"/>
                    <a:ext cx="126317" cy="504518"/>
                  </a:xfrm>
                  <a:custGeom>
                    <a:rect b="b" l="l" r="r" t="t"/>
                    <a:pathLst>
                      <a:path extrusionOk="0" h="280288" w="70176">
                        <a:moveTo>
                          <a:pt x="31762" y="280288"/>
                        </a:moveTo>
                        <a:cubicBezTo>
                          <a:pt x="8053" y="238729"/>
                          <a:pt x="-382" y="189902"/>
                          <a:pt x="13" y="142120"/>
                        </a:cubicBezTo>
                        <a:cubicBezTo>
                          <a:pt x="408" y="94292"/>
                          <a:pt x="9188" y="47010"/>
                          <a:pt x="17908" y="0"/>
                        </a:cubicBezTo>
                        <a:cubicBezTo>
                          <a:pt x="50566" y="33565"/>
                          <a:pt x="66599" y="80757"/>
                          <a:pt x="69597" y="127449"/>
                        </a:cubicBezTo>
                        <a:cubicBezTo>
                          <a:pt x="72595" y="174187"/>
                          <a:pt x="63556" y="220878"/>
                          <a:pt x="51792" y="266208"/>
                        </a:cubicBezTo>
                        <a:cubicBezTo>
                          <a:pt x="49612" y="274701"/>
                          <a:pt x="40482" y="279516"/>
                          <a:pt x="31762" y="28028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2" name="Google Shape;1272;p21"/>
                  <p:cNvSpPr/>
                  <p:nvPr/>
                </p:nvSpPr>
                <p:spPr>
                  <a:xfrm>
                    <a:off x="3556970" y="4649825"/>
                    <a:ext cx="440912" cy="268065"/>
                  </a:xfrm>
                  <a:custGeom>
                    <a:rect b="b" l="l" r="r" t="t"/>
                    <a:pathLst>
                      <a:path extrusionOk="0" h="148925" w="244951">
                        <a:moveTo>
                          <a:pt x="0" y="136896"/>
                        </a:moveTo>
                        <a:cubicBezTo>
                          <a:pt x="26662" y="97199"/>
                          <a:pt x="66677" y="67948"/>
                          <a:pt x="109690" y="47055"/>
                        </a:cubicBezTo>
                        <a:cubicBezTo>
                          <a:pt x="152703" y="26207"/>
                          <a:pt x="198941" y="13035"/>
                          <a:pt x="244951" y="0"/>
                        </a:cubicBezTo>
                        <a:cubicBezTo>
                          <a:pt x="229372" y="44194"/>
                          <a:pt x="194217" y="79485"/>
                          <a:pt x="153702" y="102922"/>
                        </a:cubicBezTo>
                        <a:cubicBezTo>
                          <a:pt x="113142" y="126359"/>
                          <a:pt x="67313" y="138986"/>
                          <a:pt x="21484" y="148615"/>
                        </a:cubicBezTo>
                        <a:cubicBezTo>
                          <a:pt x="12945" y="150386"/>
                          <a:pt x="4542" y="144345"/>
                          <a:pt x="0" y="13689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3" name="Google Shape;1273;p21"/>
                  <p:cNvSpPr/>
                  <p:nvPr/>
                </p:nvSpPr>
                <p:spPr>
                  <a:xfrm>
                    <a:off x="3597140" y="4673211"/>
                    <a:ext cx="379818" cy="217123"/>
                  </a:xfrm>
                  <a:custGeom>
                    <a:rect b="b" l="l" r="r" t="t"/>
                    <a:pathLst>
                      <a:path extrusionOk="0" h="120624" w="211010">
                        <a:moveTo>
                          <a:pt x="210282" y="91"/>
                        </a:moveTo>
                        <a:cubicBezTo>
                          <a:pt x="197655" y="10129"/>
                          <a:pt x="184847" y="19894"/>
                          <a:pt x="171721" y="29205"/>
                        </a:cubicBezTo>
                        <a:cubicBezTo>
                          <a:pt x="158685" y="38471"/>
                          <a:pt x="145331" y="47328"/>
                          <a:pt x="131569" y="55504"/>
                        </a:cubicBezTo>
                        <a:cubicBezTo>
                          <a:pt x="117898" y="63680"/>
                          <a:pt x="103772" y="71265"/>
                          <a:pt x="89283" y="77987"/>
                        </a:cubicBezTo>
                        <a:cubicBezTo>
                          <a:pt x="74975" y="84573"/>
                          <a:pt x="60214" y="89978"/>
                          <a:pt x="45589" y="95792"/>
                        </a:cubicBezTo>
                        <a:cubicBezTo>
                          <a:pt x="31463" y="101424"/>
                          <a:pt x="17383" y="107646"/>
                          <a:pt x="4846" y="116367"/>
                        </a:cubicBezTo>
                        <a:cubicBezTo>
                          <a:pt x="3257" y="117503"/>
                          <a:pt x="1713" y="118638"/>
                          <a:pt x="168" y="119819"/>
                        </a:cubicBezTo>
                        <a:cubicBezTo>
                          <a:pt x="-241" y="120137"/>
                          <a:pt x="168" y="120863"/>
                          <a:pt x="622" y="120546"/>
                        </a:cubicBezTo>
                        <a:cubicBezTo>
                          <a:pt x="12977" y="111053"/>
                          <a:pt x="27057" y="104285"/>
                          <a:pt x="41410" y="98426"/>
                        </a:cubicBezTo>
                        <a:cubicBezTo>
                          <a:pt x="55763" y="92521"/>
                          <a:pt x="70524" y="87298"/>
                          <a:pt x="84786" y="80939"/>
                        </a:cubicBezTo>
                        <a:cubicBezTo>
                          <a:pt x="99321" y="74444"/>
                          <a:pt x="113537" y="67086"/>
                          <a:pt x="127345" y="59047"/>
                        </a:cubicBezTo>
                        <a:cubicBezTo>
                          <a:pt x="141198" y="50962"/>
                          <a:pt x="154688" y="42196"/>
                          <a:pt x="167860" y="33021"/>
                        </a:cubicBezTo>
                        <a:cubicBezTo>
                          <a:pt x="180896" y="23891"/>
                          <a:pt x="193658" y="14308"/>
                          <a:pt x="206149" y="4451"/>
                        </a:cubicBezTo>
                        <a:cubicBezTo>
                          <a:pt x="207739" y="3180"/>
                          <a:pt x="209283" y="1953"/>
                          <a:pt x="210873" y="682"/>
                        </a:cubicBezTo>
                        <a:cubicBezTo>
                          <a:pt x="211281" y="364"/>
                          <a:pt x="210691" y="-227"/>
                          <a:pt x="210282" y="91"/>
                        </a:cubicBezTo>
                        <a:lnTo>
                          <a:pt x="210282" y="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4" name="Google Shape;1274;p21"/>
                  <p:cNvSpPr/>
                  <p:nvPr/>
                </p:nvSpPr>
                <p:spPr>
                  <a:xfrm>
                    <a:off x="3744073" y="4731618"/>
                    <a:ext cx="57348" cy="82903"/>
                  </a:xfrm>
                  <a:custGeom>
                    <a:rect b="b" l="l" r="r" t="t"/>
                    <a:pathLst>
                      <a:path extrusionOk="0" h="46057" w="31860">
                        <a:moveTo>
                          <a:pt x="31010" y="168"/>
                        </a:moveTo>
                        <a:cubicBezTo>
                          <a:pt x="22335" y="11478"/>
                          <a:pt x="14159" y="23151"/>
                          <a:pt x="6438" y="35142"/>
                        </a:cubicBezTo>
                        <a:cubicBezTo>
                          <a:pt x="4303" y="38548"/>
                          <a:pt x="2168" y="41955"/>
                          <a:pt x="79" y="45407"/>
                        </a:cubicBezTo>
                        <a:cubicBezTo>
                          <a:pt x="-239" y="45906"/>
                          <a:pt x="488" y="46315"/>
                          <a:pt x="805" y="45861"/>
                        </a:cubicBezTo>
                        <a:cubicBezTo>
                          <a:pt x="8209" y="33688"/>
                          <a:pt x="16112" y="21788"/>
                          <a:pt x="24515" y="10297"/>
                        </a:cubicBezTo>
                        <a:cubicBezTo>
                          <a:pt x="26877" y="7027"/>
                          <a:pt x="29284" y="3802"/>
                          <a:pt x="31782" y="622"/>
                        </a:cubicBezTo>
                        <a:cubicBezTo>
                          <a:pt x="32100" y="168"/>
                          <a:pt x="31373" y="-240"/>
                          <a:pt x="31010" y="168"/>
                        </a:cubicBezTo>
                        <a:lnTo>
                          <a:pt x="31010" y="16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5" name="Google Shape;1275;p21"/>
                  <p:cNvSpPr/>
                  <p:nvPr/>
                </p:nvSpPr>
                <p:spPr>
                  <a:xfrm>
                    <a:off x="3692376" y="4839501"/>
                    <a:ext cx="121153" cy="9432"/>
                  </a:xfrm>
                  <a:custGeom>
                    <a:rect b="b" l="l" r="r" t="t"/>
                    <a:pathLst>
                      <a:path extrusionOk="0" h="5240" w="67307">
                        <a:moveTo>
                          <a:pt x="66768" y="15"/>
                        </a:moveTo>
                        <a:cubicBezTo>
                          <a:pt x="58274" y="1831"/>
                          <a:pt x="49645" y="3103"/>
                          <a:pt x="40969" y="3784"/>
                        </a:cubicBezTo>
                        <a:cubicBezTo>
                          <a:pt x="32339" y="4466"/>
                          <a:pt x="23664" y="4557"/>
                          <a:pt x="15034" y="4102"/>
                        </a:cubicBezTo>
                        <a:cubicBezTo>
                          <a:pt x="10129" y="3830"/>
                          <a:pt x="5269" y="3375"/>
                          <a:pt x="409" y="2740"/>
                        </a:cubicBezTo>
                        <a:cubicBezTo>
                          <a:pt x="-136" y="2694"/>
                          <a:pt x="-136" y="3512"/>
                          <a:pt x="409" y="3603"/>
                        </a:cubicBezTo>
                        <a:cubicBezTo>
                          <a:pt x="9039" y="4738"/>
                          <a:pt x="17805" y="5283"/>
                          <a:pt x="26525" y="5238"/>
                        </a:cubicBezTo>
                        <a:cubicBezTo>
                          <a:pt x="35201" y="5192"/>
                          <a:pt x="43830" y="4557"/>
                          <a:pt x="52415" y="3375"/>
                        </a:cubicBezTo>
                        <a:cubicBezTo>
                          <a:pt x="57320" y="2740"/>
                          <a:pt x="62180" y="1877"/>
                          <a:pt x="66995" y="832"/>
                        </a:cubicBezTo>
                        <a:cubicBezTo>
                          <a:pt x="67540" y="741"/>
                          <a:pt x="67313" y="-122"/>
                          <a:pt x="66768" y="15"/>
                        </a:cubicBezTo>
                        <a:lnTo>
                          <a:pt x="66768"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6" name="Google Shape;1276;p21"/>
                  <p:cNvSpPr/>
                  <p:nvPr/>
                </p:nvSpPr>
                <p:spPr>
                  <a:xfrm>
                    <a:off x="3574027" y="4716381"/>
                    <a:ext cx="217739" cy="151990"/>
                  </a:xfrm>
                  <a:custGeom>
                    <a:rect b="b" l="l" r="r" t="t"/>
                    <a:pathLst>
                      <a:path extrusionOk="0" h="84439" w="120966">
                        <a:moveTo>
                          <a:pt x="120427" y="2"/>
                        </a:moveTo>
                        <a:cubicBezTo>
                          <a:pt x="111297" y="1410"/>
                          <a:pt x="102395" y="4181"/>
                          <a:pt x="93947" y="7905"/>
                        </a:cubicBezTo>
                        <a:cubicBezTo>
                          <a:pt x="85498" y="11675"/>
                          <a:pt x="77369" y="16444"/>
                          <a:pt x="69738" y="21758"/>
                        </a:cubicBezTo>
                        <a:cubicBezTo>
                          <a:pt x="61926" y="27118"/>
                          <a:pt x="54522" y="32977"/>
                          <a:pt x="47345" y="39109"/>
                        </a:cubicBezTo>
                        <a:cubicBezTo>
                          <a:pt x="39851" y="45422"/>
                          <a:pt x="32584" y="51963"/>
                          <a:pt x="25317" y="58503"/>
                        </a:cubicBezTo>
                        <a:cubicBezTo>
                          <a:pt x="17459" y="65589"/>
                          <a:pt x="9738" y="72856"/>
                          <a:pt x="2697" y="80759"/>
                        </a:cubicBezTo>
                        <a:cubicBezTo>
                          <a:pt x="1835" y="81713"/>
                          <a:pt x="972" y="82712"/>
                          <a:pt x="108" y="83711"/>
                        </a:cubicBezTo>
                        <a:cubicBezTo>
                          <a:pt x="-255" y="84120"/>
                          <a:pt x="381" y="84711"/>
                          <a:pt x="744" y="84302"/>
                        </a:cubicBezTo>
                        <a:cubicBezTo>
                          <a:pt x="7558" y="76308"/>
                          <a:pt x="15143" y="68950"/>
                          <a:pt x="22909" y="61864"/>
                        </a:cubicBezTo>
                        <a:cubicBezTo>
                          <a:pt x="30222" y="55187"/>
                          <a:pt x="37535" y="48601"/>
                          <a:pt x="45029" y="42197"/>
                        </a:cubicBezTo>
                        <a:cubicBezTo>
                          <a:pt x="52206" y="36020"/>
                          <a:pt x="59564" y="29979"/>
                          <a:pt x="67285" y="24483"/>
                        </a:cubicBezTo>
                        <a:cubicBezTo>
                          <a:pt x="75007" y="18987"/>
                          <a:pt x="82773" y="14173"/>
                          <a:pt x="91176" y="10130"/>
                        </a:cubicBezTo>
                        <a:cubicBezTo>
                          <a:pt x="99579" y="6134"/>
                          <a:pt x="108209" y="3136"/>
                          <a:pt x="117247" y="1410"/>
                        </a:cubicBezTo>
                        <a:cubicBezTo>
                          <a:pt x="118383" y="1183"/>
                          <a:pt x="119518" y="1001"/>
                          <a:pt x="120654" y="819"/>
                        </a:cubicBezTo>
                        <a:cubicBezTo>
                          <a:pt x="121199" y="774"/>
                          <a:pt x="120972" y="-43"/>
                          <a:pt x="120427" y="2"/>
                        </a:cubicBezTo>
                        <a:lnTo>
                          <a:pt x="120427" y="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7" name="Google Shape;1277;p21"/>
                  <p:cNvSpPr/>
                  <p:nvPr/>
                </p:nvSpPr>
                <p:spPr>
                  <a:xfrm>
                    <a:off x="3548646" y="4418559"/>
                    <a:ext cx="333085" cy="419627"/>
                  </a:xfrm>
                  <a:custGeom>
                    <a:rect b="b" l="l" r="r" t="t"/>
                    <a:pathLst>
                      <a:path extrusionOk="0" h="233126" w="185047">
                        <a:moveTo>
                          <a:pt x="184261" y="197"/>
                        </a:moveTo>
                        <a:cubicBezTo>
                          <a:pt x="175177" y="17502"/>
                          <a:pt x="165548" y="34489"/>
                          <a:pt x="155328" y="51113"/>
                        </a:cubicBezTo>
                        <a:cubicBezTo>
                          <a:pt x="145154" y="67737"/>
                          <a:pt x="134389" y="84042"/>
                          <a:pt x="123080" y="99985"/>
                        </a:cubicBezTo>
                        <a:cubicBezTo>
                          <a:pt x="111816" y="115927"/>
                          <a:pt x="99961" y="131461"/>
                          <a:pt x="87607" y="146632"/>
                        </a:cubicBezTo>
                        <a:cubicBezTo>
                          <a:pt x="75343" y="161756"/>
                          <a:pt x="62535" y="176472"/>
                          <a:pt x="49227" y="190689"/>
                        </a:cubicBezTo>
                        <a:cubicBezTo>
                          <a:pt x="35919" y="204906"/>
                          <a:pt x="22247" y="218168"/>
                          <a:pt x="6077" y="228706"/>
                        </a:cubicBezTo>
                        <a:cubicBezTo>
                          <a:pt x="4170" y="229932"/>
                          <a:pt x="2217" y="231158"/>
                          <a:pt x="218" y="232339"/>
                        </a:cubicBezTo>
                        <a:cubicBezTo>
                          <a:pt x="-281" y="232612"/>
                          <a:pt x="173" y="233339"/>
                          <a:pt x="627" y="233066"/>
                        </a:cubicBezTo>
                        <a:cubicBezTo>
                          <a:pt x="17114" y="223392"/>
                          <a:pt x="31422" y="210492"/>
                          <a:pt x="44639" y="196775"/>
                        </a:cubicBezTo>
                        <a:cubicBezTo>
                          <a:pt x="58174" y="182741"/>
                          <a:pt x="71028" y="168024"/>
                          <a:pt x="83473" y="153036"/>
                        </a:cubicBezTo>
                        <a:cubicBezTo>
                          <a:pt x="95873" y="138047"/>
                          <a:pt x="107910" y="122513"/>
                          <a:pt x="119355" y="106662"/>
                        </a:cubicBezTo>
                        <a:cubicBezTo>
                          <a:pt x="130801" y="90765"/>
                          <a:pt x="141748" y="74504"/>
                          <a:pt x="152149" y="57926"/>
                        </a:cubicBezTo>
                        <a:cubicBezTo>
                          <a:pt x="162504" y="41302"/>
                          <a:pt x="172361" y="24360"/>
                          <a:pt x="181581" y="7101"/>
                        </a:cubicBezTo>
                        <a:cubicBezTo>
                          <a:pt x="182762" y="4966"/>
                          <a:pt x="183898" y="2786"/>
                          <a:pt x="184987" y="651"/>
                        </a:cubicBezTo>
                        <a:cubicBezTo>
                          <a:pt x="185260" y="151"/>
                          <a:pt x="184533" y="-258"/>
                          <a:pt x="184261" y="197"/>
                        </a:cubicBezTo>
                        <a:lnTo>
                          <a:pt x="184261"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8" name="Google Shape;1278;p21"/>
                  <p:cNvSpPr/>
                  <p:nvPr/>
                </p:nvSpPr>
                <p:spPr>
                  <a:xfrm>
                    <a:off x="3748385" y="4628595"/>
                    <a:ext cx="96881" cy="10028"/>
                  </a:xfrm>
                  <a:custGeom>
                    <a:rect b="b" l="l" r="r" t="t"/>
                    <a:pathLst>
                      <a:path extrusionOk="0" h="5571" w="53823">
                        <a:moveTo>
                          <a:pt x="53187" y="29"/>
                        </a:moveTo>
                        <a:cubicBezTo>
                          <a:pt x="50144" y="1346"/>
                          <a:pt x="46828" y="1710"/>
                          <a:pt x="43558" y="1937"/>
                        </a:cubicBezTo>
                        <a:cubicBezTo>
                          <a:pt x="40152" y="2164"/>
                          <a:pt x="36745" y="2391"/>
                          <a:pt x="33293" y="2618"/>
                        </a:cubicBezTo>
                        <a:cubicBezTo>
                          <a:pt x="26298" y="3026"/>
                          <a:pt x="19349" y="3481"/>
                          <a:pt x="12354" y="3935"/>
                        </a:cubicBezTo>
                        <a:cubicBezTo>
                          <a:pt x="8357" y="4208"/>
                          <a:pt x="4360" y="4480"/>
                          <a:pt x="409" y="4707"/>
                        </a:cubicBezTo>
                        <a:cubicBezTo>
                          <a:pt x="-136" y="4753"/>
                          <a:pt x="-136" y="5615"/>
                          <a:pt x="409" y="5570"/>
                        </a:cubicBezTo>
                        <a:cubicBezTo>
                          <a:pt x="14625" y="4662"/>
                          <a:pt x="28887" y="3753"/>
                          <a:pt x="43149" y="2799"/>
                        </a:cubicBezTo>
                        <a:cubicBezTo>
                          <a:pt x="46737" y="2572"/>
                          <a:pt x="50280" y="2209"/>
                          <a:pt x="53596" y="801"/>
                        </a:cubicBezTo>
                        <a:cubicBezTo>
                          <a:pt x="54096" y="574"/>
                          <a:pt x="53687" y="-153"/>
                          <a:pt x="53187" y="29"/>
                        </a:cubicBezTo>
                        <a:lnTo>
                          <a:pt x="53187" y="2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9" name="Google Shape;1279;p21"/>
                  <p:cNvSpPr/>
                  <p:nvPr/>
                </p:nvSpPr>
                <p:spPr>
                  <a:xfrm>
                    <a:off x="3602347" y="4594386"/>
                    <a:ext cx="46991" cy="157356"/>
                  </a:xfrm>
                  <a:custGeom>
                    <a:rect b="b" l="l" r="r" t="t"/>
                    <a:pathLst>
                      <a:path extrusionOk="0" h="87420" w="26106">
                        <a:moveTo>
                          <a:pt x="26027" y="86843"/>
                        </a:moveTo>
                        <a:cubicBezTo>
                          <a:pt x="18896" y="77396"/>
                          <a:pt x="13900" y="66631"/>
                          <a:pt x="10357" y="55413"/>
                        </a:cubicBezTo>
                        <a:cubicBezTo>
                          <a:pt x="6815" y="44058"/>
                          <a:pt x="4680" y="32294"/>
                          <a:pt x="3136" y="20485"/>
                        </a:cubicBezTo>
                        <a:cubicBezTo>
                          <a:pt x="2273" y="13808"/>
                          <a:pt x="1546" y="7086"/>
                          <a:pt x="865" y="409"/>
                        </a:cubicBezTo>
                        <a:cubicBezTo>
                          <a:pt x="819" y="-136"/>
                          <a:pt x="-44" y="-136"/>
                          <a:pt x="2" y="409"/>
                        </a:cubicBezTo>
                        <a:cubicBezTo>
                          <a:pt x="1228" y="12400"/>
                          <a:pt x="2545" y="24391"/>
                          <a:pt x="4771" y="36246"/>
                        </a:cubicBezTo>
                        <a:cubicBezTo>
                          <a:pt x="7042" y="48100"/>
                          <a:pt x="10130" y="59410"/>
                          <a:pt x="15127" y="70174"/>
                        </a:cubicBezTo>
                        <a:cubicBezTo>
                          <a:pt x="17897" y="76170"/>
                          <a:pt x="21258" y="81938"/>
                          <a:pt x="25301" y="87252"/>
                        </a:cubicBezTo>
                        <a:cubicBezTo>
                          <a:pt x="25619" y="87661"/>
                          <a:pt x="26345" y="87252"/>
                          <a:pt x="26027" y="86798"/>
                        </a:cubicBezTo>
                        <a:lnTo>
                          <a:pt x="26027" y="867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0" name="Google Shape;1280;p21"/>
                  <p:cNvSpPr/>
                  <p:nvPr/>
                </p:nvSpPr>
                <p:spPr>
                  <a:xfrm>
                    <a:off x="3526452" y="4555337"/>
                    <a:ext cx="124220" cy="289791"/>
                  </a:xfrm>
                  <a:custGeom>
                    <a:rect b="b" l="l" r="r" t="t"/>
                    <a:pathLst>
                      <a:path extrusionOk="0" h="160995" w="69011">
                        <a:moveTo>
                          <a:pt x="68504" y="26"/>
                        </a:moveTo>
                        <a:cubicBezTo>
                          <a:pt x="58285" y="4114"/>
                          <a:pt x="49655" y="11290"/>
                          <a:pt x="42524" y="19602"/>
                        </a:cubicBezTo>
                        <a:cubicBezTo>
                          <a:pt x="35075" y="28368"/>
                          <a:pt x="29034" y="38270"/>
                          <a:pt x="23402" y="48262"/>
                        </a:cubicBezTo>
                        <a:cubicBezTo>
                          <a:pt x="17088" y="59481"/>
                          <a:pt x="11411" y="71109"/>
                          <a:pt x="7187" y="83281"/>
                        </a:cubicBezTo>
                        <a:cubicBezTo>
                          <a:pt x="3099" y="95182"/>
                          <a:pt x="419" y="107626"/>
                          <a:pt x="56" y="120253"/>
                        </a:cubicBezTo>
                        <a:cubicBezTo>
                          <a:pt x="-353" y="132653"/>
                          <a:pt x="1464" y="145189"/>
                          <a:pt x="6051" y="156680"/>
                        </a:cubicBezTo>
                        <a:cubicBezTo>
                          <a:pt x="6597" y="158089"/>
                          <a:pt x="7187" y="159451"/>
                          <a:pt x="7823" y="160768"/>
                        </a:cubicBezTo>
                        <a:cubicBezTo>
                          <a:pt x="8050" y="161268"/>
                          <a:pt x="8777" y="160859"/>
                          <a:pt x="8550" y="160360"/>
                        </a:cubicBezTo>
                        <a:cubicBezTo>
                          <a:pt x="3326" y="149141"/>
                          <a:pt x="964" y="136832"/>
                          <a:pt x="828" y="124523"/>
                        </a:cubicBezTo>
                        <a:cubicBezTo>
                          <a:pt x="737" y="112032"/>
                          <a:pt x="2917" y="99633"/>
                          <a:pt x="6597" y="87778"/>
                        </a:cubicBezTo>
                        <a:cubicBezTo>
                          <a:pt x="10366" y="75696"/>
                          <a:pt x="15681" y="64114"/>
                          <a:pt x="21721" y="53031"/>
                        </a:cubicBezTo>
                        <a:cubicBezTo>
                          <a:pt x="27263" y="42857"/>
                          <a:pt x="33167" y="32774"/>
                          <a:pt x="40344" y="23645"/>
                        </a:cubicBezTo>
                        <a:cubicBezTo>
                          <a:pt x="47066" y="15105"/>
                          <a:pt x="55105" y="7384"/>
                          <a:pt x="64962" y="2524"/>
                        </a:cubicBezTo>
                        <a:cubicBezTo>
                          <a:pt x="66188" y="1934"/>
                          <a:pt x="67460" y="1343"/>
                          <a:pt x="68731" y="844"/>
                        </a:cubicBezTo>
                        <a:cubicBezTo>
                          <a:pt x="69231" y="662"/>
                          <a:pt x="69004" y="-156"/>
                          <a:pt x="68504" y="26"/>
                        </a:cubicBezTo>
                        <a:lnTo>
                          <a:pt x="68504" y="2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1" name="Google Shape;1281;p21"/>
                  <p:cNvSpPr/>
                  <p:nvPr/>
                </p:nvSpPr>
                <p:spPr>
                  <a:xfrm>
                    <a:off x="3509132" y="4376557"/>
                    <a:ext cx="26001" cy="332829"/>
                  </a:xfrm>
                  <a:custGeom>
                    <a:rect b="b" l="l" r="r" t="t"/>
                    <a:pathLst>
                      <a:path extrusionOk="0" h="184905" w="14445">
                        <a:moveTo>
                          <a:pt x="2" y="409"/>
                        </a:moveTo>
                        <a:cubicBezTo>
                          <a:pt x="2863" y="24254"/>
                          <a:pt x="5270" y="48145"/>
                          <a:pt x="7269" y="72082"/>
                        </a:cubicBezTo>
                        <a:cubicBezTo>
                          <a:pt x="9268" y="95973"/>
                          <a:pt x="10857" y="119955"/>
                          <a:pt x="12038" y="143936"/>
                        </a:cubicBezTo>
                        <a:cubicBezTo>
                          <a:pt x="12674" y="157426"/>
                          <a:pt x="13174" y="170961"/>
                          <a:pt x="13583" y="184497"/>
                        </a:cubicBezTo>
                        <a:cubicBezTo>
                          <a:pt x="13583" y="185042"/>
                          <a:pt x="14445" y="185042"/>
                          <a:pt x="14445" y="184497"/>
                        </a:cubicBezTo>
                        <a:cubicBezTo>
                          <a:pt x="13764" y="160470"/>
                          <a:pt x="12629" y="136488"/>
                          <a:pt x="11130" y="112551"/>
                        </a:cubicBezTo>
                        <a:cubicBezTo>
                          <a:pt x="9585" y="88569"/>
                          <a:pt x="7632" y="64633"/>
                          <a:pt x="5270" y="40742"/>
                        </a:cubicBezTo>
                        <a:cubicBezTo>
                          <a:pt x="3908" y="27297"/>
                          <a:pt x="2455" y="13853"/>
                          <a:pt x="865" y="409"/>
                        </a:cubicBezTo>
                        <a:cubicBezTo>
                          <a:pt x="774" y="-136"/>
                          <a:pt x="-43" y="-136"/>
                          <a:pt x="2" y="409"/>
                        </a:cubicBezTo>
                        <a:lnTo>
                          <a:pt x="2"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2" name="Google Shape;1282;p21"/>
                  <p:cNvSpPr/>
                  <p:nvPr/>
                </p:nvSpPr>
                <p:spPr>
                  <a:xfrm>
                    <a:off x="3531707" y="4518842"/>
                    <a:ext cx="28622" cy="93436"/>
                  </a:xfrm>
                  <a:custGeom>
                    <a:rect b="b" l="l" r="r" t="t"/>
                    <a:pathLst>
                      <a:path extrusionOk="0" h="51909" w="15901">
                        <a:moveTo>
                          <a:pt x="15077" y="313"/>
                        </a:moveTo>
                        <a:cubicBezTo>
                          <a:pt x="12715" y="13893"/>
                          <a:pt x="9127" y="27292"/>
                          <a:pt x="4404" y="40237"/>
                        </a:cubicBezTo>
                        <a:cubicBezTo>
                          <a:pt x="3041" y="43961"/>
                          <a:pt x="1587" y="47640"/>
                          <a:pt x="43" y="51274"/>
                        </a:cubicBezTo>
                        <a:cubicBezTo>
                          <a:pt x="-184" y="51774"/>
                          <a:pt x="543" y="52182"/>
                          <a:pt x="770" y="51683"/>
                        </a:cubicBezTo>
                        <a:cubicBezTo>
                          <a:pt x="6220" y="38874"/>
                          <a:pt x="10535" y="25611"/>
                          <a:pt x="13579" y="12031"/>
                        </a:cubicBezTo>
                        <a:cubicBezTo>
                          <a:pt x="14487" y="8215"/>
                          <a:pt x="15214" y="4400"/>
                          <a:pt x="15895" y="540"/>
                        </a:cubicBezTo>
                        <a:cubicBezTo>
                          <a:pt x="15986" y="-5"/>
                          <a:pt x="15168" y="-233"/>
                          <a:pt x="15077" y="313"/>
                        </a:cubicBezTo>
                        <a:lnTo>
                          <a:pt x="15077"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3" name="Google Shape;1283;p21"/>
                  <p:cNvSpPr/>
                  <p:nvPr/>
                </p:nvSpPr>
                <p:spPr>
                  <a:xfrm>
                    <a:off x="3481717" y="4461484"/>
                    <a:ext cx="40570" cy="77107"/>
                  </a:xfrm>
                  <a:custGeom>
                    <a:rect b="b" l="l" r="r" t="t"/>
                    <a:pathLst>
                      <a:path extrusionOk="0" h="42837" w="22539">
                        <a:moveTo>
                          <a:pt x="60" y="607"/>
                        </a:moveTo>
                        <a:cubicBezTo>
                          <a:pt x="6374" y="11190"/>
                          <a:pt x="12187" y="22045"/>
                          <a:pt x="17456" y="33173"/>
                        </a:cubicBezTo>
                        <a:cubicBezTo>
                          <a:pt x="18909" y="36307"/>
                          <a:pt x="20363" y="39441"/>
                          <a:pt x="21726" y="42621"/>
                        </a:cubicBezTo>
                        <a:cubicBezTo>
                          <a:pt x="21953" y="43120"/>
                          <a:pt x="22725" y="42666"/>
                          <a:pt x="22498" y="42166"/>
                        </a:cubicBezTo>
                        <a:cubicBezTo>
                          <a:pt x="17547" y="30902"/>
                          <a:pt x="12006" y="19865"/>
                          <a:pt x="6010" y="9146"/>
                        </a:cubicBezTo>
                        <a:cubicBezTo>
                          <a:pt x="4284" y="6148"/>
                          <a:pt x="2558" y="3150"/>
                          <a:pt x="787" y="198"/>
                        </a:cubicBezTo>
                        <a:cubicBezTo>
                          <a:pt x="514" y="-256"/>
                          <a:pt x="-212" y="153"/>
                          <a:pt x="60" y="607"/>
                        </a:cubicBezTo>
                        <a:lnTo>
                          <a:pt x="60" y="6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
            <p:nvSpPr>
              <p:cNvPr id="1284" name="Google Shape;1284;p21"/>
              <p:cNvSpPr/>
              <p:nvPr/>
            </p:nvSpPr>
            <p:spPr>
              <a:xfrm>
                <a:off x="538202" y="65267"/>
                <a:ext cx="717473" cy="346144"/>
              </a:xfrm>
              <a:custGeom>
                <a:rect b="b" l="l" r="r" t="t"/>
                <a:pathLst>
                  <a:path extrusionOk="0" h="116842" w="242185">
                    <a:moveTo>
                      <a:pt x="241427" y="94548"/>
                    </a:moveTo>
                    <a:cubicBezTo>
                      <a:pt x="243816" y="85301"/>
                      <a:pt x="240432" y="74818"/>
                      <a:pt x="233097" y="68709"/>
                    </a:cubicBezTo>
                    <a:cubicBezTo>
                      <a:pt x="225757" y="62600"/>
                      <a:pt x="214833" y="61178"/>
                      <a:pt x="206176" y="65202"/>
                    </a:cubicBezTo>
                    <a:cubicBezTo>
                      <a:pt x="206658" y="57095"/>
                      <a:pt x="202402" y="48878"/>
                      <a:pt x="195502" y="44595"/>
                    </a:cubicBezTo>
                    <a:cubicBezTo>
                      <a:pt x="188603" y="40312"/>
                      <a:pt x="179346" y="40144"/>
                      <a:pt x="172297" y="44177"/>
                    </a:cubicBezTo>
                    <a:cubicBezTo>
                      <a:pt x="174523" y="34680"/>
                      <a:pt x="173882" y="24533"/>
                      <a:pt x="170476" y="15395"/>
                    </a:cubicBezTo>
                    <a:cubicBezTo>
                      <a:pt x="168922" y="11220"/>
                      <a:pt x="166701" y="7137"/>
                      <a:pt x="163190" y="4398"/>
                    </a:cubicBezTo>
                    <a:cubicBezTo>
                      <a:pt x="159675" y="1659"/>
                      <a:pt x="152190" y="-344"/>
                      <a:pt x="148197" y="1628"/>
                    </a:cubicBezTo>
                    <a:cubicBezTo>
                      <a:pt x="135779" y="-2024"/>
                      <a:pt x="121695" y="569"/>
                      <a:pt x="111389" y="8400"/>
                    </a:cubicBezTo>
                    <a:cubicBezTo>
                      <a:pt x="101087" y="16235"/>
                      <a:pt x="94819" y="29116"/>
                      <a:pt x="95019" y="42056"/>
                    </a:cubicBezTo>
                    <a:cubicBezTo>
                      <a:pt x="82215" y="39404"/>
                      <a:pt x="68330" y="50037"/>
                      <a:pt x="67558" y="63095"/>
                    </a:cubicBezTo>
                    <a:cubicBezTo>
                      <a:pt x="61903" y="58666"/>
                      <a:pt x="53909" y="57422"/>
                      <a:pt x="47174" y="59915"/>
                    </a:cubicBezTo>
                    <a:cubicBezTo>
                      <a:pt x="40438" y="62414"/>
                      <a:pt x="35187" y="68568"/>
                      <a:pt x="33788" y="75613"/>
                    </a:cubicBezTo>
                    <a:cubicBezTo>
                      <a:pt x="27529" y="74318"/>
                      <a:pt x="21080" y="73065"/>
                      <a:pt x="14784" y="74182"/>
                    </a:cubicBezTo>
                    <a:cubicBezTo>
                      <a:pt x="8489" y="75299"/>
                      <a:pt x="2298" y="79328"/>
                      <a:pt x="495" y="85460"/>
                    </a:cubicBezTo>
                    <a:cubicBezTo>
                      <a:pt x="-1394" y="91887"/>
                      <a:pt x="2321" y="99222"/>
                      <a:pt x="8280" y="102283"/>
                    </a:cubicBezTo>
                    <a:cubicBezTo>
                      <a:pt x="14239" y="105349"/>
                      <a:pt x="21793" y="104418"/>
                      <a:pt x="27402" y="100757"/>
                    </a:cubicBezTo>
                    <a:cubicBezTo>
                      <a:pt x="28669" y="99931"/>
                      <a:pt x="30009" y="98927"/>
                      <a:pt x="31517" y="99068"/>
                    </a:cubicBezTo>
                    <a:cubicBezTo>
                      <a:pt x="32784" y="99186"/>
                      <a:pt x="33815" y="100081"/>
                      <a:pt x="34787" y="100898"/>
                    </a:cubicBezTo>
                    <a:cubicBezTo>
                      <a:pt x="45688" y="110068"/>
                      <a:pt x="60709" y="114143"/>
                      <a:pt x="74753" y="111731"/>
                    </a:cubicBezTo>
                    <a:cubicBezTo>
                      <a:pt x="80299" y="110777"/>
                      <a:pt x="86235" y="108388"/>
                      <a:pt x="88592" y="103278"/>
                    </a:cubicBezTo>
                    <a:cubicBezTo>
                      <a:pt x="86676" y="109755"/>
                      <a:pt x="93225" y="116314"/>
                      <a:pt x="99965" y="116800"/>
                    </a:cubicBezTo>
                    <a:cubicBezTo>
                      <a:pt x="106706" y="117286"/>
                      <a:pt x="113001" y="113566"/>
                      <a:pt x="118379" y="109473"/>
                    </a:cubicBezTo>
                    <a:cubicBezTo>
                      <a:pt x="119601" y="108542"/>
                      <a:pt x="120882" y="107552"/>
                      <a:pt x="122399" y="107325"/>
                    </a:cubicBezTo>
                    <a:cubicBezTo>
                      <a:pt x="124742" y="106975"/>
                      <a:pt x="126891" y="108506"/>
                      <a:pt x="128975" y="109628"/>
                    </a:cubicBezTo>
                    <a:cubicBezTo>
                      <a:pt x="138877" y="114974"/>
                      <a:pt x="152753" y="110813"/>
                      <a:pt x="158076" y="100903"/>
                    </a:cubicBezTo>
                    <a:cubicBezTo>
                      <a:pt x="158135" y="102924"/>
                      <a:pt x="160829" y="103128"/>
                      <a:pt x="162532" y="104214"/>
                    </a:cubicBezTo>
                    <a:cubicBezTo>
                      <a:pt x="169867" y="108878"/>
                      <a:pt x="180877" y="106094"/>
                      <a:pt x="185115" y="98500"/>
                    </a:cubicBezTo>
                    <a:cubicBezTo>
                      <a:pt x="184193" y="101684"/>
                      <a:pt x="187754" y="104400"/>
                      <a:pt x="190992" y="105104"/>
                    </a:cubicBezTo>
                    <a:cubicBezTo>
                      <a:pt x="198496" y="106739"/>
                      <a:pt x="206853" y="102969"/>
                      <a:pt x="210596" y="96265"/>
                    </a:cubicBezTo>
                    <a:cubicBezTo>
                      <a:pt x="211749" y="103155"/>
                      <a:pt x="218635" y="108583"/>
                      <a:pt x="225602" y="108093"/>
                    </a:cubicBezTo>
                    <a:cubicBezTo>
                      <a:pt x="232570" y="107602"/>
                      <a:pt x="239678" y="101307"/>
                      <a:pt x="241422" y="9454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285" name="Google Shape;1285;p21"/>
            <p:cNvSpPr/>
            <p:nvPr/>
          </p:nvSpPr>
          <p:spPr>
            <a:xfrm>
              <a:off x="8999199" y="1796919"/>
              <a:ext cx="1078703" cy="410200"/>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286" name="Google Shape;1286;p21"/>
            <p:cNvGrpSpPr/>
            <p:nvPr/>
          </p:nvGrpSpPr>
          <p:grpSpPr>
            <a:xfrm>
              <a:off x="7356288" y="-8"/>
              <a:ext cx="1787701" cy="1298105"/>
              <a:chOff x="5150373" y="202773"/>
              <a:chExt cx="3435904" cy="2494916"/>
            </a:xfrm>
          </p:grpSpPr>
          <p:sp>
            <p:nvSpPr>
              <p:cNvPr id="1287" name="Google Shape;1287;p21"/>
              <p:cNvSpPr/>
              <p:nvPr/>
            </p:nvSpPr>
            <p:spPr>
              <a:xfrm>
                <a:off x="7827088" y="1121355"/>
                <a:ext cx="45841" cy="338407"/>
              </a:xfrm>
              <a:custGeom>
                <a:rect b="b" l="l" r="r" t="t"/>
                <a:pathLst>
                  <a:path extrusionOk="0" h="49638" w="6724">
                    <a:moveTo>
                      <a:pt x="25" y="540"/>
                    </a:moveTo>
                    <a:cubicBezTo>
                      <a:pt x="3886" y="12757"/>
                      <a:pt x="5884" y="25521"/>
                      <a:pt x="5884" y="38329"/>
                    </a:cubicBezTo>
                    <a:cubicBezTo>
                      <a:pt x="5884" y="41963"/>
                      <a:pt x="5702" y="45596"/>
                      <a:pt x="5384" y="49230"/>
                    </a:cubicBezTo>
                    <a:cubicBezTo>
                      <a:pt x="5339" y="49775"/>
                      <a:pt x="6202" y="49775"/>
                      <a:pt x="6248" y="49230"/>
                    </a:cubicBezTo>
                    <a:cubicBezTo>
                      <a:pt x="7383" y="36376"/>
                      <a:pt x="6475" y="23386"/>
                      <a:pt x="3704" y="10850"/>
                    </a:cubicBezTo>
                    <a:cubicBezTo>
                      <a:pt x="2886" y="7307"/>
                      <a:pt x="1933" y="3764"/>
                      <a:pt x="842" y="313"/>
                    </a:cubicBezTo>
                    <a:cubicBezTo>
                      <a:pt x="706" y="-233"/>
                      <a:pt x="-156" y="-5"/>
                      <a:pt x="25" y="540"/>
                    </a:cubicBezTo>
                    <a:lnTo>
                      <a:pt x="25" y="54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8" name="Google Shape;1288;p21"/>
              <p:cNvSpPr/>
              <p:nvPr/>
            </p:nvSpPr>
            <p:spPr>
              <a:xfrm>
                <a:off x="7896296" y="1134048"/>
                <a:ext cx="83487" cy="369140"/>
              </a:xfrm>
              <a:custGeom>
                <a:rect b="b" l="l" r="r" t="t"/>
                <a:pathLst>
                  <a:path extrusionOk="0" h="54146" w="12246">
                    <a:moveTo>
                      <a:pt x="11402" y="313"/>
                    </a:moveTo>
                    <a:cubicBezTo>
                      <a:pt x="6906" y="13802"/>
                      <a:pt x="3590" y="27701"/>
                      <a:pt x="1501" y="41781"/>
                    </a:cubicBezTo>
                    <a:cubicBezTo>
                      <a:pt x="910" y="45778"/>
                      <a:pt x="411" y="49775"/>
                      <a:pt x="2" y="53772"/>
                    </a:cubicBezTo>
                    <a:cubicBezTo>
                      <a:pt x="-44" y="54272"/>
                      <a:pt x="820" y="54272"/>
                      <a:pt x="865" y="53772"/>
                    </a:cubicBezTo>
                    <a:cubicBezTo>
                      <a:pt x="2273" y="39601"/>
                      <a:pt x="4907" y="25612"/>
                      <a:pt x="8722" y="11940"/>
                    </a:cubicBezTo>
                    <a:cubicBezTo>
                      <a:pt x="9813" y="8125"/>
                      <a:pt x="10994" y="4309"/>
                      <a:pt x="12220" y="540"/>
                    </a:cubicBezTo>
                    <a:cubicBezTo>
                      <a:pt x="12402" y="-5"/>
                      <a:pt x="11584" y="-233"/>
                      <a:pt x="11402" y="313"/>
                    </a:cubicBezTo>
                    <a:lnTo>
                      <a:pt x="11402" y="313"/>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9" name="Google Shape;1289;p21"/>
              <p:cNvSpPr/>
              <p:nvPr/>
            </p:nvSpPr>
            <p:spPr>
              <a:xfrm>
                <a:off x="5150373" y="202773"/>
                <a:ext cx="3435904" cy="1639207"/>
              </a:xfrm>
              <a:custGeom>
                <a:rect b="b" l="l" r="r" t="t"/>
                <a:pathLst>
                  <a:path extrusionOk="0" h="240441" w="503983">
                    <a:moveTo>
                      <a:pt x="688" y="1664"/>
                    </a:moveTo>
                    <a:cubicBezTo>
                      <a:pt x="-3081" y="27236"/>
                      <a:pt x="9046" y="51354"/>
                      <a:pt x="26896" y="69113"/>
                    </a:cubicBezTo>
                    <a:cubicBezTo>
                      <a:pt x="46245" y="88371"/>
                      <a:pt x="71907" y="100317"/>
                      <a:pt x="98433" y="105995"/>
                    </a:cubicBezTo>
                    <a:cubicBezTo>
                      <a:pt x="126230" y="111945"/>
                      <a:pt x="155481" y="110991"/>
                      <a:pt x="182824" y="103042"/>
                    </a:cubicBezTo>
                    <a:cubicBezTo>
                      <a:pt x="189500" y="101089"/>
                      <a:pt x="196086" y="98682"/>
                      <a:pt x="202490" y="95911"/>
                    </a:cubicBezTo>
                    <a:cubicBezTo>
                      <a:pt x="208940" y="93095"/>
                      <a:pt x="214709" y="90325"/>
                      <a:pt x="220023" y="86282"/>
                    </a:cubicBezTo>
                    <a:cubicBezTo>
                      <a:pt x="228834" y="79469"/>
                      <a:pt x="234739" y="67887"/>
                      <a:pt x="228062" y="57486"/>
                    </a:cubicBezTo>
                    <a:cubicBezTo>
                      <a:pt x="222521" y="48810"/>
                      <a:pt x="211211" y="44405"/>
                      <a:pt x="201219" y="45994"/>
                    </a:cubicBezTo>
                    <a:cubicBezTo>
                      <a:pt x="189455" y="47811"/>
                      <a:pt x="180825" y="58076"/>
                      <a:pt x="176374" y="68477"/>
                    </a:cubicBezTo>
                    <a:cubicBezTo>
                      <a:pt x="165564" y="93640"/>
                      <a:pt x="172105" y="123981"/>
                      <a:pt x="184822" y="147100"/>
                    </a:cubicBezTo>
                    <a:cubicBezTo>
                      <a:pt x="198721" y="172263"/>
                      <a:pt x="221295" y="191248"/>
                      <a:pt x="246094" y="205101"/>
                    </a:cubicBezTo>
                    <a:cubicBezTo>
                      <a:pt x="270530" y="218773"/>
                      <a:pt x="297373" y="228447"/>
                      <a:pt x="324717" y="234261"/>
                    </a:cubicBezTo>
                    <a:cubicBezTo>
                      <a:pt x="351787" y="239984"/>
                      <a:pt x="379720" y="241937"/>
                      <a:pt x="407245" y="239257"/>
                    </a:cubicBezTo>
                    <a:cubicBezTo>
                      <a:pt x="434815" y="236578"/>
                      <a:pt x="461068" y="229492"/>
                      <a:pt x="485504" y="217274"/>
                    </a:cubicBezTo>
                    <a:cubicBezTo>
                      <a:pt x="491454" y="214276"/>
                      <a:pt x="497268" y="211006"/>
                      <a:pt x="502900" y="207418"/>
                    </a:cubicBezTo>
                    <a:cubicBezTo>
                      <a:pt x="505398" y="205873"/>
                      <a:pt x="503127" y="201922"/>
                      <a:pt x="500629" y="203512"/>
                    </a:cubicBezTo>
                    <a:cubicBezTo>
                      <a:pt x="456526" y="231354"/>
                      <a:pt x="403066" y="240030"/>
                      <a:pt x="351742" y="234125"/>
                    </a:cubicBezTo>
                    <a:cubicBezTo>
                      <a:pt x="325670" y="231127"/>
                      <a:pt x="300008" y="224360"/>
                      <a:pt x="275754" y="214367"/>
                    </a:cubicBezTo>
                    <a:cubicBezTo>
                      <a:pt x="250954" y="204102"/>
                      <a:pt x="227017" y="190431"/>
                      <a:pt x="208259" y="170991"/>
                    </a:cubicBezTo>
                    <a:cubicBezTo>
                      <a:pt x="189546" y="151687"/>
                      <a:pt x="176329" y="125889"/>
                      <a:pt x="175647" y="98682"/>
                    </a:cubicBezTo>
                    <a:cubicBezTo>
                      <a:pt x="175375" y="86645"/>
                      <a:pt x="177373" y="74110"/>
                      <a:pt x="183914" y="63799"/>
                    </a:cubicBezTo>
                    <a:cubicBezTo>
                      <a:pt x="189682" y="54715"/>
                      <a:pt x="199538" y="48174"/>
                      <a:pt x="210576" y="50809"/>
                    </a:cubicBezTo>
                    <a:cubicBezTo>
                      <a:pt x="219932" y="53034"/>
                      <a:pt x="228925" y="61301"/>
                      <a:pt x="225746" y="71657"/>
                    </a:cubicBezTo>
                    <a:cubicBezTo>
                      <a:pt x="222203" y="83239"/>
                      <a:pt x="207487" y="89053"/>
                      <a:pt x="197313" y="93186"/>
                    </a:cubicBezTo>
                    <a:cubicBezTo>
                      <a:pt x="172513" y="103269"/>
                      <a:pt x="145352" y="107039"/>
                      <a:pt x="118736" y="104541"/>
                    </a:cubicBezTo>
                    <a:cubicBezTo>
                      <a:pt x="92664" y="102088"/>
                      <a:pt x="66275" y="93595"/>
                      <a:pt x="44837" y="78334"/>
                    </a:cubicBezTo>
                    <a:cubicBezTo>
                      <a:pt x="25624" y="64662"/>
                      <a:pt x="8819" y="44405"/>
                      <a:pt x="5140" y="20514"/>
                    </a:cubicBezTo>
                    <a:cubicBezTo>
                      <a:pt x="4231" y="14700"/>
                      <a:pt x="4231" y="8704"/>
                      <a:pt x="5094" y="2845"/>
                    </a:cubicBezTo>
                    <a:cubicBezTo>
                      <a:pt x="5503" y="-16"/>
                      <a:pt x="1097" y="-1243"/>
                      <a:pt x="688" y="1664"/>
                    </a:cubicBezTo>
                    <a:lnTo>
                      <a:pt x="688" y="1664"/>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0" name="Google Shape;1290;p21"/>
              <p:cNvSpPr/>
              <p:nvPr/>
            </p:nvSpPr>
            <p:spPr>
              <a:xfrm>
                <a:off x="7634017" y="1270849"/>
                <a:ext cx="466712" cy="413106"/>
              </a:xfrm>
              <a:custGeom>
                <a:rect b="b" l="l" r="r" t="t"/>
                <a:pathLst>
                  <a:path extrusionOk="0" h="60595" w="68458">
                    <a:moveTo>
                      <a:pt x="47513" y="58731"/>
                    </a:moveTo>
                    <a:cubicBezTo>
                      <a:pt x="52100" y="57686"/>
                      <a:pt x="54916" y="53189"/>
                      <a:pt x="57142" y="49056"/>
                    </a:cubicBezTo>
                    <a:cubicBezTo>
                      <a:pt x="60367" y="43107"/>
                      <a:pt x="63455" y="37156"/>
                      <a:pt x="66499" y="31115"/>
                    </a:cubicBezTo>
                    <a:cubicBezTo>
                      <a:pt x="67952" y="28254"/>
                      <a:pt x="69360" y="24757"/>
                      <a:pt x="67725" y="22031"/>
                    </a:cubicBezTo>
                    <a:cubicBezTo>
                      <a:pt x="66181" y="19578"/>
                      <a:pt x="62638" y="18988"/>
                      <a:pt x="59958" y="20124"/>
                    </a:cubicBezTo>
                    <a:cubicBezTo>
                      <a:pt x="57278" y="21305"/>
                      <a:pt x="55416" y="23712"/>
                      <a:pt x="53963" y="26210"/>
                    </a:cubicBezTo>
                    <a:cubicBezTo>
                      <a:pt x="58459" y="21168"/>
                      <a:pt x="60140" y="13720"/>
                      <a:pt x="58232" y="7179"/>
                    </a:cubicBezTo>
                    <a:cubicBezTo>
                      <a:pt x="57869" y="5952"/>
                      <a:pt x="57278" y="4590"/>
                      <a:pt x="56052" y="4181"/>
                    </a:cubicBezTo>
                    <a:cubicBezTo>
                      <a:pt x="54962" y="3818"/>
                      <a:pt x="53736" y="4317"/>
                      <a:pt x="52736" y="4908"/>
                    </a:cubicBezTo>
                    <a:cubicBezTo>
                      <a:pt x="46650" y="8541"/>
                      <a:pt x="42744" y="15536"/>
                      <a:pt x="42835" y="22622"/>
                    </a:cubicBezTo>
                    <a:cubicBezTo>
                      <a:pt x="43516" y="15763"/>
                      <a:pt x="41472" y="8678"/>
                      <a:pt x="37294" y="3182"/>
                    </a:cubicBezTo>
                    <a:cubicBezTo>
                      <a:pt x="35931" y="1456"/>
                      <a:pt x="33932" y="-315"/>
                      <a:pt x="31752" y="48"/>
                    </a:cubicBezTo>
                    <a:cubicBezTo>
                      <a:pt x="29708" y="412"/>
                      <a:pt x="28391" y="2455"/>
                      <a:pt x="27664" y="4408"/>
                    </a:cubicBezTo>
                    <a:cubicBezTo>
                      <a:pt x="24485" y="12765"/>
                      <a:pt x="26892" y="22122"/>
                      <a:pt x="29345" y="30706"/>
                    </a:cubicBezTo>
                    <a:cubicBezTo>
                      <a:pt x="25212" y="22077"/>
                      <a:pt x="18489" y="14719"/>
                      <a:pt x="10268" y="9859"/>
                    </a:cubicBezTo>
                    <a:cubicBezTo>
                      <a:pt x="8452" y="8723"/>
                      <a:pt x="6272" y="7724"/>
                      <a:pt x="4182" y="8223"/>
                    </a:cubicBezTo>
                    <a:cubicBezTo>
                      <a:pt x="1502" y="8860"/>
                      <a:pt x="-87" y="11857"/>
                      <a:pt x="4" y="14628"/>
                    </a:cubicBezTo>
                    <a:cubicBezTo>
                      <a:pt x="49" y="17398"/>
                      <a:pt x="1366" y="19942"/>
                      <a:pt x="2683" y="22349"/>
                    </a:cubicBezTo>
                    <a:cubicBezTo>
                      <a:pt x="10041" y="35794"/>
                      <a:pt x="18626" y="48557"/>
                      <a:pt x="28255" y="60457"/>
                    </a:cubicBezTo>
                    <a:cubicBezTo>
                      <a:pt x="34477" y="60957"/>
                      <a:pt x="41472" y="60048"/>
                      <a:pt x="47513" y="5873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1" name="Google Shape;1291;p21"/>
              <p:cNvSpPr/>
              <p:nvPr/>
            </p:nvSpPr>
            <p:spPr>
              <a:xfrm>
                <a:off x="7761922" y="1558815"/>
                <a:ext cx="279920" cy="277138"/>
              </a:xfrm>
              <a:custGeom>
                <a:rect b="b" l="l" r="r" t="t"/>
                <a:pathLst>
                  <a:path extrusionOk="0" h="40651" w="41059">
                    <a:moveTo>
                      <a:pt x="31431" y="40651"/>
                    </a:moveTo>
                    <a:cubicBezTo>
                      <a:pt x="25253" y="40424"/>
                      <a:pt x="19122" y="39425"/>
                      <a:pt x="13172" y="37744"/>
                    </a:cubicBezTo>
                    <a:cubicBezTo>
                      <a:pt x="10356" y="25526"/>
                      <a:pt x="4042" y="14444"/>
                      <a:pt x="0" y="2589"/>
                    </a:cubicBezTo>
                    <a:cubicBezTo>
                      <a:pt x="5132" y="7449"/>
                      <a:pt x="10492" y="12082"/>
                      <a:pt x="15988" y="16533"/>
                    </a:cubicBezTo>
                    <a:cubicBezTo>
                      <a:pt x="17441" y="10992"/>
                      <a:pt x="18940" y="5496"/>
                      <a:pt x="20393" y="0"/>
                    </a:cubicBezTo>
                    <a:cubicBezTo>
                      <a:pt x="22710" y="5269"/>
                      <a:pt x="25026" y="10538"/>
                      <a:pt x="27343" y="15806"/>
                    </a:cubicBezTo>
                    <a:cubicBezTo>
                      <a:pt x="31022" y="10629"/>
                      <a:pt x="35700" y="6223"/>
                      <a:pt x="41060" y="2816"/>
                    </a:cubicBezTo>
                    <a:cubicBezTo>
                      <a:pt x="38062" y="15080"/>
                      <a:pt x="33565" y="28206"/>
                      <a:pt x="31476" y="4065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2" name="Google Shape;1292;p21"/>
              <p:cNvSpPr/>
              <p:nvPr/>
            </p:nvSpPr>
            <p:spPr>
              <a:xfrm>
                <a:off x="6085532" y="1449827"/>
                <a:ext cx="732152" cy="640756"/>
              </a:xfrm>
              <a:custGeom>
                <a:rect b="b" l="l" r="r" t="t"/>
                <a:pathLst>
                  <a:path extrusionOk="0" h="93987" w="107393">
                    <a:moveTo>
                      <a:pt x="84391" y="9130"/>
                    </a:moveTo>
                    <a:cubicBezTo>
                      <a:pt x="80530" y="21802"/>
                      <a:pt x="84891" y="35519"/>
                      <a:pt x="90704" y="47419"/>
                    </a:cubicBezTo>
                    <a:cubicBezTo>
                      <a:pt x="96564" y="59364"/>
                      <a:pt x="104058" y="70719"/>
                      <a:pt x="106919" y="83664"/>
                    </a:cubicBezTo>
                    <a:cubicBezTo>
                      <a:pt x="107601" y="86662"/>
                      <a:pt x="107828" y="90250"/>
                      <a:pt x="105648" y="92385"/>
                    </a:cubicBezTo>
                    <a:cubicBezTo>
                      <a:pt x="103876" y="94156"/>
                      <a:pt x="101015" y="94338"/>
                      <a:pt x="98698" y="93520"/>
                    </a:cubicBezTo>
                    <a:cubicBezTo>
                      <a:pt x="96382" y="92657"/>
                      <a:pt x="94520" y="90931"/>
                      <a:pt x="92748" y="89160"/>
                    </a:cubicBezTo>
                    <a:cubicBezTo>
                      <a:pt x="82438" y="78577"/>
                      <a:pt x="75716" y="65133"/>
                      <a:pt x="70947" y="51280"/>
                    </a:cubicBezTo>
                    <a:cubicBezTo>
                      <a:pt x="72763" y="56503"/>
                      <a:pt x="71719" y="61408"/>
                      <a:pt x="71991" y="66722"/>
                    </a:cubicBezTo>
                    <a:cubicBezTo>
                      <a:pt x="72218" y="71037"/>
                      <a:pt x="72581" y="74762"/>
                      <a:pt x="71355" y="79077"/>
                    </a:cubicBezTo>
                    <a:cubicBezTo>
                      <a:pt x="69720" y="85027"/>
                      <a:pt x="65224" y="91386"/>
                      <a:pt x="58592" y="91749"/>
                    </a:cubicBezTo>
                    <a:cubicBezTo>
                      <a:pt x="53732" y="91976"/>
                      <a:pt x="51598" y="87480"/>
                      <a:pt x="50098" y="83392"/>
                    </a:cubicBezTo>
                    <a:cubicBezTo>
                      <a:pt x="46738" y="74035"/>
                      <a:pt x="48554" y="62907"/>
                      <a:pt x="54913" y="55277"/>
                    </a:cubicBezTo>
                    <a:cubicBezTo>
                      <a:pt x="51007" y="59773"/>
                      <a:pt x="45556" y="62544"/>
                      <a:pt x="40333" y="65496"/>
                    </a:cubicBezTo>
                    <a:cubicBezTo>
                      <a:pt x="36654" y="67631"/>
                      <a:pt x="31613" y="69175"/>
                      <a:pt x="28388" y="66404"/>
                    </a:cubicBezTo>
                    <a:cubicBezTo>
                      <a:pt x="25935" y="64270"/>
                      <a:pt x="25708" y="60364"/>
                      <a:pt x="27071" y="57411"/>
                    </a:cubicBezTo>
                    <a:cubicBezTo>
                      <a:pt x="28479" y="54459"/>
                      <a:pt x="31113" y="52324"/>
                      <a:pt x="33747" y="50416"/>
                    </a:cubicBezTo>
                    <a:cubicBezTo>
                      <a:pt x="37654" y="47646"/>
                      <a:pt x="41787" y="45239"/>
                      <a:pt x="46102" y="43195"/>
                    </a:cubicBezTo>
                    <a:cubicBezTo>
                      <a:pt x="35383" y="48009"/>
                      <a:pt x="18986" y="46601"/>
                      <a:pt x="8812" y="41014"/>
                    </a:cubicBezTo>
                    <a:cubicBezTo>
                      <a:pt x="5950" y="39470"/>
                      <a:pt x="3270" y="37381"/>
                      <a:pt x="1590" y="34565"/>
                    </a:cubicBezTo>
                    <a:cubicBezTo>
                      <a:pt x="-45" y="31749"/>
                      <a:pt x="-590" y="28161"/>
                      <a:pt x="772" y="25208"/>
                    </a:cubicBezTo>
                    <a:cubicBezTo>
                      <a:pt x="2680" y="21120"/>
                      <a:pt x="7631" y="19304"/>
                      <a:pt x="12082" y="19395"/>
                    </a:cubicBezTo>
                    <a:cubicBezTo>
                      <a:pt x="16578" y="19485"/>
                      <a:pt x="20893" y="21075"/>
                      <a:pt x="25299" y="21893"/>
                    </a:cubicBezTo>
                    <a:cubicBezTo>
                      <a:pt x="33974" y="23482"/>
                      <a:pt x="39970" y="23573"/>
                      <a:pt x="47964" y="19076"/>
                    </a:cubicBezTo>
                    <a:cubicBezTo>
                      <a:pt x="55913" y="14580"/>
                      <a:pt x="61272" y="7949"/>
                      <a:pt x="65451" y="0"/>
                    </a:cubicBezTo>
                    <a:cubicBezTo>
                      <a:pt x="67540" y="2362"/>
                      <a:pt x="67949" y="5768"/>
                      <a:pt x="70719" y="7540"/>
                    </a:cubicBezTo>
                    <a:cubicBezTo>
                      <a:pt x="71991" y="8312"/>
                      <a:pt x="83846" y="10765"/>
                      <a:pt x="84391" y="913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3" name="Google Shape;1293;p21"/>
              <p:cNvSpPr/>
              <p:nvPr/>
            </p:nvSpPr>
            <p:spPr>
              <a:xfrm>
                <a:off x="6397339" y="1343320"/>
                <a:ext cx="317389" cy="400999"/>
              </a:xfrm>
              <a:custGeom>
                <a:rect b="b" l="l" r="r" t="t"/>
                <a:pathLst>
                  <a:path extrusionOk="0" h="58819" w="46555">
                    <a:moveTo>
                      <a:pt x="42650" y="58819"/>
                    </a:moveTo>
                    <a:cubicBezTo>
                      <a:pt x="40288" y="46011"/>
                      <a:pt x="43694" y="32657"/>
                      <a:pt x="46556" y="19939"/>
                    </a:cubicBezTo>
                    <a:cubicBezTo>
                      <a:pt x="36472" y="13717"/>
                      <a:pt x="27434" y="7994"/>
                      <a:pt x="18713" y="0"/>
                    </a:cubicBezTo>
                    <a:cubicBezTo>
                      <a:pt x="18895" y="14035"/>
                      <a:pt x="11627" y="27979"/>
                      <a:pt x="0" y="35882"/>
                    </a:cubicBezTo>
                    <a:cubicBezTo>
                      <a:pt x="2362" y="35927"/>
                      <a:pt x="6495" y="34701"/>
                      <a:pt x="8857" y="34746"/>
                    </a:cubicBezTo>
                    <a:cubicBezTo>
                      <a:pt x="13535" y="34837"/>
                      <a:pt x="19076" y="34474"/>
                      <a:pt x="21620" y="30568"/>
                    </a:cubicBezTo>
                    <a:cubicBezTo>
                      <a:pt x="19622" y="37381"/>
                      <a:pt x="18895" y="44602"/>
                      <a:pt x="19440" y="51733"/>
                    </a:cubicBezTo>
                    <a:cubicBezTo>
                      <a:pt x="24300" y="47918"/>
                      <a:pt x="27979" y="42649"/>
                      <a:pt x="29886" y="36836"/>
                    </a:cubicBezTo>
                    <a:cubicBezTo>
                      <a:pt x="32566" y="46964"/>
                      <a:pt x="35700" y="51007"/>
                      <a:pt x="42650" y="5881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4" name="Google Shape;1294;p21"/>
              <p:cNvSpPr/>
              <p:nvPr/>
            </p:nvSpPr>
            <p:spPr>
              <a:xfrm>
                <a:off x="6182957" y="1730301"/>
                <a:ext cx="288292" cy="280997"/>
              </a:xfrm>
              <a:custGeom>
                <a:rect b="b" l="l" r="r" t="t"/>
                <a:pathLst>
                  <a:path extrusionOk="0" h="41217" w="42287">
                    <a:moveTo>
                      <a:pt x="41485" y="188"/>
                    </a:moveTo>
                    <a:cubicBezTo>
                      <a:pt x="37261" y="6502"/>
                      <a:pt x="32583" y="12406"/>
                      <a:pt x="27450" y="17902"/>
                    </a:cubicBezTo>
                    <a:cubicBezTo>
                      <a:pt x="22272" y="23443"/>
                      <a:pt x="16640" y="28576"/>
                      <a:pt x="10599" y="33163"/>
                    </a:cubicBezTo>
                    <a:cubicBezTo>
                      <a:pt x="7238" y="35752"/>
                      <a:pt x="3786" y="38160"/>
                      <a:pt x="198" y="40431"/>
                    </a:cubicBezTo>
                    <a:cubicBezTo>
                      <a:pt x="-256" y="40703"/>
                      <a:pt x="152" y="41430"/>
                      <a:pt x="607" y="41157"/>
                    </a:cubicBezTo>
                    <a:cubicBezTo>
                      <a:pt x="7056" y="37115"/>
                      <a:pt x="13188" y="32527"/>
                      <a:pt x="18866" y="27440"/>
                    </a:cubicBezTo>
                    <a:cubicBezTo>
                      <a:pt x="24543" y="22399"/>
                      <a:pt x="29857" y="16857"/>
                      <a:pt x="34626" y="10953"/>
                    </a:cubicBezTo>
                    <a:cubicBezTo>
                      <a:pt x="37306" y="7637"/>
                      <a:pt x="39850" y="4185"/>
                      <a:pt x="42212" y="642"/>
                    </a:cubicBezTo>
                    <a:cubicBezTo>
                      <a:pt x="42530" y="188"/>
                      <a:pt x="41758" y="-266"/>
                      <a:pt x="41485" y="188"/>
                    </a:cubicBezTo>
                    <a:lnTo>
                      <a:pt x="41485" y="18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5" name="Google Shape;1295;p21"/>
              <p:cNvSpPr/>
              <p:nvPr/>
            </p:nvSpPr>
            <p:spPr>
              <a:xfrm>
                <a:off x="6423026" y="1757043"/>
                <a:ext cx="105487" cy="437152"/>
              </a:xfrm>
              <a:custGeom>
                <a:rect b="b" l="l" r="r" t="t"/>
                <a:pathLst>
                  <a:path extrusionOk="0" h="64122" w="15473">
                    <a:moveTo>
                      <a:pt x="14672" y="217"/>
                    </a:moveTo>
                    <a:cubicBezTo>
                      <a:pt x="11221" y="8029"/>
                      <a:pt x="8359" y="16023"/>
                      <a:pt x="6088" y="24244"/>
                    </a:cubicBezTo>
                    <a:cubicBezTo>
                      <a:pt x="3862" y="32465"/>
                      <a:pt x="2182" y="40822"/>
                      <a:pt x="1137" y="49270"/>
                    </a:cubicBezTo>
                    <a:cubicBezTo>
                      <a:pt x="547" y="54085"/>
                      <a:pt x="184" y="58900"/>
                      <a:pt x="2" y="63714"/>
                    </a:cubicBezTo>
                    <a:cubicBezTo>
                      <a:pt x="-44" y="64259"/>
                      <a:pt x="819" y="64259"/>
                      <a:pt x="865" y="63714"/>
                    </a:cubicBezTo>
                    <a:cubicBezTo>
                      <a:pt x="1183" y="55266"/>
                      <a:pt x="2137" y="46818"/>
                      <a:pt x="3681" y="38506"/>
                    </a:cubicBezTo>
                    <a:cubicBezTo>
                      <a:pt x="5225" y="30194"/>
                      <a:pt x="7405" y="22018"/>
                      <a:pt x="10176" y="14070"/>
                    </a:cubicBezTo>
                    <a:cubicBezTo>
                      <a:pt x="11720" y="9528"/>
                      <a:pt x="13492" y="5031"/>
                      <a:pt x="15445" y="671"/>
                    </a:cubicBezTo>
                    <a:cubicBezTo>
                      <a:pt x="15626" y="171"/>
                      <a:pt x="14899" y="-283"/>
                      <a:pt x="14672" y="217"/>
                    </a:cubicBezTo>
                    <a:lnTo>
                      <a:pt x="14672" y="217"/>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6" name="Google Shape;1296;p21"/>
              <p:cNvSpPr/>
              <p:nvPr/>
            </p:nvSpPr>
            <p:spPr>
              <a:xfrm>
                <a:off x="6160386" y="1952347"/>
                <a:ext cx="90182" cy="95793"/>
              </a:xfrm>
              <a:custGeom>
                <a:rect b="b" l="l" r="r" t="t"/>
                <a:pathLst>
                  <a:path extrusionOk="0" h="14051" w="13228">
                    <a:moveTo>
                      <a:pt x="13229" y="1636"/>
                    </a:moveTo>
                    <a:cubicBezTo>
                      <a:pt x="10685" y="-90"/>
                      <a:pt x="7324" y="-544"/>
                      <a:pt x="4554" y="727"/>
                    </a:cubicBezTo>
                    <a:cubicBezTo>
                      <a:pt x="1783" y="1954"/>
                      <a:pt x="-170" y="4951"/>
                      <a:pt x="12" y="7949"/>
                    </a:cubicBezTo>
                    <a:cubicBezTo>
                      <a:pt x="239" y="10992"/>
                      <a:pt x="2782" y="13763"/>
                      <a:pt x="5780" y="14035"/>
                    </a:cubicBezTo>
                    <a:cubicBezTo>
                      <a:pt x="8778" y="14262"/>
                      <a:pt x="11730" y="12037"/>
                      <a:pt x="12638" y="9130"/>
                    </a:cubicBezTo>
                    <a:cubicBezTo>
                      <a:pt x="13547" y="6269"/>
                      <a:pt x="12593" y="2998"/>
                      <a:pt x="10595" y="727"/>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7" name="Google Shape;1297;p21"/>
              <p:cNvSpPr/>
              <p:nvPr/>
            </p:nvSpPr>
            <p:spPr>
              <a:xfrm>
                <a:off x="6381734" y="2149812"/>
                <a:ext cx="89916" cy="95602"/>
              </a:xfrm>
              <a:custGeom>
                <a:rect b="b" l="l" r="r" t="t"/>
                <a:pathLst>
                  <a:path extrusionOk="0" h="14023" w="13189">
                    <a:moveTo>
                      <a:pt x="13190" y="1646"/>
                    </a:moveTo>
                    <a:cubicBezTo>
                      <a:pt x="10692" y="-80"/>
                      <a:pt x="7285" y="-534"/>
                      <a:pt x="4515" y="693"/>
                    </a:cubicBezTo>
                    <a:cubicBezTo>
                      <a:pt x="1744" y="1964"/>
                      <a:pt x="-209" y="4917"/>
                      <a:pt x="18" y="7960"/>
                    </a:cubicBezTo>
                    <a:cubicBezTo>
                      <a:pt x="200" y="11003"/>
                      <a:pt x="2743" y="13773"/>
                      <a:pt x="5741" y="14001"/>
                    </a:cubicBezTo>
                    <a:cubicBezTo>
                      <a:pt x="8784" y="14273"/>
                      <a:pt x="11691" y="12048"/>
                      <a:pt x="12599" y="9141"/>
                    </a:cubicBezTo>
                    <a:cubicBezTo>
                      <a:pt x="13508" y="6279"/>
                      <a:pt x="12599" y="3009"/>
                      <a:pt x="10601" y="693"/>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8" name="Google Shape;1298;p21"/>
              <p:cNvSpPr/>
              <p:nvPr/>
            </p:nvSpPr>
            <p:spPr>
              <a:xfrm>
                <a:off x="6384338" y="1674716"/>
                <a:ext cx="202057" cy="187986"/>
              </a:xfrm>
              <a:custGeom>
                <a:rect b="b" l="l" r="r" t="t"/>
                <a:pathLst>
                  <a:path extrusionOk="0" h="27574" w="29638">
                    <a:moveTo>
                      <a:pt x="0" y="11976"/>
                    </a:moveTo>
                    <a:cubicBezTo>
                      <a:pt x="0" y="12793"/>
                      <a:pt x="91" y="13656"/>
                      <a:pt x="545" y="14338"/>
                    </a:cubicBezTo>
                    <a:cubicBezTo>
                      <a:pt x="1272" y="15337"/>
                      <a:pt x="2634" y="15564"/>
                      <a:pt x="3861" y="15564"/>
                    </a:cubicBezTo>
                    <a:cubicBezTo>
                      <a:pt x="6859" y="15609"/>
                      <a:pt x="9902" y="14656"/>
                      <a:pt x="12354" y="12884"/>
                    </a:cubicBezTo>
                    <a:cubicBezTo>
                      <a:pt x="11628" y="14837"/>
                      <a:pt x="10856" y="16927"/>
                      <a:pt x="11083" y="19016"/>
                    </a:cubicBezTo>
                    <a:cubicBezTo>
                      <a:pt x="11355" y="21105"/>
                      <a:pt x="12900" y="23195"/>
                      <a:pt x="14989" y="23285"/>
                    </a:cubicBezTo>
                    <a:cubicBezTo>
                      <a:pt x="17124" y="23376"/>
                      <a:pt x="18758" y="21514"/>
                      <a:pt x="19803" y="19697"/>
                    </a:cubicBezTo>
                    <a:cubicBezTo>
                      <a:pt x="19713" y="22513"/>
                      <a:pt x="19985" y="25920"/>
                      <a:pt x="22483" y="27191"/>
                    </a:cubicBezTo>
                    <a:cubicBezTo>
                      <a:pt x="24754" y="28327"/>
                      <a:pt x="27615" y="26783"/>
                      <a:pt x="28751" y="24557"/>
                    </a:cubicBezTo>
                    <a:cubicBezTo>
                      <a:pt x="29886" y="22331"/>
                      <a:pt x="29750" y="19652"/>
                      <a:pt x="29342" y="17154"/>
                    </a:cubicBezTo>
                    <a:cubicBezTo>
                      <a:pt x="27116" y="3164"/>
                      <a:pt x="0" y="-10598"/>
                      <a:pt x="0" y="11976"/>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9" name="Google Shape;1299;p21"/>
              <p:cNvSpPr/>
              <p:nvPr/>
            </p:nvSpPr>
            <p:spPr>
              <a:xfrm>
                <a:off x="5360753" y="883896"/>
                <a:ext cx="310128" cy="344270"/>
              </a:xfrm>
              <a:custGeom>
                <a:rect b="b" l="l" r="r" t="t"/>
                <a:pathLst>
                  <a:path extrusionOk="0" h="50498" w="45490">
                    <a:moveTo>
                      <a:pt x="40230" y="627"/>
                    </a:moveTo>
                    <a:cubicBezTo>
                      <a:pt x="42910" y="5350"/>
                      <a:pt x="46180" y="11528"/>
                      <a:pt x="43955" y="17023"/>
                    </a:cubicBezTo>
                    <a:cubicBezTo>
                      <a:pt x="42002" y="21838"/>
                      <a:pt x="35870" y="24109"/>
                      <a:pt x="31373" y="21475"/>
                    </a:cubicBezTo>
                    <a:cubicBezTo>
                      <a:pt x="28921" y="20112"/>
                      <a:pt x="27149" y="17614"/>
                      <a:pt x="26786" y="14798"/>
                    </a:cubicBezTo>
                    <a:lnTo>
                      <a:pt x="26241" y="15207"/>
                    </a:lnTo>
                    <a:cubicBezTo>
                      <a:pt x="27104" y="15343"/>
                      <a:pt x="27558" y="16206"/>
                      <a:pt x="27921" y="16933"/>
                    </a:cubicBezTo>
                    <a:cubicBezTo>
                      <a:pt x="28330" y="17887"/>
                      <a:pt x="28648" y="18885"/>
                      <a:pt x="28921" y="19885"/>
                    </a:cubicBezTo>
                    <a:cubicBezTo>
                      <a:pt x="29465" y="21883"/>
                      <a:pt x="29783" y="23973"/>
                      <a:pt x="29783" y="26017"/>
                    </a:cubicBezTo>
                    <a:cubicBezTo>
                      <a:pt x="29874" y="30059"/>
                      <a:pt x="28921" y="34056"/>
                      <a:pt x="27013" y="37599"/>
                    </a:cubicBezTo>
                    <a:cubicBezTo>
                      <a:pt x="25287" y="40778"/>
                      <a:pt x="22834" y="43549"/>
                      <a:pt x="19927" y="45683"/>
                    </a:cubicBezTo>
                    <a:cubicBezTo>
                      <a:pt x="16975" y="47773"/>
                      <a:pt x="13886" y="49181"/>
                      <a:pt x="10480" y="49544"/>
                    </a:cubicBezTo>
                    <a:cubicBezTo>
                      <a:pt x="7028" y="49908"/>
                      <a:pt x="3031" y="49136"/>
                      <a:pt x="805" y="46138"/>
                    </a:cubicBezTo>
                    <a:cubicBezTo>
                      <a:pt x="487" y="45683"/>
                      <a:pt x="-239" y="46092"/>
                      <a:pt x="79" y="46547"/>
                    </a:cubicBezTo>
                    <a:cubicBezTo>
                      <a:pt x="2123" y="49363"/>
                      <a:pt x="5529" y="50498"/>
                      <a:pt x="8890" y="50498"/>
                    </a:cubicBezTo>
                    <a:cubicBezTo>
                      <a:pt x="12569" y="50498"/>
                      <a:pt x="16112" y="49181"/>
                      <a:pt x="19201" y="47183"/>
                    </a:cubicBezTo>
                    <a:cubicBezTo>
                      <a:pt x="26104" y="42777"/>
                      <a:pt x="30465" y="35101"/>
                      <a:pt x="30647" y="26925"/>
                    </a:cubicBezTo>
                    <a:cubicBezTo>
                      <a:pt x="30692" y="24427"/>
                      <a:pt x="30374" y="21929"/>
                      <a:pt x="29738" y="19567"/>
                    </a:cubicBezTo>
                    <a:cubicBezTo>
                      <a:pt x="29420" y="18431"/>
                      <a:pt x="29011" y="17296"/>
                      <a:pt x="28512" y="16251"/>
                    </a:cubicBezTo>
                    <a:cubicBezTo>
                      <a:pt x="28103" y="15388"/>
                      <a:pt x="27467" y="14571"/>
                      <a:pt x="26468" y="14434"/>
                    </a:cubicBezTo>
                    <a:cubicBezTo>
                      <a:pt x="26241" y="14389"/>
                      <a:pt x="25877" y="14525"/>
                      <a:pt x="25923" y="14843"/>
                    </a:cubicBezTo>
                    <a:cubicBezTo>
                      <a:pt x="26604" y="20248"/>
                      <a:pt x="31873" y="24291"/>
                      <a:pt x="37323" y="23291"/>
                    </a:cubicBezTo>
                    <a:cubicBezTo>
                      <a:pt x="39958" y="22837"/>
                      <a:pt x="42365" y="21247"/>
                      <a:pt x="43864" y="19022"/>
                    </a:cubicBezTo>
                    <a:cubicBezTo>
                      <a:pt x="45544" y="16433"/>
                      <a:pt x="45771" y="13299"/>
                      <a:pt x="45226" y="10347"/>
                    </a:cubicBezTo>
                    <a:cubicBezTo>
                      <a:pt x="44500" y="6759"/>
                      <a:pt x="42774" y="3397"/>
                      <a:pt x="40957" y="218"/>
                    </a:cubicBezTo>
                    <a:cubicBezTo>
                      <a:pt x="40684" y="-281"/>
                      <a:pt x="39958" y="173"/>
                      <a:pt x="40185" y="627"/>
                    </a:cubicBezTo>
                    <a:lnTo>
                      <a:pt x="40185" y="627"/>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0" name="Google Shape;1300;p21"/>
              <p:cNvSpPr/>
              <p:nvPr/>
            </p:nvSpPr>
            <p:spPr>
              <a:xfrm>
                <a:off x="6719364" y="1121614"/>
                <a:ext cx="198594" cy="390397"/>
              </a:xfrm>
              <a:custGeom>
                <a:rect b="b" l="l" r="r" t="t"/>
                <a:pathLst>
                  <a:path extrusionOk="0" h="57264" w="29130">
                    <a:moveTo>
                      <a:pt x="8449" y="55687"/>
                    </a:moveTo>
                    <a:cubicBezTo>
                      <a:pt x="11583" y="57549"/>
                      <a:pt x="15489" y="57685"/>
                      <a:pt x="18895" y="56504"/>
                    </a:cubicBezTo>
                    <a:cubicBezTo>
                      <a:pt x="22529" y="55232"/>
                      <a:pt x="25481" y="52598"/>
                      <a:pt x="27162" y="49146"/>
                    </a:cubicBezTo>
                    <a:cubicBezTo>
                      <a:pt x="29024" y="45512"/>
                      <a:pt x="29479" y="41288"/>
                      <a:pt x="28888" y="37246"/>
                    </a:cubicBezTo>
                    <a:cubicBezTo>
                      <a:pt x="28297" y="32885"/>
                      <a:pt x="26390" y="28752"/>
                      <a:pt x="23937" y="25118"/>
                    </a:cubicBezTo>
                    <a:cubicBezTo>
                      <a:pt x="21530" y="21440"/>
                      <a:pt x="18578" y="17897"/>
                      <a:pt x="15217" y="15081"/>
                    </a:cubicBezTo>
                    <a:cubicBezTo>
                      <a:pt x="12082" y="12446"/>
                      <a:pt x="8085" y="10312"/>
                      <a:pt x="3907" y="11038"/>
                    </a:cubicBezTo>
                    <a:cubicBezTo>
                      <a:pt x="2045" y="11356"/>
                      <a:pt x="546" y="12537"/>
                      <a:pt x="137" y="14399"/>
                    </a:cubicBezTo>
                    <a:cubicBezTo>
                      <a:pt x="-226" y="16080"/>
                      <a:pt x="137" y="17806"/>
                      <a:pt x="1182" y="19123"/>
                    </a:cubicBezTo>
                    <a:cubicBezTo>
                      <a:pt x="3634" y="22257"/>
                      <a:pt x="8358" y="22575"/>
                      <a:pt x="11901" y="21530"/>
                    </a:cubicBezTo>
                    <a:cubicBezTo>
                      <a:pt x="15580" y="20440"/>
                      <a:pt x="18895" y="17715"/>
                      <a:pt x="20485" y="14172"/>
                    </a:cubicBezTo>
                    <a:cubicBezTo>
                      <a:pt x="22121" y="10539"/>
                      <a:pt x="21984" y="6224"/>
                      <a:pt x="20258" y="2635"/>
                    </a:cubicBezTo>
                    <a:cubicBezTo>
                      <a:pt x="19849" y="1727"/>
                      <a:pt x="19304" y="909"/>
                      <a:pt x="18714" y="137"/>
                    </a:cubicBezTo>
                    <a:cubicBezTo>
                      <a:pt x="18351" y="-271"/>
                      <a:pt x="17760" y="319"/>
                      <a:pt x="18078" y="773"/>
                    </a:cubicBezTo>
                    <a:cubicBezTo>
                      <a:pt x="20440" y="3680"/>
                      <a:pt x="21303" y="7677"/>
                      <a:pt x="20531" y="11311"/>
                    </a:cubicBezTo>
                    <a:cubicBezTo>
                      <a:pt x="19759" y="14990"/>
                      <a:pt x="17351" y="17988"/>
                      <a:pt x="14081" y="19714"/>
                    </a:cubicBezTo>
                    <a:cubicBezTo>
                      <a:pt x="10811" y="21440"/>
                      <a:pt x="6723" y="21894"/>
                      <a:pt x="3543" y="20077"/>
                    </a:cubicBezTo>
                    <a:cubicBezTo>
                      <a:pt x="2045" y="19214"/>
                      <a:pt x="954" y="17761"/>
                      <a:pt x="864" y="15989"/>
                    </a:cubicBezTo>
                    <a:cubicBezTo>
                      <a:pt x="773" y="14308"/>
                      <a:pt x="1500" y="12673"/>
                      <a:pt x="3180" y="12083"/>
                    </a:cubicBezTo>
                    <a:cubicBezTo>
                      <a:pt x="5042" y="11447"/>
                      <a:pt x="7223" y="11765"/>
                      <a:pt x="9040" y="12355"/>
                    </a:cubicBezTo>
                    <a:cubicBezTo>
                      <a:pt x="10856" y="12992"/>
                      <a:pt x="12628" y="14081"/>
                      <a:pt x="14172" y="15353"/>
                    </a:cubicBezTo>
                    <a:cubicBezTo>
                      <a:pt x="17306" y="17806"/>
                      <a:pt x="19986" y="20985"/>
                      <a:pt x="22302" y="24210"/>
                    </a:cubicBezTo>
                    <a:cubicBezTo>
                      <a:pt x="26890" y="30569"/>
                      <a:pt x="29887" y="38608"/>
                      <a:pt x="27389" y="46421"/>
                    </a:cubicBezTo>
                    <a:cubicBezTo>
                      <a:pt x="26299" y="49918"/>
                      <a:pt x="24028" y="52916"/>
                      <a:pt x="20803" y="54732"/>
                    </a:cubicBezTo>
                    <a:cubicBezTo>
                      <a:pt x="17897" y="56322"/>
                      <a:pt x="14399" y="56958"/>
                      <a:pt x="11174" y="55959"/>
                    </a:cubicBezTo>
                    <a:cubicBezTo>
                      <a:pt x="10356" y="55732"/>
                      <a:pt x="9584" y="55369"/>
                      <a:pt x="8858" y="54960"/>
                    </a:cubicBezTo>
                    <a:cubicBezTo>
                      <a:pt x="8404" y="54687"/>
                      <a:pt x="7949" y="55414"/>
                      <a:pt x="8449" y="55687"/>
                    </a:cubicBezTo>
                    <a:lnTo>
                      <a:pt x="8449" y="55687"/>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1" name="Google Shape;1301;p21"/>
              <p:cNvSpPr/>
              <p:nvPr/>
            </p:nvSpPr>
            <p:spPr>
              <a:xfrm>
                <a:off x="7784466" y="1819520"/>
                <a:ext cx="425269" cy="878169"/>
              </a:xfrm>
              <a:custGeom>
                <a:rect b="b" l="l" r="r" t="t"/>
                <a:pathLst>
                  <a:path extrusionOk="0" h="128811" w="62379">
                    <a:moveTo>
                      <a:pt x="36163" y="0"/>
                    </a:moveTo>
                    <a:cubicBezTo>
                      <a:pt x="49789" y="12218"/>
                      <a:pt x="59010" y="29296"/>
                      <a:pt x="61689" y="47373"/>
                    </a:cubicBezTo>
                    <a:cubicBezTo>
                      <a:pt x="62597" y="53369"/>
                      <a:pt x="62779" y="59591"/>
                      <a:pt x="61190" y="65450"/>
                    </a:cubicBezTo>
                    <a:cubicBezTo>
                      <a:pt x="56920" y="80984"/>
                      <a:pt x="41523" y="90204"/>
                      <a:pt x="29986" y="101423"/>
                    </a:cubicBezTo>
                    <a:cubicBezTo>
                      <a:pt x="21901" y="109236"/>
                      <a:pt x="15315" y="118592"/>
                      <a:pt x="10727" y="128812"/>
                    </a:cubicBezTo>
                    <a:cubicBezTo>
                      <a:pt x="7912" y="113005"/>
                      <a:pt x="4641" y="97063"/>
                      <a:pt x="1825" y="81211"/>
                    </a:cubicBezTo>
                    <a:cubicBezTo>
                      <a:pt x="327" y="72763"/>
                      <a:pt x="-1172" y="63952"/>
                      <a:pt x="1371" y="55776"/>
                    </a:cubicBezTo>
                    <a:cubicBezTo>
                      <a:pt x="3143" y="50007"/>
                      <a:pt x="6776" y="45011"/>
                      <a:pt x="10137" y="40015"/>
                    </a:cubicBezTo>
                    <a:cubicBezTo>
                      <a:pt x="18767" y="27070"/>
                      <a:pt x="30894" y="14671"/>
                      <a:pt x="36163" y="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2" name="Google Shape;1302;p21"/>
              <p:cNvSpPr/>
              <p:nvPr/>
            </p:nvSpPr>
            <p:spPr>
              <a:xfrm>
                <a:off x="5836329" y="370475"/>
                <a:ext cx="289737" cy="539142"/>
              </a:xfrm>
              <a:custGeom>
                <a:rect b="b" l="l" r="r" t="t"/>
                <a:pathLst>
                  <a:path extrusionOk="0" h="79082" w="42499">
                    <a:moveTo>
                      <a:pt x="25927" y="0"/>
                    </a:moveTo>
                    <a:cubicBezTo>
                      <a:pt x="14617" y="10583"/>
                      <a:pt x="4580" y="23346"/>
                      <a:pt x="1128" y="38425"/>
                    </a:cubicBezTo>
                    <a:cubicBezTo>
                      <a:pt x="-1689" y="50462"/>
                      <a:pt x="401" y="69674"/>
                      <a:pt x="11620" y="77487"/>
                    </a:cubicBezTo>
                    <a:cubicBezTo>
                      <a:pt x="21340" y="84255"/>
                      <a:pt x="37646" y="67858"/>
                      <a:pt x="40961" y="58955"/>
                    </a:cubicBezTo>
                    <a:cubicBezTo>
                      <a:pt x="44141" y="50326"/>
                      <a:pt x="41915" y="40605"/>
                      <a:pt x="38599" y="31976"/>
                    </a:cubicBezTo>
                    <a:cubicBezTo>
                      <a:pt x="36374" y="26117"/>
                      <a:pt x="33603" y="20439"/>
                      <a:pt x="31786" y="14398"/>
                    </a:cubicBezTo>
                    <a:cubicBezTo>
                      <a:pt x="30333" y="9493"/>
                      <a:pt x="26881" y="4769"/>
                      <a:pt x="25927" y="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3" name="Google Shape;1303;p21"/>
              <p:cNvSpPr/>
              <p:nvPr/>
            </p:nvSpPr>
            <p:spPr>
              <a:xfrm>
                <a:off x="6118044" y="1180117"/>
                <a:ext cx="347931" cy="207184"/>
              </a:xfrm>
              <a:custGeom>
                <a:rect b="b" l="l" r="r" t="t"/>
                <a:pathLst>
                  <a:path extrusionOk="0" h="30390" w="51035">
                    <a:moveTo>
                      <a:pt x="0" y="30390"/>
                    </a:moveTo>
                    <a:cubicBezTo>
                      <a:pt x="2589" y="21216"/>
                      <a:pt x="8176" y="12904"/>
                      <a:pt x="15716" y="7045"/>
                    </a:cubicBezTo>
                    <a:cubicBezTo>
                      <a:pt x="21075" y="2866"/>
                      <a:pt x="27615" y="-132"/>
                      <a:pt x="34428" y="4"/>
                    </a:cubicBezTo>
                    <a:cubicBezTo>
                      <a:pt x="41241" y="95"/>
                      <a:pt x="48145" y="3819"/>
                      <a:pt x="50916" y="10042"/>
                    </a:cubicBezTo>
                    <a:cubicBezTo>
                      <a:pt x="51643" y="11723"/>
                      <a:pt x="48872" y="11496"/>
                      <a:pt x="47646" y="12858"/>
                    </a:cubicBezTo>
                    <a:cubicBezTo>
                      <a:pt x="46420" y="14221"/>
                      <a:pt x="44785" y="15129"/>
                      <a:pt x="43195" y="15947"/>
                    </a:cubicBezTo>
                    <a:cubicBezTo>
                      <a:pt x="32975" y="21170"/>
                      <a:pt x="22074" y="24986"/>
                      <a:pt x="10856" y="27302"/>
                    </a:cubicBezTo>
                    <a:cubicBezTo>
                      <a:pt x="8448" y="27756"/>
                      <a:pt x="6041" y="28210"/>
                      <a:pt x="3861" y="29301"/>
                    </a:cubicBezTo>
                    <a:cubicBezTo>
                      <a:pt x="1681" y="30390"/>
                      <a:pt x="500" y="27983"/>
                      <a:pt x="0" y="3039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4" name="Google Shape;1304;p21"/>
              <p:cNvSpPr/>
              <p:nvPr/>
            </p:nvSpPr>
            <p:spPr>
              <a:xfrm>
                <a:off x="7145508" y="910775"/>
                <a:ext cx="318111" cy="841320"/>
              </a:xfrm>
              <a:custGeom>
                <a:rect b="b" l="l" r="r" t="t"/>
                <a:pathLst>
                  <a:path extrusionOk="0" h="123406" w="46661">
                    <a:moveTo>
                      <a:pt x="11662" y="1226"/>
                    </a:moveTo>
                    <a:cubicBezTo>
                      <a:pt x="15114" y="22029"/>
                      <a:pt x="8618" y="41832"/>
                      <a:pt x="3350" y="61681"/>
                    </a:cubicBezTo>
                    <a:cubicBezTo>
                      <a:pt x="-920" y="77760"/>
                      <a:pt x="-2646" y="96563"/>
                      <a:pt x="7710" y="109644"/>
                    </a:cubicBezTo>
                    <a:cubicBezTo>
                      <a:pt x="12843" y="116094"/>
                      <a:pt x="20337" y="120273"/>
                      <a:pt x="28013" y="123407"/>
                    </a:cubicBezTo>
                    <a:cubicBezTo>
                      <a:pt x="48044" y="109190"/>
                      <a:pt x="49270" y="89115"/>
                      <a:pt x="44001" y="65087"/>
                    </a:cubicBezTo>
                    <a:cubicBezTo>
                      <a:pt x="38732" y="41105"/>
                      <a:pt x="24425" y="20212"/>
                      <a:pt x="10390" y="0"/>
                    </a:cubicBezTo>
                  </a:path>
                </a:pathLst>
              </a:custGeom>
              <a:solidFill>
                <a:schemeClr val="lt2"/>
              </a:solidFill>
              <a:ln cap="flat" cmpd="sng" w="9525">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5" name="Google Shape;1305;p21"/>
              <p:cNvSpPr/>
              <p:nvPr/>
            </p:nvSpPr>
            <p:spPr>
              <a:xfrm>
                <a:off x="7361069" y="1842691"/>
                <a:ext cx="216053" cy="254361"/>
              </a:xfrm>
              <a:custGeom>
                <a:rect b="b" l="l" r="r" t="t"/>
                <a:pathLst>
                  <a:path extrusionOk="0" h="37310" w="31691">
                    <a:moveTo>
                      <a:pt x="31139" y="7"/>
                    </a:moveTo>
                    <a:cubicBezTo>
                      <a:pt x="25780" y="870"/>
                      <a:pt x="20556" y="2550"/>
                      <a:pt x="15742" y="5049"/>
                    </a:cubicBezTo>
                    <a:cubicBezTo>
                      <a:pt x="13334" y="6320"/>
                      <a:pt x="11018" y="7728"/>
                      <a:pt x="8838" y="9363"/>
                    </a:cubicBezTo>
                    <a:cubicBezTo>
                      <a:pt x="6794" y="10908"/>
                      <a:pt x="4841" y="12589"/>
                      <a:pt x="3251" y="14632"/>
                    </a:cubicBezTo>
                    <a:cubicBezTo>
                      <a:pt x="435" y="18266"/>
                      <a:pt x="-655" y="22944"/>
                      <a:pt x="390" y="27441"/>
                    </a:cubicBezTo>
                    <a:cubicBezTo>
                      <a:pt x="1389" y="31665"/>
                      <a:pt x="4250" y="35208"/>
                      <a:pt x="8384" y="36616"/>
                    </a:cubicBezTo>
                    <a:cubicBezTo>
                      <a:pt x="12790" y="38114"/>
                      <a:pt x="18058" y="37206"/>
                      <a:pt x="21238" y="33709"/>
                    </a:cubicBezTo>
                    <a:cubicBezTo>
                      <a:pt x="21601" y="33300"/>
                      <a:pt x="21011" y="32664"/>
                      <a:pt x="20647" y="33073"/>
                    </a:cubicBezTo>
                    <a:cubicBezTo>
                      <a:pt x="17922" y="36070"/>
                      <a:pt x="13607" y="37070"/>
                      <a:pt x="9792" y="36161"/>
                    </a:cubicBezTo>
                    <a:cubicBezTo>
                      <a:pt x="5659" y="35162"/>
                      <a:pt x="2615" y="32028"/>
                      <a:pt x="1435" y="27986"/>
                    </a:cubicBezTo>
                    <a:cubicBezTo>
                      <a:pt x="208" y="23762"/>
                      <a:pt x="1026" y="19220"/>
                      <a:pt x="3569" y="15677"/>
                    </a:cubicBezTo>
                    <a:cubicBezTo>
                      <a:pt x="4977" y="13678"/>
                      <a:pt x="6794" y="11998"/>
                      <a:pt x="8747" y="10499"/>
                    </a:cubicBezTo>
                    <a:cubicBezTo>
                      <a:pt x="10746" y="8955"/>
                      <a:pt x="12880" y="7547"/>
                      <a:pt x="15151" y="6366"/>
                    </a:cubicBezTo>
                    <a:cubicBezTo>
                      <a:pt x="20193" y="3595"/>
                      <a:pt x="25689" y="1733"/>
                      <a:pt x="31412" y="825"/>
                    </a:cubicBezTo>
                    <a:cubicBezTo>
                      <a:pt x="31911" y="734"/>
                      <a:pt x="31684" y="-84"/>
                      <a:pt x="31185" y="7"/>
                    </a:cubicBezTo>
                    <a:lnTo>
                      <a:pt x="31185" y="7"/>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6" name="Google Shape;1306;p21"/>
              <p:cNvSpPr/>
              <p:nvPr/>
            </p:nvSpPr>
            <p:spPr>
              <a:xfrm>
                <a:off x="7900461" y="2077785"/>
                <a:ext cx="157859" cy="466658"/>
              </a:xfrm>
              <a:custGeom>
                <a:rect b="b" l="l" r="r" t="t"/>
                <a:pathLst>
                  <a:path extrusionOk="0" h="68450" w="23155">
                    <a:moveTo>
                      <a:pt x="844" y="68171"/>
                    </a:moveTo>
                    <a:cubicBezTo>
                      <a:pt x="4023" y="59177"/>
                      <a:pt x="8565" y="50775"/>
                      <a:pt x="12744" y="42235"/>
                    </a:cubicBezTo>
                    <a:cubicBezTo>
                      <a:pt x="16877" y="33833"/>
                      <a:pt x="20647" y="25112"/>
                      <a:pt x="22282" y="15846"/>
                    </a:cubicBezTo>
                    <a:cubicBezTo>
                      <a:pt x="23236" y="10714"/>
                      <a:pt x="23463" y="5491"/>
                      <a:pt x="22691" y="313"/>
                    </a:cubicBezTo>
                    <a:cubicBezTo>
                      <a:pt x="22645" y="-233"/>
                      <a:pt x="21828" y="-5"/>
                      <a:pt x="21873" y="540"/>
                    </a:cubicBezTo>
                    <a:cubicBezTo>
                      <a:pt x="23191" y="9851"/>
                      <a:pt x="21238" y="19253"/>
                      <a:pt x="18058" y="28019"/>
                    </a:cubicBezTo>
                    <a:cubicBezTo>
                      <a:pt x="14833" y="36831"/>
                      <a:pt x="10291" y="45097"/>
                      <a:pt x="6203" y="53545"/>
                    </a:cubicBezTo>
                    <a:cubicBezTo>
                      <a:pt x="3932" y="58223"/>
                      <a:pt x="1752" y="62992"/>
                      <a:pt x="26" y="67943"/>
                    </a:cubicBezTo>
                    <a:cubicBezTo>
                      <a:pt x="-156" y="68443"/>
                      <a:pt x="662" y="68670"/>
                      <a:pt x="844" y="68171"/>
                    </a:cubicBezTo>
                    <a:lnTo>
                      <a:pt x="844" y="681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7" name="Google Shape;1307;p21"/>
              <p:cNvSpPr/>
              <p:nvPr/>
            </p:nvSpPr>
            <p:spPr>
              <a:xfrm>
                <a:off x="8034229" y="1839903"/>
                <a:ext cx="30161" cy="170049"/>
              </a:xfrm>
              <a:custGeom>
                <a:rect b="b" l="l" r="r" t="t"/>
                <a:pathLst>
                  <a:path extrusionOk="0" h="24943" w="4424">
                    <a:moveTo>
                      <a:pt x="4295" y="24534"/>
                    </a:moveTo>
                    <a:cubicBezTo>
                      <a:pt x="4841" y="16313"/>
                      <a:pt x="3660" y="8047"/>
                      <a:pt x="844" y="280"/>
                    </a:cubicBezTo>
                    <a:cubicBezTo>
                      <a:pt x="662" y="-220"/>
                      <a:pt x="-156" y="7"/>
                      <a:pt x="26" y="507"/>
                    </a:cubicBezTo>
                    <a:cubicBezTo>
                      <a:pt x="2797" y="8183"/>
                      <a:pt x="3978" y="16359"/>
                      <a:pt x="3433" y="24534"/>
                    </a:cubicBezTo>
                    <a:cubicBezTo>
                      <a:pt x="3433" y="25079"/>
                      <a:pt x="4250" y="25079"/>
                      <a:pt x="4295" y="24534"/>
                    </a:cubicBezTo>
                    <a:lnTo>
                      <a:pt x="4295" y="2453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8" name="Google Shape;1308;p21"/>
              <p:cNvSpPr/>
              <p:nvPr/>
            </p:nvSpPr>
            <p:spPr>
              <a:xfrm>
                <a:off x="7898014" y="2097513"/>
                <a:ext cx="149269" cy="242519"/>
              </a:xfrm>
              <a:custGeom>
                <a:rect b="b" l="l" r="r" t="t"/>
                <a:pathLst>
                  <a:path extrusionOk="0" h="35573" w="21895">
                    <a:moveTo>
                      <a:pt x="749" y="35435"/>
                    </a:moveTo>
                    <a:cubicBezTo>
                      <a:pt x="8198" y="27714"/>
                      <a:pt x="14284" y="18675"/>
                      <a:pt x="18645" y="8864"/>
                    </a:cubicBezTo>
                    <a:cubicBezTo>
                      <a:pt x="19826" y="6139"/>
                      <a:pt x="20916" y="3323"/>
                      <a:pt x="21870" y="507"/>
                    </a:cubicBezTo>
                    <a:cubicBezTo>
                      <a:pt x="22051" y="7"/>
                      <a:pt x="21234" y="-220"/>
                      <a:pt x="21052" y="280"/>
                    </a:cubicBezTo>
                    <a:cubicBezTo>
                      <a:pt x="17691" y="10363"/>
                      <a:pt x="12604" y="19810"/>
                      <a:pt x="6018" y="28123"/>
                    </a:cubicBezTo>
                    <a:cubicBezTo>
                      <a:pt x="4156" y="30439"/>
                      <a:pt x="2203" y="32710"/>
                      <a:pt x="114" y="34845"/>
                    </a:cubicBezTo>
                    <a:cubicBezTo>
                      <a:pt x="-250" y="35253"/>
                      <a:pt x="341" y="35844"/>
                      <a:pt x="749" y="35435"/>
                    </a:cubicBezTo>
                    <a:lnTo>
                      <a:pt x="749" y="3543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9" name="Google Shape;1309;p21"/>
              <p:cNvSpPr/>
              <p:nvPr/>
            </p:nvSpPr>
            <p:spPr>
              <a:xfrm>
                <a:off x="8062793" y="1930574"/>
                <a:ext cx="72116" cy="151260"/>
              </a:xfrm>
              <a:custGeom>
                <a:rect b="b" l="l" r="r" t="t"/>
                <a:pathLst>
                  <a:path extrusionOk="0" h="22187" w="10578">
                    <a:moveTo>
                      <a:pt x="10552" y="21680"/>
                    </a:moveTo>
                    <a:cubicBezTo>
                      <a:pt x="8009" y="14186"/>
                      <a:pt x="4738" y="7010"/>
                      <a:pt x="787" y="197"/>
                    </a:cubicBezTo>
                    <a:cubicBezTo>
                      <a:pt x="514" y="-258"/>
                      <a:pt x="-212" y="151"/>
                      <a:pt x="60" y="651"/>
                    </a:cubicBezTo>
                    <a:cubicBezTo>
                      <a:pt x="3966" y="7373"/>
                      <a:pt x="7191" y="14504"/>
                      <a:pt x="9734" y="21907"/>
                    </a:cubicBezTo>
                    <a:cubicBezTo>
                      <a:pt x="9916" y="22407"/>
                      <a:pt x="10734" y="22180"/>
                      <a:pt x="10552" y="21680"/>
                    </a:cubicBezTo>
                    <a:lnTo>
                      <a:pt x="10552" y="216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10" name="Google Shape;1310;p21"/>
              <p:cNvSpPr/>
              <p:nvPr/>
            </p:nvSpPr>
            <p:spPr>
              <a:xfrm>
                <a:off x="7290783" y="1149754"/>
                <a:ext cx="67711" cy="592373"/>
              </a:xfrm>
              <a:custGeom>
                <a:rect b="b" l="l" r="r" t="t"/>
                <a:pathLst>
                  <a:path extrusionOk="0" h="86890" w="9932">
                    <a:moveTo>
                      <a:pt x="5704" y="86578"/>
                    </a:moveTo>
                    <a:cubicBezTo>
                      <a:pt x="8384" y="75541"/>
                      <a:pt x="9837" y="64186"/>
                      <a:pt x="9928" y="52785"/>
                    </a:cubicBezTo>
                    <a:cubicBezTo>
                      <a:pt x="10019" y="41340"/>
                      <a:pt x="8838" y="29939"/>
                      <a:pt x="6340" y="18766"/>
                    </a:cubicBezTo>
                    <a:cubicBezTo>
                      <a:pt x="4886" y="12498"/>
                      <a:pt x="3069" y="6321"/>
                      <a:pt x="844" y="280"/>
                    </a:cubicBezTo>
                    <a:cubicBezTo>
                      <a:pt x="662" y="-220"/>
                      <a:pt x="-155" y="7"/>
                      <a:pt x="26" y="507"/>
                    </a:cubicBezTo>
                    <a:cubicBezTo>
                      <a:pt x="3978" y="11181"/>
                      <a:pt x="6658" y="22309"/>
                      <a:pt x="8020" y="33618"/>
                    </a:cubicBezTo>
                    <a:cubicBezTo>
                      <a:pt x="9383" y="44837"/>
                      <a:pt x="9428" y="56192"/>
                      <a:pt x="8202" y="67411"/>
                    </a:cubicBezTo>
                    <a:cubicBezTo>
                      <a:pt x="7520" y="73770"/>
                      <a:pt x="6385" y="80128"/>
                      <a:pt x="4886" y="86351"/>
                    </a:cubicBezTo>
                    <a:cubicBezTo>
                      <a:pt x="4750" y="86896"/>
                      <a:pt x="5567" y="87123"/>
                      <a:pt x="5704" y="86578"/>
                    </a:cubicBezTo>
                    <a:lnTo>
                      <a:pt x="5704" y="8657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11" name="Google Shape;1311;p21"/>
              <p:cNvSpPr/>
              <p:nvPr/>
            </p:nvSpPr>
            <p:spPr>
              <a:xfrm>
                <a:off x="7282276" y="1494675"/>
                <a:ext cx="48731" cy="252377"/>
              </a:xfrm>
              <a:custGeom>
                <a:rect b="b" l="l" r="r" t="t"/>
                <a:pathLst>
                  <a:path extrusionOk="0" h="37019" w="7148">
                    <a:moveTo>
                      <a:pt x="7133" y="36480"/>
                    </a:moveTo>
                    <a:cubicBezTo>
                      <a:pt x="5180" y="27123"/>
                      <a:pt x="3454" y="17721"/>
                      <a:pt x="2000" y="8274"/>
                    </a:cubicBezTo>
                    <a:cubicBezTo>
                      <a:pt x="1592" y="5640"/>
                      <a:pt x="1183" y="2960"/>
                      <a:pt x="819" y="280"/>
                    </a:cubicBezTo>
                    <a:cubicBezTo>
                      <a:pt x="774" y="-220"/>
                      <a:pt x="-43" y="7"/>
                      <a:pt x="2" y="507"/>
                    </a:cubicBezTo>
                    <a:cubicBezTo>
                      <a:pt x="1319" y="10000"/>
                      <a:pt x="2909" y="19402"/>
                      <a:pt x="4726" y="28804"/>
                    </a:cubicBezTo>
                    <a:cubicBezTo>
                      <a:pt x="5225" y="31438"/>
                      <a:pt x="5770" y="34072"/>
                      <a:pt x="6315" y="36707"/>
                    </a:cubicBezTo>
                    <a:cubicBezTo>
                      <a:pt x="6452" y="37252"/>
                      <a:pt x="7269" y="37025"/>
                      <a:pt x="7133" y="36480"/>
                    </a:cubicBezTo>
                    <a:lnTo>
                      <a:pt x="7133" y="364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12" name="Google Shape;1312;p21"/>
              <p:cNvSpPr/>
              <p:nvPr/>
            </p:nvSpPr>
            <p:spPr>
              <a:xfrm>
                <a:off x="6409582" y="723488"/>
                <a:ext cx="19075" cy="294946"/>
              </a:xfrm>
              <a:custGeom>
                <a:rect b="b" l="l" r="r" t="t"/>
                <a:pathLst>
                  <a:path extrusionOk="0" h="43263" w="2798">
                    <a:moveTo>
                      <a:pt x="1883" y="42871"/>
                    </a:moveTo>
                    <a:cubicBezTo>
                      <a:pt x="611" y="31925"/>
                      <a:pt x="475" y="20842"/>
                      <a:pt x="1565" y="9896"/>
                    </a:cubicBezTo>
                    <a:cubicBezTo>
                      <a:pt x="1883" y="6762"/>
                      <a:pt x="2292" y="3628"/>
                      <a:pt x="2791" y="540"/>
                    </a:cubicBezTo>
                    <a:cubicBezTo>
                      <a:pt x="2882" y="-5"/>
                      <a:pt x="2020" y="-233"/>
                      <a:pt x="1974" y="313"/>
                    </a:cubicBezTo>
                    <a:cubicBezTo>
                      <a:pt x="203" y="11259"/>
                      <a:pt x="-388" y="22387"/>
                      <a:pt x="248" y="33469"/>
                    </a:cubicBezTo>
                    <a:cubicBezTo>
                      <a:pt x="384" y="36603"/>
                      <a:pt x="657" y="39737"/>
                      <a:pt x="1066" y="42871"/>
                    </a:cubicBezTo>
                    <a:cubicBezTo>
                      <a:pt x="1111" y="43371"/>
                      <a:pt x="1974" y="43416"/>
                      <a:pt x="1883" y="42871"/>
                    </a:cubicBezTo>
                    <a:lnTo>
                      <a:pt x="1883" y="428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13" name="Google Shape;1313;p21"/>
              <p:cNvSpPr/>
              <p:nvPr/>
            </p:nvSpPr>
            <p:spPr>
              <a:xfrm>
                <a:off x="6262024" y="739896"/>
                <a:ext cx="46645" cy="335564"/>
              </a:xfrm>
              <a:custGeom>
                <a:rect b="b" l="l" r="r" t="t"/>
                <a:pathLst>
                  <a:path extrusionOk="0" h="49221" w="6842">
                    <a:moveTo>
                      <a:pt x="6814" y="48594"/>
                    </a:moveTo>
                    <a:cubicBezTo>
                      <a:pt x="1818" y="36830"/>
                      <a:pt x="-44" y="23840"/>
                      <a:pt x="1273" y="11168"/>
                    </a:cubicBezTo>
                    <a:cubicBezTo>
                      <a:pt x="1636" y="7580"/>
                      <a:pt x="2272" y="3991"/>
                      <a:pt x="3180" y="540"/>
                    </a:cubicBezTo>
                    <a:cubicBezTo>
                      <a:pt x="3317" y="-5"/>
                      <a:pt x="2499" y="-233"/>
                      <a:pt x="2363" y="313"/>
                    </a:cubicBezTo>
                    <a:cubicBezTo>
                      <a:pt x="-862" y="12848"/>
                      <a:pt x="-771" y="26202"/>
                      <a:pt x="2545" y="38738"/>
                    </a:cubicBezTo>
                    <a:cubicBezTo>
                      <a:pt x="3453" y="42235"/>
                      <a:pt x="4634" y="45687"/>
                      <a:pt x="6042" y="49003"/>
                    </a:cubicBezTo>
                    <a:cubicBezTo>
                      <a:pt x="6269" y="49503"/>
                      <a:pt x="6996" y="49048"/>
                      <a:pt x="6814" y="48594"/>
                    </a:cubicBezTo>
                    <a:lnTo>
                      <a:pt x="6814" y="4859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14" name="Google Shape;1314;p21"/>
              <p:cNvSpPr/>
              <p:nvPr/>
            </p:nvSpPr>
            <p:spPr>
              <a:xfrm>
                <a:off x="5946734" y="477337"/>
                <a:ext cx="76813" cy="434650"/>
              </a:xfrm>
              <a:custGeom>
                <a:rect b="b" l="l" r="r" t="t"/>
                <a:pathLst>
                  <a:path extrusionOk="0" h="63755" w="11267">
                    <a:moveTo>
                      <a:pt x="830" y="63537"/>
                    </a:moveTo>
                    <a:cubicBezTo>
                      <a:pt x="4872" y="56089"/>
                      <a:pt x="7779" y="48049"/>
                      <a:pt x="9505" y="39692"/>
                    </a:cubicBezTo>
                    <a:cubicBezTo>
                      <a:pt x="11185" y="31380"/>
                      <a:pt x="11685" y="22841"/>
                      <a:pt x="10913" y="14347"/>
                    </a:cubicBezTo>
                    <a:cubicBezTo>
                      <a:pt x="10504" y="9624"/>
                      <a:pt x="9686" y="4900"/>
                      <a:pt x="8460" y="313"/>
                    </a:cubicBezTo>
                    <a:cubicBezTo>
                      <a:pt x="8324" y="-233"/>
                      <a:pt x="7506" y="-5"/>
                      <a:pt x="7643" y="540"/>
                    </a:cubicBezTo>
                    <a:cubicBezTo>
                      <a:pt x="9777" y="8624"/>
                      <a:pt x="10686" y="17027"/>
                      <a:pt x="10368" y="25430"/>
                    </a:cubicBezTo>
                    <a:cubicBezTo>
                      <a:pt x="10050" y="33787"/>
                      <a:pt x="8506" y="42144"/>
                      <a:pt x="5781" y="50048"/>
                    </a:cubicBezTo>
                    <a:cubicBezTo>
                      <a:pt x="4236" y="54590"/>
                      <a:pt x="2328" y="58950"/>
                      <a:pt x="57" y="63129"/>
                    </a:cubicBezTo>
                    <a:cubicBezTo>
                      <a:pt x="-215" y="63583"/>
                      <a:pt x="557" y="64037"/>
                      <a:pt x="830" y="63537"/>
                    </a:cubicBezTo>
                    <a:lnTo>
                      <a:pt x="830" y="6353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15" name="Google Shape;1315;p21"/>
              <p:cNvSpPr/>
              <p:nvPr/>
            </p:nvSpPr>
            <p:spPr>
              <a:xfrm>
                <a:off x="5963177" y="593094"/>
                <a:ext cx="43571" cy="165399"/>
              </a:xfrm>
              <a:custGeom>
                <a:rect b="b" l="l" r="r" t="t"/>
                <a:pathLst>
                  <a:path extrusionOk="0" h="24261" w="6391">
                    <a:moveTo>
                      <a:pt x="6366" y="23755"/>
                    </a:moveTo>
                    <a:cubicBezTo>
                      <a:pt x="3595" y="16215"/>
                      <a:pt x="1733" y="8403"/>
                      <a:pt x="870" y="409"/>
                    </a:cubicBezTo>
                    <a:cubicBezTo>
                      <a:pt x="779" y="-136"/>
                      <a:pt x="-84" y="-136"/>
                      <a:pt x="7" y="409"/>
                    </a:cubicBezTo>
                    <a:cubicBezTo>
                      <a:pt x="870" y="8494"/>
                      <a:pt x="2732" y="16397"/>
                      <a:pt x="5548" y="23982"/>
                    </a:cubicBezTo>
                    <a:cubicBezTo>
                      <a:pt x="5730" y="24482"/>
                      <a:pt x="6547" y="24254"/>
                      <a:pt x="6366" y="23755"/>
                    </a:cubicBezTo>
                    <a:lnTo>
                      <a:pt x="6366" y="2375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16" name="Google Shape;1316;p21"/>
              <p:cNvSpPr/>
              <p:nvPr/>
            </p:nvSpPr>
            <p:spPr>
              <a:xfrm>
                <a:off x="6199687" y="1248572"/>
                <a:ext cx="213449" cy="97143"/>
              </a:xfrm>
              <a:custGeom>
                <a:rect b="b" l="l" r="r" t="t"/>
                <a:pathLst>
                  <a:path extrusionOk="0" h="14249" w="31309">
                    <a:moveTo>
                      <a:pt x="651" y="14171"/>
                    </a:moveTo>
                    <a:cubicBezTo>
                      <a:pt x="7828" y="9357"/>
                      <a:pt x="15231" y="4406"/>
                      <a:pt x="23679" y="2090"/>
                    </a:cubicBezTo>
                    <a:cubicBezTo>
                      <a:pt x="26041" y="1408"/>
                      <a:pt x="28448" y="999"/>
                      <a:pt x="30901" y="863"/>
                    </a:cubicBezTo>
                    <a:cubicBezTo>
                      <a:pt x="31446" y="863"/>
                      <a:pt x="31446" y="0"/>
                      <a:pt x="30901" y="0"/>
                    </a:cubicBezTo>
                    <a:cubicBezTo>
                      <a:pt x="22044" y="500"/>
                      <a:pt x="13959" y="4633"/>
                      <a:pt x="6555" y="9266"/>
                    </a:cubicBezTo>
                    <a:cubicBezTo>
                      <a:pt x="4421" y="10629"/>
                      <a:pt x="2286" y="12036"/>
                      <a:pt x="197" y="13445"/>
                    </a:cubicBezTo>
                    <a:cubicBezTo>
                      <a:pt x="-258" y="13762"/>
                      <a:pt x="151" y="14489"/>
                      <a:pt x="651" y="14171"/>
                    </a:cubicBezTo>
                    <a:lnTo>
                      <a:pt x="651" y="141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17" name="Google Shape;1317;p21"/>
              <p:cNvSpPr/>
              <p:nvPr/>
            </p:nvSpPr>
            <p:spPr>
              <a:xfrm>
                <a:off x="6567231" y="1467510"/>
                <a:ext cx="24611" cy="91273"/>
              </a:xfrm>
              <a:custGeom>
                <a:rect b="b" l="l" r="r" t="t"/>
                <a:pathLst>
                  <a:path extrusionOk="0" h="13388" w="3610">
                    <a:moveTo>
                      <a:pt x="833" y="13075"/>
                    </a:moveTo>
                    <a:cubicBezTo>
                      <a:pt x="1968" y="8942"/>
                      <a:pt x="2922" y="4764"/>
                      <a:pt x="3603" y="540"/>
                    </a:cubicBezTo>
                    <a:cubicBezTo>
                      <a:pt x="3694" y="-5"/>
                      <a:pt x="2877" y="-233"/>
                      <a:pt x="2786" y="313"/>
                    </a:cubicBezTo>
                    <a:cubicBezTo>
                      <a:pt x="2059" y="4537"/>
                      <a:pt x="1151" y="8715"/>
                      <a:pt x="15" y="12848"/>
                    </a:cubicBezTo>
                    <a:cubicBezTo>
                      <a:pt x="-121" y="13393"/>
                      <a:pt x="697" y="13621"/>
                      <a:pt x="833" y="13075"/>
                    </a:cubicBezTo>
                    <a:lnTo>
                      <a:pt x="833" y="1307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18" name="Google Shape;1318;p21"/>
              <p:cNvSpPr/>
              <p:nvPr/>
            </p:nvSpPr>
            <p:spPr>
              <a:xfrm>
                <a:off x="6627018" y="1505793"/>
                <a:ext cx="11610" cy="35124"/>
              </a:xfrm>
              <a:custGeom>
                <a:rect b="b" l="l" r="r" t="t"/>
                <a:pathLst>
                  <a:path extrusionOk="0" h="5152" w="1703">
                    <a:moveTo>
                      <a:pt x="829" y="4826"/>
                    </a:moveTo>
                    <a:cubicBezTo>
                      <a:pt x="1101" y="3372"/>
                      <a:pt x="1419" y="1964"/>
                      <a:pt x="1692" y="511"/>
                    </a:cubicBezTo>
                    <a:cubicBezTo>
                      <a:pt x="1737" y="284"/>
                      <a:pt x="1646" y="57"/>
                      <a:pt x="1419" y="11"/>
                    </a:cubicBezTo>
                    <a:cubicBezTo>
                      <a:pt x="1192" y="-34"/>
                      <a:pt x="920" y="57"/>
                      <a:pt x="874" y="284"/>
                    </a:cubicBezTo>
                    <a:cubicBezTo>
                      <a:pt x="602" y="1737"/>
                      <a:pt x="284" y="3191"/>
                      <a:pt x="11" y="4599"/>
                    </a:cubicBezTo>
                    <a:cubicBezTo>
                      <a:pt x="-34" y="4826"/>
                      <a:pt x="57" y="5053"/>
                      <a:pt x="284" y="5144"/>
                    </a:cubicBezTo>
                    <a:cubicBezTo>
                      <a:pt x="511" y="5189"/>
                      <a:pt x="784" y="5053"/>
                      <a:pt x="829" y="4826"/>
                    </a:cubicBezTo>
                    <a:lnTo>
                      <a:pt x="829" y="482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19" name="Google Shape;1319;p21"/>
              <p:cNvSpPr/>
              <p:nvPr/>
            </p:nvSpPr>
            <p:spPr>
              <a:xfrm>
                <a:off x="7622291" y="1764446"/>
                <a:ext cx="24679" cy="132110"/>
              </a:xfrm>
              <a:custGeom>
                <a:rect b="b" l="l" r="r" t="t"/>
                <a:pathLst>
                  <a:path extrusionOk="0" h="19378" w="3620">
                    <a:moveTo>
                      <a:pt x="770" y="19162"/>
                    </a:moveTo>
                    <a:cubicBezTo>
                      <a:pt x="3631" y="13348"/>
                      <a:pt x="4358" y="6626"/>
                      <a:pt x="2860" y="312"/>
                    </a:cubicBezTo>
                    <a:cubicBezTo>
                      <a:pt x="2723" y="-232"/>
                      <a:pt x="1905" y="-5"/>
                      <a:pt x="2042" y="539"/>
                    </a:cubicBezTo>
                    <a:cubicBezTo>
                      <a:pt x="3495" y="6626"/>
                      <a:pt x="2769" y="13121"/>
                      <a:pt x="43" y="18707"/>
                    </a:cubicBezTo>
                    <a:cubicBezTo>
                      <a:pt x="-184" y="19207"/>
                      <a:pt x="543" y="19662"/>
                      <a:pt x="770" y="19162"/>
                    </a:cubicBezTo>
                    <a:lnTo>
                      <a:pt x="770" y="1916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0" name="Google Shape;1320;p21"/>
              <p:cNvSpPr/>
              <p:nvPr/>
            </p:nvSpPr>
            <p:spPr>
              <a:xfrm>
                <a:off x="7688050" y="1766696"/>
                <a:ext cx="22975" cy="137720"/>
              </a:xfrm>
              <a:custGeom>
                <a:rect b="b" l="l" r="r" t="t"/>
                <a:pathLst>
                  <a:path extrusionOk="0" h="20201" w="3370">
                    <a:moveTo>
                      <a:pt x="844" y="19921"/>
                    </a:moveTo>
                    <a:cubicBezTo>
                      <a:pt x="3342" y="13699"/>
                      <a:pt x="3977" y="6886"/>
                      <a:pt x="2797" y="300"/>
                    </a:cubicBezTo>
                    <a:cubicBezTo>
                      <a:pt x="2706" y="-245"/>
                      <a:pt x="1888" y="27"/>
                      <a:pt x="1979" y="527"/>
                    </a:cubicBezTo>
                    <a:cubicBezTo>
                      <a:pt x="3115" y="6977"/>
                      <a:pt x="2433" y="13653"/>
                      <a:pt x="26" y="19694"/>
                    </a:cubicBezTo>
                    <a:cubicBezTo>
                      <a:pt x="-156" y="20194"/>
                      <a:pt x="662" y="20421"/>
                      <a:pt x="844" y="19921"/>
                    </a:cubicBezTo>
                    <a:lnTo>
                      <a:pt x="844" y="1992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1" name="Google Shape;1321;p21"/>
              <p:cNvSpPr/>
              <p:nvPr/>
            </p:nvSpPr>
            <p:spPr>
              <a:xfrm>
                <a:off x="7548406" y="1742680"/>
                <a:ext cx="12537" cy="74106"/>
              </a:xfrm>
              <a:custGeom>
                <a:rect b="b" l="l" r="r" t="t"/>
                <a:pathLst>
                  <a:path extrusionOk="0" h="10870" w="1839">
                    <a:moveTo>
                      <a:pt x="844" y="10590"/>
                    </a:moveTo>
                    <a:cubicBezTo>
                      <a:pt x="1979" y="7275"/>
                      <a:pt x="2161" y="3686"/>
                      <a:pt x="1298" y="280"/>
                    </a:cubicBezTo>
                    <a:cubicBezTo>
                      <a:pt x="1162" y="-220"/>
                      <a:pt x="344" y="7"/>
                      <a:pt x="480" y="507"/>
                    </a:cubicBezTo>
                    <a:cubicBezTo>
                      <a:pt x="1298" y="3777"/>
                      <a:pt x="1116" y="7184"/>
                      <a:pt x="26" y="10363"/>
                    </a:cubicBezTo>
                    <a:cubicBezTo>
                      <a:pt x="-155" y="10863"/>
                      <a:pt x="662" y="11090"/>
                      <a:pt x="844" y="10590"/>
                    </a:cubicBezTo>
                    <a:lnTo>
                      <a:pt x="844" y="1059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2" name="Google Shape;1322;p21"/>
              <p:cNvSpPr/>
              <p:nvPr/>
            </p:nvSpPr>
            <p:spPr>
              <a:xfrm>
                <a:off x="6614658" y="503964"/>
                <a:ext cx="67977" cy="112468"/>
              </a:xfrm>
              <a:custGeom>
                <a:rect b="b" l="l" r="r" t="t"/>
                <a:pathLst>
                  <a:path extrusionOk="0" h="16497" w="9971">
                    <a:moveTo>
                      <a:pt x="507" y="16482"/>
                    </a:moveTo>
                    <a:cubicBezTo>
                      <a:pt x="3686" y="15574"/>
                      <a:pt x="6412" y="13484"/>
                      <a:pt x="8137" y="10714"/>
                    </a:cubicBezTo>
                    <a:cubicBezTo>
                      <a:pt x="10000" y="7625"/>
                      <a:pt x="10454" y="3764"/>
                      <a:pt x="9455" y="313"/>
                    </a:cubicBezTo>
                    <a:cubicBezTo>
                      <a:pt x="9319" y="-233"/>
                      <a:pt x="8501" y="-5"/>
                      <a:pt x="8637" y="540"/>
                    </a:cubicBezTo>
                    <a:cubicBezTo>
                      <a:pt x="9591" y="3764"/>
                      <a:pt x="9137" y="7353"/>
                      <a:pt x="7411" y="10305"/>
                    </a:cubicBezTo>
                    <a:cubicBezTo>
                      <a:pt x="5821" y="12894"/>
                      <a:pt x="3232" y="14802"/>
                      <a:pt x="280" y="15665"/>
                    </a:cubicBezTo>
                    <a:cubicBezTo>
                      <a:pt x="-220" y="15801"/>
                      <a:pt x="7" y="16619"/>
                      <a:pt x="507" y="16482"/>
                    </a:cubicBezTo>
                    <a:lnTo>
                      <a:pt x="507" y="1648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3" name="Google Shape;1323;p21"/>
              <p:cNvSpPr/>
              <p:nvPr/>
            </p:nvSpPr>
            <p:spPr>
              <a:xfrm>
                <a:off x="6711033" y="548771"/>
                <a:ext cx="31681" cy="96938"/>
              </a:xfrm>
              <a:custGeom>
                <a:rect b="b" l="l" r="r" t="t"/>
                <a:pathLst>
                  <a:path extrusionOk="0" h="14219" w="4647">
                    <a:moveTo>
                      <a:pt x="723" y="14088"/>
                    </a:moveTo>
                    <a:cubicBezTo>
                      <a:pt x="4357" y="10590"/>
                      <a:pt x="5628" y="5004"/>
                      <a:pt x="3857" y="280"/>
                    </a:cubicBezTo>
                    <a:cubicBezTo>
                      <a:pt x="3675" y="-220"/>
                      <a:pt x="2857" y="7"/>
                      <a:pt x="3039" y="507"/>
                    </a:cubicBezTo>
                    <a:cubicBezTo>
                      <a:pt x="4720" y="4958"/>
                      <a:pt x="3539" y="10182"/>
                      <a:pt x="132" y="13497"/>
                    </a:cubicBezTo>
                    <a:cubicBezTo>
                      <a:pt x="-276" y="13860"/>
                      <a:pt x="359" y="14497"/>
                      <a:pt x="723" y="14088"/>
                    </a:cubicBezTo>
                    <a:lnTo>
                      <a:pt x="723" y="1408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4" name="Google Shape;1324;p21"/>
              <p:cNvSpPr/>
              <p:nvPr/>
            </p:nvSpPr>
            <p:spPr>
              <a:xfrm>
                <a:off x="6584778" y="476008"/>
                <a:ext cx="17057" cy="58481"/>
              </a:xfrm>
              <a:custGeom>
                <a:rect b="b" l="l" r="r" t="t"/>
                <a:pathLst>
                  <a:path extrusionOk="0" h="8578" w="2502">
                    <a:moveTo>
                      <a:pt x="848" y="8410"/>
                    </a:moveTo>
                    <a:cubicBezTo>
                      <a:pt x="2482" y="6048"/>
                      <a:pt x="2937" y="3005"/>
                      <a:pt x="2074" y="280"/>
                    </a:cubicBezTo>
                    <a:cubicBezTo>
                      <a:pt x="1937" y="-220"/>
                      <a:pt x="1120" y="7"/>
                      <a:pt x="1256" y="507"/>
                    </a:cubicBezTo>
                    <a:cubicBezTo>
                      <a:pt x="2074" y="3051"/>
                      <a:pt x="1619" y="5821"/>
                      <a:pt x="75" y="7956"/>
                    </a:cubicBezTo>
                    <a:cubicBezTo>
                      <a:pt x="-243" y="8410"/>
                      <a:pt x="530" y="8819"/>
                      <a:pt x="848" y="8410"/>
                    </a:cubicBezTo>
                    <a:lnTo>
                      <a:pt x="848" y="841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5" name="Google Shape;1325;p21"/>
              <p:cNvSpPr/>
              <p:nvPr/>
            </p:nvSpPr>
            <p:spPr>
              <a:xfrm>
                <a:off x="5392248" y="674181"/>
                <a:ext cx="73077" cy="140413"/>
              </a:xfrm>
              <a:custGeom>
                <a:rect b="b" l="l" r="r" t="t"/>
                <a:pathLst>
                  <a:path extrusionOk="0" h="20596" w="10719">
                    <a:moveTo>
                      <a:pt x="2408" y="19990"/>
                    </a:moveTo>
                    <a:cubicBezTo>
                      <a:pt x="-181" y="16447"/>
                      <a:pt x="864" y="11814"/>
                      <a:pt x="2680" y="8181"/>
                    </a:cubicBezTo>
                    <a:cubicBezTo>
                      <a:pt x="4134" y="5228"/>
                      <a:pt x="6405" y="686"/>
                      <a:pt x="10311" y="868"/>
                    </a:cubicBezTo>
                    <a:cubicBezTo>
                      <a:pt x="10856" y="868"/>
                      <a:pt x="10856" y="51"/>
                      <a:pt x="10311" y="5"/>
                    </a:cubicBezTo>
                    <a:cubicBezTo>
                      <a:pt x="7177" y="-131"/>
                      <a:pt x="4906" y="2594"/>
                      <a:pt x="3407" y="5047"/>
                    </a:cubicBezTo>
                    <a:cubicBezTo>
                      <a:pt x="1591" y="8044"/>
                      <a:pt x="-45" y="11496"/>
                      <a:pt x="1" y="15085"/>
                    </a:cubicBezTo>
                    <a:cubicBezTo>
                      <a:pt x="46" y="16992"/>
                      <a:pt x="546" y="18854"/>
                      <a:pt x="1681" y="20399"/>
                    </a:cubicBezTo>
                    <a:cubicBezTo>
                      <a:pt x="1999" y="20853"/>
                      <a:pt x="2726" y="20444"/>
                      <a:pt x="2408" y="19990"/>
                    </a:cubicBezTo>
                    <a:lnTo>
                      <a:pt x="2408" y="1999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6" name="Google Shape;1326;p21"/>
              <p:cNvSpPr/>
              <p:nvPr/>
            </p:nvSpPr>
            <p:spPr>
              <a:xfrm>
                <a:off x="5498379" y="733181"/>
                <a:ext cx="69798" cy="136432"/>
              </a:xfrm>
              <a:custGeom>
                <a:rect b="b" l="l" r="r" t="t"/>
                <a:pathLst>
                  <a:path extrusionOk="0" h="20012" w="10238">
                    <a:moveTo>
                      <a:pt x="2464" y="19284"/>
                    </a:moveTo>
                    <a:cubicBezTo>
                      <a:pt x="-443" y="16105"/>
                      <a:pt x="1101" y="11472"/>
                      <a:pt x="2782" y="8111"/>
                    </a:cubicBezTo>
                    <a:cubicBezTo>
                      <a:pt x="4281" y="5022"/>
                      <a:pt x="6507" y="1888"/>
                      <a:pt x="9958" y="844"/>
                    </a:cubicBezTo>
                    <a:cubicBezTo>
                      <a:pt x="10458" y="662"/>
                      <a:pt x="10231" y="-156"/>
                      <a:pt x="9731" y="26"/>
                    </a:cubicBezTo>
                    <a:cubicBezTo>
                      <a:pt x="6779" y="889"/>
                      <a:pt x="4645" y="3160"/>
                      <a:pt x="3100" y="5704"/>
                    </a:cubicBezTo>
                    <a:cubicBezTo>
                      <a:pt x="2283" y="7066"/>
                      <a:pt x="1601" y="8519"/>
                      <a:pt x="1011" y="9973"/>
                    </a:cubicBezTo>
                    <a:cubicBezTo>
                      <a:pt x="375" y="11608"/>
                      <a:pt x="-79" y="13334"/>
                      <a:pt x="12" y="15105"/>
                    </a:cubicBezTo>
                    <a:cubicBezTo>
                      <a:pt x="57" y="16877"/>
                      <a:pt x="647" y="18558"/>
                      <a:pt x="1874" y="19875"/>
                    </a:cubicBezTo>
                    <a:cubicBezTo>
                      <a:pt x="2237" y="20283"/>
                      <a:pt x="2828" y="19693"/>
                      <a:pt x="2464" y="19284"/>
                    </a:cubicBezTo>
                    <a:lnTo>
                      <a:pt x="2464" y="1928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7" name="Google Shape;1327;p21"/>
              <p:cNvSpPr/>
              <p:nvPr/>
            </p:nvSpPr>
            <p:spPr>
              <a:xfrm>
                <a:off x="5585142" y="780007"/>
                <a:ext cx="49972" cy="89275"/>
              </a:xfrm>
              <a:custGeom>
                <a:rect b="b" l="l" r="r" t="t"/>
                <a:pathLst>
                  <a:path extrusionOk="0" h="13095" w="7330">
                    <a:moveTo>
                      <a:pt x="865" y="12687"/>
                    </a:moveTo>
                    <a:cubicBezTo>
                      <a:pt x="775" y="7963"/>
                      <a:pt x="3182" y="3376"/>
                      <a:pt x="7133" y="787"/>
                    </a:cubicBezTo>
                    <a:cubicBezTo>
                      <a:pt x="7588" y="514"/>
                      <a:pt x="7179" y="-212"/>
                      <a:pt x="6679" y="60"/>
                    </a:cubicBezTo>
                    <a:cubicBezTo>
                      <a:pt x="2500" y="2831"/>
                      <a:pt x="-89" y="7691"/>
                      <a:pt x="2" y="12687"/>
                    </a:cubicBezTo>
                    <a:cubicBezTo>
                      <a:pt x="2" y="13232"/>
                      <a:pt x="865" y="13232"/>
                      <a:pt x="865" y="12687"/>
                    </a:cubicBezTo>
                    <a:lnTo>
                      <a:pt x="865" y="1268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8" name="Google Shape;1328;p21"/>
              <p:cNvSpPr/>
              <p:nvPr/>
            </p:nvSpPr>
            <p:spPr>
              <a:xfrm>
                <a:off x="5691470" y="830690"/>
                <a:ext cx="38907" cy="43659"/>
              </a:xfrm>
              <a:custGeom>
                <a:rect b="b" l="l" r="r" t="t"/>
                <a:pathLst>
                  <a:path extrusionOk="0" h="6404" w="5707">
                    <a:moveTo>
                      <a:pt x="802" y="6206"/>
                    </a:moveTo>
                    <a:cubicBezTo>
                      <a:pt x="2029" y="4117"/>
                      <a:pt x="3663" y="2255"/>
                      <a:pt x="5571" y="711"/>
                    </a:cubicBezTo>
                    <a:cubicBezTo>
                      <a:pt x="5753" y="574"/>
                      <a:pt x="5753" y="256"/>
                      <a:pt x="5571" y="120"/>
                    </a:cubicBezTo>
                    <a:cubicBezTo>
                      <a:pt x="5435" y="-62"/>
                      <a:pt x="5163" y="-16"/>
                      <a:pt x="4981" y="120"/>
                    </a:cubicBezTo>
                    <a:cubicBezTo>
                      <a:pt x="3028" y="1664"/>
                      <a:pt x="1347" y="3617"/>
                      <a:pt x="76" y="5797"/>
                    </a:cubicBezTo>
                    <a:cubicBezTo>
                      <a:pt x="-243" y="6251"/>
                      <a:pt x="530" y="6660"/>
                      <a:pt x="802" y="6206"/>
                    </a:cubicBezTo>
                    <a:lnTo>
                      <a:pt x="802" y="620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9" name="Google Shape;1329;p21"/>
              <p:cNvSpPr/>
              <p:nvPr/>
            </p:nvSpPr>
            <p:spPr>
              <a:xfrm>
                <a:off x="7955694" y="1108349"/>
                <a:ext cx="67077" cy="70500"/>
              </a:xfrm>
              <a:custGeom>
                <a:rect b="b" l="l" r="r" t="t"/>
                <a:pathLst>
                  <a:path extrusionOk="0" h="10341" w="9839">
                    <a:moveTo>
                      <a:pt x="7958" y="313"/>
                    </a:moveTo>
                    <a:cubicBezTo>
                      <a:pt x="5687" y="-414"/>
                      <a:pt x="3007" y="131"/>
                      <a:pt x="1418" y="1902"/>
                    </a:cubicBezTo>
                    <a:cubicBezTo>
                      <a:pt x="-218" y="3628"/>
                      <a:pt x="-490" y="6535"/>
                      <a:pt x="872" y="8443"/>
                    </a:cubicBezTo>
                    <a:cubicBezTo>
                      <a:pt x="2280" y="10396"/>
                      <a:pt x="5278" y="10986"/>
                      <a:pt x="7186" y="9533"/>
                    </a:cubicBezTo>
                    <a:cubicBezTo>
                      <a:pt x="8004" y="8943"/>
                      <a:pt x="8548" y="8034"/>
                      <a:pt x="9002" y="7126"/>
                    </a:cubicBezTo>
                    <a:cubicBezTo>
                      <a:pt x="9639" y="5808"/>
                      <a:pt x="10047" y="4355"/>
                      <a:pt x="9729" y="2992"/>
                    </a:cubicBezTo>
                    <a:cubicBezTo>
                      <a:pt x="9411" y="1584"/>
                      <a:pt x="8185" y="313"/>
                      <a:pt x="6731" y="404"/>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30" name="Google Shape;1330;p21"/>
              <p:cNvSpPr/>
              <p:nvPr/>
            </p:nvSpPr>
            <p:spPr>
              <a:xfrm>
                <a:off x="7785857" y="1080536"/>
                <a:ext cx="67193" cy="70759"/>
              </a:xfrm>
              <a:custGeom>
                <a:rect b="b" l="l" r="r" t="t"/>
                <a:pathLst>
                  <a:path extrusionOk="0" h="10379" w="9856">
                    <a:moveTo>
                      <a:pt x="7981" y="305"/>
                    </a:moveTo>
                    <a:cubicBezTo>
                      <a:pt x="5710" y="-422"/>
                      <a:pt x="3030" y="169"/>
                      <a:pt x="1395" y="1894"/>
                    </a:cubicBezTo>
                    <a:cubicBezTo>
                      <a:pt x="-195" y="3666"/>
                      <a:pt x="-513" y="6573"/>
                      <a:pt x="895" y="8480"/>
                    </a:cubicBezTo>
                    <a:cubicBezTo>
                      <a:pt x="2258" y="10433"/>
                      <a:pt x="5301" y="11024"/>
                      <a:pt x="7208" y="9570"/>
                    </a:cubicBezTo>
                    <a:cubicBezTo>
                      <a:pt x="7981" y="8980"/>
                      <a:pt x="8571" y="8071"/>
                      <a:pt x="9025" y="7163"/>
                    </a:cubicBezTo>
                    <a:cubicBezTo>
                      <a:pt x="9616" y="5846"/>
                      <a:pt x="10070" y="4393"/>
                      <a:pt x="9752" y="2984"/>
                    </a:cubicBezTo>
                    <a:cubicBezTo>
                      <a:pt x="9434" y="1622"/>
                      <a:pt x="8163" y="350"/>
                      <a:pt x="6754" y="441"/>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
        <p:nvSpPr>
          <p:cNvPr id="1331" name="Google Shape;1331;p21"/>
          <p:cNvSpPr txBox="1"/>
          <p:nvPr>
            <p:ph type="ctrTitle"/>
          </p:nvPr>
        </p:nvSpPr>
        <p:spPr>
          <a:xfrm>
            <a:off x="715100" y="535000"/>
            <a:ext cx="4501800" cy="1056300"/>
          </a:xfrm>
          <a:prstGeom prst="rect">
            <a:avLst/>
          </a:prstGeom>
        </p:spPr>
        <p:txBody>
          <a:bodyPr anchorCtr="0" anchor="b" bIns="91425" lIns="91425" spcFirstLastPara="1" rIns="91425" wrap="square" tIns="91425">
            <a:noAutofit/>
          </a:bodyPr>
          <a:lstStyle>
            <a:lvl1pPr lvl="0" rtl="0">
              <a:spcBef>
                <a:spcPts val="0"/>
              </a:spcBef>
              <a:spcAft>
                <a:spcPts val="0"/>
              </a:spcAft>
              <a:buSzPts val="52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32" name="Google Shape;1332;p21"/>
          <p:cNvSpPr txBox="1"/>
          <p:nvPr>
            <p:ph idx="1" type="subTitle"/>
          </p:nvPr>
        </p:nvSpPr>
        <p:spPr>
          <a:xfrm>
            <a:off x="715203" y="1471800"/>
            <a:ext cx="4501800" cy="117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4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333" name="Google Shape;1333;p21"/>
          <p:cNvSpPr txBox="1"/>
          <p:nvPr/>
        </p:nvSpPr>
        <p:spPr>
          <a:xfrm>
            <a:off x="715155" y="3639650"/>
            <a:ext cx="3228900" cy="615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300"/>
              </a:spcBef>
              <a:spcAft>
                <a:spcPts val="0"/>
              </a:spcAft>
              <a:buNone/>
            </a:pPr>
            <a:r>
              <a:rPr lang="en" sz="1000">
                <a:solidFill>
                  <a:schemeClr val="dk1"/>
                </a:solidFill>
                <a:latin typeface="Work Sans"/>
                <a:ea typeface="Work Sans"/>
                <a:cs typeface="Work Sans"/>
                <a:sym typeface="Work Sans"/>
              </a:rPr>
              <a:t>CREDITS: This presentation template was created by </a:t>
            </a:r>
            <a:r>
              <a:rPr b="1" lang="en" sz="1000" u="sng">
                <a:solidFill>
                  <a:schemeClr val="dk1"/>
                </a:solidFill>
                <a:latin typeface="Work Sans"/>
                <a:ea typeface="Work Sans"/>
                <a:cs typeface="Work Sans"/>
                <a:sym typeface="Work Sans"/>
                <a:hlinkClick r:id="rId2">
                  <a:extLst>
                    <a:ext uri="{A12FA001-AC4F-418D-AE19-62706E023703}">
                      <ahyp:hlinkClr val="tx"/>
                    </a:ext>
                  </a:extLst>
                </a:hlinkClick>
              </a:rPr>
              <a:t>Slidesgo</a:t>
            </a:r>
            <a:r>
              <a:rPr lang="en" sz="1000" u="sng">
                <a:solidFill>
                  <a:schemeClr val="dk1"/>
                </a:solidFill>
                <a:latin typeface="Work Sans"/>
                <a:ea typeface="Work Sans"/>
                <a:cs typeface="Work Sans"/>
                <a:sym typeface="Work Sans"/>
              </a:rPr>
              <a:t>,</a:t>
            </a:r>
            <a:r>
              <a:rPr lang="en" sz="1000">
                <a:solidFill>
                  <a:schemeClr val="dk1"/>
                </a:solidFill>
                <a:latin typeface="Work Sans"/>
                <a:ea typeface="Work Sans"/>
                <a:cs typeface="Work Sans"/>
                <a:sym typeface="Work Sans"/>
              </a:rPr>
              <a:t> including icons by </a:t>
            </a:r>
            <a:r>
              <a:rPr b="1" lang="en" sz="1000" u="sng">
                <a:solidFill>
                  <a:schemeClr val="dk1"/>
                </a:solidFill>
                <a:latin typeface="Work Sans"/>
                <a:ea typeface="Work Sans"/>
                <a:cs typeface="Work Sans"/>
                <a:sym typeface="Work Sans"/>
                <a:hlinkClick r:id="rId3">
                  <a:extLst>
                    <a:ext uri="{A12FA001-AC4F-418D-AE19-62706E023703}">
                      <ahyp:hlinkClr val="tx"/>
                    </a:ext>
                  </a:extLst>
                </a:hlinkClick>
              </a:rPr>
              <a:t>Flaticon</a:t>
            </a:r>
            <a:r>
              <a:rPr lang="en" sz="1000" u="sng">
                <a:solidFill>
                  <a:schemeClr val="dk1"/>
                </a:solidFill>
                <a:latin typeface="Work Sans"/>
                <a:ea typeface="Work Sans"/>
                <a:cs typeface="Work Sans"/>
                <a:sym typeface="Work Sans"/>
              </a:rPr>
              <a:t>,</a:t>
            </a:r>
            <a:r>
              <a:rPr lang="en" sz="1000">
                <a:solidFill>
                  <a:schemeClr val="dk1"/>
                </a:solidFill>
                <a:latin typeface="Work Sans"/>
                <a:ea typeface="Work Sans"/>
                <a:cs typeface="Work Sans"/>
                <a:sym typeface="Work Sans"/>
              </a:rPr>
              <a:t> and infographics &amp; images by </a:t>
            </a:r>
            <a:r>
              <a:rPr b="1" lang="en" sz="1000" u="sng">
                <a:solidFill>
                  <a:schemeClr val="dk1"/>
                </a:solidFill>
                <a:latin typeface="Work Sans"/>
                <a:ea typeface="Work Sans"/>
                <a:cs typeface="Work Sans"/>
                <a:sym typeface="Work Sans"/>
                <a:hlinkClick r:id="rId4">
                  <a:extLst>
                    <a:ext uri="{A12FA001-AC4F-418D-AE19-62706E023703}">
                      <ahyp:hlinkClr val="tx"/>
                    </a:ext>
                  </a:extLst>
                </a:hlinkClick>
              </a:rPr>
              <a:t>Freepik</a:t>
            </a:r>
            <a:endParaRPr b="1" sz="1000" u="sng">
              <a:solidFill>
                <a:schemeClr val="dk1"/>
              </a:solidFill>
              <a:latin typeface="Work Sans"/>
              <a:ea typeface="Work Sans"/>
              <a:cs typeface="Work Sans"/>
              <a:sym typeface="Work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1334" name="Shape 1334"/>
        <p:cNvGrpSpPr/>
        <p:nvPr/>
      </p:nvGrpSpPr>
      <p:grpSpPr>
        <a:xfrm>
          <a:off x="0" y="0"/>
          <a:ext cx="0" cy="0"/>
          <a:chOff x="0" y="0"/>
          <a:chExt cx="0" cy="0"/>
        </a:xfrm>
      </p:grpSpPr>
      <p:grpSp>
        <p:nvGrpSpPr>
          <p:cNvPr id="1335" name="Google Shape;1335;p22"/>
          <p:cNvGrpSpPr/>
          <p:nvPr/>
        </p:nvGrpSpPr>
        <p:grpSpPr>
          <a:xfrm>
            <a:off x="-533401" y="2914296"/>
            <a:ext cx="9894399" cy="2401376"/>
            <a:chOff x="-533401" y="2914296"/>
            <a:chExt cx="9894399" cy="2401376"/>
          </a:xfrm>
        </p:grpSpPr>
        <p:grpSp>
          <p:nvGrpSpPr>
            <p:cNvPr id="1336" name="Google Shape;1336;p22"/>
            <p:cNvGrpSpPr/>
            <p:nvPr/>
          </p:nvGrpSpPr>
          <p:grpSpPr>
            <a:xfrm>
              <a:off x="8010414" y="2914296"/>
              <a:ext cx="1350585" cy="2401376"/>
              <a:chOff x="8010414" y="2914296"/>
              <a:chExt cx="1350585" cy="2401376"/>
            </a:xfrm>
          </p:grpSpPr>
          <p:grpSp>
            <p:nvGrpSpPr>
              <p:cNvPr id="1337" name="Google Shape;1337;p22"/>
              <p:cNvGrpSpPr/>
              <p:nvPr/>
            </p:nvGrpSpPr>
            <p:grpSpPr>
              <a:xfrm rot="10800000">
                <a:off x="8010414" y="4153113"/>
                <a:ext cx="1294432" cy="1162558"/>
                <a:chOff x="4127776" y="1213150"/>
                <a:chExt cx="1047021" cy="940353"/>
              </a:xfrm>
            </p:grpSpPr>
            <p:sp>
              <p:nvSpPr>
                <p:cNvPr id="1338" name="Google Shape;1338;p22"/>
                <p:cNvSpPr/>
                <p:nvPr/>
              </p:nvSpPr>
              <p:spPr>
                <a:xfrm>
                  <a:off x="4902512" y="1621255"/>
                  <a:ext cx="235408" cy="234724"/>
                </a:xfrm>
                <a:custGeom>
                  <a:rect b="b" l="l" r="r" t="t"/>
                  <a:pathLst>
                    <a:path extrusionOk="0" h="115061" w="115396">
                      <a:moveTo>
                        <a:pt x="3594" y="52157"/>
                      </a:moveTo>
                      <a:cubicBezTo>
                        <a:pt x="8999" y="65792"/>
                        <a:pt x="5547" y="81413"/>
                        <a:pt x="6546" y="96038"/>
                      </a:cubicBezTo>
                      <a:cubicBezTo>
                        <a:pt x="6955" y="102038"/>
                        <a:pt x="7682" y="108728"/>
                        <a:pt x="12269" y="112589"/>
                      </a:cubicBezTo>
                      <a:cubicBezTo>
                        <a:pt x="19536" y="118684"/>
                        <a:pt x="31618" y="112662"/>
                        <a:pt x="34934" y="103768"/>
                      </a:cubicBezTo>
                      <a:cubicBezTo>
                        <a:pt x="38250" y="94875"/>
                        <a:pt x="35660" y="84987"/>
                        <a:pt x="33026" y="75862"/>
                      </a:cubicBezTo>
                      <a:cubicBezTo>
                        <a:pt x="36069" y="82739"/>
                        <a:pt x="37023" y="90378"/>
                        <a:pt x="39748" y="97391"/>
                      </a:cubicBezTo>
                      <a:cubicBezTo>
                        <a:pt x="42474" y="104404"/>
                        <a:pt x="47788" y="111226"/>
                        <a:pt x="55237" y="112335"/>
                      </a:cubicBezTo>
                      <a:cubicBezTo>
                        <a:pt x="65865" y="113915"/>
                        <a:pt x="74813" y="102369"/>
                        <a:pt x="74586" y="91600"/>
                      </a:cubicBezTo>
                      <a:cubicBezTo>
                        <a:pt x="74404" y="80831"/>
                        <a:pt x="68000" y="71270"/>
                        <a:pt x="61596" y="62618"/>
                      </a:cubicBezTo>
                      <a:cubicBezTo>
                        <a:pt x="69044" y="74886"/>
                        <a:pt x="84442" y="81780"/>
                        <a:pt x="98568" y="79187"/>
                      </a:cubicBezTo>
                      <a:cubicBezTo>
                        <a:pt x="103246" y="78324"/>
                        <a:pt x="108151" y="76198"/>
                        <a:pt x="110332" y="71970"/>
                      </a:cubicBezTo>
                      <a:cubicBezTo>
                        <a:pt x="111558" y="69676"/>
                        <a:pt x="111830" y="66982"/>
                        <a:pt x="111558" y="64407"/>
                      </a:cubicBezTo>
                      <a:cubicBezTo>
                        <a:pt x="110695" y="56999"/>
                        <a:pt x="105244" y="50708"/>
                        <a:pt x="98704" y="47157"/>
                      </a:cubicBezTo>
                      <a:cubicBezTo>
                        <a:pt x="92118" y="43609"/>
                        <a:pt x="84578" y="42424"/>
                        <a:pt x="77130" y="41842"/>
                      </a:cubicBezTo>
                      <a:cubicBezTo>
                        <a:pt x="85577" y="40821"/>
                        <a:pt x="94389" y="42147"/>
                        <a:pt x="102519" y="39599"/>
                      </a:cubicBezTo>
                      <a:cubicBezTo>
                        <a:pt x="110650" y="37051"/>
                        <a:pt x="117917" y="28266"/>
                        <a:pt x="114556" y="20436"/>
                      </a:cubicBezTo>
                      <a:cubicBezTo>
                        <a:pt x="111921" y="14236"/>
                        <a:pt x="104245" y="12033"/>
                        <a:pt x="97478" y="11829"/>
                      </a:cubicBezTo>
                      <a:cubicBezTo>
                        <a:pt x="89438" y="11583"/>
                        <a:pt x="81308" y="13119"/>
                        <a:pt x="73904" y="16289"/>
                      </a:cubicBezTo>
                      <a:cubicBezTo>
                        <a:pt x="78401" y="14354"/>
                        <a:pt x="78128" y="7237"/>
                        <a:pt x="74495" y="3949"/>
                      </a:cubicBezTo>
                      <a:cubicBezTo>
                        <a:pt x="70861" y="664"/>
                        <a:pt x="65547" y="215"/>
                        <a:pt x="60642" y="83"/>
                      </a:cubicBezTo>
                      <a:cubicBezTo>
                        <a:pt x="44381" y="-349"/>
                        <a:pt x="28076" y="905"/>
                        <a:pt x="12042" y="3821"/>
                      </a:cubicBezTo>
                      <a:cubicBezTo>
                        <a:pt x="7228" y="16371"/>
                        <a:pt x="-6444" y="26659"/>
                        <a:pt x="3594" y="5214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39" name="Google Shape;1339;p22"/>
                <p:cNvSpPr/>
                <p:nvPr/>
              </p:nvSpPr>
              <p:spPr>
                <a:xfrm>
                  <a:off x="4831903" y="1578109"/>
                  <a:ext cx="157610" cy="166348"/>
                </a:xfrm>
                <a:custGeom>
                  <a:rect b="b" l="l" r="r" t="t"/>
                  <a:pathLst>
                    <a:path extrusionOk="0" h="81543" w="77260">
                      <a:moveTo>
                        <a:pt x="21620" y="9"/>
                      </a:moveTo>
                      <a:cubicBezTo>
                        <a:pt x="32021" y="7312"/>
                        <a:pt x="43285" y="13449"/>
                        <a:pt x="55049" y="18273"/>
                      </a:cubicBezTo>
                      <a:cubicBezTo>
                        <a:pt x="62135" y="21161"/>
                        <a:pt x="69720" y="23619"/>
                        <a:pt x="77260" y="22474"/>
                      </a:cubicBezTo>
                      <a:cubicBezTo>
                        <a:pt x="72264" y="27447"/>
                        <a:pt x="65950" y="31086"/>
                        <a:pt x="59092" y="32925"/>
                      </a:cubicBezTo>
                      <a:cubicBezTo>
                        <a:pt x="58365" y="33120"/>
                        <a:pt x="57593" y="33352"/>
                        <a:pt x="57184" y="34002"/>
                      </a:cubicBezTo>
                      <a:cubicBezTo>
                        <a:pt x="56639" y="34951"/>
                        <a:pt x="57320" y="36123"/>
                        <a:pt x="58002" y="36981"/>
                      </a:cubicBezTo>
                      <a:cubicBezTo>
                        <a:pt x="62271" y="42350"/>
                        <a:pt x="67222" y="47146"/>
                        <a:pt x="72718" y="51198"/>
                      </a:cubicBezTo>
                      <a:cubicBezTo>
                        <a:pt x="69811" y="54650"/>
                        <a:pt x="64497" y="54441"/>
                        <a:pt x="59955" y="53941"/>
                      </a:cubicBezTo>
                      <a:cubicBezTo>
                        <a:pt x="52960" y="53164"/>
                        <a:pt x="45965" y="52388"/>
                        <a:pt x="38970" y="51607"/>
                      </a:cubicBezTo>
                      <a:cubicBezTo>
                        <a:pt x="40833" y="61453"/>
                        <a:pt x="41060" y="71623"/>
                        <a:pt x="39607" y="81543"/>
                      </a:cubicBezTo>
                      <a:cubicBezTo>
                        <a:pt x="32748" y="66300"/>
                        <a:pt x="12536" y="42259"/>
                        <a:pt x="0" y="31158"/>
                      </a:cubicBezTo>
                      <a:cubicBezTo>
                        <a:pt x="5450" y="17169"/>
                        <a:pt x="17805" y="14521"/>
                        <a:pt x="21575" y="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0" name="Google Shape;1340;p22"/>
                <p:cNvSpPr/>
                <p:nvPr/>
              </p:nvSpPr>
              <p:spPr>
                <a:xfrm>
                  <a:off x="4788939" y="1640777"/>
                  <a:ext cx="69476" cy="154032"/>
                </a:xfrm>
                <a:custGeom>
                  <a:rect b="b" l="l" r="r" t="t"/>
                  <a:pathLst>
                    <a:path extrusionOk="0" h="75506" w="34057">
                      <a:moveTo>
                        <a:pt x="2507" y="74067"/>
                      </a:moveTo>
                      <a:cubicBezTo>
                        <a:pt x="1962" y="74548"/>
                        <a:pt x="1417" y="75025"/>
                        <a:pt x="827" y="75507"/>
                      </a:cubicBezTo>
                      <a:cubicBezTo>
                        <a:pt x="-627" y="62408"/>
                        <a:pt x="-354" y="48972"/>
                        <a:pt x="3189" y="36277"/>
                      </a:cubicBezTo>
                      <a:cubicBezTo>
                        <a:pt x="6731" y="23582"/>
                        <a:pt x="13726" y="11637"/>
                        <a:pt x="24127" y="3538"/>
                      </a:cubicBezTo>
                      <a:cubicBezTo>
                        <a:pt x="25808" y="2221"/>
                        <a:pt x="27625" y="1008"/>
                        <a:pt x="29487" y="0"/>
                      </a:cubicBezTo>
                      <a:cubicBezTo>
                        <a:pt x="32939" y="12182"/>
                        <a:pt x="36164" y="28624"/>
                        <a:pt x="32303" y="40687"/>
                      </a:cubicBezTo>
                      <a:cubicBezTo>
                        <a:pt x="27579" y="55335"/>
                        <a:pt x="14180" y="64029"/>
                        <a:pt x="2507" y="7406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1" name="Google Shape;1341;p22"/>
                <p:cNvSpPr/>
                <p:nvPr/>
              </p:nvSpPr>
              <p:spPr>
                <a:xfrm>
                  <a:off x="4987196" y="1731774"/>
                  <a:ext cx="32611" cy="173163"/>
                </a:xfrm>
                <a:custGeom>
                  <a:rect b="b" l="l" r="r" t="t"/>
                  <a:pathLst>
                    <a:path extrusionOk="0" h="84884" w="15986">
                      <a:moveTo>
                        <a:pt x="99" y="1303"/>
                      </a:moveTo>
                      <a:cubicBezTo>
                        <a:pt x="4369" y="11296"/>
                        <a:pt x="7321" y="21846"/>
                        <a:pt x="9592" y="32447"/>
                      </a:cubicBezTo>
                      <a:cubicBezTo>
                        <a:pt x="12000" y="43671"/>
                        <a:pt x="13589" y="55108"/>
                        <a:pt x="14089" y="66581"/>
                      </a:cubicBezTo>
                      <a:cubicBezTo>
                        <a:pt x="14316" y="72404"/>
                        <a:pt x="14271" y="78245"/>
                        <a:pt x="13725" y="84050"/>
                      </a:cubicBezTo>
                      <a:cubicBezTo>
                        <a:pt x="13635" y="85167"/>
                        <a:pt x="15361" y="85158"/>
                        <a:pt x="15497" y="84050"/>
                      </a:cubicBezTo>
                      <a:cubicBezTo>
                        <a:pt x="16496" y="73181"/>
                        <a:pt x="15860" y="62161"/>
                        <a:pt x="14543" y="51347"/>
                      </a:cubicBezTo>
                      <a:cubicBezTo>
                        <a:pt x="13135" y="39787"/>
                        <a:pt x="10819" y="28314"/>
                        <a:pt x="7548" y="17136"/>
                      </a:cubicBezTo>
                      <a:cubicBezTo>
                        <a:pt x="5868" y="11464"/>
                        <a:pt x="3915" y="5868"/>
                        <a:pt x="1598" y="422"/>
                      </a:cubicBezTo>
                      <a:cubicBezTo>
                        <a:pt x="1417" y="-14"/>
                        <a:pt x="781" y="-100"/>
                        <a:pt x="417" y="109"/>
                      </a:cubicBezTo>
                      <a:cubicBezTo>
                        <a:pt x="-37" y="363"/>
                        <a:pt x="-82" y="872"/>
                        <a:pt x="99" y="1298"/>
                      </a:cubicBezTo>
                      <a:lnTo>
                        <a:pt x="99" y="129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2" name="Google Shape;1342;p22"/>
                <p:cNvSpPr/>
                <p:nvPr/>
              </p:nvSpPr>
              <p:spPr>
                <a:xfrm>
                  <a:off x="5011545" y="1723713"/>
                  <a:ext cx="68721" cy="99878"/>
                </a:xfrm>
                <a:custGeom>
                  <a:rect b="b" l="l" r="r" t="t"/>
                  <a:pathLst>
                    <a:path extrusionOk="0" h="48960" w="33687">
                      <a:moveTo>
                        <a:pt x="51" y="1058"/>
                      </a:moveTo>
                      <a:cubicBezTo>
                        <a:pt x="2776" y="8739"/>
                        <a:pt x="5638" y="16397"/>
                        <a:pt x="9498" y="23609"/>
                      </a:cubicBezTo>
                      <a:cubicBezTo>
                        <a:pt x="12951" y="30159"/>
                        <a:pt x="17220" y="36345"/>
                        <a:pt x="22625" y="41491"/>
                      </a:cubicBezTo>
                      <a:cubicBezTo>
                        <a:pt x="25532" y="44321"/>
                        <a:pt x="28802" y="46819"/>
                        <a:pt x="32390" y="48840"/>
                      </a:cubicBezTo>
                      <a:cubicBezTo>
                        <a:pt x="33344" y="49395"/>
                        <a:pt x="34252" y="47891"/>
                        <a:pt x="33253" y="47337"/>
                      </a:cubicBezTo>
                      <a:cubicBezTo>
                        <a:pt x="27121" y="43844"/>
                        <a:pt x="21898" y="38893"/>
                        <a:pt x="17629" y="33266"/>
                      </a:cubicBezTo>
                      <a:cubicBezTo>
                        <a:pt x="12996" y="27161"/>
                        <a:pt x="9498" y="20303"/>
                        <a:pt x="6546" y="13258"/>
                      </a:cubicBezTo>
                      <a:cubicBezTo>
                        <a:pt x="4820" y="9093"/>
                        <a:pt x="3231" y="4851"/>
                        <a:pt x="1732" y="595"/>
                      </a:cubicBezTo>
                      <a:cubicBezTo>
                        <a:pt x="1368" y="-454"/>
                        <a:pt x="-312" y="0"/>
                        <a:pt x="51" y="1058"/>
                      </a:cubicBezTo>
                      <a:lnTo>
                        <a:pt x="51" y="105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3" name="Google Shape;1343;p22"/>
                <p:cNvSpPr/>
                <p:nvPr/>
              </p:nvSpPr>
              <p:spPr>
                <a:xfrm>
                  <a:off x="5024825" y="1702315"/>
                  <a:ext cx="123269" cy="27701"/>
                </a:xfrm>
                <a:custGeom>
                  <a:rect b="b" l="l" r="r" t="t"/>
                  <a:pathLst>
                    <a:path extrusionOk="0" h="13579" w="60426">
                      <a:moveTo>
                        <a:pt x="256" y="1471"/>
                      </a:moveTo>
                      <a:cubicBezTo>
                        <a:pt x="2618" y="3328"/>
                        <a:pt x="5434" y="4568"/>
                        <a:pt x="8250" y="5695"/>
                      </a:cubicBezTo>
                      <a:cubicBezTo>
                        <a:pt x="11747" y="7116"/>
                        <a:pt x="15381" y="8279"/>
                        <a:pt x="19014" y="9319"/>
                      </a:cubicBezTo>
                      <a:cubicBezTo>
                        <a:pt x="26191" y="11359"/>
                        <a:pt x="33458" y="13003"/>
                        <a:pt x="40907" y="13421"/>
                      </a:cubicBezTo>
                      <a:cubicBezTo>
                        <a:pt x="47130" y="13771"/>
                        <a:pt x="53352" y="13475"/>
                        <a:pt x="59575" y="13175"/>
                      </a:cubicBezTo>
                      <a:cubicBezTo>
                        <a:pt x="60710" y="13121"/>
                        <a:pt x="60710" y="11381"/>
                        <a:pt x="59575" y="11436"/>
                      </a:cubicBezTo>
                      <a:cubicBezTo>
                        <a:pt x="54079" y="11699"/>
                        <a:pt x="48628" y="11958"/>
                        <a:pt x="43133" y="11781"/>
                      </a:cubicBezTo>
                      <a:cubicBezTo>
                        <a:pt x="39045" y="11645"/>
                        <a:pt x="35275" y="11268"/>
                        <a:pt x="31323" y="10500"/>
                      </a:cubicBezTo>
                      <a:cubicBezTo>
                        <a:pt x="24192" y="9119"/>
                        <a:pt x="17107" y="7207"/>
                        <a:pt x="10294" y="4645"/>
                      </a:cubicBezTo>
                      <a:cubicBezTo>
                        <a:pt x="8613" y="4000"/>
                        <a:pt x="6887" y="3301"/>
                        <a:pt x="5252" y="2493"/>
                      </a:cubicBezTo>
                      <a:cubicBezTo>
                        <a:pt x="3980" y="1857"/>
                        <a:pt x="2527" y="1048"/>
                        <a:pt x="1482" y="244"/>
                      </a:cubicBezTo>
                      <a:cubicBezTo>
                        <a:pt x="1119" y="-47"/>
                        <a:pt x="619" y="-114"/>
                        <a:pt x="256" y="244"/>
                      </a:cubicBezTo>
                      <a:cubicBezTo>
                        <a:pt x="-62" y="544"/>
                        <a:pt x="-108" y="1189"/>
                        <a:pt x="256" y="1475"/>
                      </a:cubicBezTo>
                      <a:lnTo>
                        <a:pt x="256" y="1475"/>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4" name="Google Shape;1344;p22"/>
                <p:cNvSpPr/>
                <p:nvPr/>
              </p:nvSpPr>
              <p:spPr>
                <a:xfrm>
                  <a:off x="4999533" y="1885567"/>
                  <a:ext cx="39152" cy="39046"/>
                </a:xfrm>
                <a:custGeom>
                  <a:rect b="b" l="l" r="r" t="t"/>
                  <a:pathLst>
                    <a:path extrusionOk="0" h="19140" w="19192">
                      <a:moveTo>
                        <a:pt x="15756" y="2044"/>
                      </a:moveTo>
                      <a:cubicBezTo>
                        <a:pt x="11578" y="-1417"/>
                        <a:pt x="4446" y="-341"/>
                        <a:pt x="1448" y="4205"/>
                      </a:cubicBezTo>
                      <a:cubicBezTo>
                        <a:pt x="-1549" y="8752"/>
                        <a:pt x="313" y="15715"/>
                        <a:pt x="5128" y="18190"/>
                      </a:cubicBezTo>
                      <a:cubicBezTo>
                        <a:pt x="9988" y="20666"/>
                        <a:pt x="16710" y="18081"/>
                        <a:pt x="18663" y="12999"/>
                      </a:cubicBezTo>
                      <a:cubicBezTo>
                        <a:pt x="20071" y="9234"/>
                        <a:pt x="18618" y="4333"/>
                        <a:pt x="14938" y="2675"/>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5" name="Google Shape;1345;p22"/>
                <p:cNvSpPr/>
                <p:nvPr/>
              </p:nvSpPr>
              <p:spPr>
                <a:xfrm>
                  <a:off x="5083299" y="1820429"/>
                  <a:ext cx="39148" cy="39046"/>
                </a:xfrm>
                <a:custGeom>
                  <a:rect b="b" l="l" r="r" t="t"/>
                  <a:pathLst>
                    <a:path extrusionOk="0" h="19140" w="19190">
                      <a:moveTo>
                        <a:pt x="15754" y="2044"/>
                      </a:moveTo>
                      <a:cubicBezTo>
                        <a:pt x="11576" y="-1417"/>
                        <a:pt x="4445" y="-341"/>
                        <a:pt x="1447" y="4205"/>
                      </a:cubicBezTo>
                      <a:cubicBezTo>
                        <a:pt x="-1551" y="8752"/>
                        <a:pt x="311" y="15715"/>
                        <a:pt x="5171" y="18190"/>
                      </a:cubicBezTo>
                      <a:cubicBezTo>
                        <a:pt x="9986" y="20666"/>
                        <a:pt x="16708" y="18081"/>
                        <a:pt x="18661" y="12999"/>
                      </a:cubicBezTo>
                      <a:cubicBezTo>
                        <a:pt x="20069" y="9234"/>
                        <a:pt x="18616" y="4333"/>
                        <a:pt x="14937" y="2675"/>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6" name="Google Shape;1346;p22"/>
                <p:cNvSpPr/>
                <p:nvPr/>
              </p:nvSpPr>
              <p:spPr>
                <a:xfrm>
                  <a:off x="5135684" y="1704100"/>
                  <a:ext cx="39113" cy="39046"/>
                </a:xfrm>
                <a:custGeom>
                  <a:rect b="b" l="l" r="r" t="t"/>
                  <a:pathLst>
                    <a:path extrusionOk="0" h="19140" w="19173">
                      <a:moveTo>
                        <a:pt x="15756" y="2044"/>
                      </a:moveTo>
                      <a:cubicBezTo>
                        <a:pt x="11532" y="-1417"/>
                        <a:pt x="4401" y="-341"/>
                        <a:pt x="1449" y="4205"/>
                      </a:cubicBezTo>
                      <a:cubicBezTo>
                        <a:pt x="-1549" y="8752"/>
                        <a:pt x="313" y="15715"/>
                        <a:pt x="5128" y="18190"/>
                      </a:cubicBezTo>
                      <a:cubicBezTo>
                        <a:pt x="9988" y="20666"/>
                        <a:pt x="16710" y="18082"/>
                        <a:pt x="18617" y="12999"/>
                      </a:cubicBezTo>
                      <a:cubicBezTo>
                        <a:pt x="20071" y="9234"/>
                        <a:pt x="18617" y="4333"/>
                        <a:pt x="14939" y="2675"/>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7" name="Google Shape;1347;p22"/>
                <p:cNvSpPr/>
                <p:nvPr/>
              </p:nvSpPr>
              <p:spPr>
                <a:xfrm>
                  <a:off x="4960744" y="1668219"/>
                  <a:ext cx="91845" cy="78038"/>
                </a:xfrm>
                <a:custGeom>
                  <a:rect b="b" l="l" r="r" t="t"/>
                  <a:pathLst>
                    <a:path extrusionOk="0" h="38254" w="45022">
                      <a:moveTo>
                        <a:pt x="39607" y="1949"/>
                      </a:moveTo>
                      <a:cubicBezTo>
                        <a:pt x="40969" y="899"/>
                        <a:pt x="43104" y="1640"/>
                        <a:pt x="44058" y="3048"/>
                      </a:cubicBezTo>
                      <a:cubicBezTo>
                        <a:pt x="45011" y="4456"/>
                        <a:pt x="45057" y="6268"/>
                        <a:pt x="45011" y="7967"/>
                      </a:cubicBezTo>
                      <a:cubicBezTo>
                        <a:pt x="44830" y="14030"/>
                        <a:pt x="43331" y="20112"/>
                        <a:pt x="40197" y="25304"/>
                      </a:cubicBezTo>
                      <a:cubicBezTo>
                        <a:pt x="37063" y="30495"/>
                        <a:pt x="32203" y="34747"/>
                        <a:pt x="26480" y="36677"/>
                      </a:cubicBezTo>
                      <a:cubicBezTo>
                        <a:pt x="23300" y="37735"/>
                        <a:pt x="19985" y="38094"/>
                        <a:pt x="16669" y="38221"/>
                      </a:cubicBezTo>
                      <a:cubicBezTo>
                        <a:pt x="10538" y="38462"/>
                        <a:pt x="3588" y="37508"/>
                        <a:pt x="0" y="32525"/>
                      </a:cubicBezTo>
                      <a:cubicBezTo>
                        <a:pt x="5905" y="19431"/>
                        <a:pt x="17941" y="6218"/>
                        <a:pt x="30977" y="155"/>
                      </a:cubicBezTo>
                      <a:cubicBezTo>
                        <a:pt x="32157" y="-404"/>
                        <a:pt x="39834" y="636"/>
                        <a:pt x="39607" y="193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8" name="Google Shape;1348;p22"/>
                <p:cNvSpPr/>
                <p:nvPr/>
              </p:nvSpPr>
              <p:spPr>
                <a:xfrm>
                  <a:off x="4127776" y="1213150"/>
                  <a:ext cx="890338" cy="637335"/>
                </a:xfrm>
                <a:custGeom>
                  <a:rect b="b" l="l" r="r" t="t"/>
                  <a:pathLst>
                    <a:path extrusionOk="0" h="312419" w="436440">
                      <a:moveTo>
                        <a:pt x="1498" y="284754"/>
                      </a:moveTo>
                      <a:cubicBezTo>
                        <a:pt x="31980" y="297554"/>
                        <a:pt x="63706" y="308277"/>
                        <a:pt x="96772" y="311498"/>
                      </a:cubicBezTo>
                      <a:cubicBezTo>
                        <a:pt x="126114" y="314350"/>
                        <a:pt x="156454" y="310757"/>
                        <a:pt x="183297" y="298240"/>
                      </a:cubicBezTo>
                      <a:cubicBezTo>
                        <a:pt x="208778" y="286362"/>
                        <a:pt x="229672" y="266068"/>
                        <a:pt x="240618" y="240002"/>
                      </a:cubicBezTo>
                      <a:cubicBezTo>
                        <a:pt x="245796" y="227629"/>
                        <a:pt x="248612" y="214189"/>
                        <a:pt x="248248" y="200750"/>
                      </a:cubicBezTo>
                      <a:cubicBezTo>
                        <a:pt x="247840" y="187341"/>
                        <a:pt x="244524" y="173116"/>
                        <a:pt x="236167" y="162351"/>
                      </a:cubicBezTo>
                      <a:cubicBezTo>
                        <a:pt x="228400" y="152359"/>
                        <a:pt x="215773" y="146613"/>
                        <a:pt x="203192" y="150024"/>
                      </a:cubicBezTo>
                      <a:cubicBezTo>
                        <a:pt x="197469" y="151577"/>
                        <a:pt x="192427" y="155157"/>
                        <a:pt x="189429" y="160298"/>
                      </a:cubicBezTo>
                      <a:cubicBezTo>
                        <a:pt x="186295" y="165572"/>
                        <a:pt x="185750" y="171789"/>
                        <a:pt x="186886" y="177717"/>
                      </a:cubicBezTo>
                      <a:cubicBezTo>
                        <a:pt x="189384" y="190930"/>
                        <a:pt x="198922" y="201499"/>
                        <a:pt x="209369" y="209230"/>
                      </a:cubicBezTo>
                      <a:cubicBezTo>
                        <a:pt x="220996" y="217791"/>
                        <a:pt x="234622" y="223573"/>
                        <a:pt x="248657" y="226607"/>
                      </a:cubicBezTo>
                      <a:cubicBezTo>
                        <a:pt x="278317" y="233011"/>
                        <a:pt x="309021" y="226930"/>
                        <a:pt x="335909" y="213572"/>
                      </a:cubicBezTo>
                      <a:cubicBezTo>
                        <a:pt x="360164" y="201535"/>
                        <a:pt x="381239" y="183880"/>
                        <a:pt x="397727" y="162483"/>
                      </a:cubicBezTo>
                      <a:cubicBezTo>
                        <a:pt x="413306" y="142330"/>
                        <a:pt x="424797" y="118988"/>
                        <a:pt x="431065" y="94312"/>
                      </a:cubicBezTo>
                      <a:cubicBezTo>
                        <a:pt x="437287" y="69921"/>
                        <a:pt x="438332" y="44168"/>
                        <a:pt x="433018" y="19509"/>
                      </a:cubicBezTo>
                      <a:cubicBezTo>
                        <a:pt x="431701" y="13418"/>
                        <a:pt x="430020" y="7428"/>
                        <a:pt x="427931" y="1554"/>
                      </a:cubicBezTo>
                      <a:cubicBezTo>
                        <a:pt x="426977" y="-1184"/>
                        <a:pt x="422571" y="-3"/>
                        <a:pt x="423525" y="2763"/>
                      </a:cubicBezTo>
                      <a:cubicBezTo>
                        <a:pt x="431565" y="25446"/>
                        <a:pt x="433654" y="49841"/>
                        <a:pt x="430474" y="73646"/>
                      </a:cubicBezTo>
                      <a:cubicBezTo>
                        <a:pt x="427295" y="97623"/>
                        <a:pt x="418847" y="120851"/>
                        <a:pt x="406493" y="141603"/>
                      </a:cubicBezTo>
                      <a:cubicBezTo>
                        <a:pt x="394047" y="162451"/>
                        <a:pt x="377469" y="180996"/>
                        <a:pt x="357711" y="195149"/>
                      </a:cubicBezTo>
                      <a:cubicBezTo>
                        <a:pt x="334229" y="211982"/>
                        <a:pt x="306069" y="223741"/>
                        <a:pt x="276909" y="224641"/>
                      </a:cubicBezTo>
                      <a:cubicBezTo>
                        <a:pt x="263147" y="225063"/>
                        <a:pt x="249339" y="223010"/>
                        <a:pt x="236394" y="218386"/>
                      </a:cubicBezTo>
                      <a:cubicBezTo>
                        <a:pt x="223858" y="213930"/>
                        <a:pt x="211367" y="206872"/>
                        <a:pt x="202283" y="197052"/>
                      </a:cubicBezTo>
                      <a:cubicBezTo>
                        <a:pt x="194743" y="188917"/>
                        <a:pt x="187385" y="175564"/>
                        <a:pt x="192427" y="164363"/>
                      </a:cubicBezTo>
                      <a:cubicBezTo>
                        <a:pt x="197287" y="153422"/>
                        <a:pt x="211367" y="151251"/>
                        <a:pt x="221450" y="155915"/>
                      </a:cubicBezTo>
                      <a:cubicBezTo>
                        <a:pt x="233532" y="161511"/>
                        <a:pt x="239618" y="175037"/>
                        <a:pt x="242162" y="187369"/>
                      </a:cubicBezTo>
                      <a:cubicBezTo>
                        <a:pt x="244751" y="199927"/>
                        <a:pt x="244024" y="213031"/>
                        <a:pt x="240800" y="225399"/>
                      </a:cubicBezTo>
                      <a:cubicBezTo>
                        <a:pt x="234078" y="250994"/>
                        <a:pt x="216999" y="272945"/>
                        <a:pt x="194652" y="286907"/>
                      </a:cubicBezTo>
                      <a:cubicBezTo>
                        <a:pt x="170943" y="301746"/>
                        <a:pt x="142601" y="307996"/>
                        <a:pt x="114849" y="307882"/>
                      </a:cubicBezTo>
                      <a:cubicBezTo>
                        <a:pt x="83632" y="307755"/>
                        <a:pt x="53014" y="299638"/>
                        <a:pt x="23945" y="288810"/>
                      </a:cubicBezTo>
                      <a:cubicBezTo>
                        <a:pt x="16805" y="286149"/>
                        <a:pt x="9733" y="283310"/>
                        <a:pt x="2707" y="280362"/>
                      </a:cubicBezTo>
                      <a:cubicBezTo>
                        <a:pt x="13" y="279231"/>
                        <a:pt x="-1158" y="283623"/>
                        <a:pt x="1498" y="284741"/>
                      </a:cubicBezTo>
                      <a:lnTo>
                        <a:pt x="1498" y="284741"/>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9" name="Google Shape;1349;p22"/>
                <p:cNvSpPr/>
                <p:nvPr/>
              </p:nvSpPr>
              <p:spPr>
                <a:xfrm>
                  <a:off x="4363664" y="1819410"/>
                  <a:ext cx="202741" cy="334093"/>
                </a:xfrm>
                <a:custGeom>
                  <a:rect b="b" l="l" r="r" t="t"/>
                  <a:pathLst>
                    <a:path extrusionOk="0" h="163771" w="99383">
                      <a:moveTo>
                        <a:pt x="4678" y="99761"/>
                      </a:moveTo>
                      <a:cubicBezTo>
                        <a:pt x="6268" y="121285"/>
                        <a:pt x="7858" y="143664"/>
                        <a:pt x="0" y="163771"/>
                      </a:cubicBezTo>
                      <a:cubicBezTo>
                        <a:pt x="27388" y="145258"/>
                        <a:pt x="66268" y="142915"/>
                        <a:pt x="85481" y="116021"/>
                      </a:cubicBezTo>
                      <a:cubicBezTo>
                        <a:pt x="93747" y="104416"/>
                        <a:pt x="96836" y="89941"/>
                        <a:pt x="98607" y="75797"/>
                      </a:cubicBezTo>
                      <a:cubicBezTo>
                        <a:pt x="102650" y="43962"/>
                        <a:pt x="91658" y="-10660"/>
                        <a:pt x="47600" y="1821"/>
                      </a:cubicBezTo>
                      <a:cubicBezTo>
                        <a:pt x="4224" y="14107"/>
                        <a:pt x="1998" y="63007"/>
                        <a:pt x="4678" y="9976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0" name="Google Shape;1350;p22"/>
                <p:cNvSpPr/>
                <p:nvPr/>
              </p:nvSpPr>
              <p:spPr>
                <a:xfrm>
                  <a:off x="4606846" y="1436466"/>
                  <a:ext cx="175546" cy="114681"/>
                </a:xfrm>
                <a:custGeom>
                  <a:rect b="b" l="l" r="r" t="t"/>
                  <a:pathLst>
                    <a:path extrusionOk="0" h="56216" w="86052">
                      <a:moveTo>
                        <a:pt x="75288" y="2118"/>
                      </a:moveTo>
                      <a:cubicBezTo>
                        <a:pt x="80239" y="3272"/>
                        <a:pt x="86098" y="6061"/>
                        <a:pt x="86053" y="11134"/>
                      </a:cubicBezTo>
                      <a:cubicBezTo>
                        <a:pt x="86053" y="13841"/>
                        <a:pt x="84236" y="16172"/>
                        <a:pt x="82510" y="18251"/>
                      </a:cubicBezTo>
                      <a:cubicBezTo>
                        <a:pt x="71745" y="31165"/>
                        <a:pt x="60073" y="44000"/>
                        <a:pt x="44857" y="51072"/>
                      </a:cubicBezTo>
                      <a:cubicBezTo>
                        <a:pt x="25598" y="60002"/>
                        <a:pt x="-7376" y="59766"/>
                        <a:pt x="1480" y="30220"/>
                      </a:cubicBezTo>
                      <a:cubicBezTo>
                        <a:pt x="10201" y="1187"/>
                        <a:pt x="50761" y="-3614"/>
                        <a:pt x="75288" y="211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1" name="Google Shape;1351;p22"/>
                <p:cNvSpPr/>
                <p:nvPr/>
              </p:nvSpPr>
              <p:spPr>
                <a:xfrm>
                  <a:off x="5009797" y="1424363"/>
                  <a:ext cx="46761" cy="121339"/>
                </a:xfrm>
                <a:custGeom>
                  <a:rect b="b" l="l" r="r" t="t"/>
                  <a:pathLst>
                    <a:path extrusionOk="0" h="59480" w="22922">
                      <a:moveTo>
                        <a:pt x="954" y="1644"/>
                      </a:moveTo>
                      <a:cubicBezTo>
                        <a:pt x="9220" y="6799"/>
                        <a:pt x="15579" y="14912"/>
                        <a:pt x="18758" y="24109"/>
                      </a:cubicBezTo>
                      <a:cubicBezTo>
                        <a:pt x="20394" y="28747"/>
                        <a:pt x="21256" y="33670"/>
                        <a:pt x="21166" y="38589"/>
                      </a:cubicBezTo>
                      <a:cubicBezTo>
                        <a:pt x="21029" y="43681"/>
                        <a:pt x="19712" y="48927"/>
                        <a:pt x="15806" y="52470"/>
                      </a:cubicBezTo>
                      <a:cubicBezTo>
                        <a:pt x="11945" y="56013"/>
                        <a:pt x="6132" y="57434"/>
                        <a:pt x="817" y="57738"/>
                      </a:cubicBezTo>
                      <a:cubicBezTo>
                        <a:pt x="-272" y="57802"/>
                        <a:pt x="-272" y="59546"/>
                        <a:pt x="817" y="59478"/>
                      </a:cubicBezTo>
                      <a:cubicBezTo>
                        <a:pt x="5859" y="59188"/>
                        <a:pt x="11128" y="58065"/>
                        <a:pt x="15307" y="55090"/>
                      </a:cubicBezTo>
                      <a:cubicBezTo>
                        <a:pt x="17487" y="53555"/>
                        <a:pt x="19258" y="51566"/>
                        <a:pt x="20484" y="49208"/>
                      </a:cubicBezTo>
                      <a:cubicBezTo>
                        <a:pt x="21756" y="46769"/>
                        <a:pt x="22438" y="44094"/>
                        <a:pt x="22710" y="41373"/>
                      </a:cubicBezTo>
                      <a:cubicBezTo>
                        <a:pt x="23300" y="36178"/>
                        <a:pt x="22619" y="30782"/>
                        <a:pt x="21166" y="25781"/>
                      </a:cubicBezTo>
                      <a:cubicBezTo>
                        <a:pt x="19667" y="20780"/>
                        <a:pt x="17396" y="16147"/>
                        <a:pt x="14398" y="11973"/>
                      </a:cubicBezTo>
                      <a:cubicBezTo>
                        <a:pt x="10992" y="7263"/>
                        <a:pt x="6768" y="3207"/>
                        <a:pt x="1817" y="136"/>
                      </a:cubicBezTo>
                      <a:cubicBezTo>
                        <a:pt x="863" y="-458"/>
                        <a:pt x="0" y="1050"/>
                        <a:pt x="954" y="1640"/>
                      </a:cubicBezTo>
                      <a:lnTo>
                        <a:pt x="954" y="1640"/>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2" name="Google Shape;1352;p22"/>
                <p:cNvSpPr/>
                <p:nvPr/>
              </p:nvSpPr>
              <p:spPr>
                <a:xfrm>
                  <a:off x="4403166" y="1550727"/>
                  <a:ext cx="91655" cy="79976"/>
                </a:xfrm>
                <a:custGeom>
                  <a:rect b="b" l="l" r="r" t="t"/>
                  <a:pathLst>
                    <a:path extrusionOk="0" h="39204" w="44929">
                      <a:moveTo>
                        <a:pt x="44112" y="40"/>
                      </a:moveTo>
                      <a:cubicBezTo>
                        <a:pt x="37299" y="-292"/>
                        <a:pt x="30168" y="1434"/>
                        <a:pt x="25035" y="6058"/>
                      </a:cubicBezTo>
                      <a:cubicBezTo>
                        <a:pt x="20357" y="10282"/>
                        <a:pt x="17904" y="17258"/>
                        <a:pt x="19676" y="23427"/>
                      </a:cubicBezTo>
                      <a:cubicBezTo>
                        <a:pt x="20084" y="24957"/>
                        <a:pt x="20811" y="26497"/>
                        <a:pt x="21856" y="27714"/>
                      </a:cubicBezTo>
                      <a:cubicBezTo>
                        <a:pt x="22855" y="28932"/>
                        <a:pt x="24626" y="30003"/>
                        <a:pt x="26307" y="29390"/>
                      </a:cubicBezTo>
                      <a:cubicBezTo>
                        <a:pt x="27761" y="28859"/>
                        <a:pt x="28533" y="27319"/>
                        <a:pt x="28442" y="25820"/>
                      </a:cubicBezTo>
                      <a:cubicBezTo>
                        <a:pt x="28306" y="24072"/>
                        <a:pt x="27170" y="22727"/>
                        <a:pt x="25808" y="21737"/>
                      </a:cubicBezTo>
                      <a:cubicBezTo>
                        <a:pt x="23082" y="19752"/>
                        <a:pt x="19585" y="18712"/>
                        <a:pt x="16269" y="18535"/>
                      </a:cubicBezTo>
                      <a:cubicBezTo>
                        <a:pt x="12908" y="18358"/>
                        <a:pt x="9456" y="19116"/>
                        <a:pt x="6640" y="20915"/>
                      </a:cubicBezTo>
                      <a:cubicBezTo>
                        <a:pt x="1553" y="24135"/>
                        <a:pt x="-1263" y="30885"/>
                        <a:pt x="554" y="36716"/>
                      </a:cubicBezTo>
                      <a:cubicBezTo>
                        <a:pt x="781" y="37425"/>
                        <a:pt x="1054" y="38111"/>
                        <a:pt x="1417" y="38770"/>
                      </a:cubicBezTo>
                      <a:cubicBezTo>
                        <a:pt x="1916" y="39760"/>
                        <a:pt x="3415" y="38883"/>
                        <a:pt x="2916" y="37888"/>
                      </a:cubicBezTo>
                      <a:cubicBezTo>
                        <a:pt x="463" y="33274"/>
                        <a:pt x="2052" y="27355"/>
                        <a:pt x="5686" y="23844"/>
                      </a:cubicBezTo>
                      <a:cubicBezTo>
                        <a:pt x="9956" y="19743"/>
                        <a:pt x="16724" y="19375"/>
                        <a:pt x="21992" y="21614"/>
                      </a:cubicBezTo>
                      <a:cubicBezTo>
                        <a:pt x="23309" y="22173"/>
                        <a:pt x="24672" y="22891"/>
                        <a:pt x="25717" y="23922"/>
                      </a:cubicBezTo>
                      <a:cubicBezTo>
                        <a:pt x="26534" y="24757"/>
                        <a:pt x="27079" y="26070"/>
                        <a:pt x="26398" y="27169"/>
                      </a:cubicBezTo>
                      <a:cubicBezTo>
                        <a:pt x="25626" y="28423"/>
                        <a:pt x="24127" y="27614"/>
                        <a:pt x="23355" y="26819"/>
                      </a:cubicBezTo>
                      <a:cubicBezTo>
                        <a:pt x="22401" y="25843"/>
                        <a:pt x="21810" y="24494"/>
                        <a:pt x="21402" y="23199"/>
                      </a:cubicBezTo>
                      <a:cubicBezTo>
                        <a:pt x="19812" y="17954"/>
                        <a:pt x="21674" y="11940"/>
                        <a:pt x="25444" y="8084"/>
                      </a:cubicBezTo>
                      <a:cubicBezTo>
                        <a:pt x="29714" y="3742"/>
                        <a:pt x="35890" y="1866"/>
                        <a:pt x="41841" y="1752"/>
                      </a:cubicBezTo>
                      <a:cubicBezTo>
                        <a:pt x="42613" y="1738"/>
                        <a:pt x="43340" y="1752"/>
                        <a:pt x="44112" y="1788"/>
                      </a:cubicBezTo>
                      <a:cubicBezTo>
                        <a:pt x="45202" y="1843"/>
                        <a:pt x="45202" y="103"/>
                        <a:pt x="44112" y="49"/>
                      </a:cubicBezTo>
                      <a:lnTo>
                        <a:pt x="44112" y="49"/>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3" name="Google Shape;1353;p22"/>
                <p:cNvSpPr/>
                <p:nvPr/>
              </p:nvSpPr>
              <p:spPr>
                <a:xfrm>
                  <a:off x="4266033" y="1763419"/>
                  <a:ext cx="82932" cy="61449"/>
                </a:xfrm>
                <a:custGeom>
                  <a:rect b="b" l="l" r="r" t="t"/>
                  <a:pathLst>
                    <a:path extrusionOk="0" h="30122" w="40653">
                      <a:moveTo>
                        <a:pt x="1691" y="29491"/>
                      </a:moveTo>
                      <a:cubicBezTo>
                        <a:pt x="2767" y="22473"/>
                        <a:pt x="5987" y="15855"/>
                        <a:pt x="10843" y="10673"/>
                      </a:cubicBezTo>
                      <a:cubicBezTo>
                        <a:pt x="13355" y="7989"/>
                        <a:pt x="16289" y="5663"/>
                        <a:pt x="19568" y="3987"/>
                      </a:cubicBezTo>
                      <a:cubicBezTo>
                        <a:pt x="22839" y="2306"/>
                        <a:pt x="26699" y="1271"/>
                        <a:pt x="30378" y="1920"/>
                      </a:cubicBezTo>
                      <a:cubicBezTo>
                        <a:pt x="34012" y="2556"/>
                        <a:pt x="37418" y="4609"/>
                        <a:pt x="39054" y="7979"/>
                      </a:cubicBezTo>
                      <a:cubicBezTo>
                        <a:pt x="39553" y="8988"/>
                        <a:pt x="41052" y="8107"/>
                        <a:pt x="40553" y="7098"/>
                      </a:cubicBezTo>
                      <a:cubicBezTo>
                        <a:pt x="38963" y="3865"/>
                        <a:pt x="35874" y="1630"/>
                        <a:pt x="32468" y="617"/>
                      </a:cubicBezTo>
                      <a:cubicBezTo>
                        <a:pt x="28652" y="-514"/>
                        <a:pt x="24565" y="-5"/>
                        <a:pt x="20931" y="1457"/>
                      </a:cubicBezTo>
                      <a:cubicBezTo>
                        <a:pt x="13741" y="4346"/>
                        <a:pt x="7804" y="10287"/>
                        <a:pt x="4112" y="17023"/>
                      </a:cubicBezTo>
                      <a:cubicBezTo>
                        <a:pt x="2068" y="20747"/>
                        <a:pt x="660" y="24821"/>
                        <a:pt x="15" y="29023"/>
                      </a:cubicBezTo>
                      <a:cubicBezTo>
                        <a:pt x="-58" y="29491"/>
                        <a:pt x="133" y="29954"/>
                        <a:pt x="624" y="30095"/>
                      </a:cubicBezTo>
                      <a:cubicBezTo>
                        <a:pt x="1037" y="30213"/>
                        <a:pt x="1623" y="29949"/>
                        <a:pt x="1696" y="29486"/>
                      </a:cubicBezTo>
                      <a:lnTo>
                        <a:pt x="1696" y="29486"/>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4" name="Google Shape;1354;p22"/>
                <p:cNvSpPr/>
                <p:nvPr/>
              </p:nvSpPr>
              <p:spPr>
                <a:xfrm>
                  <a:off x="4581573" y="1775425"/>
                  <a:ext cx="64739" cy="42658"/>
                </a:xfrm>
                <a:custGeom>
                  <a:rect b="b" l="l" r="r" t="t"/>
                  <a:pathLst>
                    <a:path extrusionOk="0" h="20911" w="31735">
                      <a:moveTo>
                        <a:pt x="75" y="1083"/>
                      </a:moveTo>
                      <a:cubicBezTo>
                        <a:pt x="1529" y="6783"/>
                        <a:pt x="4844" y="11993"/>
                        <a:pt x="9386" y="15717"/>
                      </a:cubicBezTo>
                      <a:cubicBezTo>
                        <a:pt x="13973" y="19442"/>
                        <a:pt x="21059" y="22789"/>
                        <a:pt x="26873" y="19692"/>
                      </a:cubicBezTo>
                      <a:cubicBezTo>
                        <a:pt x="29689" y="18207"/>
                        <a:pt x="31824" y="15318"/>
                        <a:pt x="31733" y="12066"/>
                      </a:cubicBezTo>
                      <a:cubicBezTo>
                        <a:pt x="31733" y="10948"/>
                        <a:pt x="29961" y="10944"/>
                        <a:pt x="30007" y="12066"/>
                      </a:cubicBezTo>
                      <a:cubicBezTo>
                        <a:pt x="30052" y="14577"/>
                        <a:pt x="28463" y="16753"/>
                        <a:pt x="26374" y="17988"/>
                      </a:cubicBezTo>
                      <a:cubicBezTo>
                        <a:pt x="23921" y="19433"/>
                        <a:pt x="20923" y="19387"/>
                        <a:pt x="18243" y="18624"/>
                      </a:cubicBezTo>
                      <a:cubicBezTo>
                        <a:pt x="13020" y="17126"/>
                        <a:pt x="8387" y="13215"/>
                        <a:pt x="5389" y="8732"/>
                      </a:cubicBezTo>
                      <a:cubicBezTo>
                        <a:pt x="3709" y="6247"/>
                        <a:pt x="2482" y="3518"/>
                        <a:pt x="1710" y="620"/>
                      </a:cubicBezTo>
                      <a:cubicBezTo>
                        <a:pt x="1438" y="-466"/>
                        <a:pt x="-243" y="-7"/>
                        <a:pt x="30" y="1083"/>
                      </a:cubicBezTo>
                      <a:lnTo>
                        <a:pt x="30" y="1083"/>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5" name="Google Shape;1355;p22"/>
                <p:cNvSpPr/>
                <p:nvPr/>
              </p:nvSpPr>
              <p:spPr>
                <a:xfrm>
                  <a:off x="4410992" y="1834546"/>
                  <a:ext cx="78911" cy="276277"/>
                </a:xfrm>
                <a:custGeom>
                  <a:rect b="b" l="l" r="r" t="t"/>
                  <a:pathLst>
                    <a:path extrusionOk="0" h="135430" w="38682">
                      <a:moveTo>
                        <a:pt x="35321" y="1102"/>
                      </a:moveTo>
                      <a:cubicBezTo>
                        <a:pt x="36547" y="10195"/>
                        <a:pt x="37092" y="19393"/>
                        <a:pt x="36865" y="28567"/>
                      </a:cubicBezTo>
                      <a:cubicBezTo>
                        <a:pt x="36683" y="37747"/>
                        <a:pt x="35775" y="46908"/>
                        <a:pt x="34185" y="55951"/>
                      </a:cubicBezTo>
                      <a:cubicBezTo>
                        <a:pt x="32596" y="64999"/>
                        <a:pt x="30325" y="73929"/>
                        <a:pt x="27418" y="82636"/>
                      </a:cubicBezTo>
                      <a:cubicBezTo>
                        <a:pt x="24511" y="91343"/>
                        <a:pt x="20922" y="99823"/>
                        <a:pt x="16699" y="107985"/>
                      </a:cubicBezTo>
                      <a:cubicBezTo>
                        <a:pt x="12475" y="116142"/>
                        <a:pt x="7660" y="123977"/>
                        <a:pt x="2210" y="131376"/>
                      </a:cubicBezTo>
                      <a:cubicBezTo>
                        <a:pt x="1528" y="132298"/>
                        <a:pt x="847" y="133211"/>
                        <a:pt x="120" y="134120"/>
                      </a:cubicBezTo>
                      <a:cubicBezTo>
                        <a:pt x="-152" y="134497"/>
                        <a:pt x="75" y="135092"/>
                        <a:pt x="438" y="135310"/>
                      </a:cubicBezTo>
                      <a:cubicBezTo>
                        <a:pt x="892" y="135578"/>
                        <a:pt x="1347" y="135369"/>
                        <a:pt x="1665" y="134996"/>
                      </a:cubicBezTo>
                      <a:cubicBezTo>
                        <a:pt x="7296" y="127615"/>
                        <a:pt x="12338" y="119780"/>
                        <a:pt x="16744" y="111600"/>
                      </a:cubicBezTo>
                      <a:cubicBezTo>
                        <a:pt x="21150" y="103420"/>
                        <a:pt x="24920" y="94958"/>
                        <a:pt x="28008" y="86233"/>
                      </a:cubicBezTo>
                      <a:cubicBezTo>
                        <a:pt x="31142" y="77508"/>
                        <a:pt x="33595" y="68551"/>
                        <a:pt x="35321" y="59458"/>
                      </a:cubicBezTo>
                      <a:cubicBezTo>
                        <a:pt x="37092" y="50328"/>
                        <a:pt x="38182" y="41063"/>
                        <a:pt x="38546" y="31770"/>
                      </a:cubicBezTo>
                      <a:cubicBezTo>
                        <a:pt x="38909" y="22477"/>
                        <a:pt x="38546" y="13243"/>
                        <a:pt x="37456" y="4050"/>
                      </a:cubicBezTo>
                      <a:cubicBezTo>
                        <a:pt x="37319" y="2910"/>
                        <a:pt x="37138" y="1769"/>
                        <a:pt x="37001" y="634"/>
                      </a:cubicBezTo>
                      <a:cubicBezTo>
                        <a:pt x="36911" y="166"/>
                        <a:pt x="36320" y="-84"/>
                        <a:pt x="35911" y="25"/>
                      </a:cubicBezTo>
                      <a:cubicBezTo>
                        <a:pt x="35412" y="157"/>
                        <a:pt x="35230" y="634"/>
                        <a:pt x="35321" y="1097"/>
                      </a:cubicBezTo>
                      <a:lnTo>
                        <a:pt x="35321" y="10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6" name="Google Shape;1356;p22"/>
                <p:cNvSpPr/>
                <p:nvPr/>
              </p:nvSpPr>
              <p:spPr>
                <a:xfrm>
                  <a:off x="4487051" y="1867640"/>
                  <a:ext cx="34819" cy="92302"/>
                </a:xfrm>
                <a:custGeom>
                  <a:rect b="b" l="l" r="r" t="t"/>
                  <a:pathLst>
                    <a:path extrusionOk="0" h="45246" w="17068">
                      <a:moveTo>
                        <a:pt x="222" y="1516"/>
                      </a:moveTo>
                      <a:cubicBezTo>
                        <a:pt x="8125" y="10646"/>
                        <a:pt x="13212" y="22137"/>
                        <a:pt x="14802" y="34087"/>
                      </a:cubicBezTo>
                      <a:cubicBezTo>
                        <a:pt x="15256" y="37503"/>
                        <a:pt x="15438" y="40964"/>
                        <a:pt x="15302" y="44407"/>
                      </a:cubicBezTo>
                      <a:cubicBezTo>
                        <a:pt x="15256" y="45529"/>
                        <a:pt x="17028" y="45524"/>
                        <a:pt x="17028" y="44407"/>
                      </a:cubicBezTo>
                      <a:cubicBezTo>
                        <a:pt x="17482" y="31966"/>
                        <a:pt x="14121" y="19444"/>
                        <a:pt x="7671" y="8811"/>
                      </a:cubicBezTo>
                      <a:cubicBezTo>
                        <a:pt x="5854" y="5799"/>
                        <a:pt x="3765" y="2947"/>
                        <a:pt x="1449" y="286"/>
                      </a:cubicBezTo>
                      <a:cubicBezTo>
                        <a:pt x="722" y="-564"/>
                        <a:pt x="-505" y="672"/>
                        <a:pt x="222" y="1516"/>
                      </a:cubicBezTo>
                      <a:lnTo>
                        <a:pt x="222" y="151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7" name="Google Shape;1357;p22"/>
                <p:cNvSpPr/>
                <p:nvPr/>
              </p:nvSpPr>
              <p:spPr>
                <a:xfrm>
                  <a:off x="4405964" y="1964574"/>
                  <a:ext cx="71679" cy="62451"/>
                </a:xfrm>
                <a:custGeom>
                  <a:rect b="b" l="l" r="r" t="t"/>
                  <a:pathLst>
                    <a:path extrusionOk="0" h="30613" w="35137">
                      <a:moveTo>
                        <a:pt x="33837" y="97"/>
                      </a:moveTo>
                      <a:cubicBezTo>
                        <a:pt x="23118" y="4971"/>
                        <a:pt x="13534" y="12306"/>
                        <a:pt x="5994" y="21345"/>
                      </a:cubicBezTo>
                      <a:cubicBezTo>
                        <a:pt x="3905" y="23884"/>
                        <a:pt x="1952" y="26550"/>
                        <a:pt x="135" y="29329"/>
                      </a:cubicBezTo>
                      <a:cubicBezTo>
                        <a:pt x="-455" y="30274"/>
                        <a:pt x="1044" y="31151"/>
                        <a:pt x="1634" y="30211"/>
                      </a:cubicBezTo>
                      <a:cubicBezTo>
                        <a:pt x="7902" y="20482"/>
                        <a:pt x="16305" y="12211"/>
                        <a:pt x="26161" y="6152"/>
                      </a:cubicBezTo>
                      <a:cubicBezTo>
                        <a:pt x="28886" y="4457"/>
                        <a:pt x="31748" y="2940"/>
                        <a:pt x="34700" y="1605"/>
                      </a:cubicBezTo>
                      <a:cubicBezTo>
                        <a:pt x="35154" y="1410"/>
                        <a:pt x="35245" y="792"/>
                        <a:pt x="35018" y="415"/>
                      </a:cubicBezTo>
                      <a:cubicBezTo>
                        <a:pt x="34745" y="-26"/>
                        <a:pt x="34246" y="-89"/>
                        <a:pt x="33837" y="102"/>
                      </a:cubicBezTo>
                      <a:lnTo>
                        <a:pt x="33837" y="10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8" name="Google Shape;1358;p22"/>
                <p:cNvSpPr/>
                <p:nvPr/>
              </p:nvSpPr>
              <p:spPr>
                <a:xfrm>
                  <a:off x="4335521" y="1824726"/>
                  <a:ext cx="6812" cy="34745"/>
                </a:xfrm>
                <a:custGeom>
                  <a:rect b="b" l="l" r="r" t="t"/>
                  <a:pathLst>
                    <a:path extrusionOk="0" h="17032" w="3339">
                      <a:moveTo>
                        <a:pt x="366" y="1056"/>
                      </a:moveTo>
                      <a:cubicBezTo>
                        <a:pt x="2092" y="5880"/>
                        <a:pt x="1956" y="11181"/>
                        <a:pt x="48" y="15927"/>
                      </a:cubicBezTo>
                      <a:cubicBezTo>
                        <a:pt x="-133" y="16368"/>
                        <a:pt x="230" y="16881"/>
                        <a:pt x="639" y="16999"/>
                      </a:cubicBezTo>
                      <a:cubicBezTo>
                        <a:pt x="1138" y="17140"/>
                        <a:pt x="1547" y="16826"/>
                        <a:pt x="1729" y="16390"/>
                      </a:cubicBezTo>
                      <a:cubicBezTo>
                        <a:pt x="3772" y="11394"/>
                        <a:pt x="3863" y="5667"/>
                        <a:pt x="2047" y="593"/>
                      </a:cubicBezTo>
                      <a:cubicBezTo>
                        <a:pt x="1638" y="-452"/>
                        <a:pt x="-43" y="-2"/>
                        <a:pt x="366" y="1056"/>
                      </a:cubicBezTo>
                      <a:lnTo>
                        <a:pt x="366" y="105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9" name="Google Shape;1359;p22"/>
                <p:cNvSpPr/>
                <p:nvPr/>
              </p:nvSpPr>
              <p:spPr>
                <a:xfrm>
                  <a:off x="4360555" y="1834646"/>
                  <a:ext cx="8774" cy="28238"/>
                </a:xfrm>
                <a:custGeom>
                  <a:rect b="b" l="l" r="r" t="t"/>
                  <a:pathLst>
                    <a:path extrusionOk="0" h="13842" w="4301">
                      <a:moveTo>
                        <a:pt x="2388" y="1098"/>
                      </a:moveTo>
                      <a:cubicBezTo>
                        <a:pt x="2979" y="5037"/>
                        <a:pt x="2161" y="9124"/>
                        <a:pt x="117" y="12544"/>
                      </a:cubicBezTo>
                      <a:cubicBezTo>
                        <a:pt x="-428" y="13512"/>
                        <a:pt x="1072" y="14389"/>
                        <a:pt x="1616" y="13426"/>
                      </a:cubicBezTo>
                      <a:cubicBezTo>
                        <a:pt x="3933" y="9579"/>
                        <a:pt x="4750" y="5050"/>
                        <a:pt x="4069" y="635"/>
                      </a:cubicBezTo>
                      <a:cubicBezTo>
                        <a:pt x="3978" y="172"/>
                        <a:pt x="3433" y="-87"/>
                        <a:pt x="2979" y="27"/>
                      </a:cubicBezTo>
                      <a:cubicBezTo>
                        <a:pt x="2479" y="167"/>
                        <a:pt x="2298" y="631"/>
                        <a:pt x="2388" y="1098"/>
                      </a:cubicBezTo>
                      <a:lnTo>
                        <a:pt x="2388" y="10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0" name="Google Shape;1360;p22"/>
                <p:cNvSpPr/>
                <p:nvPr/>
              </p:nvSpPr>
              <p:spPr>
                <a:xfrm>
                  <a:off x="4587542" y="1702201"/>
                  <a:ext cx="33130" cy="35010"/>
                </a:xfrm>
                <a:custGeom>
                  <a:rect b="b" l="l" r="r" t="t"/>
                  <a:pathLst>
                    <a:path extrusionOk="0" h="17162" w="16240">
                      <a:moveTo>
                        <a:pt x="7" y="1100"/>
                      </a:moveTo>
                      <a:cubicBezTo>
                        <a:pt x="1006" y="7091"/>
                        <a:pt x="5003" y="12455"/>
                        <a:pt x="10317" y="15321"/>
                      </a:cubicBezTo>
                      <a:cubicBezTo>
                        <a:pt x="11816" y="16139"/>
                        <a:pt x="13451" y="16761"/>
                        <a:pt x="15132" y="17138"/>
                      </a:cubicBezTo>
                      <a:cubicBezTo>
                        <a:pt x="16222" y="17383"/>
                        <a:pt x="16721" y="15703"/>
                        <a:pt x="15631" y="15458"/>
                      </a:cubicBezTo>
                      <a:cubicBezTo>
                        <a:pt x="10090" y="14217"/>
                        <a:pt x="5412" y="10271"/>
                        <a:pt x="3050" y="5156"/>
                      </a:cubicBezTo>
                      <a:cubicBezTo>
                        <a:pt x="2414" y="3726"/>
                        <a:pt x="1960" y="2195"/>
                        <a:pt x="1687" y="637"/>
                      </a:cubicBezTo>
                      <a:cubicBezTo>
                        <a:pt x="1642" y="174"/>
                        <a:pt x="1051" y="-90"/>
                        <a:pt x="643" y="28"/>
                      </a:cubicBezTo>
                      <a:cubicBezTo>
                        <a:pt x="143" y="165"/>
                        <a:pt x="-39" y="632"/>
                        <a:pt x="7" y="1100"/>
                      </a:cubicBezTo>
                      <a:lnTo>
                        <a:pt x="7" y="110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1" name="Google Shape;1361;p22"/>
                <p:cNvSpPr/>
                <p:nvPr/>
              </p:nvSpPr>
              <p:spPr>
                <a:xfrm>
                  <a:off x="4621027" y="1451197"/>
                  <a:ext cx="142916" cy="88732"/>
                </a:xfrm>
                <a:custGeom>
                  <a:rect b="b" l="l" r="r" t="t"/>
                  <a:pathLst>
                    <a:path extrusionOk="0" h="43496" w="70057">
                      <a:moveTo>
                        <a:pt x="1653" y="43103"/>
                      </a:moveTo>
                      <a:cubicBezTo>
                        <a:pt x="7103" y="34782"/>
                        <a:pt x="14416" y="27814"/>
                        <a:pt x="22592" y="22164"/>
                      </a:cubicBezTo>
                      <a:cubicBezTo>
                        <a:pt x="31449" y="16010"/>
                        <a:pt x="41305" y="11399"/>
                        <a:pt x="51433" y="7652"/>
                      </a:cubicBezTo>
                      <a:cubicBezTo>
                        <a:pt x="57338" y="5449"/>
                        <a:pt x="63379" y="3528"/>
                        <a:pt x="69465" y="1720"/>
                      </a:cubicBezTo>
                      <a:cubicBezTo>
                        <a:pt x="70510" y="1402"/>
                        <a:pt x="70056" y="-278"/>
                        <a:pt x="69011" y="40"/>
                      </a:cubicBezTo>
                      <a:cubicBezTo>
                        <a:pt x="58065" y="3301"/>
                        <a:pt x="47164" y="6944"/>
                        <a:pt x="36853" y="11908"/>
                      </a:cubicBezTo>
                      <a:cubicBezTo>
                        <a:pt x="27497" y="16419"/>
                        <a:pt x="18640" y="22087"/>
                        <a:pt x="11055" y="29245"/>
                      </a:cubicBezTo>
                      <a:cubicBezTo>
                        <a:pt x="6967" y="33142"/>
                        <a:pt x="3242" y="37480"/>
                        <a:pt x="154" y="42217"/>
                      </a:cubicBezTo>
                      <a:cubicBezTo>
                        <a:pt x="-482" y="43157"/>
                        <a:pt x="1017" y="44030"/>
                        <a:pt x="1653" y="43098"/>
                      </a:cubicBezTo>
                      <a:lnTo>
                        <a:pt x="1653" y="430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2" name="Google Shape;1362;p22"/>
                <p:cNvSpPr/>
                <p:nvPr/>
              </p:nvSpPr>
              <p:spPr>
                <a:xfrm>
                  <a:off x="4657931" y="1449536"/>
                  <a:ext cx="43328" cy="49670"/>
                </a:xfrm>
                <a:custGeom>
                  <a:rect b="b" l="l" r="r" t="t"/>
                  <a:pathLst>
                    <a:path extrusionOk="0" h="24348" w="21239">
                      <a:moveTo>
                        <a:pt x="1710" y="23733"/>
                      </a:moveTo>
                      <a:cubicBezTo>
                        <a:pt x="3800" y="16166"/>
                        <a:pt x="8569" y="9394"/>
                        <a:pt x="14973" y="4888"/>
                      </a:cubicBezTo>
                      <a:cubicBezTo>
                        <a:pt x="16835" y="3603"/>
                        <a:pt x="18788" y="2503"/>
                        <a:pt x="20832" y="1604"/>
                      </a:cubicBezTo>
                      <a:cubicBezTo>
                        <a:pt x="21241" y="1414"/>
                        <a:pt x="21332" y="787"/>
                        <a:pt x="21150" y="414"/>
                      </a:cubicBezTo>
                      <a:cubicBezTo>
                        <a:pt x="20877" y="-31"/>
                        <a:pt x="20378" y="-86"/>
                        <a:pt x="19969" y="101"/>
                      </a:cubicBezTo>
                      <a:cubicBezTo>
                        <a:pt x="12475" y="3399"/>
                        <a:pt x="6207" y="9430"/>
                        <a:pt x="2573" y="16734"/>
                      </a:cubicBezTo>
                      <a:cubicBezTo>
                        <a:pt x="1529" y="18823"/>
                        <a:pt x="665" y="21012"/>
                        <a:pt x="30" y="23270"/>
                      </a:cubicBezTo>
                      <a:cubicBezTo>
                        <a:pt x="-243" y="24351"/>
                        <a:pt x="1438" y="24814"/>
                        <a:pt x="1710" y="23733"/>
                      </a:cubicBezTo>
                      <a:lnTo>
                        <a:pt x="1710" y="2373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3" name="Google Shape;1363;p22"/>
                <p:cNvSpPr/>
                <p:nvPr/>
              </p:nvSpPr>
              <p:spPr>
                <a:xfrm>
                  <a:off x="4940019" y="1490424"/>
                  <a:ext cx="42775" cy="17211"/>
                </a:xfrm>
                <a:custGeom>
                  <a:rect b="b" l="l" r="r" t="t"/>
                  <a:pathLst>
                    <a:path extrusionOk="0" h="8437" w="20968">
                      <a:moveTo>
                        <a:pt x="222" y="1514"/>
                      </a:moveTo>
                      <a:cubicBezTo>
                        <a:pt x="4038" y="5856"/>
                        <a:pt x="9760" y="8368"/>
                        <a:pt x="15484" y="8436"/>
                      </a:cubicBezTo>
                      <a:cubicBezTo>
                        <a:pt x="17119" y="8454"/>
                        <a:pt x="18754" y="8263"/>
                        <a:pt x="20344" y="7886"/>
                      </a:cubicBezTo>
                      <a:cubicBezTo>
                        <a:pt x="21434" y="7627"/>
                        <a:pt x="20979" y="5947"/>
                        <a:pt x="19889" y="6206"/>
                      </a:cubicBezTo>
                      <a:cubicBezTo>
                        <a:pt x="13258" y="7795"/>
                        <a:pt x="5945" y="5415"/>
                        <a:pt x="1449" y="283"/>
                      </a:cubicBezTo>
                      <a:cubicBezTo>
                        <a:pt x="722" y="-562"/>
                        <a:pt x="-504" y="674"/>
                        <a:pt x="222" y="1514"/>
                      </a:cubicBezTo>
                      <a:lnTo>
                        <a:pt x="222" y="151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4" name="Google Shape;1364;p22"/>
                <p:cNvSpPr/>
                <p:nvPr/>
              </p:nvSpPr>
              <p:spPr>
                <a:xfrm>
                  <a:off x="4799668" y="1661266"/>
                  <a:ext cx="47342" cy="104597"/>
                </a:xfrm>
                <a:custGeom>
                  <a:rect b="b" l="l" r="r" t="t"/>
                  <a:pathLst>
                    <a:path extrusionOk="0" h="51273" w="23207">
                      <a:moveTo>
                        <a:pt x="21543" y="428"/>
                      </a:moveTo>
                      <a:cubicBezTo>
                        <a:pt x="17273" y="6110"/>
                        <a:pt x="13504" y="12192"/>
                        <a:pt x="10324" y="18578"/>
                      </a:cubicBezTo>
                      <a:cubicBezTo>
                        <a:pt x="7190" y="24941"/>
                        <a:pt x="4601" y="31595"/>
                        <a:pt x="2648" y="38426"/>
                      </a:cubicBezTo>
                      <a:cubicBezTo>
                        <a:pt x="1558" y="42296"/>
                        <a:pt x="695" y="46221"/>
                        <a:pt x="14" y="50181"/>
                      </a:cubicBezTo>
                      <a:cubicBezTo>
                        <a:pt x="-168" y="51276"/>
                        <a:pt x="1513" y="51748"/>
                        <a:pt x="1694" y="50644"/>
                      </a:cubicBezTo>
                      <a:cubicBezTo>
                        <a:pt x="2875" y="43686"/>
                        <a:pt x="4738" y="36841"/>
                        <a:pt x="7190" y="30223"/>
                      </a:cubicBezTo>
                      <a:cubicBezTo>
                        <a:pt x="9643" y="23606"/>
                        <a:pt x="12731" y="17243"/>
                        <a:pt x="16365" y="11206"/>
                      </a:cubicBezTo>
                      <a:cubicBezTo>
                        <a:pt x="18409" y="7790"/>
                        <a:pt x="20680" y="4489"/>
                        <a:pt x="23087" y="1309"/>
                      </a:cubicBezTo>
                      <a:cubicBezTo>
                        <a:pt x="23360" y="932"/>
                        <a:pt x="23133" y="337"/>
                        <a:pt x="22769" y="119"/>
                      </a:cubicBezTo>
                      <a:cubicBezTo>
                        <a:pt x="22315" y="-144"/>
                        <a:pt x="21861" y="60"/>
                        <a:pt x="21588" y="432"/>
                      </a:cubicBezTo>
                      <a:lnTo>
                        <a:pt x="21588" y="43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5" name="Google Shape;1365;p22"/>
                <p:cNvSpPr/>
                <p:nvPr/>
              </p:nvSpPr>
              <p:spPr>
                <a:xfrm>
                  <a:off x="4887198" y="1623926"/>
                  <a:ext cx="29405" cy="27222"/>
                </a:xfrm>
                <a:custGeom>
                  <a:rect b="b" l="l" r="r" t="t"/>
                  <a:pathLst>
                    <a:path extrusionOk="0" h="13344" w="14414">
                      <a:moveTo>
                        <a:pt x="117" y="1293"/>
                      </a:moveTo>
                      <a:cubicBezTo>
                        <a:pt x="3251" y="6385"/>
                        <a:pt x="7793" y="10568"/>
                        <a:pt x="13108" y="13244"/>
                      </a:cubicBezTo>
                      <a:cubicBezTo>
                        <a:pt x="14107" y="13743"/>
                        <a:pt x="14970" y="12244"/>
                        <a:pt x="13970" y="11740"/>
                      </a:cubicBezTo>
                      <a:cubicBezTo>
                        <a:pt x="8929" y="9192"/>
                        <a:pt x="4614" y="5267"/>
                        <a:pt x="1662" y="412"/>
                      </a:cubicBezTo>
                      <a:cubicBezTo>
                        <a:pt x="1071" y="-541"/>
                        <a:pt x="-428" y="331"/>
                        <a:pt x="117" y="1293"/>
                      </a:cubicBezTo>
                      <a:lnTo>
                        <a:pt x="117" y="129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6" name="Google Shape;1366;p22"/>
                <p:cNvSpPr/>
                <p:nvPr/>
              </p:nvSpPr>
              <p:spPr>
                <a:xfrm>
                  <a:off x="4878648" y="1638933"/>
                  <a:ext cx="20023" cy="20012"/>
                </a:xfrm>
                <a:custGeom>
                  <a:rect b="b" l="l" r="r" t="t"/>
                  <a:pathLst>
                    <a:path extrusionOk="0" h="9810" w="9815">
                      <a:moveTo>
                        <a:pt x="135" y="1286"/>
                      </a:moveTo>
                      <a:cubicBezTo>
                        <a:pt x="2270" y="4688"/>
                        <a:pt x="5131" y="7563"/>
                        <a:pt x="8538" y="9675"/>
                      </a:cubicBezTo>
                      <a:cubicBezTo>
                        <a:pt x="9492" y="10266"/>
                        <a:pt x="10355" y="8762"/>
                        <a:pt x="9401" y="8172"/>
                      </a:cubicBezTo>
                      <a:cubicBezTo>
                        <a:pt x="6267" y="6219"/>
                        <a:pt x="3587" y="3553"/>
                        <a:pt x="1634" y="409"/>
                      </a:cubicBezTo>
                      <a:cubicBezTo>
                        <a:pt x="1044" y="-540"/>
                        <a:pt x="-455" y="332"/>
                        <a:pt x="135" y="1291"/>
                      </a:cubicBezTo>
                      <a:lnTo>
                        <a:pt x="135" y="12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367" name="Google Shape;1367;p22"/>
              <p:cNvSpPr/>
              <p:nvPr/>
            </p:nvSpPr>
            <p:spPr>
              <a:xfrm>
                <a:off x="8613954" y="2914296"/>
                <a:ext cx="747045" cy="360414"/>
              </a:xfrm>
              <a:custGeom>
                <a:rect b="b" l="l" r="r" t="t"/>
                <a:pathLst>
                  <a:path extrusionOk="0" h="164011" w="339952">
                    <a:moveTo>
                      <a:pt x="338888" y="132715"/>
                    </a:moveTo>
                    <a:cubicBezTo>
                      <a:pt x="342240" y="119739"/>
                      <a:pt x="337493" y="105022"/>
                      <a:pt x="327192" y="96447"/>
                    </a:cubicBezTo>
                    <a:cubicBezTo>
                      <a:pt x="316891" y="87872"/>
                      <a:pt x="301557" y="85873"/>
                      <a:pt x="289402" y="91528"/>
                    </a:cubicBezTo>
                    <a:cubicBezTo>
                      <a:pt x="290079" y="80150"/>
                      <a:pt x="284106" y="68614"/>
                      <a:pt x="274418" y="62600"/>
                    </a:cubicBezTo>
                    <a:cubicBezTo>
                      <a:pt x="264730" y="56586"/>
                      <a:pt x="251744" y="56355"/>
                      <a:pt x="241847" y="62014"/>
                    </a:cubicBezTo>
                    <a:cubicBezTo>
                      <a:pt x="244972" y="48683"/>
                      <a:pt x="244068" y="34439"/>
                      <a:pt x="239290" y="21608"/>
                    </a:cubicBezTo>
                    <a:cubicBezTo>
                      <a:pt x="237106" y="15749"/>
                      <a:pt x="233994" y="10017"/>
                      <a:pt x="229062" y="6174"/>
                    </a:cubicBezTo>
                    <a:cubicBezTo>
                      <a:pt x="224129" y="2332"/>
                      <a:pt x="213619" y="-484"/>
                      <a:pt x="208014" y="2286"/>
                    </a:cubicBezTo>
                    <a:cubicBezTo>
                      <a:pt x="190586" y="-2842"/>
                      <a:pt x="170810" y="797"/>
                      <a:pt x="156348" y="11793"/>
                    </a:cubicBezTo>
                    <a:cubicBezTo>
                      <a:pt x="141887" y="22789"/>
                      <a:pt x="133093" y="40871"/>
                      <a:pt x="133375" y="59039"/>
                    </a:cubicBezTo>
                    <a:cubicBezTo>
                      <a:pt x="115402" y="55314"/>
                      <a:pt x="95912" y="70244"/>
                      <a:pt x="94831" y="88567"/>
                    </a:cubicBezTo>
                    <a:cubicBezTo>
                      <a:pt x="86892" y="82349"/>
                      <a:pt x="75673" y="80600"/>
                      <a:pt x="66216" y="84106"/>
                    </a:cubicBezTo>
                    <a:cubicBezTo>
                      <a:pt x="56760" y="87613"/>
                      <a:pt x="49393" y="96247"/>
                      <a:pt x="47426" y="106140"/>
                    </a:cubicBezTo>
                    <a:cubicBezTo>
                      <a:pt x="38637" y="104323"/>
                      <a:pt x="29590" y="102561"/>
                      <a:pt x="20751" y="104128"/>
                    </a:cubicBezTo>
                    <a:cubicBezTo>
                      <a:pt x="11917" y="105695"/>
                      <a:pt x="3223" y="111349"/>
                      <a:pt x="693" y="119961"/>
                    </a:cubicBezTo>
                    <a:cubicBezTo>
                      <a:pt x="-1955" y="128986"/>
                      <a:pt x="3260" y="139278"/>
                      <a:pt x="11621" y="143580"/>
                    </a:cubicBezTo>
                    <a:cubicBezTo>
                      <a:pt x="19988" y="147881"/>
                      <a:pt x="30589" y="146577"/>
                      <a:pt x="38465" y="141436"/>
                    </a:cubicBezTo>
                    <a:cubicBezTo>
                      <a:pt x="40245" y="140273"/>
                      <a:pt x="42126" y="138869"/>
                      <a:pt x="44242" y="139060"/>
                    </a:cubicBezTo>
                    <a:cubicBezTo>
                      <a:pt x="46018" y="139224"/>
                      <a:pt x="47472" y="140482"/>
                      <a:pt x="48834" y="141631"/>
                    </a:cubicBezTo>
                    <a:cubicBezTo>
                      <a:pt x="64136" y="154503"/>
                      <a:pt x="85220" y="160222"/>
                      <a:pt x="104933" y="156838"/>
                    </a:cubicBezTo>
                    <a:cubicBezTo>
                      <a:pt x="112722" y="155502"/>
                      <a:pt x="121048" y="152146"/>
                      <a:pt x="124359" y="144969"/>
                    </a:cubicBezTo>
                    <a:cubicBezTo>
                      <a:pt x="121666" y="154063"/>
                      <a:pt x="130859" y="163269"/>
                      <a:pt x="140320" y="163951"/>
                    </a:cubicBezTo>
                    <a:cubicBezTo>
                      <a:pt x="149781" y="164636"/>
                      <a:pt x="158619" y="159413"/>
                      <a:pt x="166168" y="153667"/>
                    </a:cubicBezTo>
                    <a:cubicBezTo>
                      <a:pt x="167885" y="152359"/>
                      <a:pt x="169679" y="150969"/>
                      <a:pt x="171814" y="150651"/>
                    </a:cubicBezTo>
                    <a:cubicBezTo>
                      <a:pt x="175102" y="150161"/>
                      <a:pt x="178118" y="152305"/>
                      <a:pt x="181048" y="153885"/>
                    </a:cubicBezTo>
                    <a:cubicBezTo>
                      <a:pt x="194947" y="161389"/>
                      <a:pt x="214423" y="155548"/>
                      <a:pt x="221899" y="141636"/>
                    </a:cubicBezTo>
                    <a:cubicBezTo>
                      <a:pt x="221981" y="144470"/>
                      <a:pt x="225760" y="144761"/>
                      <a:pt x="228153" y="146282"/>
                    </a:cubicBezTo>
                    <a:cubicBezTo>
                      <a:pt x="238450" y="152832"/>
                      <a:pt x="253906" y="148921"/>
                      <a:pt x="259852" y="138261"/>
                    </a:cubicBezTo>
                    <a:cubicBezTo>
                      <a:pt x="258558" y="142730"/>
                      <a:pt x="263558" y="146541"/>
                      <a:pt x="268105" y="147531"/>
                    </a:cubicBezTo>
                    <a:cubicBezTo>
                      <a:pt x="278638" y="149825"/>
                      <a:pt x="290370" y="144533"/>
                      <a:pt x="295620" y="135122"/>
                    </a:cubicBezTo>
                    <a:cubicBezTo>
                      <a:pt x="297237" y="144792"/>
                      <a:pt x="306903" y="152409"/>
                      <a:pt x="316686" y="151724"/>
                    </a:cubicBezTo>
                    <a:cubicBezTo>
                      <a:pt x="326465" y="151038"/>
                      <a:pt x="336440" y="142199"/>
                      <a:pt x="338892" y="132706"/>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368" name="Google Shape;1368;p22"/>
              <p:cNvGrpSpPr/>
              <p:nvPr/>
            </p:nvGrpSpPr>
            <p:grpSpPr>
              <a:xfrm rot="-685432">
                <a:off x="8580443" y="3559937"/>
                <a:ext cx="154398" cy="307956"/>
                <a:chOff x="6903286" y="1827129"/>
                <a:chExt cx="114279" cy="227935"/>
              </a:xfrm>
            </p:grpSpPr>
            <p:sp>
              <p:nvSpPr>
                <p:cNvPr id="1369" name="Google Shape;1369;p22"/>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70" name="Google Shape;1370;p22"/>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71" name="Google Shape;1371;p22"/>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1372" name="Google Shape;1372;p22"/>
            <p:cNvGrpSpPr/>
            <p:nvPr/>
          </p:nvGrpSpPr>
          <p:grpSpPr>
            <a:xfrm>
              <a:off x="-533401" y="3424693"/>
              <a:ext cx="1702199" cy="1871202"/>
              <a:chOff x="-533401" y="3424693"/>
              <a:chExt cx="1702199" cy="1871202"/>
            </a:xfrm>
          </p:grpSpPr>
          <p:grpSp>
            <p:nvGrpSpPr>
              <p:cNvPr id="1373" name="Google Shape;1373;p22"/>
              <p:cNvGrpSpPr/>
              <p:nvPr/>
            </p:nvGrpSpPr>
            <p:grpSpPr>
              <a:xfrm rot="10800000">
                <a:off x="-533401" y="4509954"/>
                <a:ext cx="1702199" cy="785941"/>
                <a:chOff x="6136316" y="1484971"/>
                <a:chExt cx="1259862" cy="581705"/>
              </a:xfrm>
            </p:grpSpPr>
            <p:sp>
              <p:nvSpPr>
                <p:cNvPr id="1374" name="Google Shape;1374;p22"/>
                <p:cNvSpPr/>
                <p:nvPr/>
              </p:nvSpPr>
              <p:spPr>
                <a:xfrm>
                  <a:off x="6136316" y="1484971"/>
                  <a:ext cx="875352" cy="256826"/>
                </a:xfrm>
                <a:custGeom>
                  <a:rect b="b" l="l" r="r" t="t"/>
                  <a:pathLst>
                    <a:path extrusionOk="0" h="125895" w="429094">
                      <a:moveTo>
                        <a:pt x="355" y="6884"/>
                      </a:moveTo>
                      <a:cubicBezTo>
                        <a:pt x="17932" y="35380"/>
                        <a:pt x="41505" y="59907"/>
                        <a:pt x="68894" y="79179"/>
                      </a:cubicBezTo>
                      <a:cubicBezTo>
                        <a:pt x="96237" y="98447"/>
                        <a:pt x="127395" y="112440"/>
                        <a:pt x="160052" y="119867"/>
                      </a:cubicBezTo>
                      <a:cubicBezTo>
                        <a:pt x="192709" y="127302"/>
                        <a:pt x="226638" y="127888"/>
                        <a:pt x="259522" y="121470"/>
                      </a:cubicBezTo>
                      <a:cubicBezTo>
                        <a:pt x="292270" y="115084"/>
                        <a:pt x="323747" y="101998"/>
                        <a:pt x="351589" y="83608"/>
                      </a:cubicBezTo>
                      <a:cubicBezTo>
                        <a:pt x="379432" y="65213"/>
                        <a:pt x="403732" y="41489"/>
                        <a:pt x="422263" y="13715"/>
                      </a:cubicBezTo>
                      <a:cubicBezTo>
                        <a:pt x="424534" y="10326"/>
                        <a:pt x="426669" y="6879"/>
                        <a:pt x="428758" y="3382"/>
                      </a:cubicBezTo>
                      <a:cubicBezTo>
                        <a:pt x="430257" y="866"/>
                        <a:pt x="426351" y="-1423"/>
                        <a:pt x="424852" y="1088"/>
                      </a:cubicBezTo>
                      <a:cubicBezTo>
                        <a:pt x="408047" y="29289"/>
                        <a:pt x="385336" y="53803"/>
                        <a:pt x="358811" y="73097"/>
                      </a:cubicBezTo>
                      <a:cubicBezTo>
                        <a:pt x="332286" y="92392"/>
                        <a:pt x="302081" y="106595"/>
                        <a:pt x="270241" y="114466"/>
                      </a:cubicBezTo>
                      <a:cubicBezTo>
                        <a:pt x="238402" y="122324"/>
                        <a:pt x="205200" y="123564"/>
                        <a:pt x="172906" y="117850"/>
                      </a:cubicBezTo>
                      <a:cubicBezTo>
                        <a:pt x="140612" y="112136"/>
                        <a:pt x="109409" y="99854"/>
                        <a:pt x="81611" y="82250"/>
                      </a:cubicBezTo>
                      <a:cubicBezTo>
                        <a:pt x="53996" y="64717"/>
                        <a:pt x="29605" y="41812"/>
                        <a:pt x="10983" y="14851"/>
                      </a:cubicBezTo>
                      <a:cubicBezTo>
                        <a:pt x="8667" y="11494"/>
                        <a:pt x="6396" y="8074"/>
                        <a:pt x="4261" y="4599"/>
                      </a:cubicBezTo>
                      <a:cubicBezTo>
                        <a:pt x="2716" y="2119"/>
                        <a:pt x="-1190" y="4395"/>
                        <a:pt x="355" y="6893"/>
                      </a:cubicBezTo>
                      <a:lnTo>
                        <a:pt x="355" y="6893"/>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75" name="Google Shape;1375;p22"/>
                <p:cNvSpPr/>
                <p:nvPr/>
              </p:nvSpPr>
              <p:spPr>
                <a:xfrm>
                  <a:off x="6579804" y="1487860"/>
                  <a:ext cx="816373" cy="378369"/>
                </a:xfrm>
                <a:custGeom>
                  <a:rect b="b" l="l" r="r" t="t"/>
                  <a:pathLst>
                    <a:path extrusionOk="0" h="185475" w="400183">
                      <a:moveTo>
                        <a:pt x="56" y="2808"/>
                      </a:moveTo>
                      <a:cubicBezTo>
                        <a:pt x="8504" y="32317"/>
                        <a:pt x="23538" y="59606"/>
                        <a:pt x="42978" y="83261"/>
                      </a:cubicBezTo>
                      <a:cubicBezTo>
                        <a:pt x="62918" y="107474"/>
                        <a:pt x="87445" y="127727"/>
                        <a:pt x="114651" y="143256"/>
                      </a:cubicBezTo>
                      <a:cubicBezTo>
                        <a:pt x="144402" y="160230"/>
                        <a:pt x="177150" y="171721"/>
                        <a:pt x="210670" y="178357"/>
                      </a:cubicBezTo>
                      <a:cubicBezTo>
                        <a:pt x="242373" y="184630"/>
                        <a:pt x="275393" y="187437"/>
                        <a:pt x="307642" y="183980"/>
                      </a:cubicBezTo>
                      <a:cubicBezTo>
                        <a:pt x="337529" y="180769"/>
                        <a:pt x="367369" y="171753"/>
                        <a:pt x="391261" y="152849"/>
                      </a:cubicBezTo>
                      <a:cubicBezTo>
                        <a:pt x="394122" y="150578"/>
                        <a:pt x="396847" y="148171"/>
                        <a:pt x="399482" y="145646"/>
                      </a:cubicBezTo>
                      <a:cubicBezTo>
                        <a:pt x="401616" y="143624"/>
                        <a:pt x="398392" y="140417"/>
                        <a:pt x="396302" y="142434"/>
                      </a:cubicBezTo>
                      <a:cubicBezTo>
                        <a:pt x="374682" y="163050"/>
                        <a:pt x="346022" y="173797"/>
                        <a:pt x="316862" y="178244"/>
                      </a:cubicBezTo>
                      <a:cubicBezTo>
                        <a:pt x="285931" y="182963"/>
                        <a:pt x="253955" y="181114"/>
                        <a:pt x="223206" y="176031"/>
                      </a:cubicBezTo>
                      <a:cubicBezTo>
                        <a:pt x="189913" y="170536"/>
                        <a:pt x="157301" y="160462"/>
                        <a:pt x="127323" y="144964"/>
                      </a:cubicBezTo>
                      <a:cubicBezTo>
                        <a:pt x="99708" y="130684"/>
                        <a:pt x="74591" y="111826"/>
                        <a:pt x="53697" y="88747"/>
                      </a:cubicBezTo>
                      <a:cubicBezTo>
                        <a:pt x="33622" y="66569"/>
                        <a:pt x="17588" y="40561"/>
                        <a:pt x="7823" y="12237"/>
                      </a:cubicBezTo>
                      <a:cubicBezTo>
                        <a:pt x="6597" y="8722"/>
                        <a:pt x="5461" y="5174"/>
                        <a:pt x="4462" y="1600"/>
                      </a:cubicBezTo>
                      <a:cubicBezTo>
                        <a:pt x="3644" y="-1207"/>
                        <a:pt x="-716" y="-13"/>
                        <a:pt x="102" y="2808"/>
                      </a:cubicBezTo>
                      <a:lnTo>
                        <a:pt x="102" y="2808"/>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76" name="Google Shape;1376;p22"/>
                <p:cNvSpPr/>
                <p:nvPr/>
              </p:nvSpPr>
              <p:spPr>
                <a:xfrm>
                  <a:off x="6194296" y="1653044"/>
                  <a:ext cx="181603" cy="256136"/>
                </a:xfrm>
                <a:custGeom>
                  <a:rect b="b" l="l" r="r" t="t"/>
                  <a:pathLst>
                    <a:path extrusionOk="0" h="125557" w="89021">
                      <a:moveTo>
                        <a:pt x="1288" y="99222"/>
                      </a:moveTo>
                      <a:cubicBezTo>
                        <a:pt x="2741" y="108020"/>
                        <a:pt x="5239" y="116664"/>
                        <a:pt x="5921" y="125557"/>
                      </a:cubicBezTo>
                      <a:cubicBezTo>
                        <a:pt x="29494" y="120452"/>
                        <a:pt x="51341" y="107730"/>
                        <a:pt x="67420" y="89752"/>
                      </a:cubicBezTo>
                      <a:cubicBezTo>
                        <a:pt x="90357" y="64149"/>
                        <a:pt x="106935" y="-2205"/>
                        <a:pt x="52840" y="56"/>
                      </a:cubicBezTo>
                      <a:cubicBezTo>
                        <a:pt x="8510" y="1914"/>
                        <a:pt x="-4480" y="64381"/>
                        <a:pt x="1288" y="992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77" name="Google Shape;1377;p22"/>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78" name="Google Shape;1378;p22"/>
                <p:cNvSpPr/>
                <p:nvPr/>
              </p:nvSpPr>
              <p:spPr>
                <a:xfrm>
                  <a:off x="6888685" y="1636456"/>
                  <a:ext cx="133518" cy="104654"/>
                </a:xfrm>
                <a:custGeom>
                  <a:rect b="b" l="l" r="r" t="t"/>
                  <a:pathLst>
                    <a:path extrusionOk="0" h="51301" w="65450">
                      <a:moveTo>
                        <a:pt x="0" y="4506"/>
                      </a:moveTo>
                      <a:cubicBezTo>
                        <a:pt x="5814" y="33370"/>
                        <a:pt x="36291" y="54922"/>
                        <a:pt x="65450" y="50793"/>
                      </a:cubicBezTo>
                      <a:cubicBezTo>
                        <a:pt x="60636" y="37135"/>
                        <a:pt x="52142" y="17859"/>
                        <a:pt x="41878" y="7630"/>
                      </a:cubicBezTo>
                      <a:cubicBezTo>
                        <a:pt x="31658" y="-2598"/>
                        <a:pt x="13217" y="-1390"/>
                        <a:pt x="0" y="450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79" name="Google Shape;1379;p22"/>
                <p:cNvSpPr/>
                <p:nvPr/>
              </p:nvSpPr>
              <p:spPr>
                <a:xfrm>
                  <a:off x="6460825" y="1746887"/>
                  <a:ext cx="61288" cy="80562"/>
                </a:xfrm>
                <a:custGeom>
                  <a:rect b="b" l="l" r="r" t="t"/>
                  <a:pathLst>
                    <a:path extrusionOk="0" h="39491" w="30043">
                      <a:moveTo>
                        <a:pt x="21698" y="5"/>
                      </a:moveTo>
                      <a:cubicBezTo>
                        <a:pt x="14884" y="218"/>
                        <a:pt x="8435" y="3675"/>
                        <a:pt x="4302" y="9044"/>
                      </a:cubicBezTo>
                      <a:cubicBezTo>
                        <a:pt x="259" y="14353"/>
                        <a:pt x="-1104" y="21475"/>
                        <a:pt x="940" y="27879"/>
                      </a:cubicBezTo>
                      <a:cubicBezTo>
                        <a:pt x="1894" y="30963"/>
                        <a:pt x="3666" y="33834"/>
                        <a:pt x="6118" y="35928"/>
                      </a:cubicBezTo>
                      <a:cubicBezTo>
                        <a:pt x="8435" y="37876"/>
                        <a:pt x="11296" y="39016"/>
                        <a:pt x="14294" y="39375"/>
                      </a:cubicBezTo>
                      <a:cubicBezTo>
                        <a:pt x="20290" y="40106"/>
                        <a:pt x="26921" y="37367"/>
                        <a:pt x="29328" y="31517"/>
                      </a:cubicBezTo>
                      <a:cubicBezTo>
                        <a:pt x="30736" y="28120"/>
                        <a:pt x="30145" y="23960"/>
                        <a:pt x="26830" y="21911"/>
                      </a:cubicBezTo>
                      <a:cubicBezTo>
                        <a:pt x="25422" y="21034"/>
                        <a:pt x="23650" y="20771"/>
                        <a:pt x="22061" y="21379"/>
                      </a:cubicBezTo>
                      <a:cubicBezTo>
                        <a:pt x="20471" y="21988"/>
                        <a:pt x="19245" y="23278"/>
                        <a:pt x="18291" y="24682"/>
                      </a:cubicBezTo>
                      <a:cubicBezTo>
                        <a:pt x="17837" y="25377"/>
                        <a:pt x="17383" y="26108"/>
                        <a:pt x="17019" y="26844"/>
                      </a:cubicBezTo>
                      <a:cubicBezTo>
                        <a:pt x="16474" y="27766"/>
                        <a:pt x="17928" y="28588"/>
                        <a:pt x="18427" y="27666"/>
                      </a:cubicBezTo>
                      <a:cubicBezTo>
                        <a:pt x="19654" y="25367"/>
                        <a:pt x="21652" y="21957"/>
                        <a:pt x="24832" y="22792"/>
                      </a:cubicBezTo>
                      <a:cubicBezTo>
                        <a:pt x="26240" y="23169"/>
                        <a:pt x="27420" y="24295"/>
                        <a:pt x="28011" y="25635"/>
                      </a:cubicBezTo>
                      <a:cubicBezTo>
                        <a:pt x="28647" y="27162"/>
                        <a:pt x="28511" y="28928"/>
                        <a:pt x="27965" y="30464"/>
                      </a:cubicBezTo>
                      <a:cubicBezTo>
                        <a:pt x="26149" y="35769"/>
                        <a:pt x="20244" y="38217"/>
                        <a:pt x="15021" y="37813"/>
                      </a:cubicBezTo>
                      <a:cubicBezTo>
                        <a:pt x="12386" y="37613"/>
                        <a:pt x="9843" y="36709"/>
                        <a:pt x="7753" y="35147"/>
                      </a:cubicBezTo>
                      <a:cubicBezTo>
                        <a:pt x="5482" y="33430"/>
                        <a:pt x="3757" y="30941"/>
                        <a:pt x="2757" y="28270"/>
                      </a:cubicBezTo>
                      <a:cubicBezTo>
                        <a:pt x="713" y="22688"/>
                        <a:pt x="1440" y="16338"/>
                        <a:pt x="4665" y="11346"/>
                      </a:cubicBezTo>
                      <a:cubicBezTo>
                        <a:pt x="7890" y="6354"/>
                        <a:pt x="13477" y="2721"/>
                        <a:pt x="19427" y="1822"/>
                      </a:cubicBezTo>
                      <a:cubicBezTo>
                        <a:pt x="20153" y="1708"/>
                        <a:pt x="20925" y="1654"/>
                        <a:pt x="21698" y="1631"/>
                      </a:cubicBezTo>
                      <a:cubicBezTo>
                        <a:pt x="22742" y="1599"/>
                        <a:pt x="22742" y="-31"/>
                        <a:pt x="21698" y="0"/>
                      </a:cubicBezTo>
                      <a:lnTo>
                        <a:pt x="21698" y="0"/>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0" name="Google Shape;1380;p22"/>
                <p:cNvSpPr/>
                <p:nvPr/>
              </p:nvSpPr>
              <p:spPr>
                <a:xfrm>
                  <a:off x="6312122" y="1583859"/>
                  <a:ext cx="44135" cy="73983"/>
                </a:xfrm>
                <a:custGeom>
                  <a:rect b="b" l="l" r="r" t="t"/>
                  <a:pathLst>
                    <a:path extrusionOk="0" h="36266" w="21635">
                      <a:moveTo>
                        <a:pt x="12234" y="34913"/>
                      </a:moveTo>
                      <a:cubicBezTo>
                        <a:pt x="7465" y="30807"/>
                        <a:pt x="3876" y="25302"/>
                        <a:pt x="2241" y="19207"/>
                      </a:cubicBezTo>
                      <a:cubicBezTo>
                        <a:pt x="1378" y="16014"/>
                        <a:pt x="1242" y="12630"/>
                        <a:pt x="2923" y="9691"/>
                      </a:cubicBezTo>
                      <a:cubicBezTo>
                        <a:pt x="4376" y="7221"/>
                        <a:pt x="6738" y="5386"/>
                        <a:pt x="9327" y="4196"/>
                      </a:cubicBezTo>
                      <a:cubicBezTo>
                        <a:pt x="12915" y="2538"/>
                        <a:pt x="16912" y="2061"/>
                        <a:pt x="20818" y="1638"/>
                      </a:cubicBezTo>
                      <a:cubicBezTo>
                        <a:pt x="21227" y="1588"/>
                        <a:pt x="21590" y="1298"/>
                        <a:pt x="21636" y="821"/>
                      </a:cubicBezTo>
                      <a:cubicBezTo>
                        <a:pt x="21636" y="416"/>
                        <a:pt x="21227" y="-42"/>
                        <a:pt x="20818" y="3"/>
                      </a:cubicBezTo>
                      <a:cubicBezTo>
                        <a:pt x="14005" y="739"/>
                        <a:pt x="6556" y="1929"/>
                        <a:pt x="2241" y="7815"/>
                      </a:cubicBezTo>
                      <a:cubicBezTo>
                        <a:pt x="-2074" y="13684"/>
                        <a:pt x="606" y="21610"/>
                        <a:pt x="3876" y="27324"/>
                      </a:cubicBezTo>
                      <a:cubicBezTo>
                        <a:pt x="5739" y="30617"/>
                        <a:pt x="8191" y="33587"/>
                        <a:pt x="11098" y="36058"/>
                      </a:cubicBezTo>
                      <a:cubicBezTo>
                        <a:pt x="11870" y="36739"/>
                        <a:pt x="13051" y="35590"/>
                        <a:pt x="12234" y="34904"/>
                      </a:cubicBezTo>
                      <a:lnTo>
                        <a:pt x="12234" y="34904"/>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1" name="Google Shape;1381;p22"/>
                <p:cNvSpPr/>
                <p:nvPr/>
              </p:nvSpPr>
              <p:spPr>
                <a:xfrm>
                  <a:off x="7086918" y="1869048"/>
                  <a:ext cx="53399" cy="68599"/>
                </a:xfrm>
                <a:custGeom>
                  <a:rect b="b" l="l" r="r" t="t"/>
                  <a:pathLst>
                    <a:path extrusionOk="0" h="33627" w="26176">
                      <a:moveTo>
                        <a:pt x="11139" y="1684"/>
                      </a:moveTo>
                      <a:cubicBezTo>
                        <a:pt x="15136" y="1198"/>
                        <a:pt x="18224" y="4345"/>
                        <a:pt x="20223" y="7421"/>
                      </a:cubicBezTo>
                      <a:cubicBezTo>
                        <a:pt x="22585" y="11091"/>
                        <a:pt x="24492" y="15614"/>
                        <a:pt x="24538" y="20038"/>
                      </a:cubicBezTo>
                      <a:cubicBezTo>
                        <a:pt x="24583" y="24076"/>
                        <a:pt x="22721" y="27778"/>
                        <a:pt x="19360" y="30022"/>
                      </a:cubicBezTo>
                      <a:cubicBezTo>
                        <a:pt x="16226" y="32079"/>
                        <a:pt x="12320" y="32651"/>
                        <a:pt x="8868" y="31221"/>
                      </a:cubicBezTo>
                      <a:cubicBezTo>
                        <a:pt x="5143" y="29690"/>
                        <a:pt x="2146" y="26102"/>
                        <a:pt x="1646" y="22073"/>
                      </a:cubicBezTo>
                      <a:cubicBezTo>
                        <a:pt x="1555" y="21633"/>
                        <a:pt x="1283" y="21264"/>
                        <a:pt x="828" y="21256"/>
                      </a:cubicBezTo>
                      <a:cubicBezTo>
                        <a:pt x="419" y="21256"/>
                        <a:pt x="-80" y="21633"/>
                        <a:pt x="11" y="22073"/>
                      </a:cubicBezTo>
                      <a:cubicBezTo>
                        <a:pt x="556" y="26247"/>
                        <a:pt x="3145" y="29953"/>
                        <a:pt x="6778" y="32020"/>
                      </a:cubicBezTo>
                      <a:cubicBezTo>
                        <a:pt x="10503" y="34105"/>
                        <a:pt x="14909" y="34132"/>
                        <a:pt x="18678" y="32274"/>
                      </a:cubicBezTo>
                      <a:cubicBezTo>
                        <a:pt x="22630" y="30358"/>
                        <a:pt x="25400" y="26624"/>
                        <a:pt x="26037" y="22296"/>
                      </a:cubicBezTo>
                      <a:cubicBezTo>
                        <a:pt x="26718" y="17281"/>
                        <a:pt x="24810" y="12153"/>
                        <a:pt x="22358" y="7852"/>
                      </a:cubicBezTo>
                      <a:cubicBezTo>
                        <a:pt x="20132" y="3873"/>
                        <a:pt x="16226" y="-560"/>
                        <a:pt x="11139" y="58"/>
                      </a:cubicBezTo>
                      <a:cubicBezTo>
                        <a:pt x="10685" y="112"/>
                        <a:pt x="10321" y="394"/>
                        <a:pt x="10321" y="875"/>
                      </a:cubicBezTo>
                      <a:cubicBezTo>
                        <a:pt x="10321" y="1275"/>
                        <a:pt x="10685" y="1743"/>
                        <a:pt x="11139" y="1693"/>
                      </a:cubicBezTo>
                      <a:lnTo>
                        <a:pt x="11139" y="1693"/>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2" name="Google Shape;1382;p22"/>
                <p:cNvSpPr/>
                <p:nvPr/>
              </p:nvSpPr>
              <p:spPr>
                <a:xfrm>
                  <a:off x="6575417" y="1819039"/>
                  <a:ext cx="247311" cy="222503"/>
                </a:xfrm>
                <a:custGeom>
                  <a:rect b="b" l="l" r="r" t="t"/>
                  <a:pathLst>
                    <a:path extrusionOk="0" h="109070" w="121231">
                      <a:moveTo>
                        <a:pt x="100135" y="21126"/>
                      </a:moveTo>
                      <a:cubicBezTo>
                        <a:pt x="109310" y="36360"/>
                        <a:pt x="116077" y="53002"/>
                        <a:pt x="120210" y="70289"/>
                      </a:cubicBezTo>
                      <a:cubicBezTo>
                        <a:pt x="120983" y="73504"/>
                        <a:pt x="121664" y="76870"/>
                        <a:pt x="120892" y="80086"/>
                      </a:cubicBezTo>
                      <a:cubicBezTo>
                        <a:pt x="120165" y="83301"/>
                        <a:pt x="117530" y="86318"/>
                        <a:pt x="114260" y="86490"/>
                      </a:cubicBezTo>
                      <a:cubicBezTo>
                        <a:pt x="111989" y="86608"/>
                        <a:pt x="109855" y="85414"/>
                        <a:pt x="108128" y="83988"/>
                      </a:cubicBezTo>
                      <a:cubicBezTo>
                        <a:pt x="101815" y="78846"/>
                        <a:pt x="98863" y="69957"/>
                        <a:pt x="100771" y="62058"/>
                      </a:cubicBezTo>
                      <a:cubicBezTo>
                        <a:pt x="99907" y="75198"/>
                        <a:pt x="96773" y="88184"/>
                        <a:pt x="91641" y="100293"/>
                      </a:cubicBezTo>
                      <a:cubicBezTo>
                        <a:pt x="89915" y="104277"/>
                        <a:pt x="87281" y="108705"/>
                        <a:pt x="82966" y="109050"/>
                      </a:cubicBezTo>
                      <a:cubicBezTo>
                        <a:pt x="79695" y="109309"/>
                        <a:pt x="76788" y="107047"/>
                        <a:pt x="74608" y="104599"/>
                      </a:cubicBezTo>
                      <a:cubicBezTo>
                        <a:pt x="62527" y="90955"/>
                        <a:pt x="63571" y="70121"/>
                        <a:pt x="68567" y="52606"/>
                      </a:cubicBezTo>
                      <a:cubicBezTo>
                        <a:pt x="65706" y="61681"/>
                        <a:pt x="60755" y="70093"/>
                        <a:pt x="54260" y="77043"/>
                      </a:cubicBezTo>
                      <a:cubicBezTo>
                        <a:pt x="50626" y="80912"/>
                        <a:pt x="46266" y="84455"/>
                        <a:pt x="41043" y="85373"/>
                      </a:cubicBezTo>
                      <a:cubicBezTo>
                        <a:pt x="35820" y="86290"/>
                        <a:pt x="29688" y="83747"/>
                        <a:pt x="28098" y="78696"/>
                      </a:cubicBezTo>
                      <a:cubicBezTo>
                        <a:pt x="27371" y="76384"/>
                        <a:pt x="27644" y="73886"/>
                        <a:pt x="28007" y="71492"/>
                      </a:cubicBezTo>
                      <a:cubicBezTo>
                        <a:pt x="30551" y="55459"/>
                        <a:pt x="38091" y="40252"/>
                        <a:pt x="49219" y="28456"/>
                      </a:cubicBezTo>
                      <a:cubicBezTo>
                        <a:pt x="35865" y="34306"/>
                        <a:pt x="20649" y="39607"/>
                        <a:pt x="7068" y="34279"/>
                      </a:cubicBezTo>
                      <a:cubicBezTo>
                        <a:pt x="4979" y="33458"/>
                        <a:pt x="2890" y="32340"/>
                        <a:pt x="1573" y="30537"/>
                      </a:cubicBezTo>
                      <a:cubicBezTo>
                        <a:pt x="-1062" y="27021"/>
                        <a:pt x="-153" y="21789"/>
                        <a:pt x="2572" y="18350"/>
                      </a:cubicBezTo>
                      <a:cubicBezTo>
                        <a:pt x="5342" y="14917"/>
                        <a:pt x="9430" y="12905"/>
                        <a:pt x="13473" y="11197"/>
                      </a:cubicBezTo>
                      <a:cubicBezTo>
                        <a:pt x="32595" y="3116"/>
                        <a:pt x="53488" y="-699"/>
                        <a:pt x="74200" y="105"/>
                      </a:cubicBezTo>
                      <a:cubicBezTo>
                        <a:pt x="84374" y="500"/>
                        <a:pt x="94911" y="12382"/>
                        <a:pt x="100135" y="2111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3" name="Google Shape;1383;p22"/>
                <p:cNvSpPr/>
                <p:nvPr/>
              </p:nvSpPr>
              <p:spPr>
                <a:xfrm>
                  <a:off x="6675899" y="1764546"/>
                  <a:ext cx="172527" cy="162317"/>
                </a:xfrm>
                <a:custGeom>
                  <a:rect b="b" l="l" r="r" t="t"/>
                  <a:pathLst>
                    <a:path extrusionOk="0" h="79567" w="84572">
                      <a:moveTo>
                        <a:pt x="84573" y="8834"/>
                      </a:moveTo>
                      <a:cubicBezTo>
                        <a:pt x="74807" y="31395"/>
                        <a:pt x="67994" y="55240"/>
                        <a:pt x="64451" y="79567"/>
                      </a:cubicBezTo>
                      <a:cubicBezTo>
                        <a:pt x="60273" y="67381"/>
                        <a:pt x="54913" y="55585"/>
                        <a:pt x="48554" y="44385"/>
                      </a:cubicBezTo>
                      <a:cubicBezTo>
                        <a:pt x="41696" y="52737"/>
                        <a:pt x="34292" y="60667"/>
                        <a:pt x="26435" y="68107"/>
                      </a:cubicBezTo>
                      <a:cubicBezTo>
                        <a:pt x="30795" y="56998"/>
                        <a:pt x="33202" y="45129"/>
                        <a:pt x="33475" y="33202"/>
                      </a:cubicBezTo>
                      <a:cubicBezTo>
                        <a:pt x="21984" y="34124"/>
                        <a:pt x="10174" y="31653"/>
                        <a:pt x="0" y="26180"/>
                      </a:cubicBezTo>
                      <a:cubicBezTo>
                        <a:pt x="22347" y="23164"/>
                        <a:pt x="43831" y="14016"/>
                        <a:pt x="61499" y="0"/>
                      </a:cubicBezTo>
                      <a:cubicBezTo>
                        <a:pt x="69947" y="4151"/>
                        <a:pt x="75216" y="8089"/>
                        <a:pt x="84573" y="88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4" name="Google Shape;1384;p22"/>
                <p:cNvSpPr/>
                <p:nvPr/>
              </p:nvSpPr>
              <p:spPr>
                <a:xfrm>
                  <a:off x="6618601" y="1900941"/>
                  <a:ext cx="71322" cy="65823"/>
                </a:xfrm>
                <a:custGeom>
                  <a:rect b="b" l="l" r="r" t="t"/>
                  <a:pathLst>
                    <a:path extrusionOk="0" h="32266" w="34962">
                      <a:moveTo>
                        <a:pt x="33841" y="58"/>
                      </a:moveTo>
                      <a:cubicBezTo>
                        <a:pt x="28118" y="2160"/>
                        <a:pt x="22758" y="5126"/>
                        <a:pt x="17898" y="8846"/>
                      </a:cubicBezTo>
                      <a:cubicBezTo>
                        <a:pt x="13084" y="12566"/>
                        <a:pt x="8814" y="17004"/>
                        <a:pt x="5272" y="21991"/>
                      </a:cubicBezTo>
                      <a:cubicBezTo>
                        <a:pt x="3273" y="24780"/>
                        <a:pt x="1547" y="27741"/>
                        <a:pt x="94" y="30834"/>
                      </a:cubicBezTo>
                      <a:cubicBezTo>
                        <a:pt x="-406" y="31920"/>
                        <a:pt x="1229" y="32878"/>
                        <a:pt x="1729" y="31783"/>
                      </a:cubicBezTo>
                      <a:cubicBezTo>
                        <a:pt x="4227" y="26451"/>
                        <a:pt x="7543" y="21523"/>
                        <a:pt x="11585" y="17190"/>
                      </a:cubicBezTo>
                      <a:cubicBezTo>
                        <a:pt x="15582" y="12834"/>
                        <a:pt x="20215" y="9083"/>
                        <a:pt x="25347" y="6103"/>
                      </a:cubicBezTo>
                      <a:cubicBezTo>
                        <a:pt x="28209" y="4436"/>
                        <a:pt x="31207" y="3014"/>
                        <a:pt x="34340" y="1874"/>
                      </a:cubicBezTo>
                      <a:cubicBezTo>
                        <a:pt x="35431" y="1461"/>
                        <a:pt x="34977" y="-356"/>
                        <a:pt x="33841" y="62"/>
                      </a:cubicBezTo>
                      <a:lnTo>
                        <a:pt x="33841" y="62"/>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5" name="Google Shape;1385;p22"/>
                <p:cNvSpPr/>
                <p:nvPr/>
              </p:nvSpPr>
              <p:spPr>
                <a:xfrm>
                  <a:off x="6666358" y="1924010"/>
                  <a:ext cx="39170" cy="124522"/>
                </a:xfrm>
                <a:custGeom>
                  <a:rect b="b" l="l" r="r" t="t"/>
                  <a:pathLst>
                    <a:path extrusionOk="0" h="61040" w="19201">
                      <a:moveTo>
                        <a:pt x="17626" y="305"/>
                      </a:moveTo>
                      <a:cubicBezTo>
                        <a:pt x="12039" y="6587"/>
                        <a:pt x="7679" y="13881"/>
                        <a:pt x="4681" y="21739"/>
                      </a:cubicBezTo>
                      <a:cubicBezTo>
                        <a:pt x="1684" y="29565"/>
                        <a:pt x="94" y="37941"/>
                        <a:pt x="3" y="46316"/>
                      </a:cubicBezTo>
                      <a:cubicBezTo>
                        <a:pt x="-42" y="51026"/>
                        <a:pt x="412" y="55745"/>
                        <a:pt x="1320" y="60364"/>
                      </a:cubicBezTo>
                      <a:cubicBezTo>
                        <a:pt x="1548" y="61550"/>
                        <a:pt x="3364" y="61046"/>
                        <a:pt x="3137" y="59865"/>
                      </a:cubicBezTo>
                      <a:cubicBezTo>
                        <a:pt x="1548" y="51898"/>
                        <a:pt x="1457" y="43627"/>
                        <a:pt x="2819" y="35620"/>
                      </a:cubicBezTo>
                      <a:cubicBezTo>
                        <a:pt x="4182" y="27603"/>
                        <a:pt x="6907" y="19832"/>
                        <a:pt x="10950" y="12769"/>
                      </a:cubicBezTo>
                      <a:cubicBezTo>
                        <a:pt x="13221" y="8790"/>
                        <a:pt x="15900" y="5052"/>
                        <a:pt x="18943" y="1632"/>
                      </a:cubicBezTo>
                      <a:cubicBezTo>
                        <a:pt x="19761" y="732"/>
                        <a:pt x="18444" y="-603"/>
                        <a:pt x="17626" y="301"/>
                      </a:cubicBezTo>
                      <a:lnTo>
                        <a:pt x="17626" y="30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6" name="Google Shape;1386;p22"/>
                <p:cNvSpPr/>
                <p:nvPr/>
              </p:nvSpPr>
              <p:spPr>
                <a:xfrm>
                  <a:off x="6710566" y="1927133"/>
                  <a:ext cx="19912" cy="110764"/>
                </a:xfrm>
                <a:custGeom>
                  <a:rect b="b" l="l" r="r" t="t"/>
                  <a:pathLst>
                    <a:path extrusionOk="0" h="54296" w="9761">
                      <a:moveTo>
                        <a:pt x="8060" y="476"/>
                      </a:moveTo>
                      <a:cubicBezTo>
                        <a:pt x="4880" y="6812"/>
                        <a:pt x="2609" y="13589"/>
                        <a:pt x="1292" y="20560"/>
                      </a:cubicBezTo>
                      <a:cubicBezTo>
                        <a:pt x="20" y="27533"/>
                        <a:pt x="-343" y="34677"/>
                        <a:pt x="338" y="41740"/>
                      </a:cubicBezTo>
                      <a:cubicBezTo>
                        <a:pt x="747" y="45750"/>
                        <a:pt x="1428" y="49734"/>
                        <a:pt x="2473" y="53631"/>
                      </a:cubicBezTo>
                      <a:cubicBezTo>
                        <a:pt x="2745" y="54798"/>
                        <a:pt x="4562" y="54303"/>
                        <a:pt x="4290" y="53131"/>
                      </a:cubicBezTo>
                      <a:cubicBezTo>
                        <a:pt x="2518" y="46427"/>
                        <a:pt x="1746" y="39501"/>
                        <a:pt x="1928" y="32574"/>
                      </a:cubicBezTo>
                      <a:cubicBezTo>
                        <a:pt x="2110" y="25684"/>
                        <a:pt x="3245" y="18834"/>
                        <a:pt x="5289" y="12253"/>
                      </a:cubicBezTo>
                      <a:cubicBezTo>
                        <a:pt x="6470" y="8528"/>
                        <a:pt x="7923" y="4909"/>
                        <a:pt x="9649" y="1425"/>
                      </a:cubicBezTo>
                      <a:cubicBezTo>
                        <a:pt x="10194" y="348"/>
                        <a:pt x="8605" y="-605"/>
                        <a:pt x="8060" y="476"/>
                      </a:cubicBezTo>
                      <a:lnTo>
                        <a:pt x="8060" y="476"/>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7" name="Google Shape;1387;p22"/>
                <p:cNvSpPr/>
                <p:nvPr/>
              </p:nvSpPr>
              <p:spPr>
                <a:xfrm>
                  <a:off x="6701683" y="2028558"/>
                  <a:ext cx="33689" cy="38117"/>
                </a:xfrm>
                <a:custGeom>
                  <a:rect b="b" l="l" r="r" t="t"/>
                  <a:pathLst>
                    <a:path extrusionOk="0" h="18685" w="16514">
                      <a:moveTo>
                        <a:pt x="246" y="12041"/>
                      </a:moveTo>
                      <a:cubicBezTo>
                        <a:pt x="1290" y="16047"/>
                        <a:pt x="5651" y="18477"/>
                        <a:pt x="9784" y="18673"/>
                      </a:cubicBezTo>
                      <a:cubicBezTo>
                        <a:pt x="10874" y="18722"/>
                        <a:pt x="12010" y="18645"/>
                        <a:pt x="13009" y="18159"/>
                      </a:cubicBezTo>
                      <a:cubicBezTo>
                        <a:pt x="19140" y="15166"/>
                        <a:pt x="16325" y="3779"/>
                        <a:pt x="11465" y="899"/>
                      </a:cubicBezTo>
                      <a:cubicBezTo>
                        <a:pt x="5060" y="-2875"/>
                        <a:pt x="-1344" y="6077"/>
                        <a:pt x="246" y="1204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8" name="Google Shape;1388;p22"/>
                <p:cNvSpPr/>
                <p:nvPr/>
              </p:nvSpPr>
              <p:spPr>
                <a:xfrm>
                  <a:off x="6649855" y="2026810"/>
                  <a:ext cx="37707" cy="34007"/>
                </a:xfrm>
                <a:custGeom>
                  <a:rect b="b" l="l" r="r" t="t"/>
                  <a:pathLst>
                    <a:path extrusionOk="0" h="16670" w="18484">
                      <a:moveTo>
                        <a:pt x="5650" y="485"/>
                      </a:moveTo>
                      <a:cubicBezTo>
                        <a:pt x="1789" y="1943"/>
                        <a:pt x="-210" y="6499"/>
                        <a:pt x="17" y="10641"/>
                      </a:cubicBezTo>
                      <a:cubicBezTo>
                        <a:pt x="63" y="11740"/>
                        <a:pt x="245" y="12862"/>
                        <a:pt x="835" y="13798"/>
                      </a:cubicBezTo>
                      <a:cubicBezTo>
                        <a:pt x="4423" y="19584"/>
                        <a:pt x="15460" y="15664"/>
                        <a:pt x="17867" y="10523"/>
                      </a:cubicBezTo>
                      <a:cubicBezTo>
                        <a:pt x="21002" y="3792"/>
                        <a:pt x="11463" y="-1686"/>
                        <a:pt x="5650" y="48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9" name="Google Shape;1389;p22"/>
                <p:cNvSpPr/>
                <p:nvPr/>
              </p:nvSpPr>
              <p:spPr>
                <a:xfrm>
                  <a:off x="6605478" y="1951484"/>
                  <a:ext cx="29337" cy="33230"/>
                </a:xfrm>
                <a:custGeom>
                  <a:rect b="b" l="l" r="r" t="t"/>
                  <a:pathLst>
                    <a:path extrusionOk="0" h="16289" w="14381">
                      <a:moveTo>
                        <a:pt x="220" y="10496"/>
                      </a:moveTo>
                      <a:cubicBezTo>
                        <a:pt x="1129" y="13988"/>
                        <a:pt x="4898" y="16105"/>
                        <a:pt x="8532" y="16278"/>
                      </a:cubicBezTo>
                      <a:cubicBezTo>
                        <a:pt x="9486" y="16323"/>
                        <a:pt x="10485" y="16255"/>
                        <a:pt x="11348" y="15833"/>
                      </a:cubicBezTo>
                      <a:cubicBezTo>
                        <a:pt x="16662" y="13221"/>
                        <a:pt x="14210" y="3296"/>
                        <a:pt x="9986" y="785"/>
                      </a:cubicBezTo>
                      <a:cubicBezTo>
                        <a:pt x="4399" y="-2508"/>
                        <a:pt x="-1188" y="5299"/>
                        <a:pt x="220" y="1050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0" name="Google Shape;1390;p22"/>
                <p:cNvSpPr/>
                <p:nvPr/>
              </p:nvSpPr>
              <p:spPr>
                <a:xfrm>
                  <a:off x="6684248" y="1862335"/>
                  <a:ext cx="79850" cy="92492"/>
                </a:xfrm>
                <a:custGeom>
                  <a:rect b="b" l="l" r="r" t="t"/>
                  <a:pathLst>
                    <a:path extrusionOk="0" h="45339" w="39142">
                      <a:moveTo>
                        <a:pt x="535" y="0"/>
                      </a:moveTo>
                      <a:cubicBezTo>
                        <a:pt x="-827" y="8716"/>
                        <a:pt x="399" y="17882"/>
                        <a:pt x="4351" y="25767"/>
                      </a:cubicBezTo>
                      <a:cubicBezTo>
                        <a:pt x="8303" y="33652"/>
                        <a:pt x="15070" y="40179"/>
                        <a:pt x="23246" y="43426"/>
                      </a:cubicBezTo>
                      <a:cubicBezTo>
                        <a:pt x="28287" y="45425"/>
                        <a:pt x="34101" y="46152"/>
                        <a:pt x="39143" y="44162"/>
                      </a:cubicBezTo>
                      <a:cubicBezTo>
                        <a:pt x="35146" y="36713"/>
                        <a:pt x="30195" y="28651"/>
                        <a:pt x="22791" y="24605"/>
                      </a:cubicBezTo>
                      <a:cubicBezTo>
                        <a:pt x="19703" y="22928"/>
                        <a:pt x="16342" y="21861"/>
                        <a:pt x="13253" y="20203"/>
                      </a:cubicBezTo>
                      <a:cubicBezTo>
                        <a:pt x="4714" y="15620"/>
                        <a:pt x="944" y="9679"/>
                        <a:pt x="535"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1" name="Google Shape;1391;p22"/>
                <p:cNvSpPr/>
                <p:nvPr/>
              </p:nvSpPr>
              <p:spPr>
                <a:xfrm>
                  <a:off x="6224502" y="1694046"/>
                  <a:ext cx="93479" cy="187362"/>
                </a:xfrm>
                <a:custGeom>
                  <a:rect b="b" l="l" r="r" t="t"/>
                  <a:pathLst>
                    <a:path extrusionOk="0" h="91844" w="45823">
                      <a:moveTo>
                        <a:pt x="44602" y="120"/>
                      </a:moveTo>
                      <a:cubicBezTo>
                        <a:pt x="39107" y="4230"/>
                        <a:pt x="34019" y="8849"/>
                        <a:pt x="29432" y="13927"/>
                      </a:cubicBezTo>
                      <a:cubicBezTo>
                        <a:pt x="24845" y="18978"/>
                        <a:pt x="20711" y="24451"/>
                        <a:pt x="17123" y="30242"/>
                      </a:cubicBezTo>
                      <a:cubicBezTo>
                        <a:pt x="13535" y="36043"/>
                        <a:pt x="10447" y="42165"/>
                        <a:pt x="7903" y="48511"/>
                      </a:cubicBezTo>
                      <a:cubicBezTo>
                        <a:pt x="5405" y="54865"/>
                        <a:pt x="3452" y="61451"/>
                        <a:pt x="2089" y="68159"/>
                      </a:cubicBezTo>
                      <a:cubicBezTo>
                        <a:pt x="772" y="74850"/>
                        <a:pt x="45" y="81667"/>
                        <a:pt x="0" y="88489"/>
                      </a:cubicBezTo>
                      <a:cubicBezTo>
                        <a:pt x="0" y="89343"/>
                        <a:pt x="0" y="90202"/>
                        <a:pt x="45" y="91056"/>
                      </a:cubicBezTo>
                      <a:cubicBezTo>
                        <a:pt x="45" y="92105"/>
                        <a:pt x="1680" y="92109"/>
                        <a:pt x="1680" y="91056"/>
                      </a:cubicBezTo>
                      <a:cubicBezTo>
                        <a:pt x="1544" y="84347"/>
                        <a:pt x="2089" y="77634"/>
                        <a:pt x="3225" y="71025"/>
                      </a:cubicBezTo>
                      <a:cubicBezTo>
                        <a:pt x="4360" y="64416"/>
                        <a:pt x="6177" y="57835"/>
                        <a:pt x="8493" y="51504"/>
                      </a:cubicBezTo>
                      <a:cubicBezTo>
                        <a:pt x="10855" y="45204"/>
                        <a:pt x="13762" y="39122"/>
                        <a:pt x="17169" y="33336"/>
                      </a:cubicBezTo>
                      <a:cubicBezTo>
                        <a:pt x="20575" y="27553"/>
                        <a:pt x="24481" y="22071"/>
                        <a:pt x="28887" y="16998"/>
                      </a:cubicBezTo>
                      <a:cubicBezTo>
                        <a:pt x="33293" y="11925"/>
                        <a:pt x="38198" y="7201"/>
                        <a:pt x="43467" y="3018"/>
                      </a:cubicBezTo>
                      <a:cubicBezTo>
                        <a:pt x="44103" y="2513"/>
                        <a:pt x="44784" y="2018"/>
                        <a:pt x="45420" y="1528"/>
                      </a:cubicBezTo>
                      <a:cubicBezTo>
                        <a:pt x="45783" y="1260"/>
                        <a:pt x="45965" y="824"/>
                        <a:pt x="45693" y="410"/>
                      </a:cubicBezTo>
                      <a:cubicBezTo>
                        <a:pt x="45511" y="61"/>
                        <a:pt x="44966" y="-144"/>
                        <a:pt x="44602" y="120"/>
                      </a:cubicBezTo>
                      <a:lnTo>
                        <a:pt x="44602" y="12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2" name="Google Shape;1392;p22"/>
                <p:cNvSpPr/>
                <p:nvPr/>
              </p:nvSpPr>
              <p:spPr>
                <a:xfrm>
                  <a:off x="6257459" y="1748782"/>
                  <a:ext cx="11198" cy="78018"/>
                </a:xfrm>
                <a:custGeom>
                  <a:rect b="b" l="l" r="r" t="t"/>
                  <a:pathLst>
                    <a:path extrusionOk="0" h="38244" w="5489">
                      <a:moveTo>
                        <a:pt x="3857" y="550"/>
                      </a:moveTo>
                      <a:cubicBezTo>
                        <a:pt x="587" y="9766"/>
                        <a:pt x="-640" y="19704"/>
                        <a:pt x="315" y="29437"/>
                      </a:cubicBezTo>
                      <a:cubicBezTo>
                        <a:pt x="587" y="32199"/>
                        <a:pt x="1041" y="34947"/>
                        <a:pt x="1631" y="37659"/>
                      </a:cubicBezTo>
                      <a:cubicBezTo>
                        <a:pt x="1859" y="38685"/>
                        <a:pt x="3448" y="38249"/>
                        <a:pt x="3221" y="37227"/>
                      </a:cubicBezTo>
                      <a:cubicBezTo>
                        <a:pt x="1132" y="27893"/>
                        <a:pt x="1132" y="18114"/>
                        <a:pt x="3176" y="8780"/>
                      </a:cubicBezTo>
                      <a:cubicBezTo>
                        <a:pt x="3766" y="6141"/>
                        <a:pt x="4539" y="3539"/>
                        <a:pt x="5447" y="991"/>
                      </a:cubicBezTo>
                      <a:cubicBezTo>
                        <a:pt x="5765" y="1"/>
                        <a:pt x="4221" y="-427"/>
                        <a:pt x="3857" y="559"/>
                      </a:cubicBezTo>
                      <a:lnTo>
                        <a:pt x="3857" y="55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3" name="Google Shape;1393;p22"/>
                <p:cNvSpPr/>
                <p:nvPr/>
              </p:nvSpPr>
              <p:spPr>
                <a:xfrm>
                  <a:off x="6225639" y="1703157"/>
                  <a:ext cx="73750" cy="28297"/>
                </a:xfrm>
                <a:custGeom>
                  <a:rect b="b" l="l" r="r" t="t"/>
                  <a:pathLst>
                    <a:path extrusionOk="0" h="13871" w="36152">
                      <a:moveTo>
                        <a:pt x="1213" y="13748"/>
                      </a:moveTo>
                      <a:cubicBezTo>
                        <a:pt x="9344" y="8820"/>
                        <a:pt x="17883" y="3747"/>
                        <a:pt x="27421" y="2107"/>
                      </a:cubicBezTo>
                      <a:cubicBezTo>
                        <a:pt x="30055" y="1657"/>
                        <a:pt x="32690" y="1521"/>
                        <a:pt x="35370" y="1712"/>
                      </a:cubicBezTo>
                      <a:cubicBezTo>
                        <a:pt x="36414" y="1789"/>
                        <a:pt x="36414" y="154"/>
                        <a:pt x="35370" y="81"/>
                      </a:cubicBezTo>
                      <a:cubicBezTo>
                        <a:pt x="25468" y="-627"/>
                        <a:pt x="16111" y="3388"/>
                        <a:pt x="7663" y="8093"/>
                      </a:cubicBezTo>
                      <a:cubicBezTo>
                        <a:pt x="5210" y="9456"/>
                        <a:pt x="2803" y="10891"/>
                        <a:pt x="396" y="12340"/>
                      </a:cubicBezTo>
                      <a:cubicBezTo>
                        <a:pt x="-512" y="12881"/>
                        <a:pt x="305" y="14293"/>
                        <a:pt x="1213" y="13748"/>
                      </a:cubicBezTo>
                      <a:lnTo>
                        <a:pt x="1213" y="1374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4" name="Google Shape;1394;p22"/>
                <p:cNvSpPr/>
                <p:nvPr/>
              </p:nvSpPr>
              <p:spPr>
                <a:xfrm>
                  <a:off x="6199051" y="1567122"/>
                  <a:ext cx="19759" cy="50327"/>
                </a:xfrm>
                <a:custGeom>
                  <a:rect b="b" l="l" r="r" t="t"/>
                  <a:pathLst>
                    <a:path extrusionOk="0" h="24670" w="9686">
                      <a:moveTo>
                        <a:pt x="8312" y="237"/>
                      </a:moveTo>
                      <a:cubicBezTo>
                        <a:pt x="4224" y="5451"/>
                        <a:pt x="1499" y="11656"/>
                        <a:pt x="499" y="18197"/>
                      </a:cubicBezTo>
                      <a:cubicBezTo>
                        <a:pt x="181" y="20081"/>
                        <a:pt x="45" y="21980"/>
                        <a:pt x="0" y="23883"/>
                      </a:cubicBezTo>
                      <a:cubicBezTo>
                        <a:pt x="0" y="24932"/>
                        <a:pt x="1635" y="24932"/>
                        <a:pt x="1635" y="23883"/>
                      </a:cubicBezTo>
                      <a:cubicBezTo>
                        <a:pt x="1726" y="15798"/>
                        <a:pt x="4496" y="7777"/>
                        <a:pt x="9447" y="1391"/>
                      </a:cubicBezTo>
                      <a:cubicBezTo>
                        <a:pt x="9720" y="1041"/>
                        <a:pt x="9811" y="578"/>
                        <a:pt x="9447" y="237"/>
                      </a:cubicBezTo>
                      <a:cubicBezTo>
                        <a:pt x="9175" y="-49"/>
                        <a:pt x="8584" y="-108"/>
                        <a:pt x="8312" y="237"/>
                      </a:cubicBezTo>
                      <a:lnTo>
                        <a:pt x="8312" y="23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5" name="Google Shape;1395;p22"/>
                <p:cNvSpPr/>
                <p:nvPr/>
              </p:nvSpPr>
              <p:spPr>
                <a:xfrm>
                  <a:off x="6237161" y="1614125"/>
                  <a:ext cx="7464" cy="22001"/>
                </a:xfrm>
                <a:custGeom>
                  <a:rect b="b" l="l" r="r" t="t"/>
                  <a:pathLst>
                    <a:path extrusionOk="0" h="10785" w="3659">
                      <a:moveTo>
                        <a:pt x="2145" y="403"/>
                      </a:moveTo>
                      <a:cubicBezTo>
                        <a:pt x="510" y="3310"/>
                        <a:pt x="-217" y="6657"/>
                        <a:pt x="56" y="9968"/>
                      </a:cubicBezTo>
                      <a:cubicBezTo>
                        <a:pt x="101" y="10409"/>
                        <a:pt x="419" y="10786"/>
                        <a:pt x="874" y="10786"/>
                      </a:cubicBezTo>
                      <a:cubicBezTo>
                        <a:pt x="1282" y="10786"/>
                        <a:pt x="1737" y="10413"/>
                        <a:pt x="1691" y="9968"/>
                      </a:cubicBezTo>
                      <a:cubicBezTo>
                        <a:pt x="1419" y="6930"/>
                        <a:pt x="2054" y="3896"/>
                        <a:pt x="3554" y="1225"/>
                      </a:cubicBezTo>
                      <a:cubicBezTo>
                        <a:pt x="4053" y="307"/>
                        <a:pt x="2645" y="-519"/>
                        <a:pt x="2145" y="403"/>
                      </a:cubicBezTo>
                      <a:lnTo>
                        <a:pt x="2145" y="40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6" name="Google Shape;1396;p22"/>
                <p:cNvSpPr/>
                <p:nvPr/>
              </p:nvSpPr>
              <p:spPr>
                <a:xfrm>
                  <a:off x="6459025" y="1708954"/>
                  <a:ext cx="17466" cy="37650"/>
                </a:xfrm>
                <a:custGeom>
                  <a:rect b="b" l="l" r="r" t="t"/>
                  <a:pathLst>
                    <a:path extrusionOk="0" h="18456" w="8562">
                      <a:moveTo>
                        <a:pt x="1370" y="407"/>
                      </a:moveTo>
                      <a:cubicBezTo>
                        <a:pt x="-1173" y="5340"/>
                        <a:pt x="-38" y="11626"/>
                        <a:pt x="3641" y="15664"/>
                      </a:cubicBezTo>
                      <a:cubicBezTo>
                        <a:pt x="4685" y="16786"/>
                        <a:pt x="5958" y="17717"/>
                        <a:pt x="7320" y="18371"/>
                      </a:cubicBezTo>
                      <a:cubicBezTo>
                        <a:pt x="8274" y="18816"/>
                        <a:pt x="9091" y="17412"/>
                        <a:pt x="8138" y="16963"/>
                      </a:cubicBezTo>
                      <a:cubicBezTo>
                        <a:pt x="3732" y="14864"/>
                        <a:pt x="1234" y="9868"/>
                        <a:pt x="1643" y="5063"/>
                      </a:cubicBezTo>
                      <a:cubicBezTo>
                        <a:pt x="1779" y="3732"/>
                        <a:pt x="2142" y="2419"/>
                        <a:pt x="2778" y="1234"/>
                      </a:cubicBezTo>
                      <a:cubicBezTo>
                        <a:pt x="3232" y="303"/>
                        <a:pt x="1824" y="-524"/>
                        <a:pt x="1370" y="412"/>
                      </a:cubicBezTo>
                      <a:lnTo>
                        <a:pt x="1370" y="41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7" name="Google Shape;1397;p22"/>
                <p:cNvSpPr/>
                <p:nvPr/>
              </p:nvSpPr>
              <p:spPr>
                <a:xfrm>
                  <a:off x="6616056" y="1591639"/>
                  <a:ext cx="37648" cy="30488"/>
                </a:xfrm>
                <a:custGeom>
                  <a:rect b="b" l="l" r="r" t="t"/>
                  <a:pathLst>
                    <a:path extrusionOk="0" h="14945" w="18455">
                      <a:moveTo>
                        <a:pt x="1569" y="14581"/>
                      </a:moveTo>
                      <a:cubicBezTo>
                        <a:pt x="5611" y="8808"/>
                        <a:pt x="11335" y="4239"/>
                        <a:pt x="17875" y="1614"/>
                      </a:cubicBezTo>
                      <a:cubicBezTo>
                        <a:pt x="18284" y="1450"/>
                        <a:pt x="18556" y="1068"/>
                        <a:pt x="18420" y="610"/>
                      </a:cubicBezTo>
                      <a:cubicBezTo>
                        <a:pt x="18329" y="219"/>
                        <a:pt x="17830" y="-122"/>
                        <a:pt x="17421" y="42"/>
                      </a:cubicBezTo>
                      <a:cubicBezTo>
                        <a:pt x="10472" y="2836"/>
                        <a:pt x="4431" y="7605"/>
                        <a:pt x="161" y="13759"/>
                      </a:cubicBezTo>
                      <a:cubicBezTo>
                        <a:pt x="-475" y="14622"/>
                        <a:pt x="933" y="15440"/>
                        <a:pt x="1569" y="14581"/>
                      </a:cubicBezTo>
                      <a:lnTo>
                        <a:pt x="1569" y="1458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8" name="Google Shape;1398;p22"/>
                <p:cNvSpPr/>
                <p:nvPr/>
              </p:nvSpPr>
              <p:spPr>
                <a:xfrm>
                  <a:off x="6603593" y="1580872"/>
                  <a:ext cx="24729" cy="20590"/>
                </a:xfrm>
                <a:custGeom>
                  <a:rect b="b" l="l" r="r" t="t"/>
                  <a:pathLst>
                    <a:path extrusionOk="0" h="10093" w="12122">
                      <a:moveTo>
                        <a:pt x="1554" y="9687"/>
                      </a:moveTo>
                      <a:cubicBezTo>
                        <a:pt x="4188" y="6144"/>
                        <a:pt x="7731" y="3341"/>
                        <a:pt x="11728" y="1506"/>
                      </a:cubicBezTo>
                      <a:cubicBezTo>
                        <a:pt x="12137" y="1325"/>
                        <a:pt x="12228" y="743"/>
                        <a:pt x="12000" y="389"/>
                      </a:cubicBezTo>
                      <a:cubicBezTo>
                        <a:pt x="11773" y="-20"/>
                        <a:pt x="11319" y="-88"/>
                        <a:pt x="10910" y="98"/>
                      </a:cubicBezTo>
                      <a:cubicBezTo>
                        <a:pt x="6640" y="2051"/>
                        <a:pt x="2916" y="5095"/>
                        <a:pt x="100" y="8864"/>
                      </a:cubicBezTo>
                      <a:cubicBezTo>
                        <a:pt x="-127" y="9219"/>
                        <a:pt x="55" y="9773"/>
                        <a:pt x="418" y="9982"/>
                      </a:cubicBezTo>
                      <a:cubicBezTo>
                        <a:pt x="827" y="10227"/>
                        <a:pt x="1281" y="10041"/>
                        <a:pt x="1508" y="9691"/>
                      </a:cubicBezTo>
                      <a:lnTo>
                        <a:pt x="1508" y="96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9" name="Google Shape;1399;p22"/>
                <p:cNvSpPr/>
                <p:nvPr/>
              </p:nvSpPr>
              <p:spPr>
                <a:xfrm>
                  <a:off x="7077037" y="1848650"/>
                  <a:ext cx="17191" cy="33111"/>
                </a:xfrm>
                <a:custGeom>
                  <a:rect b="b" l="l" r="r" t="t"/>
                  <a:pathLst>
                    <a:path extrusionOk="0" h="16231" w="8427">
                      <a:moveTo>
                        <a:pt x="0" y="788"/>
                      </a:moveTo>
                      <a:cubicBezTo>
                        <a:pt x="182" y="6552"/>
                        <a:pt x="2725" y="12153"/>
                        <a:pt x="6995" y="16014"/>
                      </a:cubicBezTo>
                      <a:cubicBezTo>
                        <a:pt x="7767" y="16713"/>
                        <a:pt x="8948" y="15564"/>
                        <a:pt x="8176" y="14860"/>
                      </a:cubicBezTo>
                      <a:cubicBezTo>
                        <a:pt x="4179" y="11285"/>
                        <a:pt x="1772" y="6143"/>
                        <a:pt x="1635" y="788"/>
                      </a:cubicBezTo>
                      <a:cubicBezTo>
                        <a:pt x="1635" y="-261"/>
                        <a:pt x="0" y="-265"/>
                        <a:pt x="0" y="788"/>
                      </a:cubicBezTo>
                      <a:lnTo>
                        <a:pt x="0" y="78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0" name="Google Shape;1400;p22"/>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1" name="Google Shape;1401;p22"/>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2" name="Google Shape;1402;p22"/>
                <p:cNvSpPr/>
                <p:nvPr/>
              </p:nvSpPr>
              <p:spPr>
                <a:xfrm>
                  <a:off x="6911794" y="1659667"/>
                  <a:ext cx="81219" cy="72616"/>
                </a:xfrm>
                <a:custGeom>
                  <a:rect b="b" l="l" r="r" t="t"/>
                  <a:pathLst>
                    <a:path extrusionOk="0" h="35596" w="39813">
                      <a:moveTo>
                        <a:pt x="560" y="1617"/>
                      </a:moveTo>
                      <a:cubicBezTo>
                        <a:pt x="7055" y="3629"/>
                        <a:pt x="13141" y="6759"/>
                        <a:pt x="18592" y="10769"/>
                      </a:cubicBezTo>
                      <a:cubicBezTo>
                        <a:pt x="23997" y="14766"/>
                        <a:pt x="28811" y="19676"/>
                        <a:pt x="32672" y="25208"/>
                      </a:cubicBezTo>
                      <a:cubicBezTo>
                        <a:pt x="34852" y="28351"/>
                        <a:pt x="36760" y="31699"/>
                        <a:pt x="38304" y="35201"/>
                      </a:cubicBezTo>
                      <a:cubicBezTo>
                        <a:pt x="38486" y="35605"/>
                        <a:pt x="39076" y="35696"/>
                        <a:pt x="39439" y="35491"/>
                      </a:cubicBezTo>
                      <a:cubicBezTo>
                        <a:pt x="39848" y="35255"/>
                        <a:pt x="39894" y="34774"/>
                        <a:pt x="39712" y="34374"/>
                      </a:cubicBezTo>
                      <a:cubicBezTo>
                        <a:pt x="36896" y="28043"/>
                        <a:pt x="32944" y="22220"/>
                        <a:pt x="28221" y="17164"/>
                      </a:cubicBezTo>
                      <a:cubicBezTo>
                        <a:pt x="23497" y="12114"/>
                        <a:pt x="17910" y="7821"/>
                        <a:pt x="11779" y="4556"/>
                      </a:cubicBezTo>
                      <a:cubicBezTo>
                        <a:pt x="8372" y="2716"/>
                        <a:pt x="4739" y="1199"/>
                        <a:pt x="1014" y="41"/>
                      </a:cubicBezTo>
                      <a:cubicBezTo>
                        <a:pt x="15" y="-272"/>
                        <a:pt x="-439" y="1304"/>
                        <a:pt x="560" y="1612"/>
                      </a:cubicBezTo>
                      <a:lnTo>
                        <a:pt x="560" y="161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403" name="Google Shape;1403;p22"/>
              <p:cNvGrpSpPr/>
              <p:nvPr/>
            </p:nvGrpSpPr>
            <p:grpSpPr>
              <a:xfrm rot="3704011">
                <a:off x="113949" y="4048033"/>
                <a:ext cx="111641" cy="295261"/>
                <a:chOff x="7145508" y="910775"/>
                <a:chExt cx="318111" cy="841320"/>
              </a:xfrm>
            </p:grpSpPr>
            <p:sp>
              <p:nvSpPr>
                <p:cNvPr id="1404" name="Google Shape;1404;p22"/>
                <p:cNvSpPr/>
                <p:nvPr/>
              </p:nvSpPr>
              <p:spPr>
                <a:xfrm>
                  <a:off x="7145508" y="910775"/>
                  <a:ext cx="318111" cy="841320"/>
                </a:xfrm>
                <a:custGeom>
                  <a:rect b="b" l="l" r="r" t="t"/>
                  <a:pathLst>
                    <a:path extrusionOk="0" h="123406" w="46661">
                      <a:moveTo>
                        <a:pt x="11662" y="1226"/>
                      </a:moveTo>
                      <a:cubicBezTo>
                        <a:pt x="15114" y="22029"/>
                        <a:pt x="8618" y="41832"/>
                        <a:pt x="3350" y="61681"/>
                      </a:cubicBezTo>
                      <a:cubicBezTo>
                        <a:pt x="-920" y="77760"/>
                        <a:pt x="-2646" y="96563"/>
                        <a:pt x="7710" y="109644"/>
                      </a:cubicBezTo>
                      <a:cubicBezTo>
                        <a:pt x="12843" y="116094"/>
                        <a:pt x="20337" y="120273"/>
                        <a:pt x="28013" y="123407"/>
                      </a:cubicBezTo>
                      <a:cubicBezTo>
                        <a:pt x="48044" y="109190"/>
                        <a:pt x="49270" y="89115"/>
                        <a:pt x="44001" y="65087"/>
                      </a:cubicBezTo>
                      <a:cubicBezTo>
                        <a:pt x="38732" y="41105"/>
                        <a:pt x="24425" y="20212"/>
                        <a:pt x="10390" y="0"/>
                      </a:cubicBezTo>
                    </a:path>
                  </a:pathLst>
                </a:custGeom>
                <a:solidFill>
                  <a:schemeClr val="lt2"/>
                </a:solidFill>
                <a:ln cap="flat" cmpd="sng" w="9525">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5" name="Google Shape;1405;p22"/>
                <p:cNvSpPr/>
                <p:nvPr/>
              </p:nvSpPr>
              <p:spPr>
                <a:xfrm>
                  <a:off x="7290783" y="1149754"/>
                  <a:ext cx="67711" cy="592373"/>
                </a:xfrm>
                <a:custGeom>
                  <a:rect b="b" l="l" r="r" t="t"/>
                  <a:pathLst>
                    <a:path extrusionOk="0" h="86890" w="9932">
                      <a:moveTo>
                        <a:pt x="5704" y="86578"/>
                      </a:moveTo>
                      <a:cubicBezTo>
                        <a:pt x="8384" y="75541"/>
                        <a:pt x="9837" y="64186"/>
                        <a:pt x="9928" y="52785"/>
                      </a:cubicBezTo>
                      <a:cubicBezTo>
                        <a:pt x="10019" y="41340"/>
                        <a:pt x="8838" y="29939"/>
                        <a:pt x="6340" y="18766"/>
                      </a:cubicBezTo>
                      <a:cubicBezTo>
                        <a:pt x="4886" y="12498"/>
                        <a:pt x="3069" y="6321"/>
                        <a:pt x="844" y="280"/>
                      </a:cubicBezTo>
                      <a:cubicBezTo>
                        <a:pt x="662" y="-220"/>
                        <a:pt x="-155" y="7"/>
                        <a:pt x="26" y="507"/>
                      </a:cubicBezTo>
                      <a:cubicBezTo>
                        <a:pt x="3978" y="11181"/>
                        <a:pt x="6658" y="22309"/>
                        <a:pt x="8020" y="33618"/>
                      </a:cubicBezTo>
                      <a:cubicBezTo>
                        <a:pt x="9383" y="44837"/>
                        <a:pt x="9428" y="56192"/>
                        <a:pt x="8202" y="67411"/>
                      </a:cubicBezTo>
                      <a:cubicBezTo>
                        <a:pt x="7520" y="73770"/>
                        <a:pt x="6385" y="80128"/>
                        <a:pt x="4886" y="86351"/>
                      </a:cubicBezTo>
                      <a:cubicBezTo>
                        <a:pt x="4750" y="86896"/>
                        <a:pt x="5567" y="87123"/>
                        <a:pt x="5704" y="86578"/>
                      </a:cubicBezTo>
                      <a:lnTo>
                        <a:pt x="5704" y="8657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6" name="Google Shape;1406;p22"/>
                <p:cNvSpPr/>
                <p:nvPr/>
              </p:nvSpPr>
              <p:spPr>
                <a:xfrm>
                  <a:off x="7282276" y="1494675"/>
                  <a:ext cx="48731" cy="252377"/>
                </a:xfrm>
                <a:custGeom>
                  <a:rect b="b" l="l" r="r" t="t"/>
                  <a:pathLst>
                    <a:path extrusionOk="0" h="37019" w="7148">
                      <a:moveTo>
                        <a:pt x="7133" y="36480"/>
                      </a:moveTo>
                      <a:cubicBezTo>
                        <a:pt x="5180" y="27123"/>
                        <a:pt x="3454" y="17721"/>
                        <a:pt x="2000" y="8274"/>
                      </a:cubicBezTo>
                      <a:cubicBezTo>
                        <a:pt x="1592" y="5640"/>
                        <a:pt x="1183" y="2960"/>
                        <a:pt x="819" y="280"/>
                      </a:cubicBezTo>
                      <a:cubicBezTo>
                        <a:pt x="774" y="-220"/>
                        <a:pt x="-43" y="7"/>
                        <a:pt x="2" y="507"/>
                      </a:cubicBezTo>
                      <a:cubicBezTo>
                        <a:pt x="1319" y="10000"/>
                        <a:pt x="2909" y="19402"/>
                        <a:pt x="4726" y="28804"/>
                      </a:cubicBezTo>
                      <a:cubicBezTo>
                        <a:pt x="5225" y="31438"/>
                        <a:pt x="5770" y="34072"/>
                        <a:pt x="6315" y="36707"/>
                      </a:cubicBezTo>
                      <a:cubicBezTo>
                        <a:pt x="6452" y="37252"/>
                        <a:pt x="7269" y="37025"/>
                        <a:pt x="7133" y="36480"/>
                      </a:cubicBezTo>
                      <a:lnTo>
                        <a:pt x="7133" y="364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407" name="Google Shape;1407;p22"/>
              <p:cNvGrpSpPr/>
              <p:nvPr/>
            </p:nvGrpSpPr>
            <p:grpSpPr>
              <a:xfrm rot="10800000">
                <a:off x="326230" y="3424693"/>
                <a:ext cx="154402" cy="307963"/>
                <a:chOff x="6903286" y="1827129"/>
                <a:chExt cx="114279" cy="227935"/>
              </a:xfrm>
            </p:grpSpPr>
            <p:sp>
              <p:nvSpPr>
                <p:cNvPr id="1408" name="Google Shape;1408;p22"/>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9" name="Google Shape;1409;p22"/>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10" name="Google Shape;1410;p22"/>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1411" name="Shape 1411"/>
        <p:cNvGrpSpPr/>
        <p:nvPr/>
      </p:nvGrpSpPr>
      <p:grpSpPr>
        <a:xfrm>
          <a:off x="0" y="0"/>
          <a:ext cx="0" cy="0"/>
          <a:chOff x="0" y="0"/>
          <a:chExt cx="0" cy="0"/>
        </a:xfrm>
      </p:grpSpPr>
      <p:grpSp>
        <p:nvGrpSpPr>
          <p:cNvPr id="1412" name="Google Shape;1412;p23"/>
          <p:cNvGrpSpPr/>
          <p:nvPr/>
        </p:nvGrpSpPr>
        <p:grpSpPr>
          <a:xfrm>
            <a:off x="-1188294" y="-195149"/>
            <a:ext cx="11513621" cy="5388543"/>
            <a:chOff x="-1188294" y="-195149"/>
            <a:chExt cx="11513621" cy="5388543"/>
          </a:xfrm>
        </p:grpSpPr>
        <p:grpSp>
          <p:nvGrpSpPr>
            <p:cNvPr id="1413" name="Google Shape;1413;p23"/>
            <p:cNvGrpSpPr/>
            <p:nvPr/>
          </p:nvGrpSpPr>
          <p:grpSpPr>
            <a:xfrm>
              <a:off x="-1188294" y="-195149"/>
              <a:ext cx="2598221" cy="3215690"/>
              <a:chOff x="-1188294" y="-195149"/>
              <a:chExt cx="2598221" cy="3215690"/>
            </a:xfrm>
          </p:grpSpPr>
          <p:sp>
            <p:nvSpPr>
              <p:cNvPr id="1414" name="Google Shape;1414;p23"/>
              <p:cNvSpPr/>
              <p:nvPr/>
            </p:nvSpPr>
            <p:spPr>
              <a:xfrm>
                <a:off x="-1188294" y="2434492"/>
                <a:ext cx="1541134" cy="586049"/>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415" name="Google Shape;1415;p23"/>
              <p:cNvGrpSpPr/>
              <p:nvPr/>
            </p:nvGrpSpPr>
            <p:grpSpPr>
              <a:xfrm>
                <a:off x="-667574" y="-195149"/>
                <a:ext cx="2077502" cy="940198"/>
                <a:chOff x="4" y="-1"/>
                <a:chExt cx="2565134" cy="1160881"/>
              </a:xfrm>
            </p:grpSpPr>
            <p:sp>
              <p:nvSpPr>
                <p:cNvPr id="1416" name="Google Shape;1416;p23"/>
                <p:cNvSpPr/>
                <p:nvPr/>
              </p:nvSpPr>
              <p:spPr>
                <a:xfrm>
                  <a:off x="783599" y="-1"/>
                  <a:ext cx="1781539" cy="522461"/>
                </a:xfrm>
                <a:custGeom>
                  <a:rect b="b" l="l" r="r" t="t"/>
                  <a:pathLst>
                    <a:path extrusionOk="0" h="127741" w="435584">
                      <a:moveTo>
                        <a:pt x="431326" y="4626"/>
                      </a:moveTo>
                      <a:cubicBezTo>
                        <a:pt x="413749" y="33058"/>
                        <a:pt x="390176" y="57631"/>
                        <a:pt x="362833" y="76798"/>
                      </a:cubicBezTo>
                      <a:cubicBezTo>
                        <a:pt x="335490" y="95965"/>
                        <a:pt x="304468" y="109819"/>
                        <a:pt x="271901" y="117268"/>
                      </a:cubicBezTo>
                      <a:cubicBezTo>
                        <a:pt x="239335" y="124671"/>
                        <a:pt x="205679" y="125216"/>
                        <a:pt x="173021" y="118812"/>
                      </a:cubicBezTo>
                      <a:cubicBezTo>
                        <a:pt x="140319" y="112408"/>
                        <a:pt x="109070" y="99417"/>
                        <a:pt x="81227" y="81068"/>
                      </a:cubicBezTo>
                      <a:cubicBezTo>
                        <a:pt x="53566" y="62809"/>
                        <a:pt x="29266" y="39190"/>
                        <a:pt x="10871" y="11575"/>
                      </a:cubicBezTo>
                      <a:cubicBezTo>
                        <a:pt x="8555" y="8123"/>
                        <a:pt x="6375" y="4626"/>
                        <a:pt x="4240" y="1082"/>
                      </a:cubicBezTo>
                      <a:cubicBezTo>
                        <a:pt x="2787" y="-1416"/>
                        <a:pt x="-1165" y="855"/>
                        <a:pt x="334" y="3399"/>
                      </a:cubicBezTo>
                      <a:cubicBezTo>
                        <a:pt x="17684" y="32513"/>
                        <a:pt x="41167" y="57722"/>
                        <a:pt x="68510" y="77752"/>
                      </a:cubicBezTo>
                      <a:cubicBezTo>
                        <a:pt x="95853" y="97737"/>
                        <a:pt x="127147" y="112453"/>
                        <a:pt x="160031" y="120583"/>
                      </a:cubicBezTo>
                      <a:cubicBezTo>
                        <a:pt x="193052" y="128759"/>
                        <a:pt x="227481" y="129940"/>
                        <a:pt x="260955" y="124081"/>
                      </a:cubicBezTo>
                      <a:cubicBezTo>
                        <a:pt x="294430" y="118221"/>
                        <a:pt x="326678" y="105458"/>
                        <a:pt x="355338" y="87245"/>
                      </a:cubicBezTo>
                      <a:cubicBezTo>
                        <a:pt x="383953" y="69031"/>
                        <a:pt x="409116" y="45277"/>
                        <a:pt x="428419" y="17343"/>
                      </a:cubicBezTo>
                      <a:cubicBezTo>
                        <a:pt x="430781" y="13937"/>
                        <a:pt x="433052" y="10439"/>
                        <a:pt x="435232" y="6942"/>
                      </a:cubicBezTo>
                      <a:cubicBezTo>
                        <a:pt x="436777" y="4444"/>
                        <a:pt x="432825" y="2173"/>
                        <a:pt x="431326" y="4626"/>
                      </a:cubicBezTo>
                      <a:lnTo>
                        <a:pt x="431326" y="4626"/>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17" name="Google Shape;1417;p23"/>
                <p:cNvSpPr/>
                <p:nvPr/>
              </p:nvSpPr>
              <p:spPr>
                <a:xfrm>
                  <a:off x="4" y="5888"/>
                  <a:ext cx="1661575" cy="769713"/>
                </a:xfrm>
                <a:custGeom>
                  <a:rect b="b" l="l" r="r" t="t"/>
                  <a:pathLst>
                    <a:path extrusionOk="0" h="188194" w="406253">
                      <a:moveTo>
                        <a:pt x="401792" y="1596"/>
                      </a:moveTo>
                      <a:cubicBezTo>
                        <a:pt x="393389" y="30983"/>
                        <a:pt x="378446" y="58235"/>
                        <a:pt x="358961" y="81763"/>
                      </a:cubicBezTo>
                      <a:cubicBezTo>
                        <a:pt x="339112" y="105745"/>
                        <a:pt x="314858" y="125820"/>
                        <a:pt x="287833" y="141309"/>
                      </a:cubicBezTo>
                      <a:cubicBezTo>
                        <a:pt x="258083" y="158296"/>
                        <a:pt x="225425" y="169787"/>
                        <a:pt x="191860" y="176509"/>
                      </a:cubicBezTo>
                      <a:cubicBezTo>
                        <a:pt x="160338" y="182777"/>
                        <a:pt x="127545" y="185548"/>
                        <a:pt x="95515" y="182323"/>
                      </a:cubicBezTo>
                      <a:cubicBezTo>
                        <a:pt x="65946" y="179371"/>
                        <a:pt x="35891" y="170605"/>
                        <a:pt x="12295" y="151891"/>
                      </a:cubicBezTo>
                      <a:cubicBezTo>
                        <a:pt x="9384" y="149620"/>
                        <a:pt x="6591" y="147168"/>
                        <a:pt x="3906" y="144624"/>
                      </a:cubicBezTo>
                      <a:cubicBezTo>
                        <a:pt x="1790" y="142580"/>
                        <a:pt x="-1426" y="145805"/>
                        <a:pt x="695" y="147804"/>
                      </a:cubicBezTo>
                      <a:cubicBezTo>
                        <a:pt x="23047" y="169106"/>
                        <a:pt x="52556" y="180552"/>
                        <a:pt x="82715" y="185230"/>
                      </a:cubicBezTo>
                      <a:cubicBezTo>
                        <a:pt x="114845" y="190226"/>
                        <a:pt x="147848" y="188455"/>
                        <a:pt x="179824" y="183277"/>
                      </a:cubicBezTo>
                      <a:cubicBezTo>
                        <a:pt x="214116" y="177690"/>
                        <a:pt x="247772" y="167334"/>
                        <a:pt x="278703" y="151437"/>
                      </a:cubicBezTo>
                      <a:cubicBezTo>
                        <a:pt x="307363" y="136676"/>
                        <a:pt x="333571" y="117054"/>
                        <a:pt x="355191" y="93072"/>
                      </a:cubicBezTo>
                      <a:cubicBezTo>
                        <a:pt x="375993" y="69999"/>
                        <a:pt x="392617" y="43019"/>
                        <a:pt x="402746" y="13587"/>
                      </a:cubicBezTo>
                      <a:cubicBezTo>
                        <a:pt x="404018" y="10044"/>
                        <a:pt x="405108" y="6410"/>
                        <a:pt x="406152" y="2822"/>
                      </a:cubicBezTo>
                      <a:cubicBezTo>
                        <a:pt x="406970" y="6"/>
                        <a:pt x="402564" y="-1220"/>
                        <a:pt x="401792" y="1596"/>
                      </a:cubicBezTo>
                      <a:lnTo>
                        <a:pt x="401792" y="1596"/>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18" name="Google Shape;1418;p23"/>
                <p:cNvSpPr/>
                <p:nvPr/>
              </p:nvSpPr>
              <p:spPr>
                <a:xfrm>
                  <a:off x="2077258" y="342225"/>
                  <a:ext cx="369552" cy="521495"/>
                </a:xfrm>
                <a:custGeom>
                  <a:rect b="b" l="l" r="r" t="t"/>
                  <a:pathLst>
                    <a:path extrusionOk="0" h="127505" w="90355">
                      <a:moveTo>
                        <a:pt x="89046" y="100753"/>
                      </a:moveTo>
                      <a:cubicBezTo>
                        <a:pt x="87592" y="109701"/>
                        <a:pt x="85048" y="118467"/>
                        <a:pt x="84322" y="127505"/>
                      </a:cubicBezTo>
                      <a:cubicBezTo>
                        <a:pt x="60431" y="122327"/>
                        <a:pt x="38220" y="109383"/>
                        <a:pt x="21914" y="91124"/>
                      </a:cubicBezTo>
                      <a:cubicBezTo>
                        <a:pt x="-1340" y="65144"/>
                        <a:pt x="-18192" y="-2215"/>
                        <a:pt x="36722" y="56"/>
                      </a:cubicBezTo>
                      <a:cubicBezTo>
                        <a:pt x="81733" y="1964"/>
                        <a:pt x="94905" y="65371"/>
                        <a:pt x="89046" y="10075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19" name="Google Shape;1419;p23"/>
                <p:cNvSpPr/>
                <p:nvPr/>
              </p:nvSpPr>
              <p:spPr>
                <a:xfrm>
                  <a:off x="769678" y="697017"/>
                  <a:ext cx="232668" cy="463863"/>
                </a:xfrm>
                <a:custGeom>
                  <a:rect b="b" l="l" r="r" t="t"/>
                  <a:pathLst>
                    <a:path extrusionOk="0" h="113414" w="56887">
                      <a:moveTo>
                        <a:pt x="21451" y="113414"/>
                      </a:moveTo>
                      <a:cubicBezTo>
                        <a:pt x="36758" y="104058"/>
                        <a:pt x="48431" y="88978"/>
                        <a:pt x="53699" y="71855"/>
                      </a:cubicBezTo>
                      <a:cubicBezTo>
                        <a:pt x="58923" y="54686"/>
                        <a:pt x="57697" y="35610"/>
                        <a:pt x="50248" y="19304"/>
                      </a:cubicBezTo>
                      <a:cubicBezTo>
                        <a:pt x="46705" y="11582"/>
                        <a:pt x="41618" y="4270"/>
                        <a:pt x="34305" y="0"/>
                      </a:cubicBezTo>
                      <a:cubicBezTo>
                        <a:pt x="16183" y="13490"/>
                        <a:pt x="4146" y="37245"/>
                        <a:pt x="649" y="59546"/>
                      </a:cubicBezTo>
                      <a:cubicBezTo>
                        <a:pt x="-2849" y="81847"/>
                        <a:pt x="8325" y="95064"/>
                        <a:pt x="21451" y="11341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0" name="Google Shape;1420;p23"/>
                <p:cNvSpPr/>
                <p:nvPr/>
              </p:nvSpPr>
              <p:spPr>
                <a:xfrm>
                  <a:off x="760444" y="308494"/>
                  <a:ext cx="271592" cy="212958"/>
                </a:xfrm>
                <a:custGeom>
                  <a:rect b="b" l="l" r="r" t="t"/>
                  <a:pathLst>
                    <a:path extrusionOk="0" h="52068" w="66404">
                      <a:moveTo>
                        <a:pt x="66404" y="4581"/>
                      </a:moveTo>
                      <a:cubicBezTo>
                        <a:pt x="60499" y="33877"/>
                        <a:pt x="29568" y="55769"/>
                        <a:pt x="0" y="51545"/>
                      </a:cubicBezTo>
                      <a:cubicBezTo>
                        <a:pt x="4860" y="37692"/>
                        <a:pt x="13489" y="18116"/>
                        <a:pt x="23891" y="7761"/>
                      </a:cubicBezTo>
                      <a:cubicBezTo>
                        <a:pt x="34292" y="-2641"/>
                        <a:pt x="52960" y="-1414"/>
                        <a:pt x="66404" y="458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1" name="Google Shape;1421;p23"/>
                <p:cNvSpPr/>
                <p:nvPr/>
              </p:nvSpPr>
              <p:spPr>
                <a:xfrm>
                  <a:off x="1780586" y="535058"/>
                  <a:ext cx="121633" cy="160696"/>
                </a:xfrm>
                <a:custGeom>
                  <a:rect b="b" l="l" r="r" t="t"/>
                  <a:pathLst>
                    <a:path extrusionOk="0" h="39290" w="29739">
                      <a:moveTo>
                        <a:pt x="8117" y="863"/>
                      </a:moveTo>
                      <a:cubicBezTo>
                        <a:pt x="14385" y="1090"/>
                        <a:pt x="20381" y="4179"/>
                        <a:pt x="24332" y="9039"/>
                      </a:cubicBezTo>
                      <a:cubicBezTo>
                        <a:pt x="28329" y="13899"/>
                        <a:pt x="29783" y="20348"/>
                        <a:pt x="28284" y="26389"/>
                      </a:cubicBezTo>
                      <a:cubicBezTo>
                        <a:pt x="27603" y="29296"/>
                        <a:pt x="26194" y="32021"/>
                        <a:pt x="24105" y="34156"/>
                      </a:cubicBezTo>
                      <a:cubicBezTo>
                        <a:pt x="22152" y="36200"/>
                        <a:pt x="19654" y="37517"/>
                        <a:pt x="16883" y="38108"/>
                      </a:cubicBezTo>
                      <a:cubicBezTo>
                        <a:pt x="11615" y="39243"/>
                        <a:pt x="5437" y="37563"/>
                        <a:pt x="2440" y="32884"/>
                      </a:cubicBezTo>
                      <a:cubicBezTo>
                        <a:pt x="578" y="30023"/>
                        <a:pt x="-13" y="25890"/>
                        <a:pt x="2803" y="23482"/>
                      </a:cubicBezTo>
                      <a:cubicBezTo>
                        <a:pt x="3984" y="22438"/>
                        <a:pt x="5619" y="21938"/>
                        <a:pt x="7118" y="22438"/>
                      </a:cubicBezTo>
                      <a:cubicBezTo>
                        <a:pt x="8662" y="22937"/>
                        <a:pt x="9752" y="24209"/>
                        <a:pt x="10570" y="25481"/>
                      </a:cubicBezTo>
                      <a:cubicBezTo>
                        <a:pt x="11024" y="26162"/>
                        <a:pt x="11387" y="26844"/>
                        <a:pt x="11796" y="27525"/>
                      </a:cubicBezTo>
                      <a:cubicBezTo>
                        <a:pt x="12023" y="27979"/>
                        <a:pt x="12795" y="27570"/>
                        <a:pt x="12523" y="27071"/>
                      </a:cubicBezTo>
                      <a:cubicBezTo>
                        <a:pt x="11024" y="24391"/>
                        <a:pt x="8844" y="20984"/>
                        <a:pt x="5301" y="21438"/>
                      </a:cubicBezTo>
                      <a:cubicBezTo>
                        <a:pt x="1758" y="21847"/>
                        <a:pt x="-286" y="25435"/>
                        <a:pt x="32" y="28751"/>
                      </a:cubicBezTo>
                      <a:cubicBezTo>
                        <a:pt x="714" y="35337"/>
                        <a:pt x="7300" y="39198"/>
                        <a:pt x="13386" y="39288"/>
                      </a:cubicBezTo>
                      <a:cubicBezTo>
                        <a:pt x="16338" y="39334"/>
                        <a:pt x="19336" y="38607"/>
                        <a:pt x="21879" y="37063"/>
                      </a:cubicBezTo>
                      <a:cubicBezTo>
                        <a:pt x="24559" y="35428"/>
                        <a:pt x="26648" y="32884"/>
                        <a:pt x="27966" y="30023"/>
                      </a:cubicBezTo>
                      <a:cubicBezTo>
                        <a:pt x="30691" y="24027"/>
                        <a:pt x="30237" y="16805"/>
                        <a:pt x="26876" y="11174"/>
                      </a:cubicBezTo>
                      <a:cubicBezTo>
                        <a:pt x="23424" y="5359"/>
                        <a:pt x="17246" y="1181"/>
                        <a:pt x="10524" y="227"/>
                      </a:cubicBezTo>
                      <a:cubicBezTo>
                        <a:pt x="9752" y="136"/>
                        <a:pt x="8935" y="46"/>
                        <a:pt x="8117" y="0"/>
                      </a:cubicBezTo>
                      <a:cubicBezTo>
                        <a:pt x="7572" y="0"/>
                        <a:pt x="7572" y="863"/>
                        <a:pt x="8117" y="863"/>
                      </a:cubicBezTo>
                      <a:lnTo>
                        <a:pt x="8117" y="863"/>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2" name="Google Shape;1422;p23"/>
                <p:cNvSpPr/>
                <p:nvPr/>
              </p:nvSpPr>
              <p:spPr>
                <a:xfrm>
                  <a:off x="2118765" y="202965"/>
                  <a:ext cx="86405" cy="147412"/>
                </a:xfrm>
                <a:custGeom>
                  <a:rect b="b" l="l" r="r" t="t"/>
                  <a:pathLst>
                    <a:path extrusionOk="0" h="36042" w="21126">
                      <a:moveTo>
                        <a:pt x="9992" y="35929"/>
                      </a:moveTo>
                      <a:cubicBezTo>
                        <a:pt x="15125" y="31478"/>
                        <a:pt x="19031" y="25392"/>
                        <a:pt x="20621" y="18760"/>
                      </a:cubicBezTo>
                      <a:cubicBezTo>
                        <a:pt x="21438" y="15354"/>
                        <a:pt x="21393" y="11766"/>
                        <a:pt x="19531" y="8722"/>
                      </a:cubicBezTo>
                      <a:cubicBezTo>
                        <a:pt x="17986" y="6088"/>
                        <a:pt x="15443" y="4044"/>
                        <a:pt x="12672" y="2772"/>
                      </a:cubicBezTo>
                      <a:cubicBezTo>
                        <a:pt x="8811" y="1001"/>
                        <a:pt x="4587" y="456"/>
                        <a:pt x="409" y="2"/>
                      </a:cubicBezTo>
                      <a:cubicBezTo>
                        <a:pt x="-136" y="-44"/>
                        <a:pt x="-136" y="819"/>
                        <a:pt x="409" y="865"/>
                      </a:cubicBezTo>
                      <a:cubicBezTo>
                        <a:pt x="6813" y="1546"/>
                        <a:pt x="14216" y="2636"/>
                        <a:pt x="18259" y="8314"/>
                      </a:cubicBezTo>
                      <a:cubicBezTo>
                        <a:pt x="20303" y="11130"/>
                        <a:pt x="20666" y="14445"/>
                        <a:pt x="19985" y="17807"/>
                      </a:cubicBezTo>
                      <a:cubicBezTo>
                        <a:pt x="19304" y="21122"/>
                        <a:pt x="17986" y="24120"/>
                        <a:pt x="16351" y="26982"/>
                      </a:cubicBezTo>
                      <a:cubicBezTo>
                        <a:pt x="14534" y="30115"/>
                        <a:pt x="12127" y="32931"/>
                        <a:pt x="9356" y="35339"/>
                      </a:cubicBezTo>
                      <a:cubicBezTo>
                        <a:pt x="8948" y="35702"/>
                        <a:pt x="9583" y="36293"/>
                        <a:pt x="9992" y="35929"/>
                      </a:cubicBezTo>
                      <a:lnTo>
                        <a:pt x="9992" y="35929"/>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3" name="Google Shape;1423;p23"/>
                <p:cNvSpPr/>
                <p:nvPr/>
              </p:nvSpPr>
              <p:spPr>
                <a:xfrm>
                  <a:off x="521212" y="784071"/>
                  <a:ext cx="105358" cy="136348"/>
                </a:xfrm>
                <a:custGeom>
                  <a:rect b="b" l="l" r="r" t="t"/>
                  <a:pathLst>
                    <a:path extrusionOk="0" h="33337" w="25760">
                      <a:moveTo>
                        <a:pt x="14853" y="58"/>
                      </a:moveTo>
                      <a:cubicBezTo>
                        <a:pt x="10447" y="-487"/>
                        <a:pt x="6904" y="2919"/>
                        <a:pt x="4679" y="6326"/>
                      </a:cubicBezTo>
                      <a:cubicBezTo>
                        <a:pt x="3361" y="8324"/>
                        <a:pt x="2271" y="10550"/>
                        <a:pt x="1454" y="12775"/>
                      </a:cubicBezTo>
                      <a:cubicBezTo>
                        <a:pt x="591" y="15046"/>
                        <a:pt x="0" y="17635"/>
                        <a:pt x="0" y="20134"/>
                      </a:cubicBezTo>
                      <a:cubicBezTo>
                        <a:pt x="0" y="24630"/>
                        <a:pt x="2135" y="28673"/>
                        <a:pt x="5905" y="31171"/>
                      </a:cubicBezTo>
                      <a:cubicBezTo>
                        <a:pt x="9357" y="33442"/>
                        <a:pt x="13763" y="34032"/>
                        <a:pt x="17669" y="32442"/>
                      </a:cubicBezTo>
                      <a:cubicBezTo>
                        <a:pt x="21938" y="30625"/>
                        <a:pt x="25163" y="26629"/>
                        <a:pt x="25753" y="21996"/>
                      </a:cubicBezTo>
                      <a:cubicBezTo>
                        <a:pt x="25844" y="21451"/>
                        <a:pt x="24981" y="21451"/>
                        <a:pt x="24891" y="21996"/>
                      </a:cubicBezTo>
                      <a:cubicBezTo>
                        <a:pt x="24391" y="25856"/>
                        <a:pt x="21847" y="29263"/>
                        <a:pt x="18441" y="31125"/>
                      </a:cubicBezTo>
                      <a:cubicBezTo>
                        <a:pt x="14989" y="32987"/>
                        <a:pt x="10856" y="32897"/>
                        <a:pt x="7449" y="31080"/>
                      </a:cubicBezTo>
                      <a:cubicBezTo>
                        <a:pt x="3770" y="29127"/>
                        <a:pt x="1272" y="25538"/>
                        <a:pt x="863" y="21405"/>
                      </a:cubicBezTo>
                      <a:cubicBezTo>
                        <a:pt x="500" y="16772"/>
                        <a:pt x="2271" y="12094"/>
                        <a:pt x="4542" y="8142"/>
                      </a:cubicBezTo>
                      <a:cubicBezTo>
                        <a:pt x="6632" y="4464"/>
                        <a:pt x="10174" y="330"/>
                        <a:pt x="14853" y="875"/>
                      </a:cubicBezTo>
                      <a:cubicBezTo>
                        <a:pt x="15398" y="966"/>
                        <a:pt x="15352" y="103"/>
                        <a:pt x="14853" y="58"/>
                      </a:cubicBezTo>
                      <a:lnTo>
                        <a:pt x="14853" y="58"/>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4" name="Google Shape;1424;p23"/>
                <p:cNvSpPr/>
                <p:nvPr/>
              </p:nvSpPr>
              <p:spPr>
                <a:xfrm>
                  <a:off x="1230846" y="658542"/>
                  <a:ext cx="437057" cy="392996"/>
                </a:xfrm>
                <a:custGeom>
                  <a:rect b="b" l="l" r="r" t="t"/>
                  <a:pathLst>
                    <a:path extrusionOk="0" h="96087" w="106860">
                      <a:moveTo>
                        <a:pt x="18596" y="18583"/>
                      </a:moveTo>
                      <a:cubicBezTo>
                        <a:pt x="10557" y="32027"/>
                        <a:pt x="4562" y="46698"/>
                        <a:pt x="928" y="61914"/>
                      </a:cubicBezTo>
                      <a:cubicBezTo>
                        <a:pt x="247" y="64730"/>
                        <a:pt x="-389" y="67728"/>
                        <a:pt x="292" y="70544"/>
                      </a:cubicBezTo>
                      <a:cubicBezTo>
                        <a:pt x="973" y="73360"/>
                        <a:pt x="3290" y="76040"/>
                        <a:pt x="6196" y="76176"/>
                      </a:cubicBezTo>
                      <a:cubicBezTo>
                        <a:pt x="8149" y="76312"/>
                        <a:pt x="10057" y="75222"/>
                        <a:pt x="11602" y="73996"/>
                      </a:cubicBezTo>
                      <a:cubicBezTo>
                        <a:pt x="17143" y="69454"/>
                        <a:pt x="19732" y="61641"/>
                        <a:pt x="18051" y="54647"/>
                      </a:cubicBezTo>
                      <a:cubicBezTo>
                        <a:pt x="18823" y="66229"/>
                        <a:pt x="21548" y="77675"/>
                        <a:pt x="26136" y="88348"/>
                      </a:cubicBezTo>
                      <a:cubicBezTo>
                        <a:pt x="27590" y="91846"/>
                        <a:pt x="29951" y="95752"/>
                        <a:pt x="33767" y="96070"/>
                      </a:cubicBezTo>
                      <a:cubicBezTo>
                        <a:pt x="36628" y="96297"/>
                        <a:pt x="39217" y="94299"/>
                        <a:pt x="41125" y="92164"/>
                      </a:cubicBezTo>
                      <a:cubicBezTo>
                        <a:pt x="51753" y="80128"/>
                        <a:pt x="50844" y="61778"/>
                        <a:pt x="46439" y="46335"/>
                      </a:cubicBezTo>
                      <a:cubicBezTo>
                        <a:pt x="48982" y="54329"/>
                        <a:pt x="53297" y="61732"/>
                        <a:pt x="59066" y="67864"/>
                      </a:cubicBezTo>
                      <a:cubicBezTo>
                        <a:pt x="62245" y="71271"/>
                        <a:pt x="66106" y="74404"/>
                        <a:pt x="70693" y="75222"/>
                      </a:cubicBezTo>
                      <a:cubicBezTo>
                        <a:pt x="75281" y="76040"/>
                        <a:pt x="80686" y="73769"/>
                        <a:pt x="82094" y="69318"/>
                      </a:cubicBezTo>
                      <a:cubicBezTo>
                        <a:pt x="82730" y="67274"/>
                        <a:pt x="82502" y="65093"/>
                        <a:pt x="82139" y="63004"/>
                      </a:cubicBezTo>
                      <a:cubicBezTo>
                        <a:pt x="79913" y="48833"/>
                        <a:pt x="73282" y="35434"/>
                        <a:pt x="63472" y="25078"/>
                      </a:cubicBezTo>
                      <a:cubicBezTo>
                        <a:pt x="75235" y="30211"/>
                        <a:pt x="88680" y="34889"/>
                        <a:pt x="100625" y="30211"/>
                      </a:cubicBezTo>
                      <a:cubicBezTo>
                        <a:pt x="102487" y="29484"/>
                        <a:pt x="104304" y="28485"/>
                        <a:pt x="105485" y="26895"/>
                      </a:cubicBezTo>
                      <a:cubicBezTo>
                        <a:pt x="107802" y="23807"/>
                        <a:pt x="106984" y="19174"/>
                        <a:pt x="104577" y="16176"/>
                      </a:cubicBezTo>
                      <a:cubicBezTo>
                        <a:pt x="102169" y="13133"/>
                        <a:pt x="98536" y="11361"/>
                        <a:pt x="94993" y="9862"/>
                      </a:cubicBezTo>
                      <a:cubicBezTo>
                        <a:pt x="78142" y="2731"/>
                        <a:pt x="59747" y="-629"/>
                        <a:pt x="41443" y="97"/>
                      </a:cubicBezTo>
                      <a:cubicBezTo>
                        <a:pt x="32495" y="415"/>
                        <a:pt x="23229" y="10907"/>
                        <a:pt x="18596" y="18583"/>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5" name="Google Shape;1425;p23"/>
                <p:cNvSpPr/>
                <p:nvPr/>
              </p:nvSpPr>
              <p:spPr>
                <a:xfrm>
                  <a:off x="1185233" y="562177"/>
                  <a:ext cx="304844" cy="286639"/>
                </a:xfrm>
                <a:custGeom>
                  <a:rect b="b" l="l" r="r" t="t"/>
                  <a:pathLst>
                    <a:path extrusionOk="0" h="70083" w="74534">
                      <a:moveTo>
                        <a:pt x="0" y="7767"/>
                      </a:moveTo>
                      <a:cubicBezTo>
                        <a:pt x="8630" y="27661"/>
                        <a:pt x="14625" y="48645"/>
                        <a:pt x="17760" y="70083"/>
                      </a:cubicBezTo>
                      <a:cubicBezTo>
                        <a:pt x="21438" y="59364"/>
                        <a:pt x="26162" y="48963"/>
                        <a:pt x="31749" y="39107"/>
                      </a:cubicBezTo>
                      <a:cubicBezTo>
                        <a:pt x="37835" y="46465"/>
                        <a:pt x="44330" y="53459"/>
                        <a:pt x="51280" y="60000"/>
                      </a:cubicBezTo>
                      <a:cubicBezTo>
                        <a:pt x="47419" y="50235"/>
                        <a:pt x="45330" y="39743"/>
                        <a:pt x="45057" y="29250"/>
                      </a:cubicBezTo>
                      <a:cubicBezTo>
                        <a:pt x="55186" y="30068"/>
                        <a:pt x="65587" y="27888"/>
                        <a:pt x="74535" y="23073"/>
                      </a:cubicBezTo>
                      <a:cubicBezTo>
                        <a:pt x="54868" y="20393"/>
                        <a:pt x="35928" y="12354"/>
                        <a:pt x="20394" y="0"/>
                      </a:cubicBezTo>
                      <a:cubicBezTo>
                        <a:pt x="12945" y="3634"/>
                        <a:pt x="8267" y="7131"/>
                        <a:pt x="0" y="776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6" name="Google Shape;1426;p23"/>
                <p:cNvSpPr/>
                <p:nvPr/>
              </p:nvSpPr>
              <p:spPr>
                <a:xfrm>
                  <a:off x="1467024" y="805004"/>
                  <a:ext cx="122761" cy="112868"/>
                </a:xfrm>
                <a:custGeom>
                  <a:rect b="b" l="l" r="r" t="t"/>
                  <a:pathLst>
                    <a:path extrusionOk="0" h="27596" w="30015">
                      <a:moveTo>
                        <a:pt x="313" y="844"/>
                      </a:moveTo>
                      <a:cubicBezTo>
                        <a:pt x="10123" y="4477"/>
                        <a:pt x="18799" y="11199"/>
                        <a:pt x="24794" y="19738"/>
                      </a:cubicBezTo>
                      <a:cubicBezTo>
                        <a:pt x="26520" y="22146"/>
                        <a:pt x="27974" y="24735"/>
                        <a:pt x="29245" y="27369"/>
                      </a:cubicBezTo>
                      <a:cubicBezTo>
                        <a:pt x="29472" y="27869"/>
                        <a:pt x="30199" y="27460"/>
                        <a:pt x="29972" y="26960"/>
                      </a:cubicBezTo>
                      <a:cubicBezTo>
                        <a:pt x="25430" y="17331"/>
                        <a:pt x="17845" y="9156"/>
                        <a:pt x="8624" y="3796"/>
                      </a:cubicBezTo>
                      <a:cubicBezTo>
                        <a:pt x="6035" y="2342"/>
                        <a:pt x="3310" y="1071"/>
                        <a:pt x="540" y="26"/>
                      </a:cubicBezTo>
                      <a:cubicBezTo>
                        <a:pt x="-5" y="-156"/>
                        <a:pt x="-233" y="662"/>
                        <a:pt x="313" y="844"/>
                      </a:cubicBezTo>
                      <a:lnTo>
                        <a:pt x="313" y="844"/>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7" name="Google Shape;1427;p23"/>
                <p:cNvSpPr/>
                <p:nvPr/>
              </p:nvSpPr>
              <p:spPr>
                <a:xfrm>
                  <a:off x="1439421" y="845781"/>
                  <a:ext cx="65919" cy="216721"/>
                </a:xfrm>
                <a:custGeom>
                  <a:rect b="b" l="l" r="r" t="t"/>
                  <a:pathLst>
                    <a:path extrusionOk="0" h="52988" w="16117">
                      <a:moveTo>
                        <a:pt x="114" y="728"/>
                      </a:moveTo>
                      <a:cubicBezTo>
                        <a:pt x="4928" y="6179"/>
                        <a:pt x="8698" y="12447"/>
                        <a:pt x="11287" y="19260"/>
                      </a:cubicBezTo>
                      <a:cubicBezTo>
                        <a:pt x="13785" y="25982"/>
                        <a:pt x="15193" y="33113"/>
                        <a:pt x="15284" y="40335"/>
                      </a:cubicBezTo>
                      <a:cubicBezTo>
                        <a:pt x="15330" y="44377"/>
                        <a:pt x="14921" y="48465"/>
                        <a:pt x="14148" y="52462"/>
                      </a:cubicBezTo>
                      <a:cubicBezTo>
                        <a:pt x="14012" y="52962"/>
                        <a:pt x="14875" y="53234"/>
                        <a:pt x="14966" y="52689"/>
                      </a:cubicBezTo>
                      <a:cubicBezTo>
                        <a:pt x="16419" y="45467"/>
                        <a:pt x="16465" y="38064"/>
                        <a:pt x="15284" y="30797"/>
                      </a:cubicBezTo>
                      <a:cubicBezTo>
                        <a:pt x="14058" y="23575"/>
                        <a:pt x="11560" y="16535"/>
                        <a:pt x="7926" y="10131"/>
                      </a:cubicBezTo>
                      <a:cubicBezTo>
                        <a:pt x="5882" y="6542"/>
                        <a:pt x="3429" y="3227"/>
                        <a:pt x="704" y="138"/>
                      </a:cubicBezTo>
                      <a:cubicBezTo>
                        <a:pt x="341" y="-271"/>
                        <a:pt x="-249" y="320"/>
                        <a:pt x="114" y="728"/>
                      </a:cubicBezTo>
                      <a:lnTo>
                        <a:pt x="114" y="72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8" name="Google Shape;1428;p23"/>
                <p:cNvSpPr/>
                <p:nvPr/>
              </p:nvSpPr>
              <p:spPr>
                <a:xfrm>
                  <a:off x="1395129" y="851297"/>
                  <a:ext cx="31955" cy="192361"/>
                </a:xfrm>
                <a:custGeom>
                  <a:rect b="b" l="l" r="r" t="t"/>
                  <a:pathLst>
                    <a:path extrusionOk="0" h="47032" w="7813">
                      <a:moveTo>
                        <a:pt x="43" y="651"/>
                      </a:moveTo>
                      <a:cubicBezTo>
                        <a:pt x="5585" y="11643"/>
                        <a:pt x="7856" y="24133"/>
                        <a:pt x="6674" y="36351"/>
                      </a:cubicBezTo>
                      <a:cubicBezTo>
                        <a:pt x="6356" y="39803"/>
                        <a:pt x="5721" y="43164"/>
                        <a:pt x="4858" y="46525"/>
                      </a:cubicBezTo>
                      <a:cubicBezTo>
                        <a:pt x="4722" y="47025"/>
                        <a:pt x="5539" y="47252"/>
                        <a:pt x="5675" y="46752"/>
                      </a:cubicBezTo>
                      <a:cubicBezTo>
                        <a:pt x="8809" y="34716"/>
                        <a:pt x="8491" y="21816"/>
                        <a:pt x="4767" y="9962"/>
                      </a:cubicBezTo>
                      <a:cubicBezTo>
                        <a:pt x="3677" y="6601"/>
                        <a:pt x="2360" y="3376"/>
                        <a:pt x="816" y="197"/>
                      </a:cubicBezTo>
                      <a:cubicBezTo>
                        <a:pt x="543" y="-258"/>
                        <a:pt x="-184" y="151"/>
                        <a:pt x="43" y="651"/>
                      </a:cubicBezTo>
                      <a:lnTo>
                        <a:pt x="43" y="65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9" name="Google Shape;1429;p23"/>
                <p:cNvSpPr/>
                <p:nvPr/>
              </p:nvSpPr>
              <p:spPr>
                <a:xfrm>
                  <a:off x="1315517" y="722816"/>
                  <a:ext cx="140316" cy="149674"/>
                </a:xfrm>
                <a:custGeom>
                  <a:rect b="b" l="l" r="r" t="t"/>
                  <a:pathLst>
                    <a:path extrusionOk="0" h="36595" w="34307">
                      <a:moveTo>
                        <a:pt x="23917" y="822"/>
                      </a:moveTo>
                      <a:cubicBezTo>
                        <a:pt x="28096" y="4002"/>
                        <a:pt x="31139" y="8589"/>
                        <a:pt x="32547" y="13676"/>
                      </a:cubicBezTo>
                      <a:cubicBezTo>
                        <a:pt x="33229" y="15947"/>
                        <a:pt x="33683" y="18536"/>
                        <a:pt x="33365" y="20943"/>
                      </a:cubicBezTo>
                      <a:cubicBezTo>
                        <a:pt x="33092" y="22942"/>
                        <a:pt x="32183" y="25349"/>
                        <a:pt x="29912" y="25712"/>
                      </a:cubicBezTo>
                      <a:cubicBezTo>
                        <a:pt x="28596" y="25985"/>
                        <a:pt x="27233" y="25349"/>
                        <a:pt x="26052" y="24895"/>
                      </a:cubicBezTo>
                      <a:cubicBezTo>
                        <a:pt x="24826" y="24395"/>
                        <a:pt x="23463" y="23895"/>
                        <a:pt x="22101" y="23986"/>
                      </a:cubicBezTo>
                      <a:cubicBezTo>
                        <a:pt x="21646" y="23986"/>
                        <a:pt x="21510" y="24532"/>
                        <a:pt x="21873" y="24759"/>
                      </a:cubicBezTo>
                      <a:cubicBezTo>
                        <a:pt x="24099" y="26303"/>
                        <a:pt x="24372" y="30118"/>
                        <a:pt x="22191" y="31844"/>
                      </a:cubicBezTo>
                      <a:cubicBezTo>
                        <a:pt x="20057" y="33570"/>
                        <a:pt x="16559" y="32616"/>
                        <a:pt x="15424" y="30163"/>
                      </a:cubicBezTo>
                      <a:cubicBezTo>
                        <a:pt x="15197" y="29709"/>
                        <a:pt x="14515" y="30072"/>
                        <a:pt x="14651" y="30527"/>
                      </a:cubicBezTo>
                      <a:cubicBezTo>
                        <a:pt x="15197" y="33070"/>
                        <a:pt x="12789" y="35114"/>
                        <a:pt x="10518" y="35614"/>
                      </a:cubicBezTo>
                      <a:cubicBezTo>
                        <a:pt x="7611" y="36295"/>
                        <a:pt x="4977" y="34478"/>
                        <a:pt x="3296" y="32253"/>
                      </a:cubicBezTo>
                      <a:cubicBezTo>
                        <a:pt x="2297" y="30936"/>
                        <a:pt x="1480" y="29391"/>
                        <a:pt x="889" y="27801"/>
                      </a:cubicBezTo>
                      <a:cubicBezTo>
                        <a:pt x="662" y="27302"/>
                        <a:pt x="-155" y="27529"/>
                        <a:pt x="26" y="28029"/>
                      </a:cubicBezTo>
                      <a:cubicBezTo>
                        <a:pt x="1252" y="31117"/>
                        <a:pt x="3115" y="34297"/>
                        <a:pt x="6158" y="35841"/>
                      </a:cubicBezTo>
                      <a:cubicBezTo>
                        <a:pt x="8838" y="37204"/>
                        <a:pt x="12108" y="36704"/>
                        <a:pt x="14197" y="34478"/>
                      </a:cubicBezTo>
                      <a:cubicBezTo>
                        <a:pt x="15288" y="33343"/>
                        <a:pt x="15787" y="31844"/>
                        <a:pt x="15469" y="30300"/>
                      </a:cubicBezTo>
                      <a:lnTo>
                        <a:pt x="14651" y="30618"/>
                      </a:lnTo>
                      <a:cubicBezTo>
                        <a:pt x="15742" y="32889"/>
                        <a:pt x="18557" y="33979"/>
                        <a:pt x="20919" y="33388"/>
                      </a:cubicBezTo>
                      <a:cubicBezTo>
                        <a:pt x="23554" y="32752"/>
                        <a:pt x="24871" y="30072"/>
                        <a:pt x="24462" y="27529"/>
                      </a:cubicBezTo>
                      <a:cubicBezTo>
                        <a:pt x="24235" y="26121"/>
                        <a:pt x="23508" y="24849"/>
                        <a:pt x="22282" y="24032"/>
                      </a:cubicBezTo>
                      <a:lnTo>
                        <a:pt x="22101" y="24849"/>
                      </a:lnTo>
                      <a:cubicBezTo>
                        <a:pt x="24780" y="24622"/>
                        <a:pt x="27006" y="26893"/>
                        <a:pt x="29731" y="26621"/>
                      </a:cubicBezTo>
                      <a:cubicBezTo>
                        <a:pt x="32047" y="26394"/>
                        <a:pt x="33410" y="24441"/>
                        <a:pt x="33955" y="22351"/>
                      </a:cubicBezTo>
                      <a:cubicBezTo>
                        <a:pt x="34591" y="19899"/>
                        <a:pt x="34273" y="17173"/>
                        <a:pt x="33728" y="14721"/>
                      </a:cubicBezTo>
                      <a:cubicBezTo>
                        <a:pt x="33092" y="12041"/>
                        <a:pt x="32047" y="9452"/>
                        <a:pt x="30639" y="7090"/>
                      </a:cubicBezTo>
                      <a:cubicBezTo>
                        <a:pt x="28959" y="4365"/>
                        <a:pt x="26870" y="2003"/>
                        <a:pt x="24372" y="95"/>
                      </a:cubicBezTo>
                      <a:cubicBezTo>
                        <a:pt x="23917" y="-268"/>
                        <a:pt x="23508" y="504"/>
                        <a:pt x="23917" y="822"/>
                      </a:cubicBezTo>
                      <a:lnTo>
                        <a:pt x="23917" y="82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30" name="Google Shape;1430;p23"/>
                <p:cNvSpPr/>
                <p:nvPr/>
              </p:nvSpPr>
              <p:spPr>
                <a:xfrm>
                  <a:off x="1385048" y="1029028"/>
                  <a:ext cx="59452" cy="67321"/>
                </a:xfrm>
                <a:custGeom>
                  <a:rect b="b" l="l" r="r" t="t"/>
                  <a:pathLst>
                    <a:path extrusionOk="0" h="16460" w="14536">
                      <a:moveTo>
                        <a:pt x="14318" y="10601"/>
                      </a:moveTo>
                      <a:cubicBezTo>
                        <a:pt x="13409" y="14144"/>
                        <a:pt x="9549" y="16279"/>
                        <a:pt x="5915" y="16460"/>
                      </a:cubicBezTo>
                      <a:cubicBezTo>
                        <a:pt x="4961" y="16460"/>
                        <a:pt x="3962" y="16415"/>
                        <a:pt x="3099" y="16006"/>
                      </a:cubicBezTo>
                      <a:cubicBezTo>
                        <a:pt x="-2306" y="13372"/>
                        <a:pt x="147" y="3334"/>
                        <a:pt x="4462" y="790"/>
                      </a:cubicBezTo>
                      <a:cubicBezTo>
                        <a:pt x="10094" y="-2525"/>
                        <a:pt x="15726" y="5332"/>
                        <a:pt x="14318" y="1060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31" name="Google Shape;1431;p23"/>
                <p:cNvSpPr/>
                <p:nvPr/>
              </p:nvSpPr>
              <p:spPr>
                <a:xfrm>
                  <a:off x="1469596" y="1025884"/>
                  <a:ext cx="66565" cy="60111"/>
                </a:xfrm>
                <a:custGeom>
                  <a:rect b="b" l="l" r="r" t="t"/>
                  <a:pathLst>
                    <a:path extrusionOk="0" h="14697" w="16275">
                      <a:moveTo>
                        <a:pt x="11266" y="424"/>
                      </a:moveTo>
                      <a:cubicBezTo>
                        <a:pt x="14718" y="1695"/>
                        <a:pt x="16444" y="5738"/>
                        <a:pt x="16262" y="9371"/>
                      </a:cubicBezTo>
                      <a:cubicBezTo>
                        <a:pt x="16217" y="10325"/>
                        <a:pt x="16035" y="11324"/>
                        <a:pt x="15536" y="12142"/>
                      </a:cubicBezTo>
                      <a:cubicBezTo>
                        <a:pt x="12356" y="17274"/>
                        <a:pt x="2636" y="13823"/>
                        <a:pt x="547" y="9281"/>
                      </a:cubicBezTo>
                      <a:cubicBezTo>
                        <a:pt x="-2224" y="3331"/>
                        <a:pt x="6179" y="-1484"/>
                        <a:pt x="11266" y="4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32" name="Google Shape;1432;p23"/>
                <p:cNvSpPr/>
                <p:nvPr/>
              </p:nvSpPr>
              <p:spPr>
                <a:xfrm>
                  <a:off x="1562851" y="892720"/>
                  <a:ext cx="51853" cy="58634"/>
                </a:xfrm>
                <a:custGeom>
                  <a:rect b="b" l="l" r="r" t="t"/>
                  <a:pathLst>
                    <a:path extrusionOk="0" h="14336" w="12678">
                      <a:moveTo>
                        <a:pt x="12490" y="9234"/>
                      </a:moveTo>
                      <a:cubicBezTo>
                        <a:pt x="11672" y="12323"/>
                        <a:pt x="8356" y="14185"/>
                        <a:pt x="5177" y="14322"/>
                      </a:cubicBezTo>
                      <a:cubicBezTo>
                        <a:pt x="4314" y="14367"/>
                        <a:pt x="3451" y="14322"/>
                        <a:pt x="2679" y="13958"/>
                      </a:cubicBezTo>
                      <a:cubicBezTo>
                        <a:pt x="-2000" y="11642"/>
                        <a:pt x="135" y="2876"/>
                        <a:pt x="3860" y="695"/>
                      </a:cubicBezTo>
                      <a:cubicBezTo>
                        <a:pt x="8765" y="-2212"/>
                        <a:pt x="13716" y="4647"/>
                        <a:pt x="12490" y="923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33" name="Google Shape;1433;p23"/>
                <p:cNvSpPr/>
                <p:nvPr/>
              </p:nvSpPr>
              <p:spPr>
                <a:xfrm>
                  <a:off x="2196746" y="427386"/>
                  <a:ext cx="186811" cy="378174"/>
                </a:xfrm>
                <a:custGeom>
                  <a:rect b="b" l="l" r="r" t="t"/>
                  <a:pathLst>
                    <a:path extrusionOk="0" h="92463" w="45675">
                      <a:moveTo>
                        <a:pt x="189" y="851"/>
                      </a:moveTo>
                      <a:cubicBezTo>
                        <a:pt x="5685" y="4939"/>
                        <a:pt x="10773" y="9617"/>
                        <a:pt x="15360" y="14704"/>
                      </a:cubicBezTo>
                      <a:cubicBezTo>
                        <a:pt x="19993" y="19746"/>
                        <a:pt x="24126" y="25287"/>
                        <a:pt x="27714" y="31101"/>
                      </a:cubicBezTo>
                      <a:cubicBezTo>
                        <a:pt x="31348" y="36960"/>
                        <a:pt x="34436" y="43092"/>
                        <a:pt x="36980" y="49496"/>
                      </a:cubicBezTo>
                      <a:cubicBezTo>
                        <a:pt x="39478" y="55809"/>
                        <a:pt x="41386" y="62395"/>
                        <a:pt x="42748" y="69072"/>
                      </a:cubicBezTo>
                      <a:cubicBezTo>
                        <a:pt x="44065" y="75749"/>
                        <a:pt x="44792" y="82653"/>
                        <a:pt x="44838" y="89511"/>
                      </a:cubicBezTo>
                      <a:cubicBezTo>
                        <a:pt x="44838" y="90329"/>
                        <a:pt x="44838" y="91192"/>
                        <a:pt x="44792" y="92055"/>
                      </a:cubicBezTo>
                      <a:cubicBezTo>
                        <a:pt x="44792" y="92600"/>
                        <a:pt x="45655" y="92600"/>
                        <a:pt x="45655" y="92055"/>
                      </a:cubicBezTo>
                      <a:cubicBezTo>
                        <a:pt x="45791" y="85151"/>
                        <a:pt x="45246" y="78247"/>
                        <a:pt x="44065" y="71434"/>
                      </a:cubicBezTo>
                      <a:cubicBezTo>
                        <a:pt x="42839" y="64621"/>
                        <a:pt x="41022" y="57899"/>
                        <a:pt x="38615" y="51404"/>
                      </a:cubicBezTo>
                      <a:cubicBezTo>
                        <a:pt x="36208" y="44909"/>
                        <a:pt x="33210" y="38686"/>
                        <a:pt x="29712" y="32736"/>
                      </a:cubicBezTo>
                      <a:cubicBezTo>
                        <a:pt x="26170" y="26786"/>
                        <a:pt x="22128" y="21154"/>
                        <a:pt x="17631" y="15931"/>
                      </a:cubicBezTo>
                      <a:cubicBezTo>
                        <a:pt x="13089" y="10707"/>
                        <a:pt x="8047" y="5892"/>
                        <a:pt x="2597" y="1623"/>
                      </a:cubicBezTo>
                      <a:cubicBezTo>
                        <a:pt x="1961" y="1078"/>
                        <a:pt x="1280" y="578"/>
                        <a:pt x="598" y="79"/>
                      </a:cubicBezTo>
                      <a:cubicBezTo>
                        <a:pt x="189" y="-239"/>
                        <a:pt x="-265" y="488"/>
                        <a:pt x="189" y="805"/>
                      </a:cubicBezTo>
                      <a:lnTo>
                        <a:pt x="189" y="80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34" name="Google Shape;1434;p23"/>
                <p:cNvSpPr/>
                <p:nvPr/>
              </p:nvSpPr>
              <p:spPr>
                <a:xfrm>
                  <a:off x="2297107" y="538930"/>
                  <a:ext cx="19309" cy="155682"/>
                </a:xfrm>
                <a:custGeom>
                  <a:rect b="b" l="l" r="r" t="t"/>
                  <a:pathLst>
                    <a:path extrusionOk="0" h="38064" w="4721">
                      <a:moveTo>
                        <a:pt x="38" y="507"/>
                      </a:moveTo>
                      <a:cubicBezTo>
                        <a:pt x="3263" y="9682"/>
                        <a:pt x="4489" y="19538"/>
                        <a:pt x="3580" y="29213"/>
                      </a:cubicBezTo>
                      <a:cubicBezTo>
                        <a:pt x="3308" y="32029"/>
                        <a:pt x="2899" y="34799"/>
                        <a:pt x="2264" y="37524"/>
                      </a:cubicBezTo>
                      <a:cubicBezTo>
                        <a:pt x="2173" y="38069"/>
                        <a:pt x="2990" y="38297"/>
                        <a:pt x="3081" y="37751"/>
                      </a:cubicBezTo>
                      <a:cubicBezTo>
                        <a:pt x="5261" y="28077"/>
                        <a:pt x="5261" y="17994"/>
                        <a:pt x="3126" y="8364"/>
                      </a:cubicBezTo>
                      <a:cubicBezTo>
                        <a:pt x="2536" y="5639"/>
                        <a:pt x="1764" y="2914"/>
                        <a:pt x="855" y="280"/>
                      </a:cubicBezTo>
                      <a:cubicBezTo>
                        <a:pt x="674" y="-220"/>
                        <a:pt x="-189" y="7"/>
                        <a:pt x="38" y="507"/>
                      </a:cubicBezTo>
                      <a:lnTo>
                        <a:pt x="38" y="5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35" name="Google Shape;1435;p23"/>
                <p:cNvSpPr/>
                <p:nvPr/>
              </p:nvSpPr>
              <p:spPr>
                <a:xfrm>
                  <a:off x="2234482" y="445996"/>
                  <a:ext cx="146905" cy="54401"/>
                </a:xfrm>
                <a:custGeom>
                  <a:rect b="b" l="l" r="r" t="t"/>
                  <a:pathLst>
                    <a:path extrusionOk="0" h="13301" w="35918">
                      <a:moveTo>
                        <a:pt x="35700" y="12469"/>
                      </a:moveTo>
                      <a:cubicBezTo>
                        <a:pt x="27297" y="7382"/>
                        <a:pt x="18440" y="2114"/>
                        <a:pt x="8584" y="524"/>
                      </a:cubicBezTo>
                      <a:cubicBezTo>
                        <a:pt x="5905" y="70"/>
                        <a:pt x="3134" y="-112"/>
                        <a:pt x="409" y="70"/>
                      </a:cubicBezTo>
                      <a:cubicBezTo>
                        <a:pt x="-136" y="115"/>
                        <a:pt x="-136" y="978"/>
                        <a:pt x="409" y="933"/>
                      </a:cubicBezTo>
                      <a:cubicBezTo>
                        <a:pt x="10310" y="252"/>
                        <a:pt x="19667" y="4294"/>
                        <a:pt x="28115" y="9018"/>
                      </a:cubicBezTo>
                      <a:cubicBezTo>
                        <a:pt x="30522" y="10380"/>
                        <a:pt x="32930" y="11788"/>
                        <a:pt x="35291" y="13242"/>
                      </a:cubicBezTo>
                      <a:cubicBezTo>
                        <a:pt x="35746" y="13514"/>
                        <a:pt x="36200" y="12787"/>
                        <a:pt x="35700" y="12469"/>
                      </a:cubicBezTo>
                      <a:lnTo>
                        <a:pt x="35700" y="1246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36" name="Google Shape;1436;p23"/>
                <p:cNvSpPr/>
                <p:nvPr/>
              </p:nvSpPr>
              <p:spPr>
                <a:xfrm>
                  <a:off x="2398675" y="168792"/>
                  <a:ext cx="36781" cy="99203"/>
                </a:xfrm>
                <a:custGeom>
                  <a:rect b="b" l="l" r="r" t="t"/>
                  <a:pathLst>
                    <a:path extrusionOk="0" h="24255" w="8993">
                      <a:moveTo>
                        <a:pt x="91" y="728"/>
                      </a:moveTo>
                      <a:cubicBezTo>
                        <a:pt x="5224" y="7314"/>
                        <a:pt x="8085" y="15535"/>
                        <a:pt x="8131" y="23847"/>
                      </a:cubicBezTo>
                      <a:cubicBezTo>
                        <a:pt x="8131" y="24392"/>
                        <a:pt x="8994" y="24392"/>
                        <a:pt x="8994" y="23847"/>
                      </a:cubicBezTo>
                      <a:cubicBezTo>
                        <a:pt x="8948" y="17216"/>
                        <a:pt x="7131" y="10585"/>
                        <a:pt x="3816" y="4771"/>
                      </a:cubicBezTo>
                      <a:cubicBezTo>
                        <a:pt x="2907" y="3181"/>
                        <a:pt x="1863" y="1637"/>
                        <a:pt x="682" y="138"/>
                      </a:cubicBezTo>
                      <a:cubicBezTo>
                        <a:pt x="364" y="-271"/>
                        <a:pt x="-227" y="320"/>
                        <a:pt x="91" y="728"/>
                      </a:cubicBezTo>
                      <a:lnTo>
                        <a:pt x="91"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37" name="Google Shape;1437;p23"/>
                <p:cNvSpPr/>
                <p:nvPr/>
              </p:nvSpPr>
              <p:spPr>
                <a:xfrm>
                  <a:off x="2351680" y="199252"/>
                  <a:ext cx="46262" cy="98720"/>
                </a:xfrm>
                <a:custGeom>
                  <a:rect b="b" l="l" r="r" t="t"/>
                  <a:pathLst>
                    <a:path extrusionOk="0" h="24137" w="11311">
                      <a:moveTo>
                        <a:pt x="138" y="728"/>
                      </a:moveTo>
                      <a:cubicBezTo>
                        <a:pt x="4862" y="5452"/>
                        <a:pt x="8177" y="11539"/>
                        <a:pt x="9631" y="18079"/>
                      </a:cubicBezTo>
                      <a:cubicBezTo>
                        <a:pt x="10040" y="19941"/>
                        <a:pt x="10312" y="21803"/>
                        <a:pt x="10448" y="23711"/>
                      </a:cubicBezTo>
                      <a:cubicBezTo>
                        <a:pt x="10448" y="24256"/>
                        <a:pt x="11311" y="24302"/>
                        <a:pt x="11311" y="23711"/>
                      </a:cubicBezTo>
                      <a:cubicBezTo>
                        <a:pt x="10902" y="16852"/>
                        <a:pt x="8495" y="10176"/>
                        <a:pt x="4498" y="4589"/>
                      </a:cubicBezTo>
                      <a:cubicBezTo>
                        <a:pt x="3363" y="2999"/>
                        <a:pt x="2091" y="1500"/>
                        <a:pt x="728" y="138"/>
                      </a:cubicBezTo>
                      <a:cubicBezTo>
                        <a:pt x="320" y="-271"/>
                        <a:pt x="-271" y="320"/>
                        <a:pt x="138" y="728"/>
                      </a:cubicBezTo>
                      <a:lnTo>
                        <a:pt x="138"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38" name="Google Shape;1438;p23"/>
                <p:cNvSpPr/>
                <p:nvPr/>
              </p:nvSpPr>
              <p:spPr>
                <a:xfrm>
                  <a:off x="2346053" y="264670"/>
                  <a:ext cx="11804" cy="41387"/>
                </a:xfrm>
                <a:custGeom>
                  <a:rect b="b" l="l" r="r" t="t"/>
                  <a:pathLst>
                    <a:path extrusionOk="0" h="10119" w="2886">
                      <a:moveTo>
                        <a:pt x="60" y="627"/>
                      </a:moveTo>
                      <a:cubicBezTo>
                        <a:pt x="1559" y="3398"/>
                        <a:pt x="2240" y="6577"/>
                        <a:pt x="1968" y="9711"/>
                      </a:cubicBezTo>
                      <a:cubicBezTo>
                        <a:pt x="1922" y="10256"/>
                        <a:pt x="2785" y="10256"/>
                        <a:pt x="2831" y="9711"/>
                      </a:cubicBezTo>
                      <a:cubicBezTo>
                        <a:pt x="3103" y="6395"/>
                        <a:pt x="2376" y="3080"/>
                        <a:pt x="787" y="218"/>
                      </a:cubicBezTo>
                      <a:cubicBezTo>
                        <a:pt x="514" y="-282"/>
                        <a:pt x="-213" y="173"/>
                        <a:pt x="60" y="627"/>
                      </a:cubicBezTo>
                      <a:lnTo>
                        <a:pt x="60" y="62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39" name="Google Shape;1439;p23"/>
                <p:cNvSpPr/>
                <p:nvPr/>
              </p:nvSpPr>
              <p:spPr>
                <a:xfrm>
                  <a:off x="1873586" y="457838"/>
                  <a:ext cx="32409" cy="73383"/>
                </a:xfrm>
                <a:custGeom>
                  <a:rect b="b" l="l" r="r" t="t"/>
                  <a:pathLst>
                    <a:path extrusionOk="0" h="17942" w="7924">
                      <a:moveTo>
                        <a:pt x="5814" y="671"/>
                      </a:moveTo>
                      <a:cubicBezTo>
                        <a:pt x="8176" y="5167"/>
                        <a:pt x="7041" y="10982"/>
                        <a:pt x="3634" y="14660"/>
                      </a:cubicBezTo>
                      <a:cubicBezTo>
                        <a:pt x="2635" y="15705"/>
                        <a:pt x="1499" y="16568"/>
                        <a:pt x="228" y="17159"/>
                      </a:cubicBezTo>
                      <a:cubicBezTo>
                        <a:pt x="-272" y="17386"/>
                        <a:pt x="137" y="18158"/>
                        <a:pt x="636" y="17885"/>
                      </a:cubicBezTo>
                      <a:cubicBezTo>
                        <a:pt x="5542" y="15569"/>
                        <a:pt x="8403" y="9846"/>
                        <a:pt x="7858" y="4532"/>
                      </a:cubicBezTo>
                      <a:cubicBezTo>
                        <a:pt x="7676" y="3033"/>
                        <a:pt x="7268" y="1580"/>
                        <a:pt x="6541" y="217"/>
                      </a:cubicBezTo>
                      <a:cubicBezTo>
                        <a:pt x="6314" y="-283"/>
                        <a:pt x="5587" y="171"/>
                        <a:pt x="5814" y="671"/>
                      </a:cubicBezTo>
                      <a:lnTo>
                        <a:pt x="5814" y="6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0" name="Google Shape;1440;p23"/>
                <p:cNvSpPr/>
                <p:nvPr/>
              </p:nvSpPr>
              <p:spPr>
                <a:xfrm>
                  <a:off x="1821737" y="479122"/>
                  <a:ext cx="26487" cy="67939"/>
                </a:xfrm>
                <a:custGeom>
                  <a:rect b="b" l="l" r="r" t="t"/>
                  <a:pathLst>
                    <a:path extrusionOk="0" h="16611" w="6476">
                      <a:moveTo>
                        <a:pt x="5140" y="507"/>
                      </a:moveTo>
                      <a:cubicBezTo>
                        <a:pt x="5549" y="3686"/>
                        <a:pt x="6003" y="7048"/>
                        <a:pt x="5094" y="10181"/>
                      </a:cubicBezTo>
                      <a:cubicBezTo>
                        <a:pt x="4368" y="12589"/>
                        <a:pt x="2733" y="14905"/>
                        <a:pt x="280" y="15768"/>
                      </a:cubicBezTo>
                      <a:cubicBezTo>
                        <a:pt x="-220" y="15950"/>
                        <a:pt x="7" y="16767"/>
                        <a:pt x="507" y="16586"/>
                      </a:cubicBezTo>
                      <a:cubicBezTo>
                        <a:pt x="3141" y="15632"/>
                        <a:pt x="4958" y="13315"/>
                        <a:pt x="5821" y="10726"/>
                      </a:cubicBezTo>
                      <a:cubicBezTo>
                        <a:pt x="6911" y="7366"/>
                        <a:pt x="6412" y="3732"/>
                        <a:pt x="5958" y="280"/>
                      </a:cubicBezTo>
                      <a:cubicBezTo>
                        <a:pt x="5867" y="-220"/>
                        <a:pt x="5049" y="7"/>
                        <a:pt x="5140" y="507"/>
                      </a:cubicBezTo>
                      <a:lnTo>
                        <a:pt x="5140" y="5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1" name="Google Shape;1441;p23"/>
                <p:cNvSpPr/>
                <p:nvPr/>
              </p:nvSpPr>
              <p:spPr>
                <a:xfrm>
                  <a:off x="1328783" y="411859"/>
                  <a:ext cx="150263" cy="124074"/>
                </a:xfrm>
                <a:custGeom>
                  <a:rect b="b" l="l" r="r" t="t"/>
                  <a:pathLst>
                    <a:path extrusionOk="0" h="30336" w="36739">
                      <a:moveTo>
                        <a:pt x="35935" y="197"/>
                      </a:moveTo>
                      <a:cubicBezTo>
                        <a:pt x="32664" y="5329"/>
                        <a:pt x="28713" y="10007"/>
                        <a:pt x="24307" y="14186"/>
                      </a:cubicBezTo>
                      <a:cubicBezTo>
                        <a:pt x="19856" y="18365"/>
                        <a:pt x="14950" y="21998"/>
                        <a:pt x="9636" y="24996"/>
                      </a:cubicBezTo>
                      <a:cubicBezTo>
                        <a:pt x="6639" y="26722"/>
                        <a:pt x="3504" y="28175"/>
                        <a:pt x="280" y="29447"/>
                      </a:cubicBezTo>
                      <a:cubicBezTo>
                        <a:pt x="-220" y="29674"/>
                        <a:pt x="7" y="30492"/>
                        <a:pt x="507" y="30310"/>
                      </a:cubicBezTo>
                      <a:cubicBezTo>
                        <a:pt x="6275" y="28039"/>
                        <a:pt x="11726" y="25041"/>
                        <a:pt x="16767" y="21453"/>
                      </a:cubicBezTo>
                      <a:cubicBezTo>
                        <a:pt x="21809" y="17865"/>
                        <a:pt x="26396" y="13686"/>
                        <a:pt x="30439" y="8963"/>
                      </a:cubicBezTo>
                      <a:cubicBezTo>
                        <a:pt x="32710" y="6328"/>
                        <a:pt x="34799" y="3558"/>
                        <a:pt x="36661" y="651"/>
                      </a:cubicBezTo>
                      <a:cubicBezTo>
                        <a:pt x="36979" y="151"/>
                        <a:pt x="36253" y="-257"/>
                        <a:pt x="35935" y="197"/>
                      </a:cubicBezTo>
                      <a:lnTo>
                        <a:pt x="35935"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2" name="Google Shape;1442;p23"/>
                <p:cNvSpPr/>
                <p:nvPr/>
              </p:nvSpPr>
              <p:spPr>
                <a:xfrm>
                  <a:off x="1259942" y="408735"/>
                  <a:ext cx="85469" cy="76238"/>
                </a:xfrm>
                <a:custGeom>
                  <a:rect b="b" l="l" r="r" t="t"/>
                  <a:pathLst>
                    <a:path extrusionOk="0" h="18640" w="20897">
                      <a:moveTo>
                        <a:pt x="20065" y="188"/>
                      </a:moveTo>
                      <a:cubicBezTo>
                        <a:pt x="16114" y="5911"/>
                        <a:pt x="11072" y="10907"/>
                        <a:pt x="5304" y="14768"/>
                      </a:cubicBezTo>
                      <a:cubicBezTo>
                        <a:pt x="3669" y="15903"/>
                        <a:pt x="1943" y="16903"/>
                        <a:pt x="217" y="17856"/>
                      </a:cubicBezTo>
                      <a:cubicBezTo>
                        <a:pt x="-283" y="18083"/>
                        <a:pt x="171" y="18856"/>
                        <a:pt x="671" y="18583"/>
                      </a:cubicBezTo>
                      <a:cubicBezTo>
                        <a:pt x="6893" y="15222"/>
                        <a:pt x="12526" y="10771"/>
                        <a:pt x="17113" y="5366"/>
                      </a:cubicBezTo>
                      <a:cubicBezTo>
                        <a:pt x="18430" y="3867"/>
                        <a:pt x="19656" y="2277"/>
                        <a:pt x="20838" y="642"/>
                      </a:cubicBezTo>
                      <a:cubicBezTo>
                        <a:pt x="21110" y="188"/>
                        <a:pt x="20383" y="-266"/>
                        <a:pt x="20065" y="188"/>
                      </a:cubicBezTo>
                      <a:lnTo>
                        <a:pt x="20065" y="18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3" name="Google Shape;1443;p23"/>
                <p:cNvSpPr/>
                <p:nvPr/>
              </p:nvSpPr>
              <p:spPr>
                <a:xfrm>
                  <a:off x="1113693" y="362299"/>
                  <a:ext cx="49178" cy="49599"/>
                </a:xfrm>
                <a:custGeom>
                  <a:rect b="b" l="l" r="r" t="t"/>
                  <a:pathLst>
                    <a:path extrusionOk="0" h="12127" w="12024">
                      <a:moveTo>
                        <a:pt x="11181" y="280"/>
                      </a:moveTo>
                      <a:cubicBezTo>
                        <a:pt x="9318" y="5322"/>
                        <a:pt x="5276" y="9409"/>
                        <a:pt x="280" y="11271"/>
                      </a:cubicBezTo>
                      <a:cubicBezTo>
                        <a:pt x="-220" y="11453"/>
                        <a:pt x="7" y="12316"/>
                        <a:pt x="507" y="12089"/>
                      </a:cubicBezTo>
                      <a:cubicBezTo>
                        <a:pt x="5821" y="10136"/>
                        <a:pt x="10045" y="5821"/>
                        <a:pt x="11998" y="507"/>
                      </a:cubicBezTo>
                      <a:cubicBezTo>
                        <a:pt x="12180" y="7"/>
                        <a:pt x="11362" y="-220"/>
                        <a:pt x="11181" y="280"/>
                      </a:cubicBezTo>
                      <a:lnTo>
                        <a:pt x="11181" y="2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4" name="Google Shape;1444;p23"/>
                <p:cNvSpPr/>
                <p:nvPr/>
              </p:nvSpPr>
              <p:spPr>
                <a:xfrm>
                  <a:off x="1067443" y="332636"/>
                  <a:ext cx="36229" cy="35804"/>
                </a:xfrm>
                <a:custGeom>
                  <a:rect b="b" l="l" r="r" t="t"/>
                  <a:pathLst>
                    <a:path extrusionOk="0" h="8754" w="8858">
                      <a:moveTo>
                        <a:pt x="8001" y="313"/>
                      </a:moveTo>
                      <a:cubicBezTo>
                        <a:pt x="6639" y="3764"/>
                        <a:pt x="3777" y="6580"/>
                        <a:pt x="280" y="7898"/>
                      </a:cubicBezTo>
                      <a:cubicBezTo>
                        <a:pt x="-220" y="8125"/>
                        <a:pt x="7" y="8942"/>
                        <a:pt x="507" y="8715"/>
                      </a:cubicBezTo>
                      <a:cubicBezTo>
                        <a:pt x="4322" y="7262"/>
                        <a:pt x="7320" y="4264"/>
                        <a:pt x="8819" y="540"/>
                      </a:cubicBezTo>
                      <a:cubicBezTo>
                        <a:pt x="9046" y="-5"/>
                        <a:pt x="8228" y="-233"/>
                        <a:pt x="8001" y="313"/>
                      </a:cubicBezTo>
                      <a:lnTo>
                        <a:pt x="8001"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5" name="Google Shape;1445;p23"/>
                <p:cNvSpPr/>
                <p:nvPr/>
              </p:nvSpPr>
              <p:spPr>
                <a:xfrm>
                  <a:off x="1512531" y="218839"/>
                  <a:ext cx="73305" cy="58835"/>
                </a:xfrm>
                <a:custGeom>
                  <a:rect b="b" l="l" r="r" t="t"/>
                  <a:pathLst>
                    <a:path extrusionOk="0" h="14385" w="17923">
                      <a:moveTo>
                        <a:pt x="17845" y="13743"/>
                      </a:moveTo>
                      <a:cubicBezTo>
                        <a:pt x="13530" y="7611"/>
                        <a:pt x="7489" y="2797"/>
                        <a:pt x="540" y="26"/>
                      </a:cubicBezTo>
                      <a:cubicBezTo>
                        <a:pt x="-5" y="-155"/>
                        <a:pt x="-233" y="662"/>
                        <a:pt x="313" y="844"/>
                      </a:cubicBezTo>
                      <a:cubicBezTo>
                        <a:pt x="7035" y="3569"/>
                        <a:pt x="12939" y="8247"/>
                        <a:pt x="17118" y="14197"/>
                      </a:cubicBezTo>
                      <a:cubicBezTo>
                        <a:pt x="17436" y="14651"/>
                        <a:pt x="18163" y="14197"/>
                        <a:pt x="17845" y="13743"/>
                      </a:cubicBezTo>
                      <a:lnTo>
                        <a:pt x="17845" y="137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6" name="Google Shape;1446;p23"/>
                <p:cNvSpPr/>
                <p:nvPr/>
              </p:nvSpPr>
              <p:spPr>
                <a:xfrm>
                  <a:off x="1564143" y="196860"/>
                  <a:ext cx="47133" cy="38503"/>
                </a:xfrm>
                <a:custGeom>
                  <a:rect b="b" l="l" r="r" t="t"/>
                  <a:pathLst>
                    <a:path extrusionOk="0" h="9414" w="11524">
                      <a:moveTo>
                        <a:pt x="11446" y="8807"/>
                      </a:moveTo>
                      <a:cubicBezTo>
                        <a:pt x="8630" y="5038"/>
                        <a:pt x="4951" y="1994"/>
                        <a:pt x="636" y="41"/>
                      </a:cubicBezTo>
                      <a:cubicBezTo>
                        <a:pt x="137" y="-186"/>
                        <a:pt x="-272" y="586"/>
                        <a:pt x="227" y="814"/>
                      </a:cubicBezTo>
                      <a:cubicBezTo>
                        <a:pt x="4361" y="2676"/>
                        <a:pt x="7994" y="5583"/>
                        <a:pt x="10720" y="9216"/>
                      </a:cubicBezTo>
                      <a:cubicBezTo>
                        <a:pt x="11038" y="9671"/>
                        <a:pt x="11764" y="9262"/>
                        <a:pt x="11446" y="8807"/>
                      </a:cubicBezTo>
                      <a:lnTo>
                        <a:pt x="11446" y="88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7" name="Google Shape;1447;p23"/>
                <p:cNvSpPr/>
                <p:nvPr/>
              </p:nvSpPr>
              <p:spPr>
                <a:xfrm>
                  <a:off x="1037324" y="639380"/>
                  <a:ext cx="14368" cy="57677"/>
                </a:xfrm>
                <a:custGeom>
                  <a:rect b="b" l="l" r="r" t="t"/>
                  <a:pathLst>
                    <a:path extrusionOk="0" h="14102" w="3513">
                      <a:moveTo>
                        <a:pt x="60" y="651"/>
                      </a:moveTo>
                      <a:cubicBezTo>
                        <a:pt x="2513" y="4466"/>
                        <a:pt x="3285" y="9190"/>
                        <a:pt x="2195" y="13596"/>
                      </a:cubicBezTo>
                      <a:cubicBezTo>
                        <a:pt x="2059" y="14095"/>
                        <a:pt x="2876" y="14322"/>
                        <a:pt x="3012" y="13823"/>
                      </a:cubicBezTo>
                      <a:cubicBezTo>
                        <a:pt x="4148" y="9190"/>
                        <a:pt x="3330" y="4239"/>
                        <a:pt x="787" y="197"/>
                      </a:cubicBezTo>
                      <a:cubicBezTo>
                        <a:pt x="514" y="-257"/>
                        <a:pt x="-212" y="151"/>
                        <a:pt x="60" y="651"/>
                      </a:cubicBezTo>
                      <a:lnTo>
                        <a:pt x="60" y="65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8" name="Google Shape;1448;p23"/>
                <p:cNvSpPr/>
                <p:nvPr/>
              </p:nvSpPr>
              <p:spPr>
                <a:xfrm>
                  <a:off x="993744" y="688287"/>
                  <a:ext cx="9284" cy="52417"/>
                </a:xfrm>
                <a:custGeom>
                  <a:rect b="b" l="l" r="r" t="t"/>
                  <a:pathLst>
                    <a:path extrusionOk="0" h="12816" w="2270">
                      <a:moveTo>
                        <a:pt x="43" y="636"/>
                      </a:moveTo>
                      <a:cubicBezTo>
                        <a:pt x="1815" y="4270"/>
                        <a:pt x="1860" y="8585"/>
                        <a:pt x="316" y="12309"/>
                      </a:cubicBezTo>
                      <a:cubicBezTo>
                        <a:pt x="134" y="12809"/>
                        <a:pt x="952" y="13036"/>
                        <a:pt x="1134" y="12536"/>
                      </a:cubicBezTo>
                      <a:cubicBezTo>
                        <a:pt x="2769" y="8585"/>
                        <a:pt x="2632" y="4043"/>
                        <a:pt x="770" y="227"/>
                      </a:cubicBezTo>
                      <a:cubicBezTo>
                        <a:pt x="543" y="-272"/>
                        <a:pt x="-184" y="136"/>
                        <a:pt x="43" y="636"/>
                      </a:cubicBezTo>
                      <a:lnTo>
                        <a:pt x="43" y="63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9" name="Google Shape;1449;p23"/>
                <p:cNvSpPr/>
                <p:nvPr/>
              </p:nvSpPr>
              <p:spPr>
                <a:xfrm>
                  <a:off x="674363" y="734368"/>
                  <a:ext cx="41068" cy="67101"/>
                </a:xfrm>
                <a:custGeom>
                  <a:rect b="b" l="l" r="r" t="t"/>
                  <a:pathLst>
                    <a:path extrusionOk="0" h="16406" w="10041">
                      <a:moveTo>
                        <a:pt x="9014" y="540"/>
                      </a:moveTo>
                      <a:cubicBezTo>
                        <a:pt x="10149" y="6762"/>
                        <a:pt x="6243" y="13439"/>
                        <a:pt x="293" y="15528"/>
                      </a:cubicBezTo>
                      <a:cubicBezTo>
                        <a:pt x="-207" y="15710"/>
                        <a:pt x="-25" y="16528"/>
                        <a:pt x="520" y="16391"/>
                      </a:cubicBezTo>
                      <a:cubicBezTo>
                        <a:pt x="5471" y="14620"/>
                        <a:pt x="9150" y="9942"/>
                        <a:pt x="9877" y="4764"/>
                      </a:cubicBezTo>
                      <a:cubicBezTo>
                        <a:pt x="10104" y="3265"/>
                        <a:pt x="10104" y="1766"/>
                        <a:pt x="9831" y="313"/>
                      </a:cubicBezTo>
                      <a:cubicBezTo>
                        <a:pt x="9740" y="-233"/>
                        <a:pt x="8923" y="-5"/>
                        <a:pt x="9014" y="540"/>
                      </a:cubicBezTo>
                      <a:lnTo>
                        <a:pt x="9014" y="5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0" name="Google Shape;1450;p23"/>
                <p:cNvSpPr/>
                <p:nvPr/>
              </p:nvSpPr>
              <p:spPr>
                <a:xfrm>
                  <a:off x="615002" y="742521"/>
                  <a:ext cx="31583" cy="64160"/>
                </a:xfrm>
                <a:custGeom>
                  <a:rect b="b" l="l" r="r" t="t"/>
                  <a:pathLst>
                    <a:path extrusionOk="0" h="15687" w="7722">
                      <a:moveTo>
                        <a:pt x="6860" y="363"/>
                      </a:moveTo>
                      <a:cubicBezTo>
                        <a:pt x="6724" y="5905"/>
                        <a:pt x="4271" y="11264"/>
                        <a:pt x="138" y="14943"/>
                      </a:cubicBezTo>
                      <a:cubicBezTo>
                        <a:pt x="-271" y="15307"/>
                        <a:pt x="320" y="15942"/>
                        <a:pt x="728" y="15579"/>
                      </a:cubicBezTo>
                      <a:cubicBezTo>
                        <a:pt x="5043" y="11718"/>
                        <a:pt x="7587" y="6132"/>
                        <a:pt x="7723" y="409"/>
                      </a:cubicBezTo>
                      <a:cubicBezTo>
                        <a:pt x="7723" y="-136"/>
                        <a:pt x="6860" y="-136"/>
                        <a:pt x="6860" y="409"/>
                      </a:cubicBezTo>
                      <a:lnTo>
                        <a:pt x="6860"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1" name="Google Shape;1451;p23"/>
                <p:cNvSpPr/>
                <p:nvPr/>
              </p:nvSpPr>
              <p:spPr>
                <a:xfrm>
                  <a:off x="879069" y="761671"/>
                  <a:ext cx="38712" cy="335662"/>
                </a:xfrm>
                <a:custGeom>
                  <a:rect b="b" l="l" r="r" t="t"/>
                  <a:pathLst>
                    <a:path extrusionOk="0" h="82069" w="9465">
                      <a:moveTo>
                        <a:pt x="15" y="540"/>
                      </a:moveTo>
                      <a:cubicBezTo>
                        <a:pt x="2968" y="11441"/>
                        <a:pt x="5920" y="22387"/>
                        <a:pt x="7510" y="33605"/>
                      </a:cubicBezTo>
                      <a:cubicBezTo>
                        <a:pt x="8963" y="44007"/>
                        <a:pt x="9190" y="54726"/>
                        <a:pt x="7101" y="65082"/>
                      </a:cubicBezTo>
                      <a:cubicBezTo>
                        <a:pt x="5966" y="70759"/>
                        <a:pt x="4103" y="76301"/>
                        <a:pt x="1469" y="81433"/>
                      </a:cubicBezTo>
                      <a:cubicBezTo>
                        <a:pt x="1196" y="81933"/>
                        <a:pt x="1968" y="82341"/>
                        <a:pt x="2195" y="81842"/>
                      </a:cubicBezTo>
                      <a:cubicBezTo>
                        <a:pt x="6964" y="72622"/>
                        <a:pt x="9099" y="62311"/>
                        <a:pt x="9417" y="51955"/>
                      </a:cubicBezTo>
                      <a:cubicBezTo>
                        <a:pt x="9781" y="40918"/>
                        <a:pt x="8055" y="29881"/>
                        <a:pt x="5648" y="19117"/>
                      </a:cubicBezTo>
                      <a:cubicBezTo>
                        <a:pt x="4194" y="12803"/>
                        <a:pt x="2513" y="6535"/>
                        <a:pt x="833" y="313"/>
                      </a:cubicBezTo>
                      <a:cubicBezTo>
                        <a:pt x="697" y="-233"/>
                        <a:pt x="-121" y="-5"/>
                        <a:pt x="15" y="540"/>
                      </a:cubicBezTo>
                      <a:lnTo>
                        <a:pt x="15" y="5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2" name="Google Shape;1452;p23"/>
                <p:cNvSpPr/>
                <p:nvPr/>
              </p:nvSpPr>
              <p:spPr>
                <a:xfrm>
                  <a:off x="890565" y="813468"/>
                  <a:ext cx="67395" cy="103080"/>
                </a:xfrm>
                <a:custGeom>
                  <a:rect b="b" l="l" r="r" t="t"/>
                  <a:pathLst>
                    <a:path extrusionOk="0" h="25203" w="16478">
                      <a:moveTo>
                        <a:pt x="157" y="682"/>
                      </a:moveTo>
                      <a:cubicBezTo>
                        <a:pt x="6152" y="5360"/>
                        <a:pt x="10876" y="11673"/>
                        <a:pt x="13738" y="18714"/>
                      </a:cubicBezTo>
                      <a:cubicBezTo>
                        <a:pt x="14510" y="20712"/>
                        <a:pt x="15146" y="22801"/>
                        <a:pt x="15645" y="24891"/>
                      </a:cubicBezTo>
                      <a:cubicBezTo>
                        <a:pt x="15782" y="25436"/>
                        <a:pt x="16599" y="25209"/>
                        <a:pt x="16463" y="24663"/>
                      </a:cubicBezTo>
                      <a:cubicBezTo>
                        <a:pt x="14737" y="17169"/>
                        <a:pt x="10922" y="10129"/>
                        <a:pt x="5607" y="4497"/>
                      </a:cubicBezTo>
                      <a:cubicBezTo>
                        <a:pt x="4109" y="2907"/>
                        <a:pt x="2474" y="1454"/>
                        <a:pt x="747" y="91"/>
                      </a:cubicBezTo>
                      <a:cubicBezTo>
                        <a:pt x="339" y="-227"/>
                        <a:pt x="-297" y="364"/>
                        <a:pt x="157" y="682"/>
                      </a:cubicBezTo>
                      <a:lnTo>
                        <a:pt x="157" y="68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3" name="Google Shape;1453;p23"/>
                <p:cNvSpPr/>
                <p:nvPr/>
              </p:nvSpPr>
              <p:spPr>
                <a:xfrm>
                  <a:off x="852292" y="983778"/>
                  <a:ext cx="55546" cy="65481"/>
                </a:xfrm>
                <a:custGeom>
                  <a:rect b="b" l="l" r="r" t="t"/>
                  <a:pathLst>
                    <a:path extrusionOk="0" h="16010" w="13581">
                      <a:moveTo>
                        <a:pt x="12877" y="138"/>
                      </a:moveTo>
                      <a:cubicBezTo>
                        <a:pt x="8608" y="5180"/>
                        <a:pt x="4338" y="10221"/>
                        <a:pt x="114" y="15263"/>
                      </a:cubicBezTo>
                      <a:cubicBezTo>
                        <a:pt x="-249" y="15672"/>
                        <a:pt x="341" y="16308"/>
                        <a:pt x="705" y="15853"/>
                      </a:cubicBezTo>
                      <a:cubicBezTo>
                        <a:pt x="4974" y="10812"/>
                        <a:pt x="9198" y="5770"/>
                        <a:pt x="13468" y="728"/>
                      </a:cubicBezTo>
                      <a:cubicBezTo>
                        <a:pt x="13831" y="320"/>
                        <a:pt x="13240" y="-271"/>
                        <a:pt x="12877" y="138"/>
                      </a:cubicBezTo>
                      <a:lnTo>
                        <a:pt x="12877" y="13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4" name="Google Shape;1454;p23"/>
                <p:cNvSpPr/>
                <p:nvPr/>
              </p:nvSpPr>
              <p:spPr>
                <a:xfrm>
                  <a:off x="821376" y="357437"/>
                  <a:ext cx="162001" cy="144590"/>
                </a:xfrm>
                <a:custGeom>
                  <a:rect b="b" l="l" r="r" t="t"/>
                  <a:pathLst>
                    <a:path extrusionOk="0" h="35352" w="39609">
                      <a:moveTo>
                        <a:pt x="39060" y="15"/>
                      </a:moveTo>
                      <a:cubicBezTo>
                        <a:pt x="32383" y="2104"/>
                        <a:pt x="26069" y="5329"/>
                        <a:pt x="20437" y="9508"/>
                      </a:cubicBezTo>
                      <a:cubicBezTo>
                        <a:pt x="14805" y="13687"/>
                        <a:pt x="9854" y="18683"/>
                        <a:pt x="5857" y="24451"/>
                      </a:cubicBezTo>
                      <a:cubicBezTo>
                        <a:pt x="3586" y="27676"/>
                        <a:pt x="1633" y="31082"/>
                        <a:pt x="43" y="34716"/>
                      </a:cubicBezTo>
                      <a:cubicBezTo>
                        <a:pt x="-184" y="35216"/>
                        <a:pt x="543" y="35624"/>
                        <a:pt x="770" y="35125"/>
                      </a:cubicBezTo>
                      <a:cubicBezTo>
                        <a:pt x="3586" y="28811"/>
                        <a:pt x="7492" y="22998"/>
                        <a:pt x="12216" y="17956"/>
                      </a:cubicBezTo>
                      <a:cubicBezTo>
                        <a:pt x="16940" y="12914"/>
                        <a:pt x="22435" y="8645"/>
                        <a:pt x="28522" y="5375"/>
                      </a:cubicBezTo>
                      <a:cubicBezTo>
                        <a:pt x="31974" y="3513"/>
                        <a:pt x="35562" y="2013"/>
                        <a:pt x="39332" y="833"/>
                      </a:cubicBezTo>
                      <a:cubicBezTo>
                        <a:pt x="39832" y="697"/>
                        <a:pt x="39605" y="-121"/>
                        <a:pt x="39060" y="15"/>
                      </a:cubicBezTo>
                      <a:lnTo>
                        <a:pt x="39060"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5" name="Google Shape;1455;p23"/>
                <p:cNvSpPr/>
                <p:nvPr/>
              </p:nvSpPr>
              <p:spPr>
                <a:xfrm>
                  <a:off x="891088" y="198381"/>
                  <a:ext cx="78577" cy="31742"/>
                </a:xfrm>
                <a:custGeom>
                  <a:rect b="b" l="l" r="r" t="t"/>
                  <a:pathLst>
                    <a:path extrusionOk="0" h="7761" w="19212">
                      <a:moveTo>
                        <a:pt x="18606" y="33"/>
                      </a:moveTo>
                      <a:cubicBezTo>
                        <a:pt x="13155" y="3758"/>
                        <a:pt x="6932" y="6120"/>
                        <a:pt x="392" y="6892"/>
                      </a:cubicBezTo>
                      <a:cubicBezTo>
                        <a:pt x="-108" y="6983"/>
                        <a:pt x="-153" y="7845"/>
                        <a:pt x="392" y="7755"/>
                      </a:cubicBezTo>
                      <a:cubicBezTo>
                        <a:pt x="7069" y="6937"/>
                        <a:pt x="13473" y="4575"/>
                        <a:pt x="19014" y="805"/>
                      </a:cubicBezTo>
                      <a:cubicBezTo>
                        <a:pt x="19468" y="487"/>
                        <a:pt x="19060" y="-239"/>
                        <a:pt x="18606" y="79"/>
                      </a:cubicBezTo>
                      <a:lnTo>
                        <a:pt x="18606" y="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6" name="Google Shape;1456;p23"/>
                <p:cNvSpPr/>
                <p:nvPr/>
              </p:nvSpPr>
              <p:spPr>
                <a:xfrm>
                  <a:off x="866339" y="177947"/>
                  <a:ext cx="63452" cy="16225"/>
                </a:xfrm>
                <a:custGeom>
                  <a:rect b="b" l="l" r="r" t="t"/>
                  <a:pathLst>
                    <a:path extrusionOk="0" h="3967" w="15514">
                      <a:moveTo>
                        <a:pt x="14892" y="79"/>
                      </a:moveTo>
                      <a:cubicBezTo>
                        <a:pt x="10850" y="3167"/>
                        <a:pt x="5308" y="3985"/>
                        <a:pt x="539" y="2168"/>
                      </a:cubicBezTo>
                      <a:cubicBezTo>
                        <a:pt x="-5" y="1941"/>
                        <a:pt x="-232" y="2804"/>
                        <a:pt x="312" y="2985"/>
                      </a:cubicBezTo>
                      <a:cubicBezTo>
                        <a:pt x="5263" y="4848"/>
                        <a:pt x="11123" y="4030"/>
                        <a:pt x="15347" y="805"/>
                      </a:cubicBezTo>
                      <a:cubicBezTo>
                        <a:pt x="15755" y="487"/>
                        <a:pt x="15347" y="-239"/>
                        <a:pt x="14892" y="79"/>
                      </a:cubicBezTo>
                      <a:lnTo>
                        <a:pt x="14892" y="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457" name="Google Shape;1457;p23"/>
              <p:cNvGrpSpPr/>
              <p:nvPr/>
            </p:nvGrpSpPr>
            <p:grpSpPr>
              <a:xfrm rot="9871805">
                <a:off x="197541" y="969098"/>
                <a:ext cx="111630" cy="295231"/>
                <a:chOff x="7145508" y="910775"/>
                <a:chExt cx="318111" cy="841320"/>
              </a:xfrm>
            </p:grpSpPr>
            <p:sp>
              <p:nvSpPr>
                <p:cNvPr id="1458" name="Google Shape;1458;p23"/>
                <p:cNvSpPr/>
                <p:nvPr/>
              </p:nvSpPr>
              <p:spPr>
                <a:xfrm>
                  <a:off x="7145508" y="910775"/>
                  <a:ext cx="318111" cy="841320"/>
                </a:xfrm>
                <a:custGeom>
                  <a:rect b="b" l="l" r="r" t="t"/>
                  <a:pathLst>
                    <a:path extrusionOk="0" h="123406" w="46661">
                      <a:moveTo>
                        <a:pt x="11662" y="1226"/>
                      </a:moveTo>
                      <a:cubicBezTo>
                        <a:pt x="15114" y="22029"/>
                        <a:pt x="8618" y="41832"/>
                        <a:pt x="3350" y="61681"/>
                      </a:cubicBezTo>
                      <a:cubicBezTo>
                        <a:pt x="-920" y="77760"/>
                        <a:pt x="-2646" y="96563"/>
                        <a:pt x="7710" y="109644"/>
                      </a:cubicBezTo>
                      <a:cubicBezTo>
                        <a:pt x="12843" y="116094"/>
                        <a:pt x="20337" y="120273"/>
                        <a:pt x="28013" y="123407"/>
                      </a:cubicBezTo>
                      <a:cubicBezTo>
                        <a:pt x="48044" y="109190"/>
                        <a:pt x="49270" y="89115"/>
                        <a:pt x="44001" y="65087"/>
                      </a:cubicBezTo>
                      <a:cubicBezTo>
                        <a:pt x="38732" y="41105"/>
                        <a:pt x="24425" y="20212"/>
                        <a:pt x="10390" y="0"/>
                      </a:cubicBezTo>
                    </a:path>
                  </a:pathLst>
                </a:custGeom>
                <a:solidFill>
                  <a:schemeClr val="lt2"/>
                </a:solidFill>
                <a:ln cap="flat" cmpd="sng" w="9525">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9" name="Google Shape;1459;p23"/>
                <p:cNvSpPr/>
                <p:nvPr/>
              </p:nvSpPr>
              <p:spPr>
                <a:xfrm>
                  <a:off x="7290783" y="1149754"/>
                  <a:ext cx="67711" cy="592373"/>
                </a:xfrm>
                <a:custGeom>
                  <a:rect b="b" l="l" r="r" t="t"/>
                  <a:pathLst>
                    <a:path extrusionOk="0" h="86890" w="9932">
                      <a:moveTo>
                        <a:pt x="5704" y="86578"/>
                      </a:moveTo>
                      <a:cubicBezTo>
                        <a:pt x="8384" y="75541"/>
                        <a:pt x="9837" y="64186"/>
                        <a:pt x="9928" y="52785"/>
                      </a:cubicBezTo>
                      <a:cubicBezTo>
                        <a:pt x="10019" y="41340"/>
                        <a:pt x="8838" y="29939"/>
                        <a:pt x="6340" y="18766"/>
                      </a:cubicBezTo>
                      <a:cubicBezTo>
                        <a:pt x="4886" y="12498"/>
                        <a:pt x="3069" y="6321"/>
                        <a:pt x="844" y="280"/>
                      </a:cubicBezTo>
                      <a:cubicBezTo>
                        <a:pt x="662" y="-220"/>
                        <a:pt x="-155" y="7"/>
                        <a:pt x="26" y="507"/>
                      </a:cubicBezTo>
                      <a:cubicBezTo>
                        <a:pt x="3978" y="11181"/>
                        <a:pt x="6658" y="22309"/>
                        <a:pt x="8020" y="33618"/>
                      </a:cubicBezTo>
                      <a:cubicBezTo>
                        <a:pt x="9383" y="44837"/>
                        <a:pt x="9428" y="56192"/>
                        <a:pt x="8202" y="67411"/>
                      </a:cubicBezTo>
                      <a:cubicBezTo>
                        <a:pt x="7520" y="73770"/>
                        <a:pt x="6385" y="80128"/>
                        <a:pt x="4886" y="86351"/>
                      </a:cubicBezTo>
                      <a:cubicBezTo>
                        <a:pt x="4750" y="86896"/>
                        <a:pt x="5567" y="87123"/>
                        <a:pt x="5704" y="86578"/>
                      </a:cubicBezTo>
                      <a:lnTo>
                        <a:pt x="5704" y="8657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0" name="Google Shape;1460;p23"/>
                <p:cNvSpPr/>
                <p:nvPr/>
              </p:nvSpPr>
              <p:spPr>
                <a:xfrm>
                  <a:off x="7282276" y="1494675"/>
                  <a:ext cx="48731" cy="252377"/>
                </a:xfrm>
                <a:custGeom>
                  <a:rect b="b" l="l" r="r" t="t"/>
                  <a:pathLst>
                    <a:path extrusionOk="0" h="37019" w="7148">
                      <a:moveTo>
                        <a:pt x="7133" y="36480"/>
                      </a:moveTo>
                      <a:cubicBezTo>
                        <a:pt x="5180" y="27123"/>
                        <a:pt x="3454" y="17721"/>
                        <a:pt x="2000" y="8274"/>
                      </a:cubicBezTo>
                      <a:cubicBezTo>
                        <a:pt x="1592" y="5640"/>
                        <a:pt x="1183" y="2960"/>
                        <a:pt x="819" y="280"/>
                      </a:cubicBezTo>
                      <a:cubicBezTo>
                        <a:pt x="774" y="-220"/>
                        <a:pt x="-43" y="7"/>
                        <a:pt x="2" y="507"/>
                      </a:cubicBezTo>
                      <a:cubicBezTo>
                        <a:pt x="1319" y="10000"/>
                        <a:pt x="2909" y="19402"/>
                        <a:pt x="4726" y="28804"/>
                      </a:cubicBezTo>
                      <a:cubicBezTo>
                        <a:pt x="5225" y="31438"/>
                        <a:pt x="5770" y="34072"/>
                        <a:pt x="6315" y="36707"/>
                      </a:cubicBezTo>
                      <a:cubicBezTo>
                        <a:pt x="6452" y="37252"/>
                        <a:pt x="7269" y="37025"/>
                        <a:pt x="7133" y="36480"/>
                      </a:cubicBezTo>
                      <a:lnTo>
                        <a:pt x="7133" y="364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1461" name="Google Shape;1461;p23"/>
            <p:cNvGrpSpPr/>
            <p:nvPr/>
          </p:nvGrpSpPr>
          <p:grpSpPr>
            <a:xfrm>
              <a:off x="-412112" y="3259272"/>
              <a:ext cx="2081197" cy="1911345"/>
              <a:chOff x="-412112" y="3259272"/>
              <a:chExt cx="2081197" cy="1911345"/>
            </a:xfrm>
          </p:grpSpPr>
          <p:grpSp>
            <p:nvGrpSpPr>
              <p:cNvPr id="1462" name="Google Shape;1462;p23"/>
              <p:cNvGrpSpPr/>
              <p:nvPr/>
            </p:nvGrpSpPr>
            <p:grpSpPr>
              <a:xfrm>
                <a:off x="-287840" y="3826959"/>
                <a:ext cx="1471105" cy="1343657"/>
                <a:chOff x="3421737" y="4180023"/>
                <a:chExt cx="807856" cy="737868"/>
              </a:xfrm>
            </p:grpSpPr>
            <p:sp>
              <p:nvSpPr>
                <p:cNvPr id="1463" name="Google Shape;1463;p23"/>
                <p:cNvSpPr/>
                <p:nvPr/>
              </p:nvSpPr>
              <p:spPr>
                <a:xfrm>
                  <a:off x="3421737" y="4180023"/>
                  <a:ext cx="378130" cy="733613"/>
                </a:xfrm>
                <a:custGeom>
                  <a:rect b="b" l="l" r="r" t="t"/>
                  <a:pathLst>
                    <a:path extrusionOk="0" h="407563" w="210072">
                      <a:moveTo>
                        <a:pt x="195575" y="351895"/>
                      </a:moveTo>
                      <a:cubicBezTo>
                        <a:pt x="204704" y="333227"/>
                        <a:pt x="214015" y="312379"/>
                        <a:pt x="208338" y="292394"/>
                      </a:cubicBezTo>
                      <a:cubicBezTo>
                        <a:pt x="202252" y="271047"/>
                        <a:pt x="181313" y="258193"/>
                        <a:pt x="164099" y="244158"/>
                      </a:cubicBezTo>
                      <a:cubicBezTo>
                        <a:pt x="159011" y="239980"/>
                        <a:pt x="153879" y="235211"/>
                        <a:pt x="151880" y="228897"/>
                      </a:cubicBezTo>
                      <a:cubicBezTo>
                        <a:pt x="149791" y="222311"/>
                        <a:pt x="151471" y="215180"/>
                        <a:pt x="153879" y="208731"/>
                      </a:cubicBezTo>
                      <a:cubicBezTo>
                        <a:pt x="158784" y="195604"/>
                        <a:pt x="166597" y="183795"/>
                        <a:pt x="173137" y="171440"/>
                      </a:cubicBezTo>
                      <a:cubicBezTo>
                        <a:pt x="179723" y="159041"/>
                        <a:pt x="185173" y="145551"/>
                        <a:pt x="184765" y="131562"/>
                      </a:cubicBezTo>
                      <a:cubicBezTo>
                        <a:pt x="184311" y="117572"/>
                        <a:pt x="176680" y="103038"/>
                        <a:pt x="163599" y="98042"/>
                      </a:cubicBezTo>
                      <a:cubicBezTo>
                        <a:pt x="157058" y="95498"/>
                        <a:pt x="148792" y="94907"/>
                        <a:pt x="145249" y="88821"/>
                      </a:cubicBezTo>
                      <a:cubicBezTo>
                        <a:pt x="143569" y="86005"/>
                        <a:pt x="143432" y="82553"/>
                        <a:pt x="143432" y="79283"/>
                      </a:cubicBezTo>
                      <a:cubicBezTo>
                        <a:pt x="143432" y="67564"/>
                        <a:pt x="144976" y="55846"/>
                        <a:pt x="144295" y="44128"/>
                      </a:cubicBezTo>
                      <a:cubicBezTo>
                        <a:pt x="143569" y="32455"/>
                        <a:pt x="140298" y="20373"/>
                        <a:pt x="132213" y="11924"/>
                      </a:cubicBezTo>
                      <a:cubicBezTo>
                        <a:pt x="123675" y="3113"/>
                        <a:pt x="110775" y="-566"/>
                        <a:pt x="98557" y="70"/>
                      </a:cubicBezTo>
                      <a:cubicBezTo>
                        <a:pt x="86293" y="660"/>
                        <a:pt x="74575" y="5066"/>
                        <a:pt x="63538" y="10471"/>
                      </a:cubicBezTo>
                      <a:cubicBezTo>
                        <a:pt x="55317" y="14468"/>
                        <a:pt x="47187" y="19146"/>
                        <a:pt x="41100" y="26005"/>
                      </a:cubicBezTo>
                      <a:cubicBezTo>
                        <a:pt x="35196" y="32727"/>
                        <a:pt x="31562" y="41084"/>
                        <a:pt x="28560" y="49487"/>
                      </a:cubicBezTo>
                      <a:cubicBezTo>
                        <a:pt x="13258" y="92500"/>
                        <a:pt x="12336" y="139056"/>
                        <a:pt x="8834" y="184567"/>
                      </a:cubicBezTo>
                      <a:cubicBezTo>
                        <a:pt x="3293" y="256558"/>
                        <a:pt x="-8925" y="330457"/>
                        <a:pt x="10873" y="399904"/>
                      </a:cubicBezTo>
                      <a:cubicBezTo>
                        <a:pt x="50957" y="409988"/>
                        <a:pt x="92607" y="407126"/>
                        <a:pt x="133530" y="406990"/>
                      </a:cubicBezTo>
                      <a:cubicBezTo>
                        <a:pt x="147111" y="406944"/>
                        <a:pt x="162781" y="410805"/>
                        <a:pt x="172138" y="399087"/>
                      </a:cubicBezTo>
                      <a:cubicBezTo>
                        <a:pt x="182494" y="386187"/>
                        <a:pt x="188353" y="366702"/>
                        <a:pt x="195575" y="35189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4" name="Google Shape;1464;p23"/>
                <p:cNvSpPr/>
                <p:nvPr/>
              </p:nvSpPr>
              <p:spPr>
                <a:xfrm>
                  <a:off x="3700624" y="4562826"/>
                  <a:ext cx="528968" cy="348757"/>
                </a:xfrm>
                <a:custGeom>
                  <a:rect b="b" l="l" r="r" t="t"/>
                  <a:pathLst>
                    <a:path extrusionOk="0" h="193754" w="293871">
                      <a:moveTo>
                        <a:pt x="6627" y="193754"/>
                      </a:moveTo>
                      <a:lnTo>
                        <a:pt x="235863" y="193754"/>
                      </a:lnTo>
                      <a:cubicBezTo>
                        <a:pt x="250034" y="191347"/>
                        <a:pt x="272244" y="192028"/>
                        <a:pt x="286643" y="191756"/>
                      </a:cubicBezTo>
                      <a:cubicBezTo>
                        <a:pt x="290140" y="180764"/>
                        <a:pt x="293683" y="169545"/>
                        <a:pt x="293865" y="158009"/>
                      </a:cubicBezTo>
                      <a:cubicBezTo>
                        <a:pt x="294046" y="146472"/>
                        <a:pt x="290322" y="134299"/>
                        <a:pt x="281465" y="126896"/>
                      </a:cubicBezTo>
                      <a:cubicBezTo>
                        <a:pt x="272108" y="118993"/>
                        <a:pt x="258936" y="117766"/>
                        <a:pt x="246718" y="118130"/>
                      </a:cubicBezTo>
                      <a:cubicBezTo>
                        <a:pt x="224417" y="118856"/>
                        <a:pt x="202252" y="123943"/>
                        <a:pt x="181858" y="133028"/>
                      </a:cubicBezTo>
                      <a:cubicBezTo>
                        <a:pt x="190579" y="116949"/>
                        <a:pt x="191260" y="95783"/>
                        <a:pt x="180450" y="81021"/>
                      </a:cubicBezTo>
                      <a:cubicBezTo>
                        <a:pt x="169640" y="66305"/>
                        <a:pt x="146430" y="61082"/>
                        <a:pt x="132078" y="72482"/>
                      </a:cubicBezTo>
                      <a:cubicBezTo>
                        <a:pt x="139935" y="52815"/>
                        <a:pt x="136347" y="29106"/>
                        <a:pt x="123130" y="12618"/>
                      </a:cubicBezTo>
                      <a:cubicBezTo>
                        <a:pt x="116998" y="4942"/>
                        <a:pt x="107596" y="-1507"/>
                        <a:pt x="97922" y="310"/>
                      </a:cubicBezTo>
                      <a:cubicBezTo>
                        <a:pt x="89337" y="1944"/>
                        <a:pt x="83205" y="9621"/>
                        <a:pt x="79118" y="17342"/>
                      </a:cubicBezTo>
                      <a:cubicBezTo>
                        <a:pt x="71533" y="31786"/>
                        <a:pt x="68262" y="48500"/>
                        <a:pt x="69806" y="64715"/>
                      </a:cubicBezTo>
                      <a:cubicBezTo>
                        <a:pt x="58678" y="61809"/>
                        <a:pt x="46279" y="59038"/>
                        <a:pt x="36195" y="64579"/>
                      </a:cubicBezTo>
                      <a:cubicBezTo>
                        <a:pt x="28520" y="68803"/>
                        <a:pt x="23932" y="77070"/>
                        <a:pt x="20934" y="85336"/>
                      </a:cubicBezTo>
                      <a:cubicBezTo>
                        <a:pt x="13712" y="105366"/>
                        <a:pt x="13622" y="127849"/>
                        <a:pt x="20662" y="147925"/>
                      </a:cubicBezTo>
                      <a:cubicBezTo>
                        <a:pt x="13758" y="145881"/>
                        <a:pt x="5673" y="149152"/>
                        <a:pt x="2085" y="155374"/>
                      </a:cubicBezTo>
                      <a:cubicBezTo>
                        <a:pt x="-1549" y="161597"/>
                        <a:pt x="-322" y="170226"/>
                        <a:pt x="4901" y="175177"/>
                      </a:cubicBezTo>
                      <a:cubicBezTo>
                        <a:pt x="4901" y="180401"/>
                        <a:pt x="6627" y="188531"/>
                        <a:pt x="6627" y="19375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5" name="Google Shape;1465;p23"/>
                <p:cNvSpPr/>
                <p:nvPr/>
              </p:nvSpPr>
              <p:spPr>
                <a:xfrm>
                  <a:off x="3522168" y="4403622"/>
                  <a:ext cx="381526" cy="463106"/>
                </a:xfrm>
                <a:custGeom>
                  <a:rect b="b" l="l" r="r" t="t"/>
                  <a:pathLst>
                    <a:path extrusionOk="0" h="257281" w="211959">
                      <a:moveTo>
                        <a:pt x="31368" y="123997"/>
                      </a:moveTo>
                      <a:cubicBezTo>
                        <a:pt x="50127" y="100152"/>
                        <a:pt x="74109" y="81075"/>
                        <a:pt x="98136" y="62544"/>
                      </a:cubicBezTo>
                      <a:cubicBezTo>
                        <a:pt x="103359" y="83755"/>
                        <a:pt x="112625" y="104012"/>
                        <a:pt x="125615" y="121635"/>
                      </a:cubicBezTo>
                      <a:cubicBezTo>
                        <a:pt x="117667" y="110825"/>
                        <a:pt x="127795" y="59273"/>
                        <a:pt x="128295" y="45012"/>
                      </a:cubicBezTo>
                      <a:cubicBezTo>
                        <a:pt x="128386" y="43104"/>
                        <a:pt x="128432" y="41287"/>
                        <a:pt x="128522" y="39607"/>
                      </a:cubicBezTo>
                      <a:cubicBezTo>
                        <a:pt x="154094" y="21257"/>
                        <a:pt x="181300" y="5359"/>
                        <a:pt x="211959" y="0"/>
                      </a:cubicBezTo>
                      <a:cubicBezTo>
                        <a:pt x="208825" y="91158"/>
                        <a:pt x="161543" y="179773"/>
                        <a:pt x="87599" y="233188"/>
                      </a:cubicBezTo>
                      <a:cubicBezTo>
                        <a:pt x="62708" y="251174"/>
                        <a:pt x="29597" y="265481"/>
                        <a:pt x="2072" y="251901"/>
                      </a:cubicBezTo>
                      <a:cubicBezTo>
                        <a:pt x="4162" y="239228"/>
                        <a:pt x="1209" y="225193"/>
                        <a:pt x="256" y="212385"/>
                      </a:cubicBezTo>
                      <a:cubicBezTo>
                        <a:pt x="-2061" y="180500"/>
                        <a:pt x="11611" y="149115"/>
                        <a:pt x="31368" y="12399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6" name="Google Shape;1466;p23"/>
                <p:cNvSpPr/>
                <p:nvPr/>
              </p:nvSpPr>
              <p:spPr>
                <a:xfrm>
                  <a:off x="3470436" y="4355051"/>
                  <a:ext cx="126317" cy="504518"/>
                </a:xfrm>
                <a:custGeom>
                  <a:rect b="b" l="l" r="r" t="t"/>
                  <a:pathLst>
                    <a:path extrusionOk="0" h="280288" w="70176">
                      <a:moveTo>
                        <a:pt x="31762" y="280288"/>
                      </a:moveTo>
                      <a:cubicBezTo>
                        <a:pt x="8053" y="238729"/>
                        <a:pt x="-382" y="189902"/>
                        <a:pt x="13" y="142120"/>
                      </a:cubicBezTo>
                      <a:cubicBezTo>
                        <a:pt x="408" y="94292"/>
                        <a:pt x="9188" y="47010"/>
                        <a:pt x="17908" y="0"/>
                      </a:cubicBezTo>
                      <a:cubicBezTo>
                        <a:pt x="50566" y="33565"/>
                        <a:pt x="66599" y="80757"/>
                        <a:pt x="69597" y="127449"/>
                      </a:cubicBezTo>
                      <a:cubicBezTo>
                        <a:pt x="72595" y="174187"/>
                        <a:pt x="63556" y="220878"/>
                        <a:pt x="51792" y="266208"/>
                      </a:cubicBezTo>
                      <a:cubicBezTo>
                        <a:pt x="49612" y="274701"/>
                        <a:pt x="40482" y="279516"/>
                        <a:pt x="31762" y="28028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7" name="Google Shape;1467;p23"/>
                <p:cNvSpPr/>
                <p:nvPr/>
              </p:nvSpPr>
              <p:spPr>
                <a:xfrm>
                  <a:off x="3556970" y="4649825"/>
                  <a:ext cx="440912" cy="268065"/>
                </a:xfrm>
                <a:custGeom>
                  <a:rect b="b" l="l" r="r" t="t"/>
                  <a:pathLst>
                    <a:path extrusionOk="0" h="148925" w="244951">
                      <a:moveTo>
                        <a:pt x="0" y="136896"/>
                      </a:moveTo>
                      <a:cubicBezTo>
                        <a:pt x="26662" y="97199"/>
                        <a:pt x="66677" y="67948"/>
                        <a:pt x="109690" y="47055"/>
                      </a:cubicBezTo>
                      <a:cubicBezTo>
                        <a:pt x="152703" y="26207"/>
                        <a:pt x="198941" y="13035"/>
                        <a:pt x="244951" y="0"/>
                      </a:cubicBezTo>
                      <a:cubicBezTo>
                        <a:pt x="229372" y="44194"/>
                        <a:pt x="194217" y="79485"/>
                        <a:pt x="153702" y="102922"/>
                      </a:cubicBezTo>
                      <a:cubicBezTo>
                        <a:pt x="113142" y="126359"/>
                        <a:pt x="67313" y="138986"/>
                        <a:pt x="21484" y="148615"/>
                      </a:cubicBezTo>
                      <a:cubicBezTo>
                        <a:pt x="12945" y="150386"/>
                        <a:pt x="4542" y="144345"/>
                        <a:pt x="0" y="13689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8" name="Google Shape;1468;p23"/>
                <p:cNvSpPr/>
                <p:nvPr/>
              </p:nvSpPr>
              <p:spPr>
                <a:xfrm>
                  <a:off x="3597140" y="4673211"/>
                  <a:ext cx="379818" cy="217123"/>
                </a:xfrm>
                <a:custGeom>
                  <a:rect b="b" l="l" r="r" t="t"/>
                  <a:pathLst>
                    <a:path extrusionOk="0" h="120624" w="211010">
                      <a:moveTo>
                        <a:pt x="210282" y="91"/>
                      </a:moveTo>
                      <a:cubicBezTo>
                        <a:pt x="197655" y="10129"/>
                        <a:pt x="184847" y="19894"/>
                        <a:pt x="171721" y="29205"/>
                      </a:cubicBezTo>
                      <a:cubicBezTo>
                        <a:pt x="158685" y="38471"/>
                        <a:pt x="145331" y="47328"/>
                        <a:pt x="131569" y="55504"/>
                      </a:cubicBezTo>
                      <a:cubicBezTo>
                        <a:pt x="117898" y="63680"/>
                        <a:pt x="103772" y="71265"/>
                        <a:pt x="89283" y="77987"/>
                      </a:cubicBezTo>
                      <a:cubicBezTo>
                        <a:pt x="74975" y="84573"/>
                        <a:pt x="60214" y="89978"/>
                        <a:pt x="45589" y="95792"/>
                      </a:cubicBezTo>
                      <a:cubicBezTo>
                        <a:pt x="31463" y="101424"/>
                        <a:pt x="17383" y="107646"/>
                        <a:pt x="4846" y="116367"/>
                      </a:cubicBezTo>
                      <a:cubicBezTo>
                        <a:pt x="3257" y="117503"/>
                        <a:pt x="1713" y="118638"/>
                        <a:pt x="168" y="119819"/>
                      </a:cubicBezTo>
                      <a:cubicBezTo>
                        <a:pt x="-241" y="120137"/>
                        <a:pt x="168" y="120863"/>
                        <a:pt x="622" y="120546"/>
                      </a:cubicBezTo>
                      <a:cubicBezTo>
                        <a:pt x="12977" y="111053"/>
                        <a:pt x="27057" y="104285"/>
                        <a:pt x="41410" y="98426"/>
                      </a:cubicBezTo>
                      <a:cubicBezTo>
                        <a:pt x="55763" y="92521"/>
                        <a:pt x="70524" y="87298"/>
                        <a:pt x="84786" y="80939"/>
                      </a:cubicBezTo>
                      <a:cubicBezTo>
                        <a:pt x="99321" y="74444"/>
                        <a:pt x="113537" y="67086"/>
                        <a:pt x="127345" y="59047"/>
                      </a:cubicBezTo>
                      <a:cubicBezTo>
                        <a:pt x="141198" y="50962"/>
                        <a:pt x="154688" y="42196"/>
                        <a:pt x="167860" y="33021"/>
                      </a:cubicBezTo>
                      <a:cubicBezTo>
                        <a:pt x="180896" y="23891"/>
                        <a:pt x="193658" y="14308"/>
                        <a:pt x="206149" y="4451"/>
                      </a:cubicBezTo>
                      <a:cubicBezTo>
                        <a:pt x="207739" y="3180"/>
                        <a:pt x="209283" y="1953"/>
                        <a:pt x="210873" y="682"/>
                      </a:cubicBezTo>
                      <a:cubicBezTo>
                        <a:pt x="211281" y="364"/>
                        <a:pt x="210691" y="-227"/>
                        <a:pt x="210282" y="91"/>
                      </a:cubicBezTo>
                      <a:lnTo>
                        <a:pt x="210282" y="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9" name="Google Shape;1469;p23"/>
                <p:cNvSpPr/>
                <p:nvPr/>
              </p:nvSpPr>
              <p:spPr>
                <a:xfrm>
                  <a:off x="3744073" y="4731618"/>
                  <a:ext cx="57348" cy="82903"/>
                </a:xfrm>
                <a:custGeom>
                  <a:rect b="b" l="l" r="r" t="t"/>
                  <a:pathLst>
                    <a:path extrusionOk="0" h="46057" w="31860">
                      <a:moveTo>
                        <a:pt x="31010" y="168"/>
                      </a:moveTo>
                      <a:cubicBezTo>
                        <a:pt x="22335" y="11478"/>
                        <a:pt x="14159" y="23151"/>
                        <a:pt x="6438" y="35142"/>
                      </a:cubicBezTo>
                      <a:cubicBezTo>
                        <a:pt x="4303" y="38548"/>
                        <a:pt x="2168" y="41955"/>
                        <a:pt x="79" y="45407"/>
                      </a:cubicBezTo>
                      <a:cubicBezTo>
                        <a:pt x="-239" y="45906"/>
                        <a:pt x="488" y="46315"/>
                        <a:pt x="805" y="45861"/>
                      </a:cubicBezTo>
                      <a:cubicBezTo>
                        <a:pt x="8209" y="33688"/>
                        <a:pt x="16112" y="21788"/>
                        <a:pt x="24515" y="10297"/>
                      </a:cubicBezTo>
                      <a:cubicBezTo>
                        <a:pt x="26877" y="7027"/>
                        <a:pt x="29284" y="3802"/>
                        <a:pt x="31782" y="622"/>
                      </a:cubicBezTo>
                      <a:cubicBezTo>
                        <a:pt x="32100" y="168"/>
                        <a:pt x="31373" y="-240"/>
                        <a:pt x="31010" y="168"/>
                      </a:cubicBezTo>
                      <a:lnTo>
                        <a:pt x="31010" y="16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0" name="Google Shape;1470;p23"/>
                <p:cNvSpPr/>
                <p:nvPr/>
              </p:nvSpPr>
              <p:spPr>
                <a:xfrm>
                  <a:off x="3692376" y="4839501"/>
                  <a:ext cx="121153" cy="9432"/>
                </a:xfrm>
                <a:custGeom>
                  <a:rect b="b" l="l" r="r" t="t"/>
                  <a:pathLst>
                    <a:path extrusionOk="0" h="5240" w="67307">
                      <a:moveTo>
                        <a:pt x="66768" y="15"/>
                      </a:moveTo>
                      <a:cubicBezTo>
                        <a:pt x="58274" y="1831"/>
                        <a:pt x="49645" y="3103"/>
                        <a:pt x="40969" y="3784"/>
                      </a:cubicBezTo>
                      <a:cubicBezTo>
                        <a:pt x="32339" y="4466"/>
                        <a:pt x="23664" y="4557"/>
                        <a:pt x="15034" y="4102"/>
                      </a:cubicBezTo>
                      <a:cubicBezTo>
                        <a:pt x="10129" y="3830"/>
                        <a:pt x="5269" y="3375"/>
                        <a:pt x="409" y="2740"/>
                      </a:cubicBezTo>
                      <a:cubicBezTo>
                        <a:pt x="-136" y="2694"/>
                        <a:pt x="-136" y="3512"/>
                        <a:pt x="409" y="3603"/>
                      </a:cubicBezTo>
                      <a:cubicBezTo>
                        <a:pt x="9039" y="4738"/>
                        <a:pt x="17805" y="5283"/>
                        <a:pt x="26525" y="5238"/>
                      </a:cubicBezTo>
                      <a:cubicBezTo>
                        <a:pt x="35201" y="5192"/>
                        <a:pt x="43830" y="4557"/>
                        <a:pt x="52415" y="3375"/>
                      </a:cubicBezTo>
                      <a:cubicBezTo>
                        <a:pt x="57320" y="2740"/>
                        <a:pt x="62180" y="1877"/>
                        <a:pt x="66995" y="832"/>
                      </a:cubicBezTo>
                      <a:cubicBezTo>
                        <a:pt x="67540" y="741"/>
                        <a:pt x="67313" y="-122"/>
                        <a:pt x="66768" y="15"/>
                      </a:cubicBezTo>
                      <a:lnTo>
                        <a:pt x="66768"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1" name="Google Shape;1471;p23"/>
                <p:cNvSpPr/>
                <p:nvPr/>
              </p:nvSpPr>
              <p:spPr>
                <a:xfrm>
                  <a:off x="3574027" y="4716381"/>
                  <a:ext cx="217739" cy="151990"/>
                </a:xfrm>
                <a:custGeom>
                  <a:rect b="b" l="l" r="r" t="t"/>
                  <a:pathLst>
                    <a:path extrusionOk="0" h="84439" w="120966">
                      <a:moveTo>
                        <a:pt x="120427" y="2"/>
                      </a:moveTo>
                      <a:cubicBezTo>
                        <a:pt x="111297" y="1410"/>
                        <a:pt x="102395" y="4181"/>
                        <a:pt x="93947" y="7905"/>
                      </a:cubicBezTo>
                      <a:cubicBezTo>
                        <a:pt x="85498" y="11675"/>
                        <a:pt x="77369" y="16444"/>
                        <a:pt x="69738" y="21758"/>
                      </a:cubicBezTo>
                      <a:cubicBezTo>
                        <a:pt x="61926" y="27118"/>
                        <a:pt x="54522" y="32977"/>
                        <a:pt x="47345" y="39109"/>
                      </a:cubicBezTo>
                      <a:cubicBezTo>
                        <a:pt x="39851" y="45422"/>
                        <a:pt x="32584" y="51963"/>
                        <a:pt x="25317" y="58503"/>
                      </a:cubicBezTo>
                      <a:cubicBezTo>
                        <a:pt x="17459" y="65589"/>
                        <a:pt x="9738" y="72856"/>
                        <a:pt x="2697" y="80759"/>
                      </a:cubicBezTo>
                      <a:cubicBezTo>
                        <a:pt x="1835" y="81713"/>
                        <a:pt x="972" y="82712"/>
                        <a:pt x="108" y="83711"/>
                      </a:cubicBezTo>
                      <a:cubicBezTo>
                        <a:pt x="-255" y="84120"/>
                        <a:pt x="381" y="84711"/>
                        <a:pt x="744" y="84302"/>
                      </a:cubicBezTo>
                      <a:cubicBezTo>
                        <a:pt x="7558" y="76308"/>
                        <a:pt x="15143" y="68950"/>
                        <a:pt x="22909" y="61864"/>
                      </a:cubicBezTo>
                      <a:cubicBezTo>
                        <a:pt x="30222" y="55187"/>
                        <a:pt x="37535" y="48601"/>
                        <a:pt x="45029" y="42197"/>
                      </a:cubicBezTo>
                      <a:cubicBezTo>
                        <a:pt x="52206" y="36020"/>
                        <a:pt x="59564" y="29979"/>
                        <a:pt x="67285" y="24483"/>
                      </a:cubicBezTo>
                      <a:cubicBezTo>
                        <a:pt x="75007" y="18987"/>
                        <a:pt x="82773" y="14173"/>
                        <a:pt x="91176" y="10130"/>
                      </a:cubicBezTo>
                      <a:cubicBezTo>
                        <a:pt x="99579" y="6134"/>
                        <a:pt x="108209" y="3136"/>
                        <a:pt x="117247" y="1410"/>
                      </a:cubicBezTo>
                      <a:cubicBezTo>
                        <a:pt x="118383" y="1183"/>
                        <a:pt x="119518" y="1001"/>
                        <a:pt x="120654" y="819"/>
                      </a:cubicBezTo>
                      <a:cubicBezTo>
                        <a:pt x="121199" y="774"/>
                        <a:pt x="120972" y="-43"/>
                        <a:pt x="120427" y="2"/>
                      </a:cubicBezTo>
                      <a:lnTo>
                        <a:pt x="120427" y="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2" name="Google Shape;1472;p23"/>
                <p:cNvSpPr/>
                <p:nvPr/>
              </p:nvSpPr>
              <p:spPr>
                <a:xfrm>
                  <a:off x="3548646" y="4418559"/>
                  <a:ext cx="333085" cy="419627"/>
                </a:xfrm>
                <a:custGeom>
                  <a:rect b="b" l="l" r="r" t="t"/>
                  <a:pathLst>
                    <a:path extrusionOk="0" h="233126" w="185047">
                      <a:moveTo>
                        <a:pt x="184261" y="197"/>
                      </a:moveTo>
                      <a:cubicBezTo>
                        <a:pt x="175177" y="17502"/>
                        <a:pt x="165548" y="34489"/>
                        <a:pt x="155328" y="51113"/>
                      </a:cubicBezTo>
                      <a:cubicBezTo>
                        <a:pt x="145154" y="67737"/>
                        <a:pt x="134389" y="84042"/>
                        <a:pt x="123080" y="99985"/>
                      </a:cubicBezTo>
                      <a:cubicBezTo>
                        <a:pt x="111816" y="115927"/>
                        <a:pt x="99961" y="131461"/>
                        <a:pt x="87607" y="146632"/>
                      </a:cubicBezTo>
                      <a:cubicBezTo>
                        <a:pt x="75343" y="161756"/>
                        <a:pt x="62535" y="176472"/>
                        <a:pt x="49227" y="190689"/>
                      </a:cubicBezTo>
                      <a:cubicBezTo>
                        <a:pt x="35919" y="204906"/>
                        <a:pt x="22247" y="218168"/>
                        <a:pt x="6077" y="228706"/>
                      </a:cubicBezTo>
                      <a:cubicBezTo>
                        <a:pt x="4170" y="229932"/>
                        <a:pt x="2217" y="231158"/>
                        <a:pt x="218" y="232339"/>
                      </a:cubicBezTo>
                      <a:cubicBezTo>
                        <a:pt x="-281" y="232612"/>
                        <a:pt x="173" y="233339"/>
                        <a:pt x="627" y="233066"/>
                      </a:cubicBezTo>
                      <a:cubicBezTo>
                        <a:pt x="17114" y="223392"/>
                        <a:pt x="31422" y="210492"/>
                        <a:pt x="44639" y="196775"/>
                      </a:cubicBezTo>
                      <a:cubicBezTo>
                        <a:pt x="58174" y="182741"/>
                        <a:pt x="71028" y="168024"/>
                        <a:pt x="83473" y="153036"/>
                      </a:cubicBezTo>
                      <a:cubicBezTo>
                        <a:pt x="95873" y="138047"/>
                        <a:pt x="107910" y="122513"/>
                        <a:pt x="119355" y="106662"/>
                      </a:cubicBezTo>
                      <a:cubicBezTo>
                        <a:pt x="130801" y="90765"/>
                        <a:pt x="141748" y="74504"/>
                        <a:pt x="152149" y="57926"/>
                      </a:cubicBezTo>
                      <a:cubicBezTo>
                        <a:pt x="162504" y="41302"/>
                        <a:pt x="172361" y="24360"/>
                        <a:pt x="181581" y="7101"/>
                      </a:cubicBezTo>
                      <a:cubicBezTo>
                        <a:pt x="182762" y="4966"/>
                        <a:pt x="183898" y="2786"/>
                        <a:pt x="184987" y="651"/>
                      </a:cubicBezTo>
                      <a:cubicBezTo>
                        <a:pt x="185260" y="151"/>
                        <a:pt x="184533" y="-258"/>
                        <a:pt x="184261" y="197"/>
                      </a:cubicBezTo>
                      <a:lnTo>
                        <a:pt x="184261"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3" name="Google Shape;1473;p23"/>
                <p:cNvSpPr/>
                <p:nvPr/>
              </p:nvSpPr>
              <p:spPr>
                <a:xfrm>
                  <a:off x="3748385" y="4628595"/>
                  <a:ext cx="96881" cy="10028"/>
                </a:xfrm>
                <a:custGeom>
                  <a:rect b="b" l="l" r="r" t="t"/>
                  <a:pathLst>
                    <a:path extrusionOk="0" h="5571" w="53823">
                      <a:moveTo>
                        <a:pt x="53187" y="29"/>
                      </a:moveTo>
                      <a:cubicBezTo>
                        <a:pt x="50144" y="1346"/>
                        <a:pt x="46828" y="1710"/>
                        <a:pt x="43558" y="1937"/>
                      </a:cubicBezTo>
                      <a:cubicBezTo>
                        <a:pt x="40152" y="2164"/>
                        <a:pt x="36745" y="2391"/>
                        <a:pt x="33293" y="2618"/>
                      </a:cubicBezTo>
                      <a:cubicBezTo>
                        <a:pt x="26298" y="3026"/>
                        <a:pt x="19349" y="3481"/>
                        <a:pt x="12354" y="3935"/>
                      </a:cubicBezTo>
                      <a:cubicBezTo>
                        <a:pt x="8357" y="4208"/>
                        <a:pt x="4360" y="4480"/>
                        <a:pt x="409" y="4707"/>
                      </a:cubicBezTo>
                      <a:cubicBezTo>
                        <a:pt x="-136" y="4753"/>
                        <a:pt x="-136" y="5615"/>
                        <a:pt x="409" y="5570"/>
                      </a:cubicBezTo>
                      <a:cubicBezTo>
                        <a:pt x="14625" y="4662"/>
                        <a:pt x="28887" y="3753"/>
                        <a:pt x="43149" y="2799"/>
                      </a:cubicBezTo>
                      <a:cubicBezTo>
                        <a:pt x="46737" y="2572"/>
                        <a:pt x="50280" y="2209"/>
                        <a:pt x="53596" y="801"/>
                      </a:cubicBezTo>
                      <a:cubicBezTo>
                        <a:pt x="54096" y="574"/>
                        <a:pt x="53687" y="-153"/>
                        <a:pt x="53187" y="29"/>
                      </a:cubicBezTo>
                      <a:lnTo>
                        <a:pt x="53187" y="2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4" name="Google Shape;1474;p23"/>
                <p:cNvSpPr/>
                <p:nvPr/>
              </p:nvSpPr>
              <p:spPr>
                <a:xfrm>
                  <a:off x="3602347" y="4594386"/>
                  <a:ext cx="46991" cy="157356"/>
                </a:xfrm>
                <a:custGeom>
                  <a:rect b="b" l="l" r="r" t="t"/>
                  <a:pathLst>
                    <a:path extrusionOk="0" h="87420" w="26106">
                      <a:moveTo>
                        <a:pt x="26027" y="86843"/>
                      </a:moveTo>
                      <a:cubicBezTo>
                        <a:pt x="18896" y="77396"/>
                        <a:pt x="13900" y="66631"/>
                        <a:pt x="10357" y="55413"/>
                      </a:cubicBezTo>
                      <a:cubicBezTo>
                        <a:pt x="6815" y="44058"/>
                        <a:pt x="4680" y="32294"/>
                        <a:pt x="3136" y="20485"/>
                      </a:cubicBezTo>
                      <a:cubicBezTo>
                        <a:pt x="2273" y="13808"/>
                        <a:pt x="1546" y="7086"/>
                        <a:pt x="865" y="409"/>
                      </a:cubicBezTo>
                      <a:cubicBezTo>
                        <a:pt x="819" y="-136"/>
                        <a:pt x="-44" y="-136"/>
                        <a:pt x="2" y="409"/>
                      </a:cubicBezTo>
                      <a:cubicBezTo>
                        <a:pt x="1228" y="12400"/>
                        <a:pt x="2545" y="24391"/>
                        <a:pt x="4771" y="36246"/>
                      </a:cubicBezTo>
                      <a:cubicBezTo>
                        <a:pt x="7042" y="48100"/>
                        <a:pt x="10130" y="59410"/>
                        <a:pt x="15127" y="70174"/>
                      </a:cubicBezTo>
                      <a:cubicBezTo>
                        <a:pt x="17897" y="76170"/>
                        <a:pt x="21258" y="81938"/>
                        <a:pt x="25301" y="87252"/>
                      </a:cubicBezTo>
                      <a:cubicBezTo>
                        <a:pt x="25619" y="87661"/>
                        <a:pt x="26345" y="87252"/>
                        <a:pt x="26027" y="86798"/>
                      </a:cubicBezTo>
                      <a:lnTo>
                        <a:pt x="26027" y="867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5" name="Google Shape;1475;p23"/>
                <p:cNvSpPr/>
                <p:nvPr/>
              </p:nvSpPr>
              <p:spPr>
                <a:xfrm>
                  <a:off x="3526452" y="4555337"/>
                  <a:ext cx="124220" cy="289791"/>
                </a:xfrm>
                <a:custGeom>
                  <a:rect b="b" l="l" r="r" t="t"/>
                  <a:pathLst>
                    <a:path extrusionOk="0" h="160995" w="69011">
                      <a:moveTo>
                        <a:pt x="68504" y="26"/>
                      </a:moveTo>
                      <a:cubicBezTo>
                        <a:pt x="58285" y="4114"/>
                        <a:pt x="49655" y="11290"/>
                        <a:pt x="42524" y="19602"/>
                      </a:cubicBezTo>
                      <a:cubicBezTo>
                        <a:pt x="35075" y="28368"/>
                        <a:pt x="29034" y="38270"/>
                        <a:pt x="23402" y="48262"/>
                      </a:cubicBezTo>
                      <a:cubicBezTo>
                        <a:pt x="17088" y="59481"/>
                        <a:pt x="11411" y="71109"/>
                        <a:pt x="7187" y="83281"/>
                      </a:cubicBezTo>
                      <a:cubicBezTo>
                        <a:pt x="3099" y="95182"/>
                        <a:pt x="419" y="107626"/>
                        <a:pt x="56" y="120253"/>
                      </a:cubicBezTo>
                      <a:cubicBezTo>
                        <a:pt x="-353" y="132653"/>
                        <a:pt x="1464" y="145189"/>
                        <a:pt x="6051" y="156680"/>
                      </a:cubicBezTo>
                      <a:cubicBezTo>
                        <a:pt x="6597" y="158089"/>
                        <a:pt x="7187" y="159451"/>
                        <a:pt x="7823" y="160768"/>
                      </a:cubicBezTo>
                      <a:cubicBezTo>
                        <a:pt x="8050" y="161268"/>
                        <a:pt x="8777" y="160859"/>
                        <a:pt x="8550" y="160360"/>
                      </a:cubicBezTo>
                      <a:cubicBezTo>
                        <a:pt x="3326" y="149141"/>
                        <a:pt x="964" y="136832"/>
                        <a:pt x="828" y="124523"/>
                      </a:cubicBezTo>
                      <a:cubicBezTo>
                        <a:pt x="737" y="112032"/>
                        <a:pt x="2917" y="99633"/>
                        <a:pt x="6597" y="87778"/>
                      </a:cubicBezTo>
                      <a:cubicBezTo>
                        <a:pt x="10366" y="75696"/>
                        <a:pt x="15681" y="64114"/>
                        <a:pt x="21721" y="53031"/>
                      </a:cubicBezTo>
                      <a:cubicBezTo>
                        <a:pt x="27263" y="42857"/>
                        <a:pt x="33167" y="32774"/>
                        <a:pt x="40344" y="23645"/>
                      </a:cubicBezTo>
                      <a:cubicBezTo>
                        <a:pt x="47066" y="15105"/>
                        <a:pt x="55105" y="7384"/>
                        <a:pt x="64962" y="2524"/>
                      </a:cubicBezTo>
                      <a:cubicBezTo>
                        <a:pt x="66188" y="1934"/>
                        <a:pt x="67460" y="1343"/>
                        <a:pt x="68731" y="844"/>
                      </a:cubicBezTo>
                      <a:cubicBezTo>
                        <a:pt x="69231" y="662"/>
                        <a:pt x="69004" y="-156"/>
                        <a:pt x="68504" y="26"/>
                      </a:cubicBezTo>
                      <a:lnTo>
                        <a:pt x="68504" y="2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6" name="Google Shape;1476;p23"/>
                <p:cNvSpPr/>
                <p:nvPr/>
              </p:nvSpPr>
              <p:spPr>
                <a:xfrm>
                  <a:off x="3509132" y="4376557"/>
                  <a:ext cx="26001" cy="332829"/>
                </a:xfrm>
                <a:custGeom>
                  <a:rect b="b" l="l" r="r" t="t"/>
                  <a:pathLst>
                    <a:path extrusionOk="0" h="184905" w="14445">
                      <a:moveTo>
                        <a:pt x="2" y="409"/>
                      </a:moveTo>
                      <a:cubicBezTo>
                        <a:pt x="2863" y="24254"/>
                        <a:pt x="5270" y="48145"/>
                        <a:pt x="7269" y="72082"/>
                      </a:cubicBezTo>
                      <a:cubicBezTo>
                        <a:pt x="9268" y="95973"/>
                        <a:pt x="10857" y="119955"/>
                        <a:pt x="12038" y="143936"/>
                      </a:cubicBezTo>
                      <a:cubicBezTo>
                        <a:pt x="12674" y="157426"/>
                        <a:pt x="13174" y="170961"/>
                        <a:pt x="13583" y="184497"/>
                      </a:cubicBezTo>
                      <a:cubicBezTo>
                        <a:pt x="13583" y="185042"/>
                        <a:pt x="14445" y="185042"/>
                        <a:pt x="14445" y="184497"/>
                      </a:cubicBezTo>
                      <a:cubicBezTo>
                        <a:pt x="13764" y="160470"/>
                        <a:pt x="12629" y="136488"/>
                        <a:pt x="11130" y="112551"/>
                      </a:cubicBezTo>
                      <a:cubicBezTo>
                        <a:pt x="9585" y="88569"/>
                        <a:pt x="7632" y="64633"/>
                        <a:pt x="5270" y="40742"/>
                      </a:cubicBezTo>
                      <a:cubicBezTo>
                        <a:pt x="3908" y="27297"/>
                        <a:pt x="2455" y="13853"/>
                        <a:pt x="865" y="409"/>
                      </a:cubicBezTo>
                      <a:cubicBezTo>
                        <a:pt x="774" y="-136"/>
                        <a:pt x="-43" y="-136"/>
                        <a:pt x="2" y="409"/>
                      </a:cubicBezTo>
                      <a:lnTo>
                        <a:pt x="2"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7" name="Google Shape;1477;p23"/>
                <p:cNvSpPr/>
                <p:nvPr/>
              </p:nvSpPr>
              <p:spPr>
                <a:xfrm>
                  <a:off x="3531707" y="4518842"/>
                  <a:ext cx="28622" cy="93436"/>
                </a:xfrm>
                <a:custGeom>
                  <a:rect b="b" l="l" r="r" t="t"/>
                  <a:pathLst>
                    <a:path extrusionOk="0" h="51909" w="15901">
                      <a:moveTo>
                        <a:pt x="15077" y="313"/>
                      </a:moveTo>
                      <a:cubicBezTo>
                        <a:pt x="12715" y="13893"/>
                        <a:pt x="9127" y="27292"/>
                        <a:pt x="4404" y="40237"/>
                      </a:cubicBezTo>
                      <a:cubicBezTo>
                        <a:pt x="3041" y="43961"/>
                        <a:pt x="1587" y="47640"/>
                        <a:pt x="43" y="51274"/>
                      </a:cubicBezTo>
                      <a:cubicBezTo>
                        <a:pt x="-184" y="51774"/>
                        <a:pt x="543" y="52182"/>
                        <a:pt x="770" y="51683"/>
                      </a:cubicBezTo>
                      <a:cubicBezTo>
                        <a:pt x="6220" y="38874"/>
                        <a:pt x="10535" y="25611"/>
                        <a:pt x="13579" y="12031"/>
                      </a:cubicBezTo>
                      <a:cubicBezTo>
                        <a:pt x="14487" y="8215"/>
                        <a:pt x="15214" y="4400"/>
                        <a:pt x="15895" y="540"/>
                      </a:cubicBezTo>
                      <a:cubicBezTo>
                        <a:pt x="15986" y="-5"/>
                        <a:pt x="15168" y="-233"/>
                        <a:pt x="15077" y="313"/>
                      </a:cubicBezTo>
                      <a:lnTo>
                        <a:pt x="15077"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8" name="Google Shape;1478;p23"/>
                <p:cNvSpPr/>
                <p:nvPr/>
              </p:nvSpPr>
              <p:spPr>
                <a:xfrm>
                  <a:off x="3481717" y="4461484"/>
                  <a:ext cx="40570" cy="77107"/>
                </a:xfrm>
                <a:custGeom>
                  <a:rect b="b" l="l" r="r" t="t"/>
                  <a:pathLst>
                    <a:path extrusionOk="0" h="42837" w="22539">
                      <a:moveTo>
                        <a:pt x="60" y="607"/>
                      </a:moveTo>
                      <a:cubicBezTo>
                        <a:pt x="6374" y="11190"/>
                        <a:pt x="12187" y="22045"/>
                        <a:pt x="17456" y="33173"/>
                      </a:cubicBezTo>
                      <a:cubicBezTo>
                        <a:pt x="18909" y="36307"/>
                        <a:pt x="20363" y="39441"/>
                        <a:pt x="21726" y="42621"/>
                      </a:cubicBezTo>
                      <a:cubicBezTo>
                        <a:pt x="21953" y="43120"/>
                        <a:pt x="22725" y="42666"/>
                        <a:pt x="22498" y="42166"/>
                      </a:cubicBezTo>
                      <a:cubicBezTo>
                        <a:pt x="17547" y="30902"/>
                        <a:pt x="12006" y="19865"/>
                        <a:pt x="6010" y="9146"/>
                      </a:cubicBezTo>
                      <a:cubicBezTo>
                        <a:pt x="4284" y="6148"/>
                        <a:pt x="2558" y="3150"/>
                        <a:pt x="787" y="198"/>
                      </a:cubicBezTo>
                      <a:cubicBezTo>
                        <a:pt x="514" y="-256"/>
                        <a:pt x="-212" y="153"/>
                        <a:pt x="60" y="607"/>
                      </a:cubicBezTo>
                      <a:lnTo>
                        <a:pt x="60" y="6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479" name="Google Shape;1479;p23"/>
              <p:cNvSpPr/>
              <p:nvPr/>
            </p:nvSpPr>
            <p:spPr>
              <a:xfrm>
                <a:off x="-412112" y="3259272"/>
                <a:ext cx="701170" cy="267585"/>
              </a:xfrm>
              <a:custGeom>
                <a:rect b="b" l="l" r="r" t="t"/>
                <a:pathLst>
                  <a:path extrusionOk="0" h="121768" w="319076">
                    <a:moveTo>
                      <a:pt x="18214" y="93571"/>
                    </a:moveTo>
                    <a:cubicBezTo>
                      <a:pt x="7626" y="94570"/>
                      <a:pt x="5" y="82543"/>
                      <a:pt x="0" y="71910"/>
                    </a:cubicBezTo>
                    <a:cubicBezTo>
                      <a:pt x="0" y="67695"/>
                      <a:pt x="818" y="63330"/>
                      <a:pt x="3298" y="59928"/>
                    </a:cubicBezTo>
                    <a:cubicBezTo>
                      <a:pt x="7971" y="53519"/>
                      <a:pt x="17024" y="52256"/>
                      <a:pt x="24927" y="52933"/>
                    </a:cubicBezTo>
                    <a:cubicBezTo>
                      <a:pt x="33493" y="53664"/>
                      <a:pt x="41918" y="56040"/>
                      <a:pt x="49608" y="59887"/>
                    </a:cubicBezTo>
                    <a:cubicBezTo>
                      <a:pt x="46524" y="46047"/>
                      <a:pt x="58628" y="32122"/>
                      <a:pt x="72550" y="29419"/>
                    </a:cubicBezTo>
                    <a:cubicBezTo>
                      <a:pt x="86471" y="26717"/>
                      <a:pt x="100783" y="32785"/>
                      <a:pt x="112020" y="41433"/>
                    </a:cubicBezTo>
                    <a:cubicBezTo>
                      <a:pt x="108373" y="24546"/>
                      <a:pt x="122353" y="7963"/>
                      <a:pt x="138800" y="2671"/>
                    </a:cubicBezTo>
                    <a:cubicBezTo>
                      <a:pt x="158626" y="-3706"/>
                      <a:pt x="181749" y="1577"/>
                      <a:pt x="196833" y="15938"/>
                    </a:cubicBezTo>
                    <a:cubicBezTo>
                      <a:pt x="204391" y="23128"/>
                      <a:pt x="210168" y="33734"/>
                      <a:pt x="207357" y="43776"/>
                    </a:cubicBezTo>
                    <a:cubicBezTo>
                      <a:pt x="229990" y="35133"/>
                      <a:pt x="258518" y="49468"/>
                      <a:pt x="265086" y="72786"/>
                    </a:cubicBezTo>
                    <a:cubicBezTo>
                      <a:pt x="275365" y="70742"/>
                      <a:pt x="286134" y="69648"/>
                      <a:pt x="296235" y="72437"/>
                    </a:cubicBezTo>
                    <a:cubicBezTo>
                      <a:pt x="306337" y="75225"/>
                      <a:pt x="315698" y="82570"/>
                      <a:pt x="318432" y="92689"/>
                    </a:cubicBezTo>
                    <a:cubicBezTo>
                      <a:pt x="319504" y="96650"/>
                      <a:pt x="319409" y="101238"/>
                      <a:pt x="316838" y="104435"/>
                    </a:cubicBezTo>
                    <a:cubicBezTo>
                      <a:pt x="314022" y="107937"/>
                      <a:pt x="309130" y="108836"/>
                      <a:pt x="304656" y="109254"/>
                    </a:cubicBezTo>
                    <a:cubicBezTo>
                      <a:pt x="291525" y="110472"/>
                      <a:pt x="278199" y="109568"/>
                      <a:pt x="265354" y="106588"/>
                    </a:cubicBezTo>
                    <a:cubicBezTo>
                      <a:pt x="263905" y="106252"/>
                      <a:pt x="262384" y="105889"/>
                      <a:pt x="260948" y="106279"/>
                    </a:cubicBezTo>
                    <a:cubicBezTo>
                      <a:pt x="259340" y="106715"/>
                      <a:pt x="258141" y="108010"/>
                      <a:pt x="256956" y="109177"/>
                    </a:cubicBezTo>
                    <a:cubicBezTo>
                      <a:pt x="246214" y="119710"/>
                      <a:pt x="229981" y="123166"/>
                      <a:pt x="215056" y="121277"/>
                    </a:cubicBezTo>
                    <a:cubicBezTo>
                      <a:pt x="200131" y="119388"/>
                      <a:pt x="186227" y="112779"/>
                      <a:pt x="173096" y="105439"/>
                    </a:cubicBezTo>
                    <a:cubicBezTo>
                      <a:pt x="171620" y="111970"/>
                      <a:pt x="166079" y="117058"/>
                      <a:pt x="159797" y="119374"/>
                    </a:cubicBezTo>
                    <a:cubicBezTo>
                      <a:pt x="153516" y="121690"/>
                      <a:pt x="146589" y="121590"/>
                      <a:pt x="139962" y="120641"/>
                    </a:cubicBezTo>
                    <a:cubicBezTo>
                      <a:pt x="127445" y="118852"/>
                      <a:pt x="115363" y="114105"/>
                      <a:pt x="104971" y="106906"/>
                    </a:cubicBezTo>
                    <a:cubicBezTo>
                      <a:pt x="102450" y="105157"/>
                      <a:pt x="99897" y="103213"/>
                      <a:pt x="96872" y="102696"/>
                    </a:cubicBezTo>
                    <a:cubicBezTo>
                      <a:pt x="92925" y="102019"/>
                      <a:pt x="89051" y="103890"/>
                      <a:pt x="85304" y="105312"/>
                    </a:cubicBezTo>
                    <a:cubicBezTo>
                      <a:pt x="68176" y="111793"/>
                      <a:pt x="47778" y="108755"/>
                      <a:pt x="33284" y="97563"/>
                    </a:cubicBezTo>
                    <a:cubicBezTo>
                      <a:pt x="29110" y="99380"/>
                      <a:pt x="21824" y="96355"/>
                      <a:pt x="18214" y="9358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480" name="Google Shape;1480;p23"/>
              <p:cNvGrpSpPr/>
              <p:nvPr/>
            </p:nvGrpSpPr>
            <p:grpSpPr>
              <a:xfrm rot="6496281">
                <a:off x="1421458" y="4653612"/>
                <a:ext cx="154404" cy="307968"/>
                <a:chOff x="6903286" y="1827129"/>
                <a:chExt cx="114279" cy="227935"/>
              </a:xfrm>
            </p:grpSpPr>
            <p:sp>
              <p:nvSpPr>
                <p:cNvPr id="1481" name="Google Shape;1481;p23"/>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82" name="Google Shape;1482;p23"/>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83" name="Google Shape;1483;p23"/>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1484" name="Google Shape;1484;p23"/>
            <p:cNvGrpSpPr/>
            <p:nvPr/>
          </p:nvGrpSpPr>
          <p:grpSpPr>
            <a:xfrm>
              <a:off x="7802691" y="3466283"/>
              <a:ext cx="1527845" cy="1727111"/>
              <a:chOff x="7802691" y="3466283"/>
              <a:chExt cx="1527845" cy="1727111"/>
            </a:xfrm>
          </p:grpSpPr>
          <p:grpSp>
            <p:nvGrpSpPr>
              <p:cNvPr id="1485" name="Google Shape;1485;p23"/>
              <p:cNvGrpSpPr/>
              <p:nvPr/>
            </p:nvGrpSpPr>
            <p:grpSpPr>
              <a:xfrm flipH="1" rot="10800000">
                <a:off x="8753904" y="3466283"/>
                <a:ext cx="154408" cy="254412"/>
                <a:chOff x="4363664" y="1819410"/>
                <a:chExt cx="202741" cy="334093"/>
              </a:xfrm>
            </p:grpSpPr>
            <p:sp>
              <p:nvSpPr>
                <p:cNvPr id="1486" name="Google Shape;1486;p23"/>
                <p:cNvSpPr/>
                <p:nvPr/>
              </p:nvSpPr>
              <p:spPr>
                <a:xfrm>
                  <a:off x="4363664" y="1819410"/>
                  <a:ext cx="202741" cy="334093"/>
                </a:xfrm>
                <a:custGeom>
                  <a:rect b="b" l="l" r="r" t="t"/>
                  <a:pathLst>
                    <a:path extrusionOk="0" h="163771" w="99383">
                      <a:moveTo>
                        <a:pt x="4678" y="99761"/>
                      </a:moveTo>
                      <a:cubicBezTo>
                        <a:pt x="6268" y="121285"/>
                        <a:pt x="7858" y="143664"/>
                        <a:pt x="0" y="163771"/>
                      </a:cubicBezTo>
                      <a:cubicBezTo>
                        <a:pt x="27388" y="145258"/>
                        <a:pt x="66268" y="142915"/>
                        <a:pt x="85481" y="116021"/>
                      </a:cubicBezTo>
                      <a:cubicBezTo>
                        <a:pt x="93747" y="104416"/>
                        <a:pt x="96836" y="89941"/>
                        <a:pt x="98607" y="75797"/>
                      </a:cubicBezTo>
                      <a:cubicBezTo>
                        <a:pt x="102650" y="43962"/>
                        <a:pt x="91658" y="-10660"/>
                        <a:pt x="47600" y="1821"/>
                      </a:cubicBezTo>
                      <a:cubicBezTo>
                        <a:pt x="4224" y="14107"/>
                        <a:pt x="1998" y="63007"/>
                        <a:pt x="4678" y="9976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87" name="Google Shape;1487;p23"/>
                <p:cNvSpPr/>
                <p:nvPr/>
              </p:nvSpPr>
              <p:spPr>
                <a:xfrm>
                  <a:off x="4410992" y="1834546"/>
                  <a:ext cx="78911" cy="276277"/>
                </a:xfrm>
                <a:custGeom>
                  <a:rect b="b" l="l" r="r" t="t"/>
                  <a:pathLst>
                    <a:path extrusionOk="0" h="135430" w="38682">
                      <a:moveTo>
                        <a:pt x="35321" y="1102"/>
                      </a:moveTo>
                      <a:cubicBezTo>
                        <a:pt x="36547" y="10195"/>
                        <a:pt x="37092" y="19393"/>
                        <a:pt x="36865" y="28567"/>
                      </a:cubicBezTo>
                      <a:cubicBezTo>
                        <a:pt x="36683" y="37747"/>
                        <a:pt x="35775" y="46908"/>
                        <a:pt x="34185" y="55951"/>
                      </a:cubicBezTo>
                      <a:cubicBezTo>
                        <a:pt x="32596" y="64999"/>
                        <a:pt x="30325" y="73929"/>
                        <a:pt x="27418" y="82636"/>
                      </a:cubicBezTo>
                      <a:cubicBezTo>
                        <a:pt x="24511" y="91343"/>
                        <a:pt x="20922" y="99823"/>
                        <a:pt x="16699" y="107985"/>
                      </a:cubicBezTo>
                      <a:cubicBezTo>
                        <a:pt x="12475" y="116142"/>
                        <a:pt x="7660" y="123977"/>
                        <a:pt x="2210" y="131376"/>
                      </a:cubicBezTo>
                      <a:cubicBezTo>
                        <a:pt x="1528" y="132298"/>
                        <a:pt x="847" y="133211"/>
                        <a:pt x="120" y="134120"/>
                      </a:cubicBezTo>
                      <a:cubicBezTo>
                        <a:pt x="-152" y="134497"/>
                        <a:pt x="75" y="135092"/>
                        <a:pt x="438" y="135310"/>
                      </a:cubicBezTo>
                      <a:cubicBezTo>
                        <a:pt x="892" y="135578"/>
                        <a:pt x="1347" y="135369"/>
                        <a:pt x="1665" y="134996"/>
                      </a:cubicBezTo>
                      <a:cubicBezTo>
                        <a:pt x="7296" y="127615"/>
                        <a:pt x="12338" y="119780"/>
                        <a:pt x="16744" y="111600"/>
                      </a:cubicBezTo>
                      <a:cubicBezTo>
                        <a:pt x="21150" y="103420"/>
                        <a:pt x="24920" y="94958"/>
                        <a:pt x="28008" y="86233"/>
                      </a:cubicBezTo>
                      <a:cubicBezTo>
                        <a:pt x="31142" y="77508"/>
                        <a:pt x="33595" y="68551"/>
                        <a:pt x="35321" y="59458"/>
                      </a:cubicBezTo>
                      <a:cubicBezTo>
                        <a:pt x="37092" y="50328"/>
                        <a:pt x="38182" y="41063"/>
                        <a:pt x="38546" y="31770"/>
                      </a:cubicBezTo>
                      <a:cubicBezTo>
                        <a:pt x="38909" y="22477"/>
                        <a:pt x="38546" y="13243"/>
                        <a:pt x="37456" y="4050"/>
                      </a:cubicBezTo>
                      <a:cubicBezTo>
                        <a:pt x="37319" y="2910"/>
                        <a:pt x="37138" y="1769"/>
                        <a:pt x="37001" y="634"/>
                      </a:cubicBezTo>
                      <a:cubicBezTo>
                        <a:pt x="36911" y="166"/>
                        <a:pt x="36320" y="-84"/>
                        <a:pt x="35911" y="25"/>
                      </a:cubicBezTo>
                      <a:cubicBezTo>
                        <a:pt x="35412" y="157"/>
                        <a:pt x="35230" y="634"/>
                        <a:pt x="35321" y="1097"/>
                      </a:cubicBezTo>
                      <a:lnTo>
                        <a:pt x="35321" y="10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88" name="Google Shape;1488;p23"/>
                <p:cNvSpPr/>
                <p:nvPr/>
              </p:nvSpPr>
              <p:spPr>
                <a:xfrm>
                  <a:off x="4487051" y="1867640"/>
                  <a:ext cx="34819" cy="92302"/>
                </a:xfrm>
                <a:custGeom>
                  <a:rect b="b" l="l" r="r" t="t"/>
                  <a:pathLst>
                    <a:path extrusionOk="0" h="45246" w="17068">
                      <a:moveTo>
                        <a:pt x="222" y="1516"/>
                      </a:moveTo>
                      <a:cubicBezTo>
                        <a:pt x="8125" y="10646"/>
                        <a:pt x="13212" y="22137"/>
                        <a:pt x="14802" y="34087"/>
                      </a:cubicBezTo>
                      <a:cubicBezTo>
                        <a:pt x="15256" y="37503"/>
                        <a:pt x="15438" y="40964"/>
                        <a:pt x="15302" y="44407"/>
                      </a:cubicBezTo>
                      <a:cubicBezTo>
                        <a:pt x="15256" y="45529"/>
                        <a:pt x="17028" y="45524"/>
                        <a:pt x="17028" y="44407"/>
                      </a:cubicBezTo>
                      <a:cubicBezTo>
                        <a:pt x="17482" y="31966"/>
                        <a:pt x="14121" y="19444"/>
                        <a:pt x="7671" y="8811"/>
                      </a:cubicBezTo>
                      <a:cubicBezTo>
                        <a:pt x="5854" y="5799"/>
                        <a:pt x="3765" y="2947"/>
                        <a:pt x="1449" y="286"/>
                      </a:cubicBezTo>
                      <a:cubicBezTo>
                        <a:pt x="722" y="-564"/>
                        <a:pt x="-505" y="672"/>
                        <a:pt x="222" y="1516"/>
                      </a:cubicBezTo>
                      <a:lnTo>
                        <a:pt x="222" y="151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89" name="Google Shape;1489;p23"/>
                <p:cNvSpPr/>
                <p:nvPr/>
              </p:nvSpPr>
              <p:spPr>
                <a:xfrm>
                  <a:off x="4405964" y="1964574"/>
                  <a:ext cx="71679" cy="62451"/>
                </a:xfrm>
                <a:custGeom>
                  <a:rect b="b" l="l" r="r" t="t"/>
                  <a:pathLst>
                    <a:path extrusionOk="0" h="30613" w="35137">
                      <a:moveTo>
                        <a:pt x="33837" y="97"/>
                      </a:moveTo>
                      <a:cubicBezTo>
                        <a:pt x="23118" y="4971"/>
                        <a:pt x="13534" y="12306"/>
                        <a:pt x="5994" y="21345"/>
                      </a:cubicBezTo>
                      <a:cubicBezTo>
                        <a:pt x="3905" y="23884"/>
                        <a:pt x="1952" y="26550"/>
                        <a:pt x="135" y="29329"/>
                      </a:cubicBezTo>
                      <a:cubicBezTo>
                        <a:pt x="-455" y="30274"/>
                        <a:pt x="1044" y="31151"/>
                        <a:pt x="1634" y="30211"/>
                      </a:cubicBezTo>
                      <a:cubicBezTo>
                        <a:pt x="7902" y="20482"/>
                        <a:pt x="16305" y="12211"/>
                        <a:pt x="26161" y="6152"/>
                      </a:cubicBezTo>
                      <a:cubicBezTo>
                        <a:pt x="28886" y="4457"/>
                        <a:pt x="31748" y="2940"/>
                        <a:pt x="34700" y="1605"/>
                      </a:cubicBezTo>
                      <a:cubicBezTo>
                        <a:pt x="35154" y="1410"/>
                        <a:pt x="35245" y="792"/>
                        <a:pt x="35018" y="415"/>
                      </a:cubicBezTo>
                      <a:cubicBezTo>
                        <a:pt x="34745" y="-26"/>
                        <a:pt x="34246" y="-89"/>
                        <a:pt x="33837" y="102"/>
                      </a:cubicBezTo>
                      <a:lnTo>
                        <a:pt x="33837" y="10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490" name="Google Shape;1490;p23"/>
              <p:cNvGrpSpPr/>
              <p:nvPr/>
            </p:nvGrpSpPr>
            <p:grpSpPr>
              <a:xfrm>
                <a:off x="7802691" y="3915080"/>
                <a:ext cx="1527845" cy="1278314"/>
                <a:chOff x="4801174" y="4178804"/>
                <a:chExt cx="839014" cy="701985"/>
              </a:xfrm>
            </p:grpSpPr>
            <p:grpSp>
              <p:nvGrpSpPr>
                <p:cNvPr id="1491" name="Google Shape;1491;p23"/>
                <p:cNvGrpSpPr/>
                <p:nvPr/>
              </p:nvGrpSpPr>
              <p:grpSpPr>
                <a:xfrm>
                  <a:off x="4801174" y="4178804"/>
                  <a:ext cx="839014" cy="686077"/>
                  <a:chOff x="4801174" y="4178804"/>
                  <a:chExt cx="839014" cy="686077"/>
                </a:xfrm>
              </p:grpSpPr>
              <p:sp>
                <p:nvSpPr>
                  <p:cNvPr id="1492" name="Google Shape;1492;p23"/>
                  <p:cNvSpPr/>
                  <p:nvPr/>
                </p:nvSpPr>
                <p:spPr>
                  <a:xfrm>
                    <a:off x="4801174" y="4178804"/>
                    <a:ext cx="768976" cy="671746"/>
                  </a:xfrm>
                  <a:custGeom>
                    <a:rect b="b" l="l" r="r" t="t"/>
                    <a:pathLst>
                      <a:path extrusionOk="0" h="373192" w="427209">
                        <a:moveTo>
                          <a:pt x="407488" y="4835"/>
                        </a:moveTo>
                        <a:cubicBezTo>
                          <a:pt x="368972" y="-13242"/>
                          <a:pt x="325232" y="22231"/>
                          <a:pt x="317238" y="63881"/>
                        </a:cubicBezTo>
                        <a:cubicBezTo>
                          <a:pt x="313514" y="83366"/>
                          <a:pt x="316738" y="103397"/>
                          <a:pt x="319963" y="122973"/>
                        </a:cubicBezTo>
                        <a:cubicBezTo>
                          <a:pt x="302522" y="118749"/>
                          <a:pt x="283128" y="124108"/>
                          <a:pt x="270319" y="136644"/>
                        </a:cubicBezTo>
                        <a:cubicBezTo>
                          <a:pt x="245111" y="161262"/>
                          <a:pt x="255921" y="184245"/>
                          <a:pt x="268230" y="210316"/>
                        </a:cubicBezTo>
                        <a:cubicBezTo>
                          <a:pt x="252696" y="197144"/>
                          <a:pt x="230440" y="188969"/>
                          <a:pt x="210728" y="197780"/>
                        </a:cubicBezTo>
                        <a:cubicBezTo>
                          <a:pt x="191561" y="206319"/>
                          <a:pt x="181977" y="233935"/>
                          <a:pt x="195648" y="249877"/>
                        </a:cubicBezTo>
                        <a:cubicBezTo>
                          <a:pt x="179751" y="232072"/>
                          <a:pt x="156178" y="219309"/>
                          <a:pt x="132559" y="222761"/>
                        </a:cubicBezTo>
                        <a:cubicBezTo>
                          <a:pt x="108941" y="226213"/>
                          <a:pt x="88366" y="250195"/>
                          <a:pt x="94179" y="273314"/>
                        </a:cubicBezTo>
                        <a:cubicBezTo>
                          <a:pt x="75375" y="274131"/>
                          <a:pt x="55845" y="270634"/>
                          <a:pt x="38085" y="276857"/>
                        </a:cubicBezTo>
                        <a:cubicBezTo>
                          <a:pt x="20326" y="283125"/>
                          <a:pt x="6064" y="305153"/>
                          <a:pt x="16556" y="320823"/>
                        </a:cubicBezTo>
                        <a:cubicBezTo>
                          <a:pt x="568" y="329635"/>
                          <a:pt x="-5064" y="353026"/>
                          <a:pt x="5110" y="368197"/>
                        </a:cubicBezTo>
                        <a:cubicBezTo>
                          <a:pt x="5565" y="368197"/>
                          <a:pt x="9698" y="373193"/>
                          <a:pt x="10152" y="373193"/>
                        </a:cubicBezTo>
                        <a:lnTo>
                          <a:pt x="408760" y="373193"/>
                        </a:lnTo>
                        <a:cubicBezTo>
                          <a:pt x="411667" y="354162"/>
                          <a:pt x="411939" y="333359"/>
                          <a:pt x="411076" y="314101"/>
                        </a:cubicBezTo>
                        <a:lnTo>
                          <a:pt x="411076" y="137598"/>
                        </a:lnTo>
                        <a:cubicBezTo>
                          <a:pt x="415527" y="137598"/>
                          <a:pt x="419797" y="136099"/>
                          <a:pt x="424157" y="135327"/>
                        </a:cubicBezTo>
                        <a:cubicBezTo>
                          <a:pt x="427428" y="125335"/>
                          <a:pt x="427291" y="114616"/>
                          <a:pt x="427155" y="104123"/>
                        </a:cubicBezTo>
                        <a:cubicBezTo>
                          <a:pt x="426792" y="77643"/>
                          <a:pt x="426428" y="51163"/>
                          <a:pt x="426065" y="24683"/>
                        </a:cubicBezTo>
                        <a:cubicBezTo>
                          <a:pt x="426019" y="21595"/>
                          <a:pt x="425838" y="18188"/>
                          <a:pt x="423612" y="16099"/>
                        </a:cubicBezTo>
                        <a:cubicBezTo>
                          <a:pt x="418435" y="11148"/>
                          <a:pt x="413029" y="7469"/>
                          <a:pt x="407488" y="48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93" name="Google Shape;1493;p23"/>
                  <p:cNvSpPr/>
                  <p:nvPr/>
                </p:nvSpPr>
                <p:spPr>
                  <a:xfrm>
                    <a:off x="5263547" y="4340064"/>
                    <a:ext cx="376641" cy="524817"/>
                  </a:xfrm>
                  <a:custGeom>
                    <a:rect b="b" l="l" r="r" t="t"/>
                    <a:pathLst>
                      <a:path extrusionOk="0" h="291565" w="209245">
                        <a:moveTo>
                          <a:pt x="199474" y="285524"/>
                        </a:moveTo>
                        <a:cubicBezTo>
                          <a:pt x="213918" y="247644"/>
                          <a:pt x="213963" y="201451"/>
                          <a:pt x="188619" y="169748"/>
                        </a:cubicBezTo>
                        <a:cubicBezTo>
                          <a:pt x="176991" y="155259"/>
                          <a:pt x="161185" y="144903"/>
                          <a:pt x="146969" y="132958"/>
                        </a:cubicBezTo>
                        <a:cubicBezTo>
                          <a:pt x="132752" y="121012"/>
                          <a:pt x="119398" y="106251"/>
                          <a:pt x="115992" y="88037"/>
                        </a:cubicBezTo>
                        <a:cubicBezTo>
                          <a:pt x="112540" y="69778"/>
                          <a:pt x="119217" y="49293"/>
                          <a:pt x="109860" y="33260"/>
                        </a:cubicBezTo>
                        <a:cubicBezTo>
                          <a:pt x="104909" y="24767"/>
                          <a:pt x="96279" y="19180"/>
                          <a:pt x="87786" y="14275"/>
                        </a:cubicBezTo>
                        <a:cubicBezTo>
                          <a:pt x="73660" y="6099"/>
                          <a:pt x="57945" y="-1304"/>
                          <a:pt x="41639" y="194"/>
                        </a:cubicBezTo>
                        <a:cubicBezTo>
                          <a:pt x="25379" y="1739"/>
                          <a:pt x="9254" y="15455"/>
                          <a:pt x="10799" y="31716"/>
                        </a:cubicBezTo>
                        <a:cubicBezTo>
                          <a:pt x="12343" y="48340"/>
                          <a:pt x="30330" y="59423"/>
                          <a:pt x="33191" y="75864"/>
                        </a:cubicBezTo>
                        <a:cubicBezTo>
                          <a:pt x="37824" y="102435"/>
                          <a:pt x="1351" y="124510"/>
                          <a:pt x="8618" y="150490"/>
                        </a:cubicBezTo>
                        <a:cubicBezTo>
                          <a:pt x="12252" y="163480"/>
                          <a:pt x="26469" y="173518"/>
                          <a:pt x="24470" y="186872"/>
                        </a:cubicBezTo>
                        <a:cubicBezTo>
                          <a:pt x="23653" y="192140"/>
                          <a:pt x="20337" y="196592"/>
                          <a:pt x="17339" y="201043"/>
                        </a:cubicBezTo>
                        <a:cubicBezTo>
                          <a:pt x="8119" y="214714"/>
                          <a:pt x="1170" y="230339"/>
                          <a:pt x="125" y="246781"/>
                        </a:cubicBezTo>
                        <a:cubicBezTo>
                          <a:pt x="-920" y="263268"/>
                          <a:pt x="4576" y="280619"/>
                          <a:pt x="16885" y="291565"/>
                        </a:cubicBezTo>
                        <a:cubicBezTo>
                          <a:pt x="79292" y="288885"/>
                          <a:pt x="137067" y="288204"/>
                          <a:pt x="199474" y="28552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94" name="Google Shape;1494;p23"/>
                  <p:cNvSpPr/>
                  <p:nvPr/>
                </p:nvSpPr>
                <p:spPr>
                  <a:xfrm>
                    <a:off x="4971291" y="4552217"/>
                    <a:ext cx="431019" cy="310649"/>
                  </a:xfrm>
                  <a:custGeom>
                    <a:rect b="b" l="l" r="r" t="t"/>
                    <a:pathLst>
                      <a:path extrusionOk="0" h="172583" w="239455">
                        <a:moveTo>
                          <a:pt x="239456" y="172584"/>
                        </a:moveTo>
                        <a:cubicBezTo>
                          <a:pt x="213339" y="127663"/>
                          <a:pt x="183407" y="84014"/>
                          <a:pt x="143346" y="50949"/>
                        </a:cubicBezTo>
                        <a:cubicBezTo>
                          <a:pt x="103285" y="17837"/>
                          <a:pt x="51733" y="-3874"/>
                          <a:pt x="0" y="577"/>
                        </a:cubicBezTo>
                        <a:cubicBezTo>
                          <a:pt x="15034" y="48223"/>
                          <a:pt x="54686" y="101501"/>
                          <a:pt x="94974" y="131024"/>
                        </a:cubicBezTo>
                        <a:cubicBezTo>
                          <a:pt x="135261" y="160548"/>
                          <a:pt x="189493" y="172539"/>
                          <a:pt x="239456" y="17258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495" name="Google Shape;1495;p23"/>
                <p:cNvGrpSpPr/>
                <p:nvPr/>
              </p:nvGrpSpPr>
              <p:grpSpPr>
                <a:xfrm>
                  <a:off x="5002863" y="4380028"/>
                  <a:ext cx="473934" cy="500761"/>
                  <a:chOff x="5002863" y="4380028"/>
                  <a:chExt cx="473934" cy="500761"/>
                </a:xfrm>
              </p:grpSpPr>
              <p:sp>
                <p:nvSpPr>
                  <p:cNvPr id="1496" name="Google Shape;1496;p23"/>
                  <p:cNvSpPr/>
                  <p:nvPr/>
                </p:nvSpPr>
                <p:spPr>
                  <a:xfrm>
                    <a:off x="5346588" y="4380028"/>
                    <a:ext cx="130208" cy="467458"/>
                  </a:xfrm>
                  <a:custGeom>
                    <a:rect b="b" l="l" r="r" t="t"/>
                    <a:pathLst>
                      <a:path extrusionOk="0" h="259699" w="72338">
                        <a:moveTo>
                          <a:pt x="280" y="797"/>
                        </a:moveTo>
                        <a:cubicBezTo>
                          <a:pt x="10454" y="3523"/>
                          <a:pt x="19447" y="10063"/>
                          <a:pt x="25170" y="18920"/>
                        </a:cubicBezTo>
                        <a:cubicBezTo>
                          <a:pt x="31302" y="28458"/>
                          <a:pt x="33300" y="40540"/>
                          <a:pt x="30711" y="51577"/>
                        </a:cubicBezTo>
                        <a:cubicBezTo>
                          <a:pt x="28032" y="62841"/>
                          <a:pt x="20583" y="72061"/>
                          <a:pt x="16540" y="82781"/>
                        </a:cubicBezTo>
                        <a:cubicBezTo>
                          <a:pt x="12997" y="92137"/>
                          <a:pt x="12135" y="103356"/>
                          <a:pt x="19129" y="111396"/>
                        </a:cubicBezTo>
                        <a:cubicBezTo>
                          <a:pt x="25352" y="118481"/>
                          <a:pt x="34935" y="121252"/>
                          <a:pt x="42702" y="126202"/>
                        </a:cubicBezTo>
                        <a:cubicBezTo>
                          <a:pt x="50378" y="131062"/>
                          <a:pt x="55965" y="138693"/>
                          <a:pt x="58872" y="147323"/>
                        </a:cubicBezTo>
                        <a:cubicBezTo>
                          <a:pt x="61733" y="155771"/>
                          <a:pt x="62097" y="165128"/>
                          <a:pt x="59417" y="173712"/>
                        </a:cubicBezTo>
                        <a:cubicBezTo>
                          <a:pt x="57918" y="178527"/>
                          <a:pt x="55329" y="182751"/>
                          <a:pt x="52377" y="186838"/>
                        </a:cubicBezTo>
                        <a:cubicBezTo>
                          <a:pt x="49107" y="191426"/>
                          <a:pt x="45609" y="196013"/>
                          <a:pt x="44019" y="201509"/>
                        </a:cubicBezTo>
                        <a:cubicBezTo>
                          <a:pt x="42612" y="206415"/>
                          <a:pt x="42975" y="211592"/>
                          <a:pt x="46063" y="215816"/>
                        </a:cubicBezTo>
                        <a:cubicBezTo>
                          <a:pt x="49016" y="219859"/>
                          <a:pt x="53421" y="222448"/>
                          <a:pt x="57237" y="225627"/>
                        </a:cubicBezTo>
                        <a:cubicBezTo>
                          <a:pt x="64867" y="231986"/>
                          <a:pt x="71680" y="241570"/>
                          <a:pt x="71499" y="251880"/>
                        </a:cubicBezTo>
                        <a:cubicBezTo>
                          <a:pt x="71453" y="254424"/>
                          <a:pt x="70954" y="256876"/>
                          <a:pt x="70000" y="259193"/>
                        </a:cubicBezTo>
                        <a:cubicBezTo>
                          <a:pt x="69818" y="259693"/>
                          <a:pt x="70636" y="259920"/>
                          <a:pt x="70863" y="259420"/>
                        </a:cubicBezTo>
                        <a:cubicBezTo>
                          <a:pt x="74588" y="250018"/>
                          <a:pt x="70772" y="239889"/>
                          <a:pt x="64867" y="232259"/>
                        </a:cubicBezTo>
                        <a:cubicBezTo>
                          <a:pt x="61688" y="228171"/>
                          <a:pt x="57782" y="224946"/>
                          <a:pt x="53694" y="221812"/>
                        </a:cubicBezTo>
                        <a:cubicBezTo>
                          <a:pt x="49334" y="218496"/>
                          <a:pt x="44973" y="214772"/>
                          <a:pt x="44201" y="209049"/>
                        </a:cubicBezTo>
                        <a:cubicBezTo>
                          <a:pt x="42612" y="197013"/>
                          <a:pt x="53921" y="188474"/>
                          <a:pt x="58509" y="178527"/>
                        </a:cubicBezTo>
                        <a:cubicBezTo>
                          <a:pt x="62142" y="170623"/>
                          <a:pt x="62914" y="161585"/>
                          <a:pt x="61279" y="153091"/>
                        </a:cubicBezTo>
                        <a:cubicBezTo>
                          <a:pt x="59644" y="144507"/>
                          <a:pt x="55511" y="136331"/>
                          <a:pt x="49197" y="130245"/>
                        </a:cubicBezTo>
                        <a:cubicBezTo>
                          <a:pt x="42293" y="123523"/>
                          <a:pt x="32937" y="120798"/>
                          <a:pt x="25079" y="115438"/>
                        </a:cubicBezTo>
                        <a:cubicBezTo>
                          <a:pt x="20855" y="112531"/>
                          <a:pt x="17358" y="108716"/>
                          <a:pt x="15723" y="103765"/>
                        </a:cubicBezTo>
                        <a:cubicBezTo>
                          <a:pt x="13997" y="98451"/>
                          <a:pt x="14496" y="92637"/>
                          <a:pt x="15950" y="87277"/>
                        </a:cubicBezTo>
                        <a:cubicBezTo>
                          <a:pt x="19038" y="75968"/>
                          <a:pt x="26714" y="66702"/>
                          <a:pt x="30439" y="55665"/>
                        </a:cubicBezTo>
                        <a:cubicBezTo>
                          <a:pt x="33936" y="45218"/>
                          <a:pt x="33300" y="33636"/>
                          <a:pt x="28713" y="23644"/>
                        </a:cubicBezTo>
                        <a:cubicBezTo>
                          <a:pt x="24443" y="14332"/>
                          <a:pt x="16677" y="6702"/>
                          <a:pt x="7366" y="2432"/>
                        </a:cubicBezTo>
                        <a:cubicBezTo>
                          <a:pt x="5140" y="1433"/>
                          <a:pt x="2869" y="615"/>
                          <a:pt x="507" y="25"/>
                        </a:cubicBezTo>
                        <a:cubicBezTo>
                          <a:pt x="7" y="-157"/>
                          <a:pt x="-220" y="706"/>
                          <a:pt x="280" y="843"/>
                        </a:cubicBezTo>
                        <a:lnTo>
                          <a:pt x="280" y="8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97" name="Google Shape;1497;p23"/>
                  <p:cNvSpPr/>
                  <p:nvPr/>
                </p:nvSpPr>
                <p:spPr>
                  <a:xfrm>
                    <a:off x="5002863" y="4573406"/>
                    <a:ext cx="399373" cy="304222"/>
                  </a:xfrm>
                  <a:custGeom>
                    <a:rect b="b" l="l" r="r" t="t"/>
                    <a:pathLst>
                      <a:path extrusionOk="0" h="169012" w="221874">
                        <a:moveTo>
                          <a:pt x="313" y="844"/>
                        </a:moveTo>
                        <a:cubicBezTo>
                          <a:pt x="16936" y="6294"/>
                          <a:pt x="32697" y="14106"/>
                          <a:pt x="47641" y="23191"/>
                        </a:cubicBezTo>
                        <a:cubicBezTo>
                          <a:pt x="62720" y="32320"/>
                          <a:pt x="77027" y="42721"/>
                          <a:pt x="91062" y="53486"/>
                        </a:cubicBezTo>
                        <a:cubicBezTo>
                          <a:pt x="105869" y="64841"/>
                          <a:pt x="120267" y="76695"/>
                          <a:pt x="134393" y="88914"/>
                        </a:cubicBezTo>
                        <a:cubicBezTo>
                          <a:pt x="148519" y="101131"/>
                          <a:pt x="162145" y="113441"/>
                          <a:pt x="175726" y="126022"/>
                        </a:cubicBezTo>
                        <a:cubicBezTo>
                          <a:pt x="189306" y="138603"/>
                          <a:pt x="202751" y="151366"/>
                          <a:pt x="216150" y="164129"/>
                        </a:cubicBezTo>
                        <a:cubicBezTo>
                          <a:pt x="217830" y="165719"/>
                          <a:pt x="219465" y="167309"/>
                          <a:pt x="221146" y="168899"/>
                        </a:cubicBezTo>
                        <a:cubicBezTo>
                          <a:pt x="221554" y="169262"/>
                          <a:pt x="222145" y="168671"/>
                          <a:pt x="221736" y="168308"/>
                        </a:cubicBezTo>
                        <a:cubicBezTo>
                          <a:pt x="208246" y="155409"/>
                          <a:pt x="194711" y="142555"/>
                          <a:pt x="181085" y="129837"/>
                        </a:cubicBezTo>
                        <a:cubicBezTo>
                          <a:pt x="167414" y="117119"/>
                          <a:pt x="153651" y="104538"/>
                          <a:pt x="139571" y="92275"/>
                        </a:cubicBezTo>
                        <a:cubicBezTo>
                          <a:pt x="125536" y="80011"/>
                          <a:pt x="111229" y="68066"/>
                          <a:pt x="96513" y="56620"/>
                        </a:cubicBezTo>
                        <a:cubicBezTo>
                          <a:pt x="82523" y="45719"/>
                          <a:pt x="68261" y="35136"/>
                          <a:pt x="53272" y="25643"/>
                        </a:cubicBezTo>
                        <a:cubicBezTo>
                          <a:pt x="38511" y="16332"/>
                          <a:pt x="23023" y="8111"/>
                          <a:pt x="6671" y="2115"/>
                        </a:cubicBezTo>
                        <a:cubicBezTo>
                          <a:pt x="4627" y="1389"/>
                          <a:pt x="2584" y="662"/>
                          <a:pt x="540" y="26"/>
                        </a:cubicBezTo>
                        <a:cubicBezTo>
                          <a:pt x="-5" y="-156"/>
                          <a:pt x="-233" y="662"/>
                          <a:pt x="313" y="844"/>
                        </a:cubicBezTo>
                        <a:lnTo>
                          <a:pt x="313" y="84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98" name="Google Shape;1498;p23"/>
                  <p:cNvSpPr/>
                  <p:nvPr/>
                </p:nvSpPr>
                <p:spPr>
                  <a:xfrm>
                    <a:off x="5099338" y="4727578"/>
                    <a:ext cx="171959" cy="31966"/>
                  </a:xfrm>
                  <a:custGeom>
                    <a:rect b="b" l="l" r="r" t="t"/>
                    <a:pathLst>
                      <a:path extrusionOk="0" h="17759" w="95533">
                        <a:moveTo>
                          <a:pt x="409" y="1458"/>
                        </a:moveTo>
                        <a:cubicBezTo>
                          <a:pt x="12945" y="459"/>
                          <a:pt x="25617" y="686"/>
                          <a:pt x="38108" y="2140"/>
                        </a:cubicBezTo>
                        <a:cubicBezTo>
                          <a:pt x="50643" y="3593"/>
                          <a:pt x="62998" y="6273"/>
                          <a:pt x="74989" y="10133"/>
                        </a:cubicBezTo>
                        <a:cubicBezTo>
                          <a:pt x="81756" y="12268"/>
                          <a:pt x="88388" y="14812"/>
                          <a:pt x="94883" y="17719"/>
                        </a:cubicBezTo>
                        <a:cubicBezTo>
                          <a:pt x="95382" y="17946"/>
                          <a:pt x="95791" y="17174"/>
                          <a:pt x="95337" y="16946"/>
                        </a:cubicBezTo>
                        <a:cubicBezTo>
                          <a:pt x="83755" y="11814"/>
                          <a:pt x="71673" y="7771"/>
                          <a:pt x="59319" y="4956"/>
                        </a:cubicBezTo>
                        <a:cubicBezTo>
                          <a:pt x="47010" y="2140"/>
                          <a:pt x="34383" y="504"/>
                          <a:pt x="21711" y="96"/>
                        </a:cubicBezTo>
                        <a:cubicBezTo>
                          <a:pt x="14625" y="-131"/>
                          <a:pt x="7494" y="50"/>
                          <a:pt x="409" y="595"/>
                        </a:cubicBezTo>
                        <a:cubicBezTo>
                          <a:pt x="-136" y="641"/>
                          <a:pt x="-136" y="1504"/>
                          <a:pt x="409" y="1458"/>
                        </a:cubicBezTo>
                        <a:lnTo>
                          <a:pt x="409" y="145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99" name="Google Shape;1499;p23"/>
                  <p:cNvSpPr/>
                  <p:nvPr/>
                </p:nvSpPr>
                <p:spPr>
                  <a:xfrm>
                    <a:off x="5134865" y="4609102"/>
                    <a:ext cx="44537" cy="66798"/>
                  </a:xfrm>
                  <a:custGeom>
                    <a:rect b="b" l="l" r="r" t="t"/>
                    <a:pathLst>
                      <a:path extrusionOk="0" h="37110" w="24743">
                        <a:moveTo>
                          <a:pt x="114" y="728"/>
                        </a:moveTo>
                        <a:cubicBezTo>
                          <a:pt x="7653" y="9176"/>
                          <a:pt x="14194" y="18488"/>
                          <a:pt x="19690" y="28435"/>
                        </a:cubicBezTo>
                        <a:cubicBezTo>
                          <a:pt x="21189" y="31205"/>
                          <a:pt x="22642" y="34021"/>
                          <a:pt x="23959" y="36883"/>
                        </a:cubicBezTo>
                        <a:cubicBezTo>
                          <a:pt x="24187" y="37383"/>
                          <a:pt x="24959" y="36974"/>
                          <a:pt x="24686" y="36474"/>
                        </a:cubicBezTo>
                        <a:cubicBezTo>
                          <a:pt x="19872" y="26209"/>
                          <a:pt x="13876" y="16489"/>
                          <a:pt x="6927" y="7542"/>
                        </a:cubicBezTo>
                        <a:cubicBezTo>
                          <a:pt x="4928" y="4998"/>
                          <a:pt x="2839" y="2545"/>
                          <a:pt x="704" y="138"/>
                        </a:cubicBezTo>
                        <a:cubicBezTo>
                          <a:pt x="341" y="-271"/>
                          <a:pt x="-249" y="320"/>
                          <a:pt x="114" y="728"/>
                        </a:cubicBezTo>
                        <a:lnTo>
                          <a:pt x="114"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00" name="Google Shape;1500;p23"/>
                  <p:cNvSpPr/>
                  <p:nvPr/>
                </p:nvSpPr>
                <p:spPr>
                  <a:xfrm>
                    <a:off x="5241874" y="4661410"/>
                    <a:ext cx="161852" cy="219379"/>
                  </a:xfrm>
                  <a:custGeom>
                    <a:rect b="b" l="l" r="r" t="t"/>
                    <a:pathLst>
                      <a:path extrusionOk="0" h="121877" w="89918">
                        <a:moveTo>
                          <a:pt x="218" y="832"/>
                        </a:moveTo>
                        <a:cubicBezTo>
                          <a:pt x="8212" y="5738"/>
                          <a:pt x="15707" y="11506"/>
                          <a:pt x="22656" y="17865"/>
                        </a:cubicBezTo>
                        <a:cubicBezTo>
                          <a:pt x="29514" y="24224"/>
                          <a:pt x="35828" y="31127"/>
                          <a:pt x="41687" y="38395"/>
                        </a:cubicBezTo>
                        <a:cubicBezTo>
                          <a:pt x="47501" y="45708"/>
                          <a:pt x="53360" y="54110"/>
                          <a:pt x="58492" y="62422"/>
                        </a:cubicBezTo>
                        <a:cubicBezTo>
                          <a:pt x="63988" y="71279"/>
                          <a:pt x="68984" y="80454"/>
                          <a:pt x="73753" y="89765"/>
                        </a:cubicBezTo>
                        <a:cubicBezTo>
                          <a:pt x="78523" y="99122"/>
                          <a:pt x="83019" y="108660"/>
                          <a:pt x="87470" y="118153"/>
                        </a:cubicBezTo>
                        <a:cubicBezTo>
                          <a:pt x="88016" y="119334"/>
                          <a:pt x="88560" y="120515"/>
                          <a:pt x="89105" y="121650"/>
                        </a:cubicBezTo>
                        <a:cubicBezTo>
                          <a:pt x="89333" y="122150"/>
                          <a:pt x="90105" y="121741"/>
                          <a:pt x="89878" y="121241"/>
                        </a:cubicBezTo>
                        <a:cubicBezTo>
                          <a:pt x="85381" y="111658"/>
                          <a:pt x="80930" y="102074"/>
                          <a:pt x="76161" y="92672"/>
                        </a:cubicBezTo>
                        <a:cubicBezTo>
                          <a:pt x="71437" y="83224"/>
                          <a:pt x="66441" y="73913"/>
                          <a:pt x="60991" y="64875"/>
                        </a:cubicBezTo>
                        <a:cubicBezTo>
                          <a:pt x="55903" y="56472"/>
                          <a:pt x="50407" y="48297"/>
                          <a:pt x="44412" y="40529"/>
                        </a:cubicBezTo>
                        <a:cubicBezTo>
                          <a:pt x="38644" y="33035"/>
                          <a:pt x="32330" y="25950"/>
                          <a:pt x="25517" y="19409"/>
                        </a:cubicBezTo>
                        <a:cubicBezTo>
                          <a:pt x="18750" y="12914"/>
                          <a:pt x="11437" y="7009"/>
                          <a:pt x="3534" y="1922"/>
                        </a:cubicBezTo>
                        <a:cubicBezTo>
                          <a:pt x="2580" y="1287"/>
                          <a:pt x="1626" y="651"/>
                          <a:pt x="627" y="60"/>
                        </a:cubicBezTo>
                        <a:cubicBezTo>
                          <a:pt x="173" y="-213"/>
                          <a:pt x="-281" y="514"/>
                          <a:pt x="218" y="787"/>
                        </a:cubicBezTo>
                        <a:lnTo>
                          <a:pt x="218" y="78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nvGrpSpPr>
            <p:cNvPr id="1501" name="Google Shape;1501;p23"/>
            <p:cNvGrpSpPr/>
            <p:nvPr/>
          </p:nvGrpSpPr>
          <p:grpSpPr>
            <a:xfrm flipH="1">
              <a:off x="7727106" y="-195149"/>
              <a:ext cx="2598221" cy="3215690"/>
              <a:chOff x="-1188294" y="-195149"/>
              <a:chExt cx="2598221" cy="3215690"/>
            </a:xfrm>
          </p:grpSpPr>
          <p:sp>
            <p:nvSpPr>
              <p:cNvPr id="1502" name="Google Shape;1502;p23"/>
              <p:cNvSpPr/>
              <p:nvPr/>
            </p:nvSpPr>
            <p:spPr>
              <a:xfrm>
                <a:off x="-1188294" y="2434492"/>
                <a:ext cx="1541134" cy="586049"/>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503" name="Google Shape;1503;p23"/>
              <p:cNvGrpSpPr/>
              <p:nvPr/>
            </p:nvGrpSpPr>
            <p:grpSpPr>
              <a:xfrm>
                <a:off x="-667574" y="-195149"/>
                <a:ext cx="2077502" cy="940198"/>
                <a:chOff x="4" y="-1"/>
                <a:chExt cx="2565134" cy="1160881"/>
              </a:xfrm>
            </p:grpSpPr>
            <p:sp>
              <p:nvSpPr>
                <p:cNvPr id="1504" name="Google Shape;1504;p23"/>
                <p:cNvSpPr/>
                <p:nvPr/>
              </p:nvSpPr>
              <p:spPr>
                <a:xfrm>
                  <a:off x="783599" y="-1"/>
                  <a:ext cx="1781539" cy="522461"/>
                </a:xfrm>
                <a:custGeom>
                  <a:rect b="b" l="l" r="r" t="t"/>
                  <a:pathLst>
                    <a:path extrusionOk="0" h="127741" w="435584">
                      <a:moveTo>
                        <a:pt x="431326" y="4626"/>
                      </a:moveTo>
                      <a:cubicBezTo>
                        <a:pt x="413749" y="33058"/>
                        <a:pt x="390176" y="57631"/>
                        <a:pt x="362833" y="76798"/>
                      </a:cubicBezTo>
                      <a:cubicBezTo>
                        <a:pt x="335490" y="95965"/>
                        <a:pt x="304468" y="109819"/>
                        <a:pt x="271901" y="117268"/>
                      </a:cubicBezTo>
                      <a:cubicBezTo>
                        <a:pt x="239335" y="124671"/>
                        <a:pt x="205679" y="125216"/>
                        <a:pt x="173021" y="118812"/>
                      </a:cubicBezTo>
                      <a:cubicBezTo>
                        <a:pt x="140319" y="112408"/>
                        <a:pt x="109070" y="99417"/>
                        <a:pt x="81227" y="81068"/>
                      </a:cubicBezTo>
                      <a:cubicBezTo>
                        <a:pt x="53566" y="62809"/>
                        <a:pt x="29266" y="39190"/>
                        <a:pt x="10871" y="11575"/>
                      </a:cubicBezTo>
                      <a:cubicBezTo>
                        <a:pt x="8555" y="8123"/>
                        <a:pt x="6375" y="4626"/>
                        <a:pt x="4240" y="1082"/>
                      </a:cubicBezTo>
                      <a:cubicBezTo>
                        <a:pt x="2787" y="-1416"/>
                        <a:pt x="-1165" y="855"/>
                        <a:pt x="334" y="3399"/>
                      </a:cubicBezTo>
                      <a:cubicBezTo>
                        <a:pt x="17684" y="32513"/>
                        <a:pt x="41167" y="57722"/>
                        <a:pt x="68510" y="77752"/>
                      </a:cubicBezTo>
                      <a:cubicBezTo>
                        <a:pt x="95853" y="97737"/>
                        <a:pt x="127147" y="112453"/>
                        <a:pt x="160031" y="120583"/>
                      </a:cubicBezTo>
                      <a:cubicBezTo>
                        <a:pt x="193052" y="128759"/>
                        <a:pt x="227481" y="129940"/>
                        <a:pt x="260955" y="124081"/>
                      </a:cubicBezTo>
                      <a:cubicBezTo>
                        <a:pt x="294430" y="118221"/>
                        <a:pt x="326678" y="105458"/>
                        <a:pt x="355338" y="87245"/>
                      </a:cubicBezTo>
                      <a:cubicBezTo>
                        <a:pt x="383953" y="69031"/>
                        <a:pt x="409116" y="45277"/>
                        <a:pt x="428419" y="17343"/>
                      </a:cubicBezTo>
                      <a:cubicBezTo>
                        <a:pt x="430781" y="13937"/>
                        <a:pt x="433052" y="10439"/>
                        <a:pt x="435232" y="6942"/>
                      </a:cubicBezTo>
                      <a:cubicBezTo>
                        <a:pt x="436777" y="4444"/>
                        <a:pt x="432825" y="2173"/>
                        <a:pt x="431326" y="4626"/>
                      </a:cubicBezTo>
                      <a:lnTo>
                        <a:pt x="431326" y="4626"/>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05" name="Google Shape;1505;p23"/>
                <p:cNvSpPr/>
                <p:nvPr/>
              </p:nvSpPr>
              <p:spPr>
                <a:xfrm>
                  <a:off x="4" y="5888"/>
                  <a:ext cx="1661575" cy="769713"/>
                </a:xfrm>
                <a:custGeom>
                  <a:rect b="b" l="l" r="r" t="t"/>
                  <a:pathLst>
                    <a:path extrusionOk="0" h="188194" w="406253">
                      <a:moveTo>
                        <a:pt x="401792" y="1596"/>
                      </a:moveTo>
                      <a:cubicBezTo>
                        <a:pt x="393389" y="30983"/>
                        <a:pt x="378446" y="58235"/>
                        <a:pt x="358961" y="81763"/>
                      </a:cubicBezTo>
                      <a:cubicBezTo>
                        <a:pt x="339112" y="105745"/>
                        <a:pt x="314858" y="125820"/>
                        <a:pt x="287833" y="141309"/>
                      </a:cubicBezTo>
                      <a:cubicBezTo>
                        <a:pt x="258083" y="158296"/>
                        <a:pt x="225425" y="169787"/>
                        <a:pt x="191860" y="176509"/>
                      </a:cubicBezTo>
                      <a:cubicBezTo>
                        <a:pt x="160338" y="182777"/>
                        <a:pt x="127545" y="185548"/>
                        <a:pt x="95515" y="182323"/>
                      </a:cubicBezTo>
                      <a:cubicBezTo>
                        <a:pt x="65946" y="179371"/>
                        <a:pt x="35891" y="170605"/>
                        <a:pt x="12295" y="151891"/>
                      </a:cubicBezTo>
                      <a:cubicBezTo>
                        <a:pt x="9384" y="149620"/>
                        <a:pt x="6591" y="147168"/>
                        <a:pt x="3906" y="144624"/>
                      </a:cubicBezTo>
                      <a:cubicBezTo>
                        <a:pt x="1790" y="142580"/>
                        <a:pt x="-1426" y="145805"/>
                        <a:pt x="695" y="147804"/>
                      </a:cubicBezTo>
                      <a:cubicBezTo>
                        <a:pt x="23047" y="169106"/>
                        <a:pt x="52556" y="180552"/>
                        <a:pt x="82715" y="185230"/>
                      </a:cubicBezTo>
                      <a:cubicBezTo>
                        <a:pt x="114845" y="190226"/>
                        <a:pt x="147848" y="188455"/>
                        <a:pt x="179824" y="183277"/>
                      </a:cubicBezTo>
                      <a:cubicBezTo>
                        <a:pt x="214116" y="177690"/>
                        <a:pt x="247772" y="167334"/>
                        <a:pt x="278703" y="151437"/>
                      </a:cubicBezTo>
                      <a:cubicBezTo>
                        <a:pt x="307363" y="136676"/>
                        <a:pt x="333571" y="117054"/>
                        <a:pt x="355191" y="93072"/>
                      </a:cubicBezTo>
                      <a:cubicBezTo>
                        <a:pt x="375993" y="69999"/>
                        <a:pt x="392617" y="43019"/>
                        <a:pt x="402746" y="13587"/>
                      </a:cubicBezTo>
                      <a:cubicBezTo>
                        <a:pt x="404018" y="10044"/>
                        <a:pt x="405108" y="6410"/>
                        <a:pt x="406152" y="2822"/>
                      </a:cubicBezTo>
                      <a:cubicBezTo>
                        <a:pt x="406970" y="6"/>
                        <a:pt x="402564" y="-1220"/>
                        <a:pt x="401792" y="1596"/>
                      </a:cubicBezTo>
                      <a:lnTo>
                        <a:pt x="401792" y="1596"/>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06" name="Google Shape;1506;p23"/>
                <p:cNvSpPr/>
                <p:nvPr/>
              </p:nvSpPr>
              <p:spPr>
                <a:xfrm>
                  <a:off x="2077258" y="342225"/>
                  <a:ext cx="369552" cy="521495"/>
                </a:xfrm>
                <a:custGeom>
                  <a:rect b="b" l="l" r="r" t="t"/>
                  <a:pathLst>
                    <a:path extrusionOk="0" h="127505" w="90355">
                      <a:moveTo>
                        <a:pt x="89046" y="100753"/>
                      </a:moveTo>
                      <a:cubicBezTo>
                        <a:pt x="87592" y="109701"/>
                        <a:pt x="85048" y="118467"/>
                        <a:pt x="84322" y="127505"/>
                      </a:cubicBezTo>
                      <a:cubicBezTo>
                        <a:pt x="60431" y="122327"/>
                        <a:pt x="38220" y="109383"/>
                        <a:pt x="21914" y="91124"/>
                      </a:cubicBezTo>
                      <a:cubicBezTo>
                        <a:pt x="-1340" y="65144"/>
                        <a:pt x="-18192" y="-2215"/>
                        <a:pt x="36722" y="56"/>
                      </a:cubicBezTo>
                      <a:cubicBezTo>
                        <a:pt x="81733" y="1964"/>
                        <a:pt x="94905" y="65371"/>
                        <a:pt x="89046" y="10075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07" name="Google Shape;1507;p23"/>
                <p:cNvSpPr/>
                <p:nvPr/>
              </p:nvSpPr>
              <p:spPr>
                <a:xfrm>
                  <a:off x="769678" y="697017"/>
                  <a:ext cx="232668" cy="463863"/>
                </a:xfrm>
                <a:custGeom>
                  <a:rect b="b" l="l" r="r" t="t"/>
                  <a:pathLst>
                    <a:path extrusionOk="0" h="113414" w="56887">
                      <a:moveTo>
                        <a:pt x="21451" y="113414"/>
                      </a:moveTo>
                      <a:cubicBezTo>
                        <a:pt x="36758" y="104058"/>
                        <a:pt x="48431" y="88978"/>
                        <a:pt x="53699" y="71855"/>
                      </a:cubicBezTo>
                      <a:cubicBezTo>
                        <a:pt x="58923" y="54686"/>
                        <a:pt x="57697" y="35610"/>
                        <a:pt x="50248" y="19304"/>
                      </a:cubicBezTo>
                      <a:cubicBezTo>
                        <a:pt x="46705" y="11582"/>
                        <a:pt x="41618" y="4270"/>
                        <a:pt x="34305" y="0"/>
                      </a:cubicBezTo>
                      <a:cubicBezTo>
                        <a:pt x="16183" y="13490"/>
                        <a:pt x="4146" y="37245"/>
                        <a:pt x="649" y="59546"/>
                      </a:cubicBezTo>
                      <a:cubicBezTo>
                        <a:pt x="-2849" y="81847"/>
                        <a:pt x="8325" y="95064"/>
                        <a:pt x="21451" y="11341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08" name="Google Shape;1508;p23"/>
                <p:cNvSpPr/>
                <p:nvPr/>
              </p:nvSpPr>
              <p:spPr>
                <a:xfrm>
                  <a:off x="760444" y="308494"/>
                  <a:ext cx="271592" cy="212958"/>
                </a:xfrm>
                <a:custGeom>
                  <a:rect b="b" l="l" r="r" t="t"/>
                  <a:pathLst>
                    <a:path extrusionOk="0" h="52068" w="66404">
                      <a:moveTo>
                        <a:pt x="66404" y="4581"/>
                      </a:moveTo>
                      <a:cubicBezTo>
                        <a:pt x="60499" y="33877"/>
                        <a:pt x="29568" y="55769"/>
                        <a:pt x="0" y="51545"/>
                      </a:cubicBezTo>
                      <a:cubicBezTo>
                        <a:pt x="4860" y="37692"/>
                        <a:pt x="13489" y="18116"/>
                        <a:pt x="23891" y="7761"/>
                      </a:cubicBezTo>
                      <a:cubicBezTo>
                        <a:pt x="34292" y="-2641"/>
                        <a:pt x="52960" y="-1414"/>
                        <a:pt x="66404" y="458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09" name="Google Shape;1509;p23"/>
                <p:cNvSpPr/>
                <p:nvPr/>
              </p:nvSpPr>
              <p:spPr>
                <a:xfrm>
                  <a:off x="1780586" y="535058"/>
                  <a:ext cx="121633" cy="160696"/>
                </a:xfrm>
                <a:custGeom>
                  <a:rect b="b" l="l" r="r" t="t"/>
                  <a:pathLst>
                    <a:path extrusionOk="0" h="39290" w="29739">
                      <a:moveTo>
                        <a:pt x="8117" y="863"/>
                      </a:moveTo>
                      <a:cubicBezTo>
                        <a:pt x="14385" y="1090"/>
                        <a:pt x="20381" y="4179"/>
                        <a:pt x="24332" y="9039"/>
                      </a:cubicBezTo>
                      <a:cubicBezTo>
                        <a:pt x="28329" y="13899"/>
                        <a:pt x="29783" y="20348"/>
                        <a:pt x="28284" y="26389"/>
                      </a:cubicBezTo>
                      <a:cubicBezTo>
                        <a:pt x="27603" y="29296"/>
                        <a:pt x="26194" y="32021"/>
                        <a:pt x="24105" y="34156"/>
                      </a:cubicBezTo>
                      <a:cubicBezTo>
                        <a:pt x="22152" y="36200"/>
                        <a:pt x="19654" y="37517"/>
                        <a:pt x="16883" y="38108"/>
                      </a:cubicBezTo>
                      <a:cubicBezTo>
                        <a:pt x="11615" y="39243"/>
                        <a:pt x="5437" y="37563"/>
                        <a:pt x="2440" y="32884"/>
                      </a:cubicBezTo>
                      <a:cubicBezTo>
                        <a:pt x="578" y="30023"/>
                        <a:pt x="-13" y="25890"/>
                        <a:pt x="2803" y="23482"/>
                      </a:cubicBezTo>
                      <a:cubicBezTo>
                        <a:pt x="3984" y="22438"/>
                        <a:pt x="5619" y="21938"/>
                        <a:pt x="7118" y="22438"/>
                      </a:cubicBezTo>
                      <a:cubicBezTo>
                        <a:pt x="8662" y="22937"/>
                        <a:pt x="9752" y="24209"/>
                        <a:pt x="10570" y="25481"/>
                      </a:cubicBezTo>
                      <a:cubicBezTo>
                        <a:pt x="11024" y="26162"/>
                        <a:pt x="11387" y="26844"/>
                        <a:pt x="11796" y="27525"/>
                      </a:cubicBezTo>
                      <a:cubicBezTo>
                        <a:pt x="12023" y="27979"/>
                        <a:pt x="12795" y="27570"/>
                        <a:pt x="12523" y="27071"/>
                      </a:cubicBezTo>
                      <a:cubicBezTo>
                        <a:pt x="11024" y="24391"/>
                        <a:pt x="8844" y="20984"/>
                        <a:pt x="5301" y="21438"/>
                      </a:cubicBezTo>
                      <a:cubicBezTo>
                        <a:pt x="1758" y="21847"/>
                        <a:pt x="-286" y="25435"/>
                        <a:pt x="32" y="28751"/>
                      </a:cubicBezTo>
                      <a:cubicBezTo>
                        <a:pt x="714" y="35337"/>
                        <a:pt x="7300" y="39198"/>
                        <a:pt x="13386" y="39288"/>
                      </a:cubicBezTo>
                      <a:cubicBezTo>
                        <a:pt x="16338" y="39334"/>
                        <a:pt x="19336" y="38607"/>
                        <a:pt x="21879" y="37063"/>
                      </a:cubicBezTo>
                      <a:cubicBezTo>
                        <a:pt x="24559" y="35428"/>
                        <a:pt x="26648" y="32884"/>
                        <a:pt x="27966" y="30023"/>
                      </a:cubicBezTo>
                      <a:cubicBezTo>
                        <a:pt x="30691" y="24027"/>
                        <a:pt x="30237" y="16805"/>
                        <a:pt x="26876" y="11174"/>
                      </a:cubicBezTo>
                      <a:cubicBezTo>
                        <a:pt x="23424" y="5359"/>
                        <a:pt x="17246" y="1181"/>
                        <a:pt x="10524" y="227"/>
                      </a:cubicBezTo>
                      <a:cubicBezTo>
                        <a:pt x="9752" y="136"/>
                        <a:pt x="8935" y="46"/>
                        <a:pt x="8117" y="0"/>
                      </a:cubicBezTo>
                      <a:cubicBezTo>
                        <a:pt x="7572" y="0"/>
                        <a:pt x="7572" y="863"/>
                        <a:pt x="8117" y="863"/>
                      </a:cubicBezTo>
                      <a:lnTo>
                        <a:pt x="8117" y="863"/>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10" name="Google Shape;1510;p23"/>
                <p:cNvSpPr/>
                <p:nvPr/>
              </p:nvSpPr>
              <p:spPr>
                <a:xfrm>
                  <a:off x="2118765" y="202965"/>
                  <a:ext cx="86405" cy="147412"/>
                </a:xfrm>
                <a:custGeom>
                  <a:rect b="b" l="l" r="r" t="t"/>
                  <a:pathLst>
                    <a:path extrusionOk="0" h="36042" w="21126">
                      <a:moveTo>
                        <a:pt x="9992" y="35929"/>
                      </a:moveTo>
                      <a:cubicBezTo>
                        <a:pt x="15125" y="31478"/>
                        <a:pt x="19031" y="25392"/>
                        <a:pt x="20621" y="18760"/>
                      </a:cubicBezTo>
                      <a:cubicBezTo>
                        <a:pt x="21438" y="15354"/>
                        <a:pt x="21393" y="11766"/>
                        <a:pt x="19531" y="8722"/>
                      </a:cubicBezTo>
                      <a:cubicBezTo>
                        <a:pt x="17986" y="6088"/>
                        <a:pt x="15443" y="4044"/>
                        <a:pt x="12672" y="2772"/>
                      </a:cubicBezTo>
                      <a:cubicBezTo>
                        <a:pt x="8811" y="1001"/>
                        <a:pt x="4587" y="456"/>
                        <a:pt x="409" y="2"/>
                      </a:cubicBezTo>
                      <a:cubicBezTo>
                        <a:pt x="-136" y="-44"/>
                        <a:pt x="-136" y="819"/>
                        <a:pt x="409" y="865"/>
                      </a:cubicBezTo>
                      <a:cubicBezTo>
                        <a:pt x="6813" y="1546"/>
                        <a:pt x="14216" y="2636"/>
                        <a:pt x="18259" y="8314"/>
                      </a:cubicBezTo>
                      <a:cubicBezTo>
                        <a:pt x="20303" y="11130"/>
                        <a:pt x="20666" y="14445"/>
                        <a:pt x="19985" y="17807"/>
                      </a:cubicBezTo>
                      <a:cubicBezTo>
                        <a:pt x="19304" y="21122"/>
                        <a:pt x="17986" y="24120"/>
                        <a:pt x="16351" y="26982"/>
                      </a:cubicBezTo>
                      <a:cubicBezTo>
                        <a:pt x="14534" y="30115"/>
                        <a:pt x="12127" y="32931"/>
                        <a:pt x="9356" y="35339"/>
                      </a:cubicBezTo>
                      <a:cubicBezTo>
                        <a:pt x="8948" y="35702"/>
                        <a:pt x="9583" y="36293"/>
                        <a:pt x="9992" y="35929"/>
                      </a:cubicBezTo>
                      <a:lnTo>
                        <a:pt x="9992" y="35929"/>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11" name="Google Shape;1511;p23"/>
                <p:cNvSpPr/>
                <p:nvPr/>
              </p:nvSpPr>
              <p:spPr>
                <a:xfrm>
                  <a:off x="521212" y="784071"/>
                  <a:ext cx="105358" cy="136348"/>
                </a:xfrm>
                <a:custGeom>
                  <a:rect b="b" l="l" r="r" t="t"/>
                  <a:pathLst>
                    <a:path extrusionOk="0" h="33337" w="25760">
                      <a:moveTo>
                        <a:pt x="14853" y="58"/>
                      </a:moveTo>
                      <a:cubicBezTo>
                        <a:pt x="10447" y="-487"/>
                        <a:pt x="6904" y="2919"/>
                        <a:pt x="4679" y="6326"/>
                      </a:cubicBezTo>
                      <a:cubicBezTo>
                        <a:pt x="3361" y="8324"/>
                        <a:pt x="2271" y="10550"/>
                        <a:pt x="1454" y="12775"/>
                      </a:cubicBezTo>
                      <a:cubicBezTo>
                        <a:pt x="591" y="15046"/>
                        <a:pt x="0" y="17635"/>
                        <a:pt x="0" y="20134"/>
                      </a:cubicBezTo>
                      <a:cubicBezTo>
                        <a:pt x="0" y="24630"/>
                        <a:pt x="2135" y="28673"/>
                        <a:pt x="5905" y="31171"/>
                      </a:cubicBezTo>
                      <a:cubicBezTo>
                        <a:pt x="9357" y="33442"/>
                        <a:pt x="13763" y="34032"/>
                        <a:pt x="17669" y="32442"/>
                      </a:cubicBezTo>
                      <a:cubicBezTo>
                        <a:pt x="21938" y="30625"/>
                        <a:pt x="25163" y="26629"/>
                        <a:pt x="25753" y="21996"/>
                      </a:cubicBezTo>
                      <a:cubicBezTo>
                        <a:pt x="25844" y="21451"/>
                        <a:pt x="24981" y="21451"/>
                        <a:pt x="24891" y="21996"/>
                      </a:cubicBezTo>
                      <a:cubicBezTo>
                        <a:pt x="24391" y="25856"/>
                        <a:pt x="21847" y="29263"/>
                        <a:pt x="18441" y="31125"/>
                      </a:cubicBezTo>
                      <a:cubicBezTo>
                        <a:pt x="14989" y="32987"/>
                        <a:pt x="10856" y="32897"/>
                        <a:pt x="7449" y="31080"/>
                      </a:cubicBezTo>
                      <a:cubicBezTo>
                        <a:pt x="3770" y="29127"/>
                        <a:pt x="1272" y="25538"/>
                        <a:pt x="863" y="21405"/>
                      </a:cubicBezTo>
                      <a:cubicBezTo>
                        <a:pt x="500" y="16772"/>
                        <a:pt x="2271" y="12094"/>
                        <a:pt x="4542" y="8142"/>
                      </a:cubicBezTo>
                      <a:cubicBezTo>
                        <a:pt x="6632" y="4464"/>
                        <a:pt x="10174" y="330"/>
                        <a:pt x="14853" y="875"/>
                      </a:cubicBezTo>
                      <a:cubicBezTo>
                        <a:pt x="15398" y="966"/>
                        <a:pt x="15352" y="103"/>
                        <a:pt x="14853" y="58"/>
                      </a:cubicBezTo>
                      <a:lnTo>
                        <a:pt x="14853" y="58"/>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12" name="Google Shape;1512;p23"/>
                <p:cNvSpPr/>
                <p:nvPr/>
              </p:nvSpPr>
              <p:spPr>
                <a:xfrm>
                  <a:off x="1230846" y="658542"/>
                  <a:ext cx="437057" cy="392996"/>
                </a:xfrm>
                <a:custGeom>
                  <a:rect b="b" l="l" r="r" t="t"/>
                  <a:pathLst>
                    <a:path extrusionOk="0" h="96087" w="106860">
                      <a:moveTo>
                        <a:pt x="18596" y="18583"/>
                      </a:moveTo>
                      <a:cubicBezTo>
                        <a:pt x="10557" y="32027"/>
                        <a:pt x="4562" y="46698"/>
                        <a:pt x="928" y="61914"/>
                      </a:cubicBezTo>
                      <a:cubicBezTo>
                        <a:pt x="247" y="64730"/>
                        <a:pt x="-389" y="67728"/>
                        <a:pt x="292" y="70544"/>
                      </a:cubicBezTo>
                      <a:cubicBezTo>
                        <a:pt x="973" y="73360"/>
                        <a:pt x="3290" y="76040"/>
                        <a:pt x="6196" y="76176"/>
                      </a:cubicBezTo>
                      <a:cubicBezTo>
                        <a:pt x="8149" y="76312"/>
                        <a:pt x="10057" y="75222"/>
                        <a:pt x="11602" y="73996"/>
                      </a:cubicBezTo>
                      <a:cubicBezTo>
                        <a:pt x="17143" y="69454"/>
                        <a:pt x="19732" y="61641"/>
                        <a:pt x="18051" y="54647"/>
                      </a:cubicBezTo>
                      <a:cubicBezTo>
                        <a:pt x="18823" y="66229"/>
                        <a:pt x="21548" y="77675"/>
                        <a:pt x="26136" y="88348"/>
                      </a:cubicBezTo>
                      <a:cubicBezTo>
                        <a:pt x="27590" y="91846"/>
                        <a:pt x="29951" y="95752"/>
                        <a:pt x="33767" y="96070"/>
                      </a:cubicBezTo>
                      <a:cubicBezTo>
                        <a:pt x="36628" y="96297"/>
                        <a:pt x="39217" y="94299"/>
                        <a:pt x="41125" y="92164"/>
                      </a:cubicBezTo>
                      <a:cubicBezTo>
                        <a:pt x="51753" y="80128"/>
                        <a:pt x="50844" y="61778"/>
                        <a:pt x="46439" y="46335"/>
                      </a:cubicBezTo>
                      <a:cubicBezTo>
                        <a:pt x="48982" y="54329"/>
                        <a:pt x="53297" y="61732"/>
                        <a:pt x="59066" y="67864"/>
                      </a:cubicBezTo>
                      <a:cubicBezTo>
                        <a:pt x="62245" y="71271"/>
                        <a:pt x="66106" y="74404"/>
                        <a:pt x="70693" y="75222"/>
                      </a:cubicBezTo>
                      <a:cubicBezTo>
                        <a:pt x="75281" y="76040"/>
                        <a:pt x="80686" y="73769"/>
                        <a:pt x="82094" y="69318"/>
                      </a:cubicBezTo>
                      <a:cubicBezTo>
                        <a:pt x="82730" y="67274"/>
                        <a:pt x="82502" y="65093"/>
                        <a:pt x="82139" y="63004"/>
                      </a:cubicBezTo>
                      <a:cubicBezTo>
                        <a:pt x="79913" y="48833"/>
                        <a:pt x="73282" y="35434"/>
                        <a:pt x="63472" y="25078"/>
                      </a:cubicBezTo>
                      <a:cubicBezTo>
                        <a:pt x="75235" y="30211"/>
                        <a:pt x="88680" y="34889"/>
                        <a:pt x="100625" y="30211"/>
                      </a:cubicBezTo>
                      <a:cubicBezTo>
                        <a:pt x="102487" y="29484"/>
                        <a:pt x="104304" y="28485"/>
                        <a:pt x="105485" y="26895"/>
                      </a:cubicBezTo>
                      <a:cubicBezTo>
                        <a:pt x="107802" y="23807"/>
                        <a:pt x="106984" y="19174"/>
                        <a:pt x="104577" y="16176"/>
                      </a:cubicBezTo>
                      <a:cubicBezTo>
                        <a:pt x="102169" y="13133"/>
                        <a:pt x="98536" y="11361"/>
                        <a:pt x="94993" y="9862"/>
                      </a:cubicBezTo>
                      <a:cubicBezTo>
                        <a:pt x="78142" y="2731"/>
                        <a:pt x="59747" y="-629"/>
                        <a:pt x="41443" y="97"/>
                      </a:cubicBezTo>
                      <a:cubicBezTo>
                        <a:pt x="32495" y="415"/>
                        <a:pt x="23229" y="10907"/>
                        <a:pt x="18596" y="18583"/>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13" name="Google Shape;1513;p23"/>
                <p:cNvSpPr/>
                <p:nvPr/>
              </p:nvSpPr>
              <p:spPr>
                <a:xfrm>
                  <a:off x="1185233" y="562177"/>
                  <a:ext cx="304844" cy="286639"/>
                </a:xfrm>
                <a:custGeom>
                  <a:rect b="b" l="l" r="r" t="t"/>
                  <a:pathLst>
                    <a:path extrusionOk="0" h="70083" w="74534">
                      <a:moveTo>
                        <a:pt x="0" y="7767"/>
                      </a:moveTo>
                      <a:cubicBezTo>
                        <a:pt x="8630" y="27661"/>
                        <a:pt x="14625" y="48645"/>
                        <a:pt x="17760" y="70083"/>
                      </a:cubicBezTo>
                      <a:cubicBezTo>
                        <a:pt x="21438" y="59364"/>
                        <a:pt x="26162" y="48963"/>
                        <a:pt x="31749" y="39107"/>
                      </a:cubicBezTo>
                      <a:cubicBezTo>
                        <a:pt x="37835" y="46465"/>
                        <a:pt x="44330" y="53459"/>
                        <a:pt x="51280" y="60000"/>
                      </a:cubicBezTo>
                      <a:cubicBezTo>
                        <a:pt x="47419" y="50235"/>
                        <a:pt x="45330" y="39743"/>
                        <a:pt x="45057" y="29250"/>
                      </a:cubicBezTo>
                      <a:cubicBezTo>
                        <a:pt x="55186" y="30068"/>
                        <a:pt x="65587" y="27888"/>
                        <a:pt x="74535" y="23073"/>
                      </a:cubicBezTo>
                      <a:cubicBezTo>
                        <a:pt x="54868" y="20393"/>
                        <a:pt x="35928" y="12354"/>
                        <a:pt x="20394" y="0"/>
                      </a:cubicBezTo>
                      <a:cubicBezTo>
                        <a:pt x="12945" y="3634"/>
                        <a:pt x="8267" y="7131"/>
                        <a:pt x="0" y="776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14" name="Google Shape;1514;p23"/>
                <p:cNvSpPr/>
                <p:nvPr/>
              </p:nvSpPr>
              <p:spPr>
                <a:xfrm>
                  <a:off x="1467024" y="805004"/>
                  <a:ext cx="122761" cy="112868"/>
                </a:xfrm>
                <a:custGeom>
                  <a:rect b="b" l="l" r="r" t="t"/>
                  <a:pathLst>
                    <a:path extrusionOk="0" h="27596" w="30015">
                      <a:moveTo>
                        <a:pt x="313" y="844"/>
                      </a:moveTo>
                      <a:cubicBezTo>
                        <a:pt x="10123" y="4477"/>
                        <a:pt x="18799" y="11199"/>
                        <a:pt x="24794" y="19738"/>
                      </a:cubicBezTo>
                      <a:cubicBezTo>
                        <a:pt x="26520" y="22146"/>
                        <a:pt x="27974" y="24735"/>
                        <a:pt x="29245" y="27369"/>
                      </a:cubicBezTo>
                      <a:cubicBezTo>
                        <a:pt x="29472" y="27869"/>
                        <a:pt x="30199" y="27460"/>
                        <a:pt x="29972" y="26960"/>
                      </a:cubicBezTo>
                      <a:cubicBezTo>
                        <a:pt x="25430" y="17331"/>
                        <a:pt x="17845" y="9156"/>
                        <a:pt x="8624" y="3796"/>
                      </a:cubicBezTo>
                      <a:cubicBezTo>
                        <a:pt x="6035" y="2342"/>
                        <a:pt x="3310" y="1071"/>
                        <a:pt x="540" y="26"/>
                      </a:cubicBezTo>
                      <a:cubicBezTo>
                        <a:pt x="-5" y="-156"/>
                        <a:pt x="-233" y="662"/>
                        <a:pt x="313" y="844"/>
                      </a:cubicBezTo>
                      <a:lnTo>
                        <a:pt x="313" y="844"/>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15" name="Google Shape;1515;p23"/>
                <p:cNvSpPr/>
                <p:nvPr/>
              </p:nvSpPr>
              <p:spPr>
                <a:xfrm>
                  <a:off x="1439421" y="845781"/>
                  <a:ext cx="65919" cy="216721"/>
                </a:xfrm>
                <a:custGeom>
                  <a:rect b="b" l="l" r="r" t="t"/>
                  <a:pathLst>
                    <a:path extrusionOk="0" h="52988" w="16117">
                      <a:moveTo>
                        <a:pt x="114" y="728"/>
                      </a:moveTo>
                      <a:cubicBezTo>
                        <a:pt x="4928" y="6179"/>
                        <a:pt x="8698" y="12447"/>
                        <a:pt x="11287" y="19260"/>
                      </a:cubicBezTo>
                      <a:cubicBezTo>
                        <a:pt x="13785" y="25982"/>
                        <a:pt x="15193" y="33113"/>
                        <a:pt x="15284" y="40335"/>
                      </a:cubicBezTo>
                      <a:cubicBezTo>
                        <a:pt x="15330" y="44377"/>
                        <a:pt x="14921" y="48465"/>
                        <a:pt x="14148" y="52462"/>
                      </a:cubicBezTo>
                      <a:cubicBezTo>
                        <a:pt x="14012" y="52962"/>
                        <a:pt x="14875" y="53234"/>
                        <a:pt x="14966" y="52689"/>
                      </a:cubicBezTo>
                      <a:cubicBezTo>
                        <a:pt x="16419" y="45467"/>
                        <a:pt x="16465" y="38064"/>
                        <a:pt x="15284" y="30797"/>
                      </a:cubicBezTo>
                      <a:cubicBezTo>
                        <a:pt x="14058" y="23575"/>
                        <a:pt x="11560" y="16535"/>
                        <a:pt x="7926" y="10131"/>
                      </a:cubicBezTo>
                      <a:cubicBezTo>
                        <a:pt x="5882" y="6542"/>
                        <a:pt x="3429" y="3227"/>
                        <a:pt x="704" y="138"/>
                      </a:cubicBezTo>
                      <a:cubicBezTo>
                        <a:pt x="341" y="-271"/>
                        <a:pt x="-249" y="320"/>
                        <a:pt x="114" y="728"/>
                      </a:cubicBezTo>
                      <a:lnTo>
                        <a:pt x="114" y="72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16" name="Google Shape;1516;p23"/>
                <p:cNvSpPr/>
                <p:nvPr/>
              </p:nvSpPr>
              <p:spPr>
                <a:xfrm>
                  <a:off x="1395129" y="851297"/>
                  <a:ext cx="31955" cy="192361"/>
                </a:xfrm>
                <a:custGeom>
                  <a:rect b="b" l="l" r="r" t="t"/>
                  <a:pathLst>
                    <a:path extrusionOk="0" h="47032" w="7813">
                      <a:moveTo>
                        <a:pt x="43" y="651"/>
                      </a:moveTo>
                      <a:cubicBezTo>
                        <a:pt x="5585" y="11643"/>
                        <a:pt x="7856" y="24133"/>
                        <a:pt x="6674" y="36351"/>
                      </a:cubicBezTo>
                      <a:cubicBezTo>
                        <a:pt x="6356" y="39803"/>
                        <a:pt x="5721" y="43164"/>
                        <a:pt x="4858" y="46525"/>
                      </a:cubicBezTo>
                      <a:cubicBezTo>
                        <a:pt x="4722" y="47025"/>
                        <a:pt x="5539" y="47252"/>
                        <a:pt x="5675" y="46752"/>
                      </a:cubicBezTo>
                      <a:cubicBezTo>
                        <a:pt x="8809" y="34716"/>
                        <a:pt x="8491" y="21816"/>
                        <a:pt x="4767" y="9962"/>
                      </a:cubicBezTo>
                      <a:cubicBezTo>
                        <a:pt x="3677" y="6601"/>
                        <a:pt x="2360" y="3376"/>
                        <a:pt x="816" y="197"/>
                      </a:cubicBezTo>
                      <a:cubicBezTo>
                        <a:pt x="543" y="-258"/>
                        <a:pt x="-184" y="151"/>
                        <a:pt x="43" y="651"/>
                      </a:cubicBezTo>
                      <a:lnTo>
                        <a:pt x="43" y="65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17" name="Google Shape;1517;p23"/>
                <p:cNvSpPr/>
                <p:nvPr/>
              </p:nvSpPr>
              <p:spPr>
                <a:xfrm>
                  <a:off x="1315517" y="722816"/>
                  <a:ext cx="140316" cy="149674"/>
                </a:xfrm>
                <a:custGeom>
                  <a:rect b="b" l="l" r="r" t="t"/>
                  <a:pathLst>
                    <a:path extrusionOk="0" h="36595" w="34307">
                      <a:moveTo>
                        <a:pt x="23917" y="822"/>
                      </a:moveTo>
                      <a:cubicBezTo>
                        <a:pt x="28096" y="4002"/>
                        <a:pt x="31139" y="8589"/>
                        <a:pt x="32547" y="13676"/>
                      </a:cubicBezTo>
                      <a:cubicBezTo>
                        <a:pt x="33229" y="15947"/>
                        <a:pt x="33683" y="18536"/>
                        <a:pt x="33365" y="20943"/>
                      </a:cubicBezTo>
                      <a:cubicBezTo>
                        <a:pt x="33092" y="22942"/>
                        <a:pt x="32183" y="25349"/>
                        <a:pt x="29912" y="25712"/>
                      </a:cubicBezTo>
                      <a:cubicBezTo>
                        <a:pt x="28596" y="25985"/>
                        <a:pt x="27233" y="25349"/>
                        <a:pt x="26052" y="24895"/>
                      </a:cubicBezTo>
                      <a:cubicBezTo>
                        <a:pt x="24826" y="24395"/>
                        <a:pt x="23463" y="23895"/>
                        <a:pt x="22101" y="23986"/>
                      </a:cubicBezTo>
                      <a:cubicBezTo>
                        <a:pt x="21646" y="23986"/>
                        <a:pt x="21510" y="24532"/>
                        <a:pt x="21873" y="24759"/>
                      </a:cubicBezTo>
                      <a:cubicBezTo>
                        <a:pt x="24099" y="26303"/>
                        <a:pt x="24372" y="30118"/>
                        <a:pt x="22191" y="31844"/>
                      </a:cubicBezTo>
                      <a:cubicBezTo>
                        <a:pt x="20057" y="33570"/>
                        <a:pt x="16559" y="32616"/>
                        <a:pt x="15424" y="30163"/>
                      </a:cubicBezTo>
                      <a:cubicBezTo>
                        <a:pt x="15197" y="29709"/>
                        <a:pt x="14515" y="30072"/>
                        <a:pt x="14651" y="30527"/>
                      </a:cubicBezTo>
                      <a:cubicBezTo>
                        <a:pt x="15197" y="33070"/>
                        <a:pt x="12789" y="35114"/>
                        <a:pt x="10518" y="35614"/>
                      </a:cubicBezTo>
                      <a:cubicBezTo>
                        <a:pt x="7611" y="36295"/>
                        <a:pt x="4977" y="34478"/>
                        <a:pt x="3296" y="32253"/>
                      </a:cubicBezTo>
                      <a:cubicBezTo>
                        <a:pt x="2297" y="30936"/>
                        <a:pt x="1480" y="29391"/>
                        <a:pt x="889" y="27801"/>
                      </a:cubicBezTo>
                      <a:cubicBezTo>
                        <a:pt x="662" y="27302"/>
                        <a:pt x="-155" y="27529"/>
                        <a:pt x="26" y="28029"/>
                      </a:cubicBezTo>
                      <a:cubicBezTo>
                        <a:pt x="1252" y="31117"/>
                        <a:pt x="3115" y="34297"/>
                        <a:pt x="6158" y="35841"/>
                      </a:cubicBezTo>
                      <a:cubicBezTo>
                        <a:pt x="8838" y="37204"/>
                        <a:pt x="12108" y="36704"/>
                        <a:pt x="14197" y="34478"/>
                      </a:cubicBezTo>
                      <a:cubicBezTo>
                        <a:pt x="15288" y="33343"/>
                        <a:pt x="15787" y="31844"/>
                        <a:pt x="15469" y="30300"/>
                      </a:cubicBezTo>
                      <a:lnTo>
                        <a:pt x="14651" y="30618"/>
                      </a:lnTo>
                      <a:cubicBezTo>
                        <a:pt x="15742" y="32889"/>
                        <a:pt x="18557" y="33979"/>
                        <a:pt x="20919" y="33388"/>
                      </a:cubicBezTo>
                      <a:cubicBezTo>
                        <a:pt x="23554" y="32752"/>
                        <a:pt x="24871" y="30072"/>
                        <a:pt x="24462" y="27529"/>
                      </a:cubicBezTo>
                      <a:cubicBezTo>
                        <a:pt x="24235" y="26121"/>
                        <a:pt x="23508" y="24849"/>
                        <a:pt x="22282" y="24032"/>
                      </a:cubicBezTo>
                      <a:lnTo>
                        <a:pt x="22101" y="24849"/>
                      </a:lnTo>
                      <a:cubicBezTo>
                        <a:pt x="24780" y="24622"/>
                        <a:pt x="27006" y="26893"/>
                        <a:pt x="29731" y="26621"/>
                      </a:cubicBezTo>
                      <a:cubicBezTo>
                        <a:pt x="32047" y="26394"/>
                        <a:pt x="33410" y="24441"/>
                        <a:pt x="33955" y="22351"/>
                      </a:cubicBezTo>
                      <a:cubicBezTo>
                        <a:pt x="34591" y="19899"/>
                        <a:pt x="34273" y="17173"/>
                        <a:pt x="33728" y="14721"/>
                      </a:cubicBezTo>
                      <a:cubicBezTo>
                        <a:pt x="33092" y="12041"/>
                        <a:pt x="32047" y="9452"/>
                        <a:pt x="30639" y="7090"/>
                      </a:cubicBezTo>
                      <a:cubicBezTo>
                        <a:pt x="28959" y="4365"/>
                        <a:pt x="26870" y="2003"/>
                        <a:pt x="24372" y="95"/>
                      </a:cubicBezTo>
                      <a:cubicBezTo>
                        <a:pt x="23917" y="-268"/>
                        <a:pt x="23508" y="504"/>
                        <a:pt x="23917" y="822"/>
                      </a:cubicBezTo>
                      <a:lnTo>
                        <a:pt x="23917" y="82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18" name="Google Shape;1518;p23"/>
                <p:cNvSpPr/>
                <p:nvPr/>
              </p:nvSpPr>
              <p:spPr>
                <a:xfrm>
                  <a:off x="1385048" y="1029028"/>
                  <a:ext cx="59452" cy="67321"/>
                </a:xfrm>
                <a:custGeom>
                  <a:rect b="b" l="l" r="r" t="t"/>
                  <a:pathLst>
                    <a:path extrusionOk="0" h="16460" w="14536">
                      <a:moveTo>
                        <a:pt x="14318" y="10601"/>
                      </a:moveTo>
                      <a:cubicBezTo>
                        <a:pt x="13409" y="14144"/>
                        <a:pt x="9549" y="16279"/>
                        <a:pt x="5915" y="16460"/>
                      </a:cubicBezTo>
                      <a:cubicBezTo>
                        <a:pt x="4961" y="16460"/>
                        <a:pt x="3962" y="16415"/>
                        <a:pt x="3099" y="16006"/>
                      </a:cubicBezTo>
                      <a:cubicBezTo>
                        <a:pt x="-2306" y="13372"/>
                        <a:pt x="147" y="3334"/>
                        <a:pt x="4462" y="790"/>
                      </a:cubicBezTo>
                      <a:cubicBezTo>
                        <a:pt x="10094" y="-2525"/>
                        <a:pt x="15726" y="5332"/>
                        <a:pt x="14318" y="1060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19" name="Google Shape;1519;p23"/>
                <p:cNvSpPr/>
                <p:nvPr/>
              </p:nvSpPr>
              <p:spPr>
                <a:xfrm>
                  <a:off x="1469596" y="1025884"/>
                  <a:ext cx="66565" cy="60111"/>
                </a:xfrm>
                <a:custGeom>
                  <a:rect b="b" l="l" r="r" t="t"/>
                  <a:pathLst>
                    <a:path extrusionOk="0" h="14697" w="16275">
                      <a:moveTo>
                        <a:pt x="11266" y="424"/>
                      </a:moveTo>
                      <a:cubicBezTo>
                        <a:pt x="14718" y="1695"/>
                        <a:pt x="16444" y="5738"/>
                        <a:pt x="16262" y="9371"/>
                      </a:cubicBezTo>
                      <a:cubicBezTo>
                        <a:pt x="16217" y="10325"/>
                        <a:pt x="16035" y="11324"/>
                        <a:pt x="15536" y="12142"/>
                      </a:cubicBezTo>
                      <a:cubicBezTo>
                        <a:pt x="12356" y="17274"/>
                        <a:pt x="2636" y="13823"/>
                        <a:pt x="547" y="9281"/>
                      </a:cubicBezTo>
                      <a:cubicBezTo>
                        <a:pt x="-2224" y="3331"/>
                        <a:pt x="6179" y="-1484"/>
                        <a:pt x="11266" y="4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20" name="Google Shape;1520;p23"/>
                <p:cNvSpPr/>
                <p:nvPr/>
              </p:nvSpPr>
              <p:spPr>
                <a:xfrm>
                  <a:off x="1562851" y="892720"/>
                  <a:ext cx="51853" cy="58634"/>
                </a:xfrm>
                <a:custGeom>
                  <a:rect b="b" l="l" r="r" t="t"/>
                  <a:pathLst>
                    <a:path extrusionOk="0" h="14336" w="12678">
                      <a:moveTo>
                        <a:pt x="12490" y="9234"/>
                      </a:moveTo>
                      <a:cubicBezTo>
                        <a:pt x="11672" y="12323"/>
                        <a:pt x="8356" y="14185"/>
                        <a:pt x="5177" y="14322"/>
                      </a:cubicBezTo>
                      <a:cubicBezTo>
                        <a:pt x="4314" y="14367"/>
                        <a:pt x="3451" y="14322"/>
                        <a:pt x="2679" y="13958"/>
                      </a:cubicBezTo>
                      <a:cubicBezTo>
                        <a:pt x="-2000" y="11642"/>
                        <a:pt x="135" y="2876"/>
                        <a:pt x="3860" y="695"/>
                      </a:cubicBezTo>
                      <a:cubicBezTo>
                        <a:pt x="8765" y="-2212"/>
                        <a:pt x="13716" y="4647"/>
                        <a:pt x="12490" y="923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21" name="Google Shape;1521;p23"/>
                <p:cNvSpPr/>
                <p:nvPr/>
              </p:nvSpPr>
              <p:spPr>
                <a:xfrm>
                  <a:off x="2196746" y="427386"/>
                  <a:ext cx="186811" cy="378174"/>
                </a:xfrm>
                <a:custGeom>
                  <a:rect b="b" l="l" r="r" t="t"/>
                  <a:pathLst>
                    <a:path extrusionOk="0" h="92463" w="45675">
                      <a:moveTo>
                        <a:pt x="189" y="851"/>
                      </a:moveTo>
                      <a:cubicBezTo>
                        <a:pt x="5685" y="4939"/>
                        <a:pt x="10773" y="9617"/>
                        <a:pt x="15360" y="14704"/>
                      </a:cubicBezTo>
                      <a:cubicBezTo>
                        <a:pt x="19993" y="19746"/>
                        <a:pt x="24126" y="25287"/>
                        <a:pt x="27714" y="31101"/>
                      </a:cubicBezTo>
                      <a:cubicBezTo>
                        <a:pt x="31348" y="36960"/>
                        <a:pt x="34436" y="43092"/>
                        <a:pt x="36980" y="49496"/>
                      </a:cubicBezTo>
                      <a:cubicBezTo>
                        <a:pt x="39478" y="55809"/>
                        <a:pt x="41386" y="62395"/>
                        <a:pt x="42748" y="69072"/>
                      </a:cubicBezTo>
                      <a:cubicBezTo>
                        <a:pt x="44065" y="75749"/>
                        <a:pt x="44792" y="82653"/>
                        <a:pt x="44838" y="89511"/>
                      </a:cubicBezTo>
                      <a:cubicBezTo>
                        <a:pt x="44838" y="90329"/>
                        <a:pt x="44838" y="91192"/>
                        <a:pt x="44792" y="92055"/>
                      </a:cubicBezTo>
                      <a:cubicBezTo>
                        <a:pt x="44792" y="92600"/>
                        <a:pt x="45655" y="92600"/>
                        <a:pt x="45655" y="92055"/>
                      </a:cubicBezTo>
                      <a:cubicBezTo>
                        <a:pt x="45791" y="85151"/>
                        <a:pt x="45246" y="78247"/>
                        <a:pt x="44065" y="71434"/>
                      </a:cubicBezTo>
                      <a:cubicBezTo>
                        <a:pt x="42839" y="64621"/>
                        <a:pt x="41022" y="57899"/>
                        <a:pt x="38615" y="51404"/>
                      </a:cubicBezTo>
                      <a:cubicBezTo>
                        <a:pt x="36208" y="44909"/>
                        <a:pt x="33210" y="38686"/>
                        <a:pt x="29712" y="32736"/>
                      </a:cubicBezTo>
                      <a:cubicBezTo>
                        <a:pt x="26170" y="26786"/>
                        <a:pt x="22128" y="21154"/>
                        <a:pt x="17631" y="15931"/>
                      </a:cubicBezTo>
                      <a:cubicBezTo>
                        <a:pt x="13089" y="10707"/>
                        <a:pt x="8047" y="5892"/>
                        <a:pt x="2597" y="1623"/>
                      </a:cubicBezTo>
                      <a:cubicBezTo>
                        <a:pt x="1961" y="1078"/>
                        <a:pt x="1280" y="578"/>
                        <a:pt x="598" y="79"/>
                      </a:cubicBezTo>
                      <a:cubicBezTo>
                        <a:pt x="189" y="-239"/>
                        <a:pt x="-265" y="488"/>
                        <a:pt x="189" y="805"/>
                      </a:cubicBezTo>
                      <a:lnTo>
                        <a:pt x="189" y="80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22" name="Google Shape;1522;p23"/>
                <p:cNvSpPr/>
                <p:nvPr/>
              </p:nvSpPr>
              <p:spPr>
                <a:xfrm>
                  <a:off x="2297107" y="538930"/>
                  <a:ext cx="19309" cy="155682"/>
                </a:xfrm>
                <a:custGeom>
                  <a:rect b="b" l="l" r="r" t="t"/>
                  <a:pathLst>
                    <a:path extrusionOk="0" h="38064" w="4721">
                      <a:moveTo>
                        <a:pt x="38" y="507"/>
                      </a:moveTo>
                      <a:cubicBezTo>
                        <a:pt x="3263" y="9682"/>
                        <a:pt x="4489" y="19538"/>
                        <a:pt x="3580" y="29213"/>
                      </a:cubicBezTo>
                      <a:cubicBezTo>
                        <a:pt x="3308" y="32029"/>
                        <a:pt x="2899" y="34799"/>
                        <a:pt x="2264" y="37524"/>
                      </a:cubicBezTo>
                      <a:cubicBezTo>
                        <a:pt x="2173" y="38069"/>
                        <a:pt x="2990" y="38297"/>
                        <a:pt x="3081" y="37751"/>
                      </a:cubicBezTo>
                      <a:cubicBezTo>
                        <a:pt x="5261" y="28077"/>
                        <a:pt x="5261" y="17994"/>
                        <a:pt x="3126" y="8364"/>
                      </a:cubicBezTo>
                      <a:cubicBezTo>
                        <a:pt x="2536" y="5639"/>
                        <a:pt x="1764" y="2914"/>
                        <a:pt x="855" y="280"/>
                      </a:cubicBezTo>
                      <a:cubicBezTo>
                        <a:pt x="674" y="-220"/>
                        <a:pt x="-189" y="7"/>
                        <a:pt x="38" y="507"/>
                      </a:cubicBezTo>
                      <a:lnTo>
                        <a:pt x="38" y="5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23" name="Google Shape;1523;p23"/>
                <p:cNvSpPr/>
                <p:nvPr/>
              </p:nvSpPr>
              <p:spPr>
                <a:xfrm>
                  <a:off x="2234482" y="445996"/>
                  <a:ext cx="146905" cy="54401"/>
                </a:xfrm>
                <a:custGeom>
                  <a:rect b="b" l="l" r="r" t="t"/>
                  <a:pathLst>
                    <a:path extrusionOk="0" h="13301" w="35918">
                      <a:moveTo>
                        <a:pt x="35700" y="12469"/>
                      </a:moveTo>
                      <a:cubicBezTo>
                        <a:pt x="27297" y="7382"/>
                        <a:pt x="18440" y="2114"/>
                        <a:pt x="8584" y="524"/>
                      </a:cubicBezTo>
                      <a:cubicBezTo>
                        <a:pt x="5905" y="70"/>
                        <a:pt x="3134" y="-112"/>
                        <a:pt x="409" y="70"/>
                      </a:cubicBezTo>
                      <a:cubicBezTo>
                        <a:pt x="-136" y="115"/>
                        <a:pt x="-136" y="978"/>
                        <a:pt x="409" y="933"/>
                      </a:cubicBezTo>
                      <a:cubicBezTo>
                        <a:pt x="10310" y="252"/>
                        <a:pt x="19667" y="4294"/>
                        <a:pt x="28115" y="9018"/>
                      </a:cubicBezTo>
                      <a:cubicBezTo>
                        <a:pt x="30522" y="10380"/>
                        <a:pt x="32930" y="11788"/>
                        <a:pt x="35291" y="13242"/>
                      </a:cubicBezTo>
                      <a:cubicBezTo>
                        <a:pt x="35746" y="13514"/>
                        <a:pt x="36200" y="12787"/>
                        <a:pt x="35700" y="12469"/>
                      </a:cubicBezTo>
                      <a:lnTo>
                        <a:pt x="35700" y="1246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24" name="Google Shape;1524;p23"/>
                <p:cNvSpPr/>
                <p:nvPr/>
              </p:nvSpPr>
              <p:spPr>
                <a:xfrm>
                  <a:off x="2398675" y="168792"/>
                  <a:ext cx="36781" cy="99203"/>
                </a:xfrm>
                <a:custGeom>
                  <a:rect b="b" l="l" r="r" t="t"/>
                  <a:pathLst>
                    <a:path extrusionOk="0" h="24255" w="8993">
                      <a:moveTo>
                        <a:pt x="91" y="728"/>
                      </a:moveTo>
                      <a:cubicBezTo>
                        <a:pt x="5224" y="7314"/>
                        <a:pt x="8085" y="15535"/>
                        <a:pt x="8131" y="23847"/>
                      </a:cubicBezTo>
                      <a:cubicBezTo>
                        <a:pt x="8131" y="24392"/>
                        <a:pt x="8994" y="24392"/>
                        <a:pt x="8994" y="23847"/>
                      </a:cubicBezTo>
                      <a:cubicBezTo>
                        <a:pt x="8948" y="17216"/>
                        <a:pt x="7131" y="10585"/>
                        <a:pt x="3816" y="4771"/>
                      </a:cubicBezTo>
                      <a:cubicBezTo>
                        <a:pt x="2907" y="3181"/>
                        <a:pt x="1863" y="1637"/>
                        <a:pt x="682" y="138"/>
                      </a:cubicBezTo>
                      <a:cubicBezTo>
                        <a:pt x="364" y="-271"/>
                        <a:pt x="-227" y="320"/>
                        <a:pt x="91" y="728"/>
                      </a:cubicBezTo>
                      <a:lnTo>
                        <a:pt x="91"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25" name="Google Shape;1525;p23"/>
                <p:cNvSpPr/>
                <p:nvPr/>
              </p:nvSpPr>
              <p:spPr>
                <a:xfrm>
                  <a:off x="2351680" y="199252"/>
                  <a:ext cx="46262" cy="98720"/>
                </a:xfrm>
                <a:custGeom>
                  <a:rect b="b" l="l" r="r" t="t"/>
                  <a:pathLst>
                    <a:path extrusionOk="0" h="24137" w="11311">
                      <a:moveTo>
                        <a:pt x="138" y="728"/>
                      </a:moveTo>
                      <a:cubicBezTo>
                        <a:pt x="4862" y="5452"/>
                        <a:pt x="8177" y="11539"/>
                        <a:pt x="9631" y="18079"/>
                      </a:cubicBezTo>
                      <a:cubicBezTo>
                        <a:pt x="10040" y="19941"/>
                        <a:pt x="10312" y="21803"/>
                        <a:pt x="10448" y="23711"/>
                      </a:cubicBezTo>
                      <a:cubicBezTo>
                        <a:pt x="10448" y="24256"/>
                        <a:pt x="11311" y="24302"/>
                        <a:pt x="11311" y="23711"/>
                      </a:cubicBezTo>
                      <a:cubicBezTo>
                        <a:pt x="10902" y="16852"/>
                        <a:pt x="8495" y="10176"/>
                        <a:pt x="4498" y="4589"/>
                      </a:cubicBezTo>
                      <a:cubicBezTo>
                        <a:pt x="3363" y="2999"/>
                        <a:pt x="2091" y="1500"/>
                        <a:pt x="728" y="138"/>
                      </a:cubicBezTo>
                      <a:cubicBezTo>
                        <a:pt x="320" y="-271"/>
                        <a:pt x="-271" y="320"/>
                        <a:pt x="138" y="728"/>
                      </a:cubicBezTo>
                      <a:lnTo>
                        <a:pt x="138"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26" name="Google Shape;1526;p23"/>
                <p:cNvSpPr/>
                <p:nvPr/>
              </p:nvSpPr>
              <p:spPr>
                <a:xfrm>
                  <a:off x="2346053" y="264670"/>
                  <a:ext cx="11804" cy="41387"/>
                </a:xfrm>
                <a:custGeom>
                  <a:rect b="b" l="l" r="r" t="t"/>
                  <a:pathLst>
                    <a:path extrusionOk="0" h="10119" w="2886">
                      <a:moveTo>
                        <a:pt x="60" y="627"/>
                      </a:moveTo>
                      <a:cubicBezTo>
                        <a:pt x="1559" y="3398"/>
                        <a:pt x="2240" y="6577"/>
                        <a:pt x="1968" y="9711"/>
                      </a:cubicBezTo>
                      <a:cubicBezTo>
                        <a:pt x="1922" y="10256"/>
                        <a:pt x="2785" y="10256"/>
                        <a:pt x="2831" y="9711"/>
                      </a:cubicBezTo>
                      <a:cubicBezTo>
                        <a:pt x="3103" y="6395"/>
                        <a:pt x="2376" y="3080"/>
                        <a:pt x="787" y="218"/>
                      </a:cubicBezTo>
                      <a:cubicBezTo>
                        <a:pt x="514" y="-282"/>
                        <a:pt x="-213" y="173"/>
                        <a:pt x="60" y="627"/>
                      </a:cubicBezTo>
                      <a:lnTo>
                        <a:pt x="60" y="62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27" name="Google Shape;1527;p23"/>
                <p:cNvSpPr/>
                <p:nvPr/>
              </p:nvSpPr>
              <p:spPr>
                <a:xfrm>
                  <a:off x="1873586" y="457838"/>
                  <a:ext cx="32409" cy="73383"/>
                </a:xfrm>
                <a:custGeom>
                  <a:rect b="b" l="l" r="r" t="t"/>
                  <a:pathLst>
                    <a:path extrusionOk="0" h="17942" w="7924">
                      <a:moveTo>
                        <a:pt x="5814" y="671"/>
                      </a:moveTo>
                      <a:cubicBezTo>
                        <a:pt x="8176" y="5167"/>
                        <a:pt x="7041" y="10982"/>
                        <a:pt x="3634" y="14660"/>
                      </a:cubicBezTo>
                      <a:cubicBezTo>
                        <a:pt x="2635" y="15705"/>
                        <a:pt x="1499" y="16568"/>
                        <a:pt x="228" y="17159"/>
                      </a:cubicBezTo>
                      <a:cubicBezTo>
                        <a:pt x="-272" y="17386"/>
                        <a:pt x="137" y="18158"/>
                        <a:pt x="636" y="17885"/>
                      </a:cubicBezTo>
                      <a:cubicBezTo>
                        <a:pt x="5542" y="15569"/>
                        <a:pt x="8403" y="9846"/>
                        <a:pt x="7858" y="4532"/>
                      </a:cubicBezTo>
                      <a:cubicBezTo>
                        <a:pt x="7676" y="3033"/>
                        <a:pt x="7268" y="1580"/>
                        <a:pt x="6541" y="217"/>
                      </a:cubicBezTo>
                      <a:cubicBezTo>
                        <a:pt x="6314" y="-283"/>
                        <a:pt x="5587" y="171"/>
                        <a:pt x="5814" y="671"/>
                      </a:cubicBezTo>
                      <a:lnTo>
                        <a:pt x="5814" y="6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28" name="Google Shape;1528;p23"/>
                <p:cNvSpPr/>
                <p:nvPr/>
              </p:nvSpPr>
              <p:spPr>
                <a:xfrm>
                  <a:off x="1821737" y="479122"/>
                  <a:ext cx="26487" cy="67939"/>
                </a:xfrm>
                <a:custGeom>
                  <a:rect b="b" l="l" r="r" t="t"/>
                  <a:pathLst>
                    <a:path extrusionOk="0" h="16611" w="6476">
                      <a:moveTo>
                        <a:pt x="5140" y="507"/>
                      </a:moveTo>
                      <a:cubicBezTo>
                        <a:pt x="5549" y="3686"/>
                        <a:pt x="6003" y="7048"/>
                        <a:pt x="5094" y="10181"/>
                      </a:cubicBezTo>
                      <a:cubicBezTo>
                        <a:pt x="4368" y="12589"/>
                        <a:pt x="2733" y="14905"/>
                        <a:pt x="280" y="15768"/>
                      </a:cubicBezTo>
                      <a:cubicBezTo>
                        <a:pt x="-220" y="15950"/>
                        <a:pt x="7" y="16767"/>
                        <a:pt x="507" y="16586"/>
                      </a:cubicBezTo>
                      <a:cubicBezTo>
                        <a:pt x="3141" y="15632"/>
                        <a:pt x="4958" y="13315"/>
                        <a:pt x="5821" y="10726"/>
                      </a:cubicBezTo>
                      <a:cubicBezTo>
                        <a:pt x="6911" y="7366"/>
                        <a:pt x="6412" y="3732"/>
                        <a:pt x="5958" y="280"/>
                      </a:cubicBezTo>
                      <a:cubicBezTo>
                        <a:pt x="5867" y="-220"/>
                        <a:pt x="5049" y="7"/>
                        <a:pt x="5140" y="507"/>
                      </a:cubicBezTo>
                      <a:lnTo>
                        <a:pt x="5140" y="5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29" name="Google Shape;1529;p23"/>
                <p:cNvSpPr/>
                <p:nvPr/>
              </p:nvSpPr>
              <p:spPr>
                <a:xfrm>
                  <a:off x="1328783" y="411859"/>
                  <a:ext cx="150263" cy="124074"/>
                </a:xfrm>
                <a:custGeom>
                  <a:rect b="b" l="l" r="r" t="t"/>
                  <a:pathLst>
                    <a:path extrusionOk="0" h="30336" w="36739">
                      <a:moveTo>
                        <a:pt x="35935" y="197"/>
                      </a:moveTo>
                      <a:cubicBezTo>
                        <a:pt x="32664" y="5329"/>
                        <a:pt x="28713" y="10007"/>
                        <a:pt x="24307" y="14186"/>
                      </a:cubicBezTo>
                      <a:cubicBezTo>
                        <a:pt x="19856" y="18365"/>
                        <a:pt x="14950" y="21998"/>
                        <a:pt x="9636" y="24996"/>
                      </a:cubicBezTo>
                      <a:cubicBezTo>
                        <a:pt x="6639" y="26722"/>
                        <a:pt x="3504" y="28175"/>
                        <a:pt x="280" y="29447"/>
                      </a:cubicBezTo>
                      <a:cubicBezTo>
                        <a:pt x="-220" y="29674"/>
                        <a:pt x="7" y="30492"/>
                        <a:pt x="507" y="30310"/>
                      </a:cubicBezTo>
                      <a:cubicBezTo>
                        <a:pt x="6275" y="28039"/>
                        <a:pt x="11726" y="25041"/>
                        <a:pt x="16767" y="21453"/>
                      </a:cubicBezTo>
                      <a:cubicBezTo>
                        <a:pt x="21809" y="17865"/>
                        <a:pt x="26396" y="13686"/>
                        <a:pt x="30439" y="8963"/>
                      </a:cubicBezTo>
                      <a:cubicBezTo>
                        <a:pt x="32710" y="6328"/>
                        <a:pt x="34799" y="3558"/>
                        <a:pt x="36661" y="651"/>
                      </a:cubicBezTo>
                      <a:cubicBezTo>
                        <a:pt x="36979" y="151"/>
                        <a:pt x="36253" y="-257"/>
                        <a:pt x="35935" y="197"/>
                      </a:cubicBezTo>
                      <a:lnTo>
                        <a:pt x="35935"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30" name="Google Shape;1530;p23"/>
                <p:cNvSpPr/>
                <p:nvPr/>
              </p:nvSpPr>
              <p:spPr>
                <a:xfrm>
                  <a:off x="1259942" y="408735"/>
                  <a:ext cx="85469" cy="76238"/>
                </a:xfrm>
                <a:custGeom>
                  <a:rect b="b" l="l" r="r" t="t"/>
                  <a:pathLst>
                    <a:path extrusionOk="0" h="18640" w="20897">
                      <a:moveTo>
                        <a:pt x="20065" y="188"/>
                      </a:moveTo>
                      <a:cubicBezTo>
                        <a:pt x="16114" y="5911"/>
                        <a:pt x="11072" y="10907"/>
                        <a:pt x="5304" y="14768"/>
                      </a:cubicBezTo>
                      <a:cubicBezTo>
                        <a:pt x="3669" y="15903"/>
                        <a:pt x="1943" y="16903"/>
                        <a:pt x="217" y="17856"/>
                      </a:cubicBezTo>
                      <a:cubicBezTo>
                        <a:pt x="-283" y="18083"/>
                        <a:pt x="171" y="18856"/>
                        <a:pt x="671" y="18583"/>
                      </a:cubicBezTo>
                      <a:cubicBezTo>
                        <a:pt x="6893" y="15222"/>
                        <a:pt x="12526" y="10771"/>
                        <a:pt x="17113" y="5366"/>
                      </a:cubicBezTo>
                      <a:cubicBezTo>
                        <a:pt x="18430" y="3867"/>
                        <a:pt x="19656" y="2277"/>
                        <a:pt x="20838" y="642"/>
                      </a:cubicBezTo>
                      <a:cubicBezTo>
                        <a:pt x="21110" y="188"/>
                        <a:pt x="20383" y="-266"/>
                        <a:pt x="20065" y="188"/>
                      </a:cubicBezTo>
                      <a:lnTo>
                        <a:pt x="20065" y="18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31" name="Google Shape;1531;p23"/>
                <p:cNvSpPr/>
                <p:nvPr/>
              </p:nvSpPr>
              <p:spPr>
                <a:xfrm>
                  <a:off x="1113693" y="362299"/>
                  <a:ext cx="49178" cy="49599"/>
                </a:xfrm>
                <a:custGeom>
                  <a:rect b="b" l="l" r="r" t="t"/>
                  <a:pathLst>
                    <a:path extrusionOk="0" h="12127" w="12024">
                      <a:moveTo>
                        <a:pt x="11181" y="280"/>
                      </a:moveTo>
                      <a:cubicBezTo>
                        <a:pt x="9318" y="5322"/>
                        <a:pt x="5276" y="9409"/>
                        <a:pt x="280" y="11271"/>
                      </a:cubicBezTo>
                      <a:cubicBezTo>
                        <a:pt x="-220" y="11453"/>
                        <a:pt x="7" y="12316"/>
                        <a:pt x="507" y="12089"/>
                      </a:cubicBezTo>
                      <a:cubicBezTo>
                        <a:pt x="5821" y="10136"/>
                        <a:pt x="10045" y="5821"/>
                        <a:pt x="11998" y="507"/>
                      </a:cubicBezTo>
                      <a:cubicBezTo>
                        <a:pt x="12180" y="7"/>
                        <a:pt x="11362" y="-220"/>
                        <a:pt x="11181" y="280"/>
                      </a:cubicBezTo>
                      <a:lnTo>
                        <a:pt x="11181" y="2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32" name="Google Shape;1532;p23"/>
                <p:cNvSpPr/>
                <p:nvPr/>
              </p:nvSpPr>
              <p:spPr>
                <a:xfrm>
                  <a:off x="1067443" y="332636"/>
                  <a:ext cx="36229" cy="35804"/>
                </a:xfrm>
                <a:custGeom>
                  <a:rect b="b" l="l" r="r" t="t"/>
                  <a:pathLst>
                    <a:path extrusionOk="0" h="8754" w="8858">
                      <a:moveTo>
                        <a:pt x="8001" y="313"/>
                      </a:moveTo>
                      <a:cubicBezTo>
                        <a:pt x="6639" y="3764"/>
                        <a:pt x="3777" y="6580"/>
                        <a:pt x="280" y="7898"/>
                      </a:cubicBezTo>
                      <a:cubicBezTo>
                        <a:pt x="-220" y="8125"/>
                        <a:pt x="7" y="8942"/>
                        <a:pt x="507" y="8715"/>
                      </a:cubicBezTo>
                      <a:cubicBezTo>
                        <a:pt x="4322" y="7262"/>
                        <a:pt x="7320" y="4264"/>
                        <a:pt x="8819" y="540"/>
                      </a:cubicBezTo>
                      <a:cubicBezTo>
                        <a:pt x="9046" y="-5"/>
                        <a:pt x="8228" y="-233"/>
                        <a:pt x="8001" y="313"/>
                      </a:cubicBezTo>
                      <a:lnTo>
                        <a:pt x="8001"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33" name="Google Shape;1533;p23"/>
                <p:cNvSpPr/>
                <p:nvPr/>
              </p:nvSpPr>
              <p:spPr>
                <a:xfrm>
                  <a:off x="1512531" y="218839"/>
                  <a:ext cx="73305" cy="58835"/>
                </a:xfrm>
                <a:custGeom>
                  <a:rect b="b" l="l" r="r" t="t"/>
                  <a:pathLst>
                    <a:path extrusionOk="0" h="14385" w="17923">
                      <a:moveTo>
                        <a:pt x="17845" y="13743"/>
                      </a:moveTo>
                      <a:cubicBezTo>
                        <a:pt x="13530" y="7611"/>
                        <a:pt x="7489" y="2797"/>
                        <a:pt x="540" y="26"/>
                      </a:cubicBezTo>
                      <a:cubicBezTo>
                        <a:pt x="-5" y="-155"/>
                        <a:pt x="-233" y="662"/>
                        <a:pt x="313" y="844"/>
                      </a:cubicBezTo>
                      <a:cubicBezTo>
                        <a:pt x="7035" y="3569"/>
                        <a:pt x="12939" y="8247"/>
                        <a:pt x="17118" y="14197"/>
                      </a:cubicBezTo>
                      <a:cubicBezTo>
                        <a:pt x="17436" y="14651"/>
                        <a:pt x="18163" y="14197"/>
                        <a:pt x="17845" y="13743"/>
                      </a:cubicBezTo>
                      <a:lnTo>
                        <a:pt x="17845" y="137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34" name="Google Shape;1534;p23"/>
                <p:cNvSpPr/>
                <p:nvPr/>
              </p:nvSpPr>
              <p:spPr>
                <a:xfrm>
                  <a:off x="1564143" y="196860"/>
                  <a:ext cx="47133" cy="38503"/>
                </a:xfrm>
                <a:custGeom>
                  <a:rect b="b" l="l" r="r" t="t"/>
                  <a:pathLst>
                    <a:path extrusionOk="0" h="9414" w="11524">
                      <a:moveTo>
                        <a:pt x="11446" y="8807"/>
                      </a:moveTo>
                      <a:cubicBezTo>
                        <a:pt x="8630" y="5038"/>
                        <a:pt x="4951" y="1994"/>
                        <a:pt x="636" y="41"/>
                      </a:cubicBezTo>
                      <a:cubicBezTo>
                        <a:pt x="137" y="-186"/>
                        <a:pt x="-272" y="586"/>
                        <a:pt x="227" y="814"/>
                      </a:cubicBezTo>
                      <a:cubicBezTo>
                        <a:pt x="4361" y="2676"/>
                        <a:pt x="7994" y="5583"/>
                        <a:pt x="10720" y="9216"/>
                      </a:cubicBezTo>
                      <a:cubicBezTo>
                        <a:pt x="11038" y="9671"/>
                        <a:pt x="11764" y="9262"/>
                        <a:pt x="11446" y="8807"/>
                      </a:cubicBezTo>
                      <a:lnTo>
                        <a:pt x="11446" y="88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35" name="Google Shape;1535;p23"/>
                <p:cNvSpPr/>
                <p:nvPr/>
              </p:nvSpPr>
              <p:spPr>
                <a:xfrm>
                  <a:off x="1037324" y="639380"/>
                  <a:ext cx="14368" cy="57677"/>
                </a:xfrm>
                <a:custGeom>
                  <a:rect b="b" l="l" r="r" t="t"/>
                  <a:pathLst>
                    <a:path extrusionOk="0" h="14102" w="3513">
                      <a:moveTo>
                        <a:pt x="60" y="651"/>
                      </a:moveTo>
                      <a:cubicBezTo>
                        <a:pt x="2513" y="4466"/>
                        <a:pt x="3285" y="9190"/>
                        <a:pt x="2195" y="13596"/>
                      </a:cubicBezTo>
                      <a:cubicBezTo>
                        <a:pt x="2059" y="14095"/>
                        <a:pt x="2876" y="14322"/>
                        <a:pt x="3012" y="13823"/>
                      </a:cubicBezTo>
                      <a:cubicBezTo>
                        <a:pt x="4148" y="9190"/>
                        <a:pt x="3330" y="4239"/>
                        <a:pt x="787" y="197"/>
                      </a:cubicBezTo>
                      <a:cubicBezTo>
                        <a:pt x="514" y="-257"/>
                        <a:pt x="-212" y="151"/>
                        <a:pt x="60" y="651"/>
                      </a:cubicBezTo>
                      <a:lnTo>
                        <a:pt x="60" y="65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36" name="Google Shape;1536;p23"/>
                <p:cNvSpPr/>
                <p:nvPr/>
              </p:nvSpPr>
              <p:spPr>
                <a:xfrm>
                  <a:off x="993744" y="688287"/>
                  <a:ext cx="9284" cy="52417"/>
                </a:xfrm>
                <a:custGeom>
                  <a:rect b="b" l="l" r="r" t="t"/>
                  <a:pathLst>
                    <a:path extrusionOk="0" h="12816" w="2270">
                      <a:moveTo>
                        <a:pt x="43" y="636"/>
                      </a:moveTo>
                      <a:cubicBezTo>
                        <a:pt x="1815" y="4270"/>
                        <a:pt x="1860" y="8585"/>
                        <a:pt x="316" y="12309"/>
                      </a:cubicBezTo>
                      <a:cubicBezTo>
                        <a:pt x="134" y="12809"/>
                        <a:pt x="952" y="13036"/>
                        <a:pt x="1134" y="12536"/>
                      </a:cubicBezTo>
                      <a:cubicBezTo>
                        <a:pt x="2769" y="8585"/>
                        <a:pt x="2632" y="4043"/>
                        <a:pt x="770" y="227"/>
                      </a:cubicBezTo>
                      <a:cubicBezTo>
                        <a:pt x="543" y="-272"/>
                        <a:pt x="-184" y="136"/>
                        <a:pt x="43" y="636"/>
                      </a:cubicBezTo>
                      <a:lnTo>
                        <a:pt x="43" y="63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37" name="Google Shape;1537;p23"/>
                <p:cNvSpPr/>
                <p:nvPr/>
              </p:nvSpPr>
              <p:spPr>
                <a:xfrm>
                  <a:off x="674363" y="734368"/>
                  <a:ext cx="41068" cy="67101"/>
                </a:xfrm>
                <a:custGeom>
                  <a:rect b="b" l="l" r="r" t="t"/>
                  <a:pathLst>
                    <a:path extrusionOk="0" h="16406" w="10041">
                      <a:moveTo>
                        <a:pt x="9014" y="540"/>
                      </a:moveTo>
                      <a:cubicBezTo>
                        <a:pt x="10149" y="6762"/>
                        <a:pt x="6243" y="13439"/>
                        <a:pt x="293" y="15528"/>
                      </a:cubicBezTo>
                      <a:cubicBezTo>
                        <a:pt x="-207" y="15710"/>
                        <a:pt x="-25" y="16528"/>
                        <a:pt x="520" y="16391"/>
                      </a:cubicBezTo>
                      <a:cubicBezTo>
                        <a:pt x="5471" y="14620"/>
                        <a:pt x="9150" y="9942"/>
                        <a:pt x="9877" y="4764"/>
                      </a:cubicBezTo>
                      <a:cubicBezTo>
                        <a:pt x="10104" y="3265"/>
                        <a:pt x="10104" y="1766"/>
                        <a:pt x="9831" y="313"/>
                      </a:cubicBezTo>
                      <a:cubicBezTo>
                        <a:pt x="9740" y="-233"/>
                        <a:pt x="8923" y="-5"/>
                        <a:pt x="9014" y="540"/>
                      </a:cubicBezTo>
                      <a:lnTo>
                        <a:pt x="9014" y="5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38" name="Google Shape;1538;p23"/>
                <p:cNvSpPr/>
                <p:nvPr/>
              </p:nvSpPr>
              <p:spPr>
                <a:xfrm>
                  <a:off x="615002" y="742521"/>
                  <a:ext cx="31583" cy="64160"/>
                </a:xfrm>
                <a:custGeom>
                  <a:rect b="b" l="l" r="r" t="t"/>
                  <a:pathLst>
                    <a:path extrusionOk="0" h="15687" w="7722">
                      <a:moveTo>
                        <a:pt x="6860" y="363"/>
                      </a:moveTo>
                      <a:cubicBezTo>
                        <a:pt x="6724" y="5905"/>
                        <a:pt x="4271" y="11264"/>
                        <a:pt x="138" y="14943"/>
                      </a:cubicBezTo>
                      <a:cubicBezTo>
                        <a:pt x="-271" y="15307"/>
                        <a:pt x="320" y="15942"/>
                        <a:pt x="728" y="15579"/>
                      </a:cubicBezTo>
                      <a:cubicBezTo>
                        <a:pt x="5043" y="11718"/>
                        <a:pt x="7587" y="6132"/>
                        <a:pt x="7723" y="409"/>
                      </a:cubicBezTo>
                      <a:cubicBezTo>
                        <a:pt x="7723" y="-136"/>
                        <a:pt x="6860" y="-136"/>
                        <a:pt x="6860" y="409"/>
                      </a:cubicBezTo>
                      <a:lnTo>
                        <a:pt x="6860"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39" name="Google Shape;1539;p23"/>
                <p:cNvSpPr/>
                <p:nvPr/>
              </p:nvSpPr>
              <p:spPr>
                <a:xfrm>
                  <a:off x="879069" y="761671"/>
                  <a:ext cx="38712" cy="335662"/>
                </a:xfrm>
                <a:custGeom>
                  <a:rect b="b" l="l" r="r" t="t"/>
                  <a:pathLst>
                    <a:path extrusionOk="0" h="82069" w="9465">
                      <a:moveTo>
                        <a:pt x="15" y="540"/>
                      </a:moveTo>
                      <a:cubicBezTo>
                        <a:pt x="2968" y="11441"/>
                        <a:pt x="5920" y="22387"/>
                        <a:pt x="7510" y="33605"/>
                      </a:cubicBezTo>
                      <a:cubicBezTo>
                        <a:pt x="8963" y="44007"/>
                        <a:pt x="9190" y="54726"/>
                        <a:pt x="7101" y="65082"/>
                      </a:cubicBezTo>
                      <a:cubicBezTo>
                        <a:pt x="5966" y="70759"/>
                        <a:pt x="4103" y="76301"/>
                        <a:pt x="1469" y="81433"/>
                      </a:cubicBezTo>
                      <a:cubicBezTo>
                        <a:pt x="1196" y="81933"/>
                        <a:pt x="1968" y="82341"/>
                        <a:pt x="2195" y="81842"/>
                      </a:cubicBezTo>
                      <a:cubicBezTo>
                        <a:pt x="6964" y="72622"/>
                        <a:pt x="9099" y="62311"/>
                        <a:pt x="9417" y="51955"/>
                      </a:cubicBezTo>
                      <a:cubicBezTo>
                        <a:pt x="9781" y="40918"/>
                        <a:pt x="8055" y="29881"/>
                        <a:pt x="5648" y="19117"/>
                      </a:cubicBezTo>
                      <a:cubicBezTo>
                        <a:pt x="4194" y="12803"/>
                        <a:pt x="2513" y="6535"/>
                        <a:pt x="833" y="313"/>
                      </a:cubicBezTo>
                      <a:cubicBezTo>
                        <a:pt x="697" y="-233"/>
                        <a:pt x="-121" y="-5"/>
                        <a:pt x="15" y="540"/>
                      </a:cubicBezTo>
                      <a:lnTo>
                        <a:pt x="15" y="5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40" name="Google Shape;1540;p23"/>
                <p:cNvSpPr/>
                <p:nvPr/>
              </p:nvSpPr>
              <p:spPr>
                <a:xfrm>
                  <a:off x="890565" y="813468"/>
                  <a:ext cx="67395" cy="103080"/>
                </a:xfrm>
                <a:custGeom>
                  <a:rect b="b" l="l" r="r" t="t"/>
                  <a:pathLst>
                    <a:path extrusionOk="0" h="25203" w="16478">
                      <a:moveTo>
                        <a:pt x="157" y="682"/>
                      </a:moveTo>
                      <a:cubicBezTo>
                        <a:pt x="6152" y="5360"/>
                        <a:pt x="10876" y="11673"/>
                        <a:pt x="13738" y="18714"/>
                      </a:cubicBezTo>
                      <a:cubicBezTo>
                        <a:pt x="14510" y="20712"/>
                        <a:pt x="15146" y="22801"/>
                        <a:pt x="15645" y="24891"/>
                      </a:cubicBezTo>
                      <a:cubicBezTo>
                        <a:pt x="15782" y="25436"/>
                        <a:pt x="16599" y="25209"/>
                        <a:pt x="16463" y="24663"/>
                      </a:cubicBezTo>
                      <a:cubicBezTo>
                        <a:pt x="14737" y="17169"/>
                        <a:pt x="10922" y="10129"/>
                        <a:pt x="5607" y="4497"/>
                      </a:cubicBezTo>
                      <a:cubicBezTo>
                        <a:pt x="4109" y="2907"/>
                        <a:pt x="2474" y="1454"/>
                        <a:pt x="747" y="91"/>
                      </a:cubicBezTo>
                      <a:cubicBezTo>
                        <a:pt x="339" y="-227"/>
                        <a:pt x="-297" y="364"/>
                        <a:pt x="157" y="682"/>
                      </a:cubicBezTo>
                      <a:lnTo>
                        <a:pt x="157" y="68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41" name="Google Shape;1541;p23"/>
                <p:cNvSpPr/>
                <p:nvPr/>
              </p:nvSpPr>
              <p:spPr>
                <a:xfrm>
                  <a:off x="852292" y="983778"/>
                  <a:ext cx="55546" cy="65481"/>
                </a:xfrm>
                <a:custGeom>
                  <a:rect b="b" l="l" r="r" t="t"/>
                  <a:pathLst>
                    <a:path extrusionOk="0" h="16010" w="13581">
                      <a:moveTo>
                        <a:pt x="12877" y="138"/>
                      </a:moveTo>
                      <a:cubicBezTo>
                        <a:pt x="8608" y="5180"/>
                        <a:pt x="4338" y="10221"/>
                        <a:pt x="114" y="15263"/>
                      </a:cubicBezTo>
                      <a:cubicBezTo>
                        <a:pt x="-249" y="15672"/>
                        <a:pt x="341" y="16308"/>
                        <a:pt x="705" y="15853"/>
                      </a:cubicBezTo>
                      <a:cubicBezTo>
                        <a:pt x="4974" y="10812"/>
                        <a:pt x="9198" y="5770"/>
                        <a:pt x="13468" y="728"/>
                      </a:cubicBezTo>
                      <a:cubicBezTo>
                        <a:pt x="13831" y="320"/>
                        <a:pt x="13240" y="-271"/>
                        <a:pt x="12877" y="138"/>
                      </a:cubicBezTo>
                      <a:lnTo>
                        <a:pt x="12877" y="13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42" name="Google Shape;1542;p23"/>
                <p:cNvSpPr/>
                <p:nvPr/>
              </p:nvSpPr>
              <p:spPr>
                <a:xfrm>
                  <a:off x="821376" y="357437"/>
                  <a:ext cx="162001" cy="144590"/>
                </a:xfrm>
                <a:custGeom>
                  <a:rect b="b" l="l" r="r" t="t"/>
                  <a:pathLst>
                    <a:path extrusionOk="0" h="35352" w="39609">
                      <a:moveTo>
                        <a:pt x="39060" y="15"/>
                      </a:moveTo>
                      <a:cubicBezTo>
                        <a:pt x="32383" y="2104"/>
                        <a:pt x="26069" y="5329"/>
                        <a:pt x="20437" y="9508"/>
                      </a:cubicBezTo>
                      <a:cubicBezTo>
                        <a:pt x="14805" y="13687"/>
                        <a:pt x="9854" y="18683"/>
                        <a:pt x="5857" y="24451"/>
                      </a:cubicBezTo>
                      <a:cubicBezTo>
                        <a:pt x="3586" y="27676"/>
                        <a:pt x="1633" y="31082"/>
                        <a:pt x="43" y="34716"/>
                      </a:cubicBezTo>
                      <a:cubicBezTo>
                        <a:pt x="-184" y="35216"/>
                        <a:pt x="543" y="35624"/>
                        <a:pt x="770" y="35125"/>
                      </a:cubicBezTo>
                      <a:cubicBezTo>
                        <a:pt x="3586" y="28811"/>
                        <a:pt x="7492" y="22998"/>
                        <a:pt x="12216" y="17956"/>
                      </a:cubicBezTo>
                      <a:cubicBezTo>
                        <a:pt x="16940" y="12914"/>
                        <a:pt x="22435" y="8645"/>
                        <a:pt x="28522" y="5375"/>
                      </a:cubicBezTo>
                      <a:cubicBezTo>
                        <a:pt x="31974" y="3513"/>
                        <a:pt x="35562" y="2013"/>
                        <a:pt x="39332" y="833"/>
                      </a:cubicBezTo>
                      <a:cubicBezTo>
                        <a:pt x="39832" y="697"/>
                        <a:pt x="39605" y="-121"/>
                        <a:pt x="39060" y="15"/>
                      </a:cubicBezTo>
                      <a:lnTo>
                        <a:pt x="39060"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43" name="Google Shape;1543;p23"/>
                <p:cNvSpPr/>
                <p:nvPr/>
              </p:nvSpPr>
              <p:spPr>
                <a:xfrm>
                  <a:off x="891088" y="198381"/>
                  <a:ext cx="78577" cy="31742"/>
                </a:xfrm>
                <a:custGeom>
                  <a:rect b="b" l="l" r="r" t="t"/>
                  <a:pathLst>
                    <a:path extrusionOk="0" h="7761" w="19212">
                      <a:moveTo>
                        <a:pt x="18606" y="33"/>
                      </a:moveTo>
                      <a:cubicBezTo>
                        <a:pt x="13155" y="3758"/>
                        <a:pt x="6932" y="6120"/>
                        <a:pt x="392" y="6892"/>
                      </a:cubicBezTo>
                      <a:cubicBezTo>
                        <a:pt x="-108" y="6983"/>
                        <a:pt x="-153" y="7845"/>
                        <a:pt x="392" y="7755"/>
                      </a:cubicBezTo>
                      <a:cubicBezTo>
                        <a:pt x="7069" y="6937"/>
                        <a:pt x="13473" y="4575"/>
                        <a:pt x="19014" y="805"/>
                      </a:cubicBezTo>
                      <a:cubicBezTo>
                        <a:pt x="19468" y="487"/>
                        <a:pt x="19060" y="-239"/>
                        <a:pt x="18606" y="79"/>
                      </a:cubicBezTo>
                      <a:lnTo>
                        <a:pt x="18606" y="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44" name="Google Shape;1544;p23"/>
                <p:cNvSpPr/>
                <p:nvPr/>
              </p:nvSpPr>
              <p:spPr>
                <a:xfrm>
                  <a:off x="866339" y="177947"/>
                  <a:ext cx="63452" cy="16225"/>
                </a:xfrm>
                <a:custGeom>
                  <a:rect b="b" l="l" r="r" t="t"/>
                  <a:pathLst>
                    <a:path extrusionOk="0" h="3967" w="15514">
                      <a:moveTo>
                        <a:pt x="14892" y="79"/>
                      </a:moveTo>
                      <a:cubicBezTo>
                        <a:pt x="10850" y="3167"/>
                        <a:pt x="5308" y="3985"/>
                        <a:pt x="539" y="2168"/>
                      </a:cubicBezTo>
                      <a:cubicBezTo>
                        <a:pt x="-5" y="1941"/>
                        <a:pt x="-232" y="2804"/>
                        <a:pt x="312" y="2985"/>
                      </a:cubicBezTo>
                      <a:cubicBezTo>
                        <a:pt x="5263" y="4848"/>
                        <a:pt x="11123" y="4030"/>
                        <a:pt x="15347" y="805"/>
                      </a:cubicBezTo>
                      <a:cubicBezTo>
                        <a:pt x="15755" y="487"/>
                        <a:pt x="15347" y="-239"/>
                        <a:pt x="14892" y="79"/>
                      </a:cubicBezTo>
                      <a:lnTo>
                        <a:pt x="14892" y="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545" name="Google Shape;1545;p23"/>
              <p:cNvGrpSpPr/>
              <p:nvPr/>
            </p:nvGrpSpPr>
            <p:grpSpPr>
              <a:xfrm rot="9871805">
                <a:off x="197541" y="969098"/>
                <a:ext cx="111630" cy="295231"/>
                <a:chOff x="7145508" y="910775"/>
                <a:chExt cx="318111" cy="841320"/>
              </a:xfrm>
            </p:grpSpPr>
            <p:sp>
              <p:nvSpPr>
                <p:cNvPr id="1546" name="Google Shape;1546;p23"/>
                <p:cNvSpPr/>
                <p:nvPr/>
              </p:nvSpPr>
              <p:spPr>
                <a:xfrm>
                  <a:off x="7145508" y="910775"/>
                  <a:ext cx="318111" cy="841320"/>
                </a:xfrm>
                <a:custGeom>
                  <a:rect b="b" l="l" r="r" t="t"/>
                  <a:pathLst>
                    <a:path extrusionOk="0" h="123406" w="46661">
                      <a:moveTo>
                        <a:pt x="11662" y="1226"/>
                      </a:moveTo>
                      <a:cubicBezTo>
                        <a:pt x="15114" y="22029"/>
                        <a:pt x="8618" y="41832"/>
                        <a:pt x="3350" y="61681"/>
                      </a:cubicBezTo>
                      <a:cubicBezTo>
                        <a:pt x="-920" y="77760"/>
                        <a:pt x="-2646" y="96563"/>
                        <a:pt x="7710" y="109644"/>
                      </a:cubicBezTo>
                      <a:cubicBezTo>
                        <a:pt x="12843" y="116094"/>
                        <a:pt x="20337" y="120273"/>
                        <a:pt x="28013" y="123407"/>
                      </a:cubicBezTo>
                      <a:cubicBezTo>
                        <a:pt x="48044" y="109190"/>
                        <a:pt x="49270" y="89115"/>
                        <a:pt x="44001" y="65087"/>
                      </a:cubicBezTo>
                      <a:cubicBezTo>
                        <a:pt x="38732" y="41105"/>
                        <a:pt x="24425" y="20212"/>
                        <a:pt x="10390" y="0"/>
                      </a:cubicBezTo>
                    </a:path>
                  </a:pathLst>
                </a:custGeom>
                <a:solidFill>
                  <a:schemeClr val="lt2"/>
                </a:solidFill>
                <a:ln cap="flat" cmpd="sng" w="9525">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47" name="Google Shape;1547;p23"/>
                <p:cNvSpPr/>
                <p:nvPr/>
              </p:nvSpPr>
              <p:spPr>
                <a:xfrm>
                  <a:off x="7290783" y="1149754"/>
                  <a:ext cx="67711" cy="592373"/>
                </a:xfrm>
                <a:custGeom>
                  <a:rect b="b" l="l" r="r" t="t"/>
                  <a:pathLst>
                    <a:path extrusionOk="0" h="86890" w="9932">
                      <a:moveTo>
                        <a:pt x="5704" y="86578"/>
                      </a:moveTo>
                      <a:cubicBezTo>
                        <a:pt x="8384" y="75541"/>
                        <a:pt x="9837" y="64186"/>
                        <a:pt x="9928" y="52785"/>
                      </a:cubicBezTo>
                      <a:cubicBezTo>
                        <a:pt x="10019" y="41340"/>
                        <a:pt x="8838" y="29939"/>
                        <a:pt x="6340" y="18766"/>
                      </a:cubicBezTo>
                      <a:cubicBezTo>
                        <a:pt x="4886" y="12498"/>
                        <a:pt x="3069" y="6321"/>
                        <a:pt x="844" y="280"/>
                      </a:cubicBezTo>
                      <a:cubicBezTo>
                        <a:pt x="662" y="-220"/>
                        <a:pt x="-155" y="7"/>
                        <a:pt x="26" y="507"/>
                      </a:cubicBezTo>
                      <a:cubicBezTo>
                        <a:pt x="3978" y="11181"/>
                        <a:pt x="6658" y="22309"/>
                        <a:pt x="8020" y="33618"/>
                      </a:cubicBezTo>
                      <a:cubicBezTo>
                        <a:pt x="9383" y="44837"/>
                        <a:pt x="9428" y="56192"/>
                        <a:pt x="8202" y="67411"/>
                      </a:cubicBezTo>
                      <a:cubicBezTo>
                        <a:pt x="7520" y="73770"/>
                        <a:pt x="6385" y="80128"/>
                        <a:pt x="4886" y="86351"/>
                      </a:cubicBezTo>
                      <a:cubicBezTo>
                        <a:pt x="4750" y="86896"/>
                        <a:pt x="5567" y="87123"/>
                        <a:pt x="5704" y="86578"/>
                      </a:cubicBezTo>
                      <a:lnTo>
                        <a:pt x="5704" y="8657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48" name="Google Shape;1548;p23"/>
                <p:cNvSpPr/>
                <p:nvPr/>
              </p:nvSpPr>
              <p:spPr>
                <a:xfrm>
                  <a:off x="7282276" y="1494675"/>
                  <a:ext cx="48731" cy="252377"/>
                </a:xfrm>
                <a:custGeom>
                  <a:rect b="b" l="l" r="r" t="t"/>
                  <a:pathLst>
                    <a:path extrusionOk="0" h="37019" w="7148">
                      <a:moveTo>
                        <a:pt x="7133" y="36480"/>
                      </a:moveTo>
                      <a:cubicBezTo>
                        <a:pt x="5180" y="27123"/>
                        <a:pt x="3454" y="17721"/>
                        <a:pt x="2000" y="8274"/>
                      </a:cubicBezTo>
                      <a:cubicBezTo>
                        <a:pt x="1592" y="5640"/>
                        <a:pt x="1183" y="2960"/>
                        <a:pt x="819" y="280"/>
                      </a:cubicBezTo>
                      <a:cubicBezTo>
                        <a:pt x="774" y="-220"/>
                        <a:pt x="-43" y="7"/>
                        <a:pt x="2" y="507"/>
                      </a:cubicBezTo>
                      <a:cubicBezTo>
                        <a:pt x="1319" y="10000"/>
                        <a:pt x="2909" y="19402"/>
                        <a:pt x="4726" y="28804"/>
                      </a:cubicBezTo>
                      <a:cubicBezTo>
                        <a:pt x="5225" y="31438"/>
                        <a:pt x="5770" y="34072"/>
                        <a:pt x="6315" y="36707"/>
                      </a:cubicBezTo>
                      <a:cubicBezTo>
                        <a:pt x="6452" y="37252"/>
                        <a:pt x="7269" y="37025"/>
                        <a:pt x="7133" y="36480"/>
                      </a:cubicBezTo>
                      <a:lnTo>
                        <a:pt x="7133" y="364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
          <p:nvSpPr>
            <p:cNvPr id="1549" name="Google Shape;1549;p23"/>
            <p:cNvSpPr/>
            <p:nvPr/>
          </p:nvSpPr>
          <p:spPr>
            <a:xfrm>
              <a:off x="8554988" y="2085947"/>
              <a:ext cx="701170" cy="267585"/>
            </a:xfrm>
            <a:custGeom>
              <a:rect b="b" l="l" r="r" t="t"/>
              <a:pathLst>
                <a:path extrusionOk="0" h="121768" w="319076">
                  <a:moveTo>
                    <a:pt x="18214" y="93571"/>
                  </a:moveTo>
                  <a:cubicBezTo>
                    <a:pt x="7626" y="94570"/>
                    <a:pt x="5" y="82543"/>
                    <a:pt x="0" y="71910"/>
                  </a:cubicBezTo>
                  <a:cubicBezTo>
                    <a:pt x="0" y="67695"/>
                    <a:pt x="818" y="63330"/>
                    <a:pt x="3298" y="59928"/>
                  </a:cubicBezTo>
                  <a:cubicBezTo>
                    <a:pt x="7971" y="53519"/>
                    <a:pt x="17024" y="52256"/>
                    <a:pt x="24927" y="52933"/>
                  </a:cubicBezTo>
                  <a:cubicBezTo>
                    <a:pt x="33493" y="53664"/>
                    <a:pt x="41918" y="56040"/>
                    <a:pt x="49608" y="59887"/>
                  </a:cubicBezTo>
                  <a:cubicBezTo>
                    <a:pt x="46524" y="46047"/>
                    <a:pt x="58628" y="32122"/>
                    <a:pt x="72550" y="29419"/>
                  </a:cubicBezTo>
                  <a:cubicBezTo>
                    <a:pt x="86471" y="26717"/>
                    <a:pt x="100783" y="32785"/>
                    <a:pt x="112020" y="41433"/>
                  </a:cubicBezTo>
                  <a:cubicBezTo>
                    <a:pt x="108373" y="24546"/>
                    <a:pt x="122353" y="7963"/>
                    <a:pt x="138800" y="2671"/>
                  </a:cubicBezTo>
                  <a:cubicBezTo>
                    <a:pt x="158626" y="-3706"/>
                    <a:pt x="181749" y="1577"/>
                    <a:pt x="196833" y="15938"/>
                  </a:cubicBezTo>
                  <a:cubicBezTo>
                    <a:pt x="204391" y="23128"/>
                    <a:pt x="210168" y="33734"/>
                    <a:pt x="207357" y="43776"/>
                  </a:cubicBezTo>
                  <a:cubicBezTo>
                    <a:pt x="229990" y="35133"/>
                    <a:pt x="258518" y="49468"/>
                    <a:pt x="265086" y="72786"/>
                  </a:cubicBezTo>
                  <a:cubicBezTo>
                    <a:pt x="275365" y="70742"/>
                    <a:pt x="286134" y="69648"/>
                    <a:pt x="296235" y="72437"/>
                  </a:cubicBezTo>
                  <a:cubicBezTo>
                    <a:pt x="306337" y="75225"/>
                    <a:pt x="315698" y="82570"/>
                    <a:pt x="318432" y="92689"/>
                  </a:cubicBezTo>
                  <a:cubicBezTo>
                    <a:pt x="319504" y="96650"/>
                    <a:pt x="319409" y="101238"/>
                    <a:pt x="316838" y="104435"/>
                  </a:cubicBezTo>
                  <a:cubicBezTo>
                    <a:pt x="314022" y="107937"/>
                    <a:pt x="309130" y="108836"/>
                    <a:pt x="304656" y="109254"/>
                  </a:cubicBezTo>
                  <a:cubicBezTo>
                    <a:pt x="291525" y="110472"/>
                    <a:pt x="278199" y="109568"/>
                    <a:pt x="265354" y="106588"/>
                  </a:cubicBezTo>
                  <a:cubicBezTo>
                    <a:pt x="263905" y="106252"/>
                    <a:pt x="262384" y="105889"/>
                    <a:pt x="260948" y="106279"/>
                  </a:cubicBezTo>
                  <a:cubicBezTo>
                    <a:pt x="259340" y="106715"/>
                    <a:pt x="258141" y="108010"/>
                    <a:pt x="256956" y="109177"/>
                  </a:cubicBezTo>
                  <a:cubicBezTo>
                    <a:pt x="246214" y="119710"/>
                    <a:pt x="229981" y="123166"/>
                    <a:pt x="215056" y="121277"/>
                  </a:cubicBezTo>
                  <a:cubicBezTo>
                    <a:pt x="200131" y="119388"/>
                    <a:pt x="186227" y="112779"/>
                    <a:pt x="173096" y="105439"/>
                  </a:cubicBezTo>
                  <a:cubicBezTo>
                    <a:pt x="171620" y="111970"/>
                    <a:pt x="166079" y="117058"/>
                    <a:pt x="159797" y="119374"/>
                  </a:cubicBezTo>
                  <a:cubicBezTo>
                    <a:pt x="153516" y="121690"/>
                    <a:pt x="146589" y="121590"/>
                    <a:pt x="139962" y="120641"/>
                  </a:cubicBezTo>
                  <a:cubicBezTo>
                    <a:pt x="127445" y="118852"/>
                    <a:pt x="115363" y="114105"/>
                    <a:pt x="104971" y="106906"/>
                  </a:cubicBezTo>
                  <a:cubicBezTo>
                    <a:pt x="102450" y="105157"/>
                    <a:pt x="99897" y="103213"/>
                    <a:pt x="96872" y="102696"/>
                  </a:cubicBezTo>
                  <a:cubicBezTo>
                    <a:pt x="92925" y="102019"/>
                    <a:pt x="89051" y="103890"/>
                    <a:pt x="85304" y="105312"/>
                  </a:cubicBezTo>
                  <a:cubicBezTo>
                    <a:pt x="68176" y="111793"/>
                    <a:pt x="47778" y="108755"/>
                    <a:pt x="33284" y="97563"/>
                  </a:cubicBezTo>
                  <a:cubicBezTo>
                    <a:pt x="29110" y="99380"/>
                    <a:pt x="21824" y="96355"/>
                    <a:pt x="18214" y="9358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53" name="Shape 1553"/>
        <p:cNvGrpSpPr/>
        <p:nvPr/>
      </p:nvGrpSpPr>
      <p:grpSpPr>
        <a:xfrm>
          <a:off x="0" y="0"/>
          <a:ext cx="0" cy="0"/>
          <a:chOff x="0" y="0"/>
          <a:chExt cx="0" cy="0"/>
        </a:xfrm>
      </p:grpSpPr>
      <p:grpSp>
        <p:nvGrpSpPr>
          <p:cNvPr id="1554" name="Google Shape;1554;p25"/>
          <p:cNvGrpSpPr/>
          <p:nvPr/>
        </p:nvGrpSpPr>
        <p:grpSpPr>
          <a:xfrm>
            <a:off x="957220" y="539456"/>
            <a:ext cx="7229561" cy="4064588"/>
            <a:chOff x="73489" y="1188045"/>
            <a:chExt cx="7883067" cy="4432001"/>
          </a:xfrm>
        </p:grpSpPr>
        <p:sp>
          <p:nvSpPr>
            <p:cNvPr id="1555" name="Google Shape;1555;p25"/>
            <p:cNvSpPr/>
            <p:nvPr/>
          </p:nvSpPr>
          <p:spPr>
            <a:xfrm>
              <a:off x="73489" y="1188885"/>
              <a:ext cx="582453" cy="4431160"/>
            </a:xfrm>
            <a:custGeom>
              <a:rect b="b" l="l" r="r" t="t"/>
              <a:pathLst>
                <a:path extrusionOk="0" h="4431160" w="582453">
                  <a:moveTo>
                    <a:pt x="146558" y="4431161"/>
                  </a:moveTo>
                  <a:lnTo>
                    <a:pt x="145718" y="4431161"/>
                  </a:lnTo>
                  <a:lnTo>
                    <a:pt x="0" y="4420239"/>
                  </a:lnTo>
                  <a:lnTo>
                    <a:pt x="375424" y="4084163"/>
                  </a:lnTo>
                  <a:cubicBezTo>
                    <a:pt x="412379" y="4050975"/>
                    <a:pt x="431276" y="4016947"/>
                    <a:pt x="431276" y="3982920"/>
                  </a:cubicBezTo>
                  <a:cubicBezTo>
                    <a:pt x="431276" y="3948892"/>
                    <a:pt x="412379" y="3914444"/>
                    <a:pt x="375424" y="3881677"/>
                  </a:cubicBezTo>
                  <a:lnTo>
                    <a:pt x="123042" y="3655666"/>
                  </a:lnTo>
                  <a:cubicBezTo>
                    <a:pt x="81888" y="3617857"/>
                    <a:pt x="60891" y="3579629"/>
                    <a:pt x="60891" y="3540560"/>
                  </a:cubicBezTo>
                  <a:cubicBezTo>
                    <a:pt x="60891" y="3501491"/>
                    <a:pt x="81888" y="3463262"/>
                    <a:pt x="123462" y="3426294"/>
                  </a:cubicBezTo>
                  <a:lnTo>
                    <a:pt x="375844" y="3200283"/>
                  </a:lnTo>
                  <a:cubicBezTo>
                    <a:pt x="412799" y="3167095"/>
                    <a:pt x="431696" y="3133068"/>
                    <a:pt x="431696" y="3099040"/>
                  </a:cubicBezTo>
                  <a:cubicBezTo>
                    <a:pt x="431696" y="3065012"/>
                    <a:pt x="412799" y="3030565"/>
                    <a:pt x="375844" y="2997797"/>
                  </a:cubicBezTo>
                  <a:lnTo>
                    <a:pt x="123462" y="2771786"/>
                  </a:lnTo>
                  <a:cubicBezTo>
                    <a:pt x="81888" y="2734398"/>
                    <a:pt x="60891" y="2696169"/>
                    <a:pt x="60891" y="2657520"/>
                  </a:cubicBezTo>
                  <a:cubicBezTo>
                    <a:pt x="60891" y="2618872"/>
                    <a:pt x="81888" y="2580223"/>
                    <a:pt x="123462" y="2543254"/>
                  </a:cubicBezTo>
                  <a:lnTo>
                    <a:pt x="375844" y="2317243"/>
                  </a:lnTo>
                  <a:cubicBezTo>
                    <a:pt x="412799" y="2284056"/>
                    <a:pt x="431696" y="2250028"/>
                    <a:pt x="431696" y="2216001"/>
                  </a:cubicBezTo>
                  <a:cubicBezTo>
                    <a:pt x="431696" y="2181973"/>
                    <a:pt x="412799" y="2147525"/>
                    <a:pt x="375844" y="2114758"/>
                  </a:cubicBezTo>
                  <a:lnTo>
                    <a:pt x="123882" y="1888747"/>
                  </a:lnTo>
                  <a:cubicBezTo>
                    <a:pt x="82308" y="1851358"/>
                    <a:pt x="61311" y="1813130"/>
                    <a:pt x="61311" y="1774481"/>
                  </a:cubicBezTo>
                  <a:cubicBezTo>
                    <a:pt x="61311" y="1735832"/>
                    <a:pt x="82308" y="1697183"/>
                    <a:pt x="123882" y="1660215"/>
                  </a:cubicBezTo>
                  <a:lnTo>
                    <a:pt x="376264" y="1434204"/>
                  </a:lnTo>
                  <a:cubicBezTo>
                    <a:pt x="413219" y="1401017"/>
                    <a:pt x="432116" y="1366989"/>
                    <a:pt x="432116" y="1332961"/>
                  </a:cubicBezTo>
                  <a:cubicBezTo>
                    <a:pt x="432116" y="1298933"/>
                    <a:pt x="413219" y="1264486"/>
                    <a:pt x="376264" y="1231718"/>
                  </a:cubicBezTo>
                  <a:lnTo>
                    <a:pt x="123882" y="1005707"/>
                  </a:lnTo>
                  <a:cubicBezTo>
                    <a:pt x="81888" y="967058"/>
                    <a:pt x="60891" y="928830"/>
                    <a:pt x="60891" y="889761"/>
                  </a:cubicBezTo>
                  <a:cubicBezTo>
                    <a:pt x="60891" y="851112"/>
                    <a:pt x="81888" y="812464"/>
                    <a:pt x="123462" y="775495"/>
                  </a:cubicBezTo>
                  <a:lnTo>
                    <a:pt x="375844" y="549484"/>
                  </a:lnTo>
                  <a:cubicBezTo>
                    <a:pt x="412799" y="516297"/>
                    <a:pt x="431696" y="482269"/>
                    <a:pt x="431696" y="448241"/>
                  </a:cubicBezTo>
                  <a:cubicBezTo>
                    <a:pt x="431696" y="414214"/>
                    <a:pt x="412799" y="379766"/>
                    <a:pt x="375844" y="346998"/>
                  </a:cubicBezTo>
                  <a:lnTo>
                    <a:pt x="420" y="10922"/>
                  </a:lnTo>
                  <a:lnTo>
                    <a:pt x="146558" y="0"/>
                  </a:lnTo>
                  <a:lnTo>
                    <a:pt x="146978" y="420"/>
                  </a:lnTo>
                  <a:lnTo>
                    <a:pt x="519883" y="334396"/>
                  </a:lnTo>
                  <a:cubicBezTo>
                    <a:pt x="561457" y="371784"/>
                    <a:pt x="582453" y="410013"/>
                    <a:pt x="582453" y="448661"/>
                  </a:cubicBezTo>
                  <a:cubicBezTo>
                    <a:pt x="582453" y="487310"/>
                    <a:pt x="561457" y="525959"/>
                    <a:pt x="519883" y="562927"/>
                  </a:cubicBezTo>
                  <a:lnTo>
                    <a:pt x="267500" y="788938"/>
                  </a:lnTo>
                  <a:cubicBezTo>
                    <a:pt x="230546" y="822126"/>
                    <a:pt x="211649" y="856153"/>
                    <a:pt x="211649" y="890181"/>
                  </a:cubicBezTo>
                  <a:cubicBezTo>
                    <a:pt x="211649" y="924209"/>
                    <a:pt x="230546" y="958657"/>
                    <a:pt x="267500" y="991424"/>
                  </a:cubicBezTo>
                  <a:lnTo>
                    <a:pt x="519883" y="1217435"/>
                  </a:lnTo>
                  <a:cubicBezTo>
                    <a:pt x="561457" y="1254823"/>
                    <a:pt x="582453" y="1293052"/>
                    <a:pt x="582453" y="1331701"/>
                  </a:cubicBezTo>
                  <a:cubicBezTo>
                    <a:pt x="582453" y="1370350"/>
                    <a:pt x="561457" y="1408998"/>
                    <a:pt x="519883" y="1446387"/>
                  </a:cubicBezTo>
                  <a:lnTo>
                    <a:pt x="267500" y="1672398"/>
                  </a:lnTo>
                  <a:cubicBezTo>
                    <a:pt x="230546" y="1705585"/>
                    <a:pt x="211649" y="1739613"/>
                    <a:pt x="211649" y="1773641"/>
                  </a:cubicBezTo>
                  <a:cubicBezTo>
                    <a:pt x="211649" y="1807668"/>
                    <a:pt x="230546" y="1842116"/>
                    <a:pt x="267500" y="1874884"/>
                  </a:cubicBezTo>
                  <a:lnTo>
                    <a:pt x="519463" y="2100895"/>
                  </a:lnTo>
                  <a:cubicBezTo>
                    <a:pt x="561037" y="2138283"/>
                    <a:pt x="582034" y="2176512"/>
                    <a:pt x="582034" y="2215160"/>
                  </a:cubicBezTo>
                  <a:cubicBezTo>
                    <a:pt x="582034" y="2253809"/>
                    <a:pt x="561037" y="2292458"/>
                    <a:pt x="519463" y="2329846"/>
                  </a:cubicBezTo>
                  <a:lnTo>
                    <a:pt x="267080" y="2555857"/>
                  </a:lnTo>
                  <a:cubicBezTo>
                    <a:pt x="230126" y="2589045"/>
                    <a:pt x="211229" y="2623072"/>
                    <a:pt x="211229" y="2657100"/>
                  </a:cubicBezTo>
                  <a:cubicBezTo>
                    <a:pt x="211229" y="2691128"/>
                    <a:pt x="230126" y="2725576"/>
                    <a:pt x="267080" y="2758343"/>
                  </a:cubicBezTo>
                  <a:lnTo>
                    <a:pt x="519463" y="2984354"/>
                  </a:lnTo>
                  <a:cubicBezTo>
                    <a:pt x="561037" y="3021743"/>
                    <a:pt x="582034" y="3059971"/>
                    <a:pt x="582034" y="3098620"/>
                  </a:cubicBezTo>
                  <a:cubicBezTo>
                    <a:pt x="582034" y="3137269"/>
                    <a:pt x="561037" y="3175917"/>
                    <a:pt x="519463" y="3212886"/>
                  </a:cubicBezTo>
                  <a:lnTo>
                    <a:pt x="267080" y="3438897"/>
                  </a:lnTo>
                  <a:cubicBezTo>
                    <a:pt x="230126" y="3472084"/>
                    <a:pt x="211229" y="3506112"/>
                    <a:pt x="211229" y="3540140"/>
                  </a:cubicBezTo>
                  <a:cubicBezTo>
                    <a:pt x="211229" y="3574167"/>
                    <a:pt x="230126" y="3608615"/>
                    <a:pt x="267080" y="3641383"/>
                  </a:cubicBezTo>
                  <a:lnTo>
                    <a:pt x="519463" y="3867394"/>
                  </a:lnTo>
                  <a:cubicBezTo>
                    <a:pt x="561037" y="3904782"/>
                    <a:pt x="582034" y="3943011"/>
                    <a:pt x="582034" y="3981659"/>
                  </a:cubicBezTo>
                  <a:cubicBezTo>
                    <a:pt x="582034" y="4020308"/>
                    <a:pt x="561037" y="4058957"/>
                    <a:pt x="519463" y="4095925"/>
                  </a:cubicBezTo>
                  <a:lnTo>
                    <a:pt x="146558" y="4431161"/>
                  </a:lnTo>
                  <a:close/>
                  <a:moveTo>
                    <a:pt x="7559" y="4417718"/>
                  </a:moveTo>
                  <a:lnTo>
                    <a:pt x="145298" y="4428221"/>
                  </a:lnTo>
                  <a:lnTo>
                    <a:pt x="517363" y="4094665"/>
                  </a:lnTo>
                  <a:cubicBezTo>
                    <a:pt x="558097" y="4058116"/>
                    <a:pt x="579094" y="4020308"/>
                    <a:pt x="579094" y="3982499"/>
                  </a:cubicBezTo>
                  <a:cubicBezTo>
                    <a:pt x="579094" y="3944691"/>
                    <a:pt x="558517" y="3906882"/>
                    <a:pt x="517363" y="3870334"/>
                  </a:cubicBezTo>
                  <a:lnTo>
                    <a:pt x="264981" y="3644323"/>
                  </a:lnTo>
                  <a:cubicBezTo>
                    <a:pt x="227186" y="3610716"/>
                    <a:pt x="208289" y="3575848"/>
                    <a:pt x="208289" y="3540560"/>
                  </a:cubicBezTo>
                  <a:cubicBezTo>
                    <a:pt x="208289" y="3505272"/>
                    <a:pt x="227186" y="3470404"/>
                    <a:pt x="264981" y="3436796"/>
                  </a:cubicBezTo>
                  <a:lnTo>
                    <a:pt x="517363" y="3210785"/>
                  </a:lnTo>
                  <a:cubicBezTo>
                    <a:pt x="558097" y="3174237"/>
                    <a:pt x="579094" y="3136428"/>
                    <a:pt x="579094" y="3098620"/>
                  </a:cubicBezTo>
                  <a:cubicBezTo>
                    <a:pt x="579094" y="3060811"/>
                    <a:pt x="558517" y="3023003"/>
                    <a:pt x="517363" y="2986455"/>
                  </a:cubicBezTo>
                  <a:lnTo>
                    <a:pt x="264981" y="2760444"/>
                  </a:lnTo>
                  <a:cubicBezTo>
                    <a:pt x="227186" y="2726836"/>
                    <a:pt x="208289" y="2691968"/>
                    <a:pt x="208289" y="2656680"/>
                  </a:cubicBezTo>
                  <a:cubicBezTo>
                    <a:pt x="208289" y="2621392"/>
                    <a:pt x="227186" y="2586524"/>
                    <a:pt x="264981" y="2552917"/>
                  </a:cubicBezTo>
                  <a:lnTo>
                    <a:pt x="517363" y="2326906"/>
                  </a:lnTo>
                  <a:cubicBezTo>
                    <a:pt x="558097" y="2290358"/>
                    <a:pt x="579094" y="2252549"/>
                    <a:pt x="579094" y="2214740"/>
                  </a:cubicBezTo>
                  <a:cubicBezTo>
                    <a:pt x="579094" y="2176932"/>
                    <a:pt x="558517" y="2139123"/>
                    <a:pt x="517363" y="2102575"/>
                  </a:cubicBezTo>
                  <a:lnTo>
                    <a:pt x="265401" y="1876564"/>
                  </a:lnTo>
                  <a:cubicBezTo>
                    <a:pt x="227606" y="1842956"/>
                    <a:pt x="208709" y="1808088"/>
                    <a:pt x="208709" y="1772801"/>
                  </a:cubicBezTo>
                  <a:cubicBezTo>
                    <a:pt x="208709" y="1737512"/>
                    <a:pt x="227606" y="1702645"/>
                    <a:pt x="265401" y="1669037"/>
                  </a:cubicBezTo>
                  <a:lnTo>
                    <a:pt x="517783" y="1443026"/>
                  </a:lnTo>
                  <a:cubicBezTo>
                    <a:pt x="558517" y="1406478"/>
                    <a:pt x="579514" y="1368669"/>
                    <a:pt x="579514" y="1330861"/>
                  </a:cubicBezTo>
                  <a:cubicBezTo>
                    <a:pt x="579514" y="1293052"/>
                    <a:pt x="558937" y="1255244"/>
                    <a:pt x="517783" y="1218695"/>
                  </a:cubicBezTo>
                  <a:lnTo>
                    <a:pt x="265401" y="992684"/>
                  </a:lnTo>
                  <a:cubicBezTo>
                    <a:pt x="227606" y="959077"/>
                    <a:pt x="208709" y="924209"/>
                    <a:pt x="208709" y="888921"/>
                  </a:cubicBezTo>
                  <a:cubicBezTo>
                    <a:pt x="208709" y="853633"/>
                    <a:pt x="227606" y="818765"/>
                    <a:pt x="265401" y="785157"/>
                  </a:cubicBezTo>
                  <a:lnTo>
                    <a:pt x="517783" y="559146"/>
                  </a:lnTo>
                  <a:cubicBezTo>
                    <a:pt x="558517" y="522598"/>
                    <a:pt x="579514" y="484790"/>
                    <a:pt x="579514" y="446981"/>
                  </a:cubicBezTo>
                  <a:cubicBezTo>
                    <a:pt x="579514" y="409172"/>
                    <a:pt x="558937" y="371364"/>
                    <a:pt x="517783" y="334816"/>
                  </a:cubicBezTo>
                  <a:lnTo>
                    <a:pt x="145718" y="1260"/>
                  </a:lnTo>
                  <a:lnTo>
                    <a:pt x="7979" y="11763"/>
                  </a:lnTo>
                  <a:lnTo>
                    <a:pt x="377944" y="343218"/>
                  </a:lnTo>
                  <a:cubicBezTo>
                    <a:pt x="415738" y="376825"/>
                    <a:pt x="434635" y="411693"/>
                    <a:pt x="434635" y="446981"/>
                  </a:cubicBezTo>
                  <a:cubicBezTo>
                    <a:pt x="434635" y="482269"/>
                    <a:pt x="415738" y="517137"/>
                    <a:pt x="377944" y="550744"/>
                  </a:cubicBezTo>
                  <a:lnTo>
                    <a:pt x="125561" y="776756"/>
                  </a:lnTo>
                  <a:cubicBezTo>
                    <a:pt x="84827" y="814144"/>
                    <a:pt x="63831" y="851952"/>
                    <a:pt x="63831" y="889761"/>
                  </a:cubicBezTo>
                  <a:cubicBezTo>
                    <a:pt x="63831" y="927570"/>
                    <a:pt x="84407" y="965378"/>
                    <a:pt x="125561" y="1001926"/>
                  </a:cubicBezTo>
                  <a:lnTo>
                    <a:pt x="377944" y="1227937"/>
                  </a:lnTo>
                  <a:cubicBezTo>
                    <a:pt x="415738" y="1261545"/>
                    <a:pt x="434635" y="1296413"/>
                    <a:pt x="434635" y="1331701"/>
                  </a:cubicBezTo>
                  <a:cubicBezTo>
                    <a:pt x="434635" y="1366989"/>
                    <a:pt x="415738" y="1401857"/>
                    <a:pt x="377944" y="1435464"/>
                  </a:cubicBezTo>
                  <a:lnTo>
                    <a:pt x="125561" y="1661475"/>
                  </a:lnTo>
                  <a:cubicBezTo>
                    <a:pt x="84827" y="1698024"/>
                    <a:pt x="63831" y="1735832"/>
                    <a:pt x="63831" y="1773641"/>
                  </a:cubicBezTo>
                  <a:cubicBezTo>
                    <a:pt x="63831" y="1811449"/>
                    <a:pt x="84407" y="1849258"/>
                    <a:pt x="125561" y="1885806"/>
                  </a:cubicBezTo>
                  <a:lnTo>
                    <a:pt x="377524" y="2111817"/>
                  </a:lnTo>
                  <a:cubicBezTo>
                    <a:pt x="415318" y="2145425"/>
                    <a:pt x="434215" y="2180293"/>
                    <a:pt x="434215" y="2215580"/>
                  </a:cubicBezTo>
                  <a:cubicBezTo>
                    <a:pt x="434215" y="2250869"/>
                    <a:pt x="415318" y="2285736"/>
                    <a:pt x="377524" y="2319344"/>
                  </a:cubicBezTo>
                  <a:lnTo>
                    <a:pt x="125561" y="2544935"/>
                  </a:lnTo>
                  <a:cubicBezTo>
                    <a:pt x="84827" y="2581483"/>
                    <a:pt x="63831" y="2619292"/>
                    <a:pt x="63831" y="2657100"/>
                  </a:cubicBezTo>
                  <a:cubicBezTo>
                    <a:pt x="63831" y="2694909"/>
                    <a:pt x="84407" y="2732717"/>
                    <a:pt x="125561" y="2769266"/>
                  </a:cubicBezTo>
                  <a:lnTo>
                    <a:pt x="377944" y="2995277"/>
                  </a:lnTo>
                  <a:cubicBezTo>
                    <a:pt x="415738" y="3028884"/>
                    <a:pt x="434635" y="3063752"/>
                    <a:pt x="434635" y="3099040"/>
                  </a:cubicBezTo>
                  <a:cubicBezTo>
                    <a:pt x="434635" y="3134328"/>
                    <a:pt x="415738" y="3169196"/>
                    <a:pt x="377944" y="3202803"/>
                  </a:cubicBezTo>
                  <a:lnTo>
                    <a:pt x="125561" y="3428815"/>
                  </a:lnTo>
                  <a:cubicBezTo>
                    <a:pt x="84827" y="3464943"/>
                    <a:pt x="63831" y="3502751"/>
                    <a:pt x="63831" y="3540560"/>
                  </a:cubicBezTo>
                  <a:cubicBezTo>
                    <a:pt x="63831" y="3578368"/>
                    <a:pt x="84407" y="3616177"/>
                    <a:pt x="125561" y="3652725"/>
                  </a:cubicBezTo>
                  <a:lnTo>
                    <a:pt x="377944" y="3878736"/>
                  </a:lnTo>
                  <a:cubicBezTo>
                    <a:pt x="415738" y="3912344"/>
                    <a:pt x="434635" y="3947212"/>
                    <a:pt x="434635" y="3982499"/>
                  </a:cubicBezTo>
                  <a:cubicBezTo>
                    <a:pt x="434635" y="4017787"/>
                    <a:pt x="415738" y="4052656"/>
                    <a:pt x="377944" y="4086263"/>
                  </a:cubicBezTo>
                  <a:lnTo>
                    <a:pt x="7559" y="441771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56" name="Google Shape;1556;p25"/>
            <p:cNvSpPr/>
            <p:nvPr/>
          </p:nvSpPr>
          <p:spPr>
            <a:xfrm>
              <a:off x="560196" y="1191406"/>
              <a:ext cx="582453" cy="4428640"/>
            </a:xfrm>
            <a:custGeom>
              <a:rect b="b" l="l" r="r" t="t"/>
              <a:pathLst>
                <a:path extrusionOk="0" h="4428640" w="582453">
                  <a:moveTo>
                    <a:pt x="146558" y="4428640"/>
                  </a:moveTo>
                  <a:lnTo>
                    <a:pt x="145718" y="4428640"/>
                  </a:lnTo>
                  <a:lnTo>
                    <a:pt x="0" y="4417718"/>
                  </a:lnTo>
                  <a:lnTo>
                    <a:pt x="375424" y="4081642"/>
                  </a:lnTo>
                  <a:cubicBezTo>
                    <a:pt x="412379" y="4048454"/>
                    <a:pt x="431276" y="4014427"/>
                    <a:pt x="431276" y="3980399"/>
                  </a:cubicBezTo>
                  <a:cubicBezTo>
                    <a:pt x="431276" y="3946371"/>
                    <a:pt x="412379" y="3911924"/>
                    <a:pt x="375424" y="3879156"/>
                  </a:cubicBezTo>
                  <a:lnTo>
                    <a:pt x="123042" y="3653145"/>
                  </a:lnTo>
                  <a:cubicBezTo>
                    <a:pt x="81468" y="3615757"/>
                    <a:pt x="60471" y="3577528"/>
                    <a:pt x="60471" y="3538879"/>
                  </a:cubicBezTo>
                  <a:cubicBezTo>
                    <a:pt x="60471" y="3500231"/>
                    <a:pt x="81468" y="3461582"/>
                    <a:pt x="123042" y="3424614"/>
                  </a:cubicBezTo>
                  <a:lnTo>
                    <a:pt x="375424" y="3198603"/>
                  </a:lnTo>
                  <a:cubicBezTo>
                    <a:pt x="412379" y="3165415"/>
                    <a:pt x="431276" y="3131387"/>
                    <a:pt x="431276" y="3097360"/>
                  </a:cubicBezTo>
                  <a:cubicBezTo>
                    <a:pt x="431276" y="3063332"/>
                    <a:pt x="412379" y="3028884"/>
                    <a:pt x="375424" y="2996117"/>
                  </a:cubicBezTo>
                  <a:lnTo>
                    <a:pt x="123042" y="2770106"/>
                  </a:lnTo>
                  <a:cubicBezTo>
                    <a:pt x="81468" y="2732717"/>
                    <a:pt x="60471" y="2694489"/>
                    <a:pt x="60471" y="2655840"/>
                  </a:cubicBezTo>
                  <a:cubicBezTo>
                    <a:pt x="60471" y="2617191"/>
                    <a:pt x="81468" y="2578542"/>
                    <a:pt x="123042" y="2541574"/>
                  </a:cubicBezTo>
                  <a:lnTo>
                    <a:pt x="375424" y="2315563"/>
                  </a:lnTo>
                  <a:cubicBezTo>
                    <a:pt x="412379" y="2282375"/>
                    <a:pt x="431276" y="2248348"/>
                    <a:pt x="431276" y="2214320"/>
                  </a:cubicBezTo>
                  <a:cubicBezTo>
                    <a:pt x="431276" y="2180292"/>
                    <a:pt x="412379" y="2145845"/>
                    <a:pt x="375424" y="2113077"/>
                  </a:cubicBezTo>
                  <a:lnTo>
                    <a:pt x="123462" y="1887066"/>
                  </a:lnTo>
                  <a:cubicBezTo>
                    <a:pt x="81888" y="1849678"/>
                    <a:pt x="60891" y="1811449"/>
                    <a:pt x="60891" y="1772800"/>
                  </a:cubicBezTo>
                  <a:cubicBezTo>
                    <a:pt x="60891" y="1734152"/>
                    <a:pt x="81888" y="1695503"/>
                    <a:pt x="123462" y="1658535"/>
                  </a:cubicBezTo>
                  <a:lnTo>
                    <a:pt x="375844" y="1432524"/>
                  </a:lnTo>
                  <a:cubicBezTo>
                    <a:pt x="412799" y="1399336"/>
                    <a:pt x="431696" y="1365308"/>
                    <a:pt x="431696" y="1331281"/>
                  </a:cubicBezTo>
                  <a:cubicBezTo>
                    <a:pt x="431696" y="1297253"/>
                    <a:pt x="412799" y="1262805"/>
                    <a:pt x="375844" y="1230038"/>
                  </a:cubicBezTo>
                  <a:lnTo>
                    <a:pt x="123462" y="1004027"/>
                  </a:lnTo>
                  <a:cubicBezTo>
                    <a:pt x="81888" y="966638"/>
                    <a:pt x="60891" y="928410"/>
                    <a:pt x="60891" y="889761"/>
                  </a:cubicBezTo>
                  <a:cubicBezTo>
                    <a:pt x="60891" y="851112"/>
                    <a:pt x="81888" y="812464"/>
                    <a:pt x="123462" y="775495"/>
                  </a:cubicBezTo>
                  <a:lnTo>
                    <a:pt x="375844" y="549484"/>
                  </a:lnTo>
                  <a:cubicBezTo>
                    <a:pt x="412799" y="516297"/>
                    <a:pt x="431696" y="482269"/>
                    <a:pt x="431696" y="448241"/>
                  </a:cubicBezTo>
                  <a:cubicBezTo>
                    <a:pt x="431696" y="414214"/>
                    <a:pt x="412799" y="379766"/>
                    <a:pt x="375844" y="346998"/>
                  </a:cubicBezTo>
                  <a:lnTo>
                    <a:pt x="420" y="10922"/>
                  </a:lnTo>
                  <a:lnTo>
                    <a:pt x="146558" y="0"/>
                  </a:lnTo>
                  <a:lnTo>
                    <a:pt x="146978" y="420"/>
                  </a:lnTo>
                  <a:lnTo>
                    <a:pt x="519883" y="334396"/>
                  </a:lnTo>
                  <a:cubicBezTo>
                    <a:pt x="561457" y="371784"/>
                    <a:pt x="582454" y="410013"/>
                    <a:pt x="582454" y="448661"/>
                  </a:cubicBezTo>
                  <a:cubicBezTo>
                    <a:pt x="582454" y="487310"/>
                    <a:pt x="561457" y="525959"/>
                    <a:pt x="519883" y="562927"/>
                  </a:cubicBezTo>
                  <a:lnTo>
                    <a:pt x="267500" y="788938"/>
                  </a:lnTo>
                  <a:cubicBezTo>
                    <a:pt x="230546" y="822126"/>
                    <a:pt x="211649" y="856153"/>
                    <a:pt x="211649" y="890181"/>
                  </a:cubicBezTo>
                  <a:cubicBezTo>
                    <a:pt x="211649" y="924209"/>
                    <a:pt x="230546" y="958657"/>
                    <a:pt x="267500" y="991424"/>
                  </a:cubicBezTo>
                  <a:lnTo>
                    <a:pt x="519883" y="1217435"/>
                  </a:lnTo>
                  <a:cubicBezTo>
                    <a:pt x="561457" y="1254823"/>
                    <a:pt x="582454" y="1293052"/>
                    <a:pt x="582454" y="1331701"/>
                  </a:cubicBezTo>
                  <a:cubicBezTo>
                    <a:pt x="582454" y="1370350"/>
                    <a:pt x="561457" y="1408998"/>
                    <a:pt x="519883" y="1446387"/>
                  </a:cubicBezTo>
                  <a:lnTo>
                    <a:pt x="267500" y="1672398"/>
                  </a:lnTo>
                  <a:cubicBezTo>
                    <a:pt x="230546" y="1705585"/>
                    <a:pt x="211649" y="1739613"/>
                    <a:pt x="211649" y="1773641"/>
                  </a:cubicBezTo>
                  <a:cubicBezTo>
                    <a:pt x="211649" y="1807668"/>
                    <a:pt x="230546" y="1842116"/>
                    <a:pt x="267500" y="1874883"/>
                  </a:cubicBezTo>
                  <a:lnTo>
                    <a:pt x="519463" y="2100895"/>
                  </a:lnTo>
                  <a:cubicBezTo>
                    <a:pt x="561037" y="2138283"/>
                    <a:pt x="582034" y="2176512"/>
                    <a:pt x="582034" y="2215160"/>
                  </a:cubicBezTo>
                  <a:cubicBezTo>
                    <a:pt x="582034" y="2253809"/>
                    <a:pt x="561037" y="2292458"/>
                    <a:pt x="519463" y="2329846"/>
                  </a:cubicBezTo>
                  <a:lnTo>
                    <a:pt x="267080" y="2555857"/>
                  </a:lnTo>
                  <a:cubicBezTo>
                    <a:pt x="230126" y="2589045"/>
                    <a:pt x="211229" y="2623073"/>
                    <a:pt x="211229" y="2657100"/>
                  </a:cubicBezTo>
                  <a:cubicBezTo>
                    <a:pt x="211229" y="2691128"/>
                    <a:pt x="230126" y="2725576"/>
                    <a:pt x="267080" y="2758343"/>
                  </a:cubicBezTo>
                  <a:lnTo>
                    <a:pt x="519463" y="2984354"/>
                  </a:lnTo>
                  <a:cubicBezTo>
                    <a:pt x="561037" y="3021742"/>
                    <a:pt x="582034" y="3059971"/>
                    <a:pt x="582034" y="3098620"/>
                  </a:cubicBezTo>
                  <a:cubicBezTo>
                    <a:pt x="582034" y="3137269"/>
                    <a:pt x="561037" y="3175917"/>
                    <a:pt x="519463" y="3212886"/>
                  </a:cubicBezTo>
                  <a:lnTo>
                    <a:pt x="267080" y="3438897"/>
                  </a:lnTo>
                  <a:cubicBezTo>
                    <a:pt x="230126" y="3472084"/>
                    <a:pt x="211229" y="3506112"/>
                    <a:pt x="211229" y="3540140"/>
                  </a:cubicBezTo>
                  <a:cubicBezTo>
                    <a:pt x="211229" y="3574167"/>
                    <a:pt x="230126" y="3608615"/>
                    <a:pt x="267080" y="3641382"/>
                  </a:cubicBezTo>
                  <a:lnTo>
                    <a:pt x="519463" y="3867394"/>
                  </a:lnTo>
                  <a:cubicBezTo>
                    <a:pt x="561037" y="3904782"/>
                    <a:pt x="582034" y="3943011"/>
                    <a:pt x="582034" y="3981659"/>
                  </a:cubicBezTo>
                  <a:cubicBezTo>
                    <a:pt x="582034" y="4020308"/>
                    <a:pt x="561037" y="4058957"/>
                    <a:pt x="519463" y="4095925"/>
                  </a:cubicBezTo>
                  <a:lnTo>
                    <a:pt x="146558" y="4428640"/>
                  </a:lnTo>
                  <a:close/>
                  <a:moveTo>
                    <a:pt x="7559" y="4415198"/>
                  </a:moveTo>
                  <a:lnTo>
                    <a:pt x="145298" y="4425700"/>
                  </a:lnTo>
                  <a:lnTo>
                    <a:pt x="517363" y="4092144"/>
                  </a:lnTo>
                  <a:cubicBezTo>
                    <a:pt x="558097" y="4055596"/>
                    <a:pt x="579094" y="4017787"/>
                    <a:pt x="579094" y="3979979"/>
                  </a:cubicBezTo>
                  <a:cubicBezTo>
                    <a:pt x="579094" y="3942170"/>
                    <a:pt x="558517" y="3904362"/>
                    <a:pt x="517363" y="3867814"/>
                  </a:cubicBezTo>
                  <a:lnTo>
                    <a:pt x="264981" y="3641803"/>
                  </a:lnTo>
                  <a:cubicBezTo>
                    <a:pt x="227186" y="3608195"/>
                    <a:pt x="208289" y="3573327"/>
                    <a:pt x="208289" y="3538039"/>
                  </a:cubicBezTo>
                  <a:cubicBezTo>
                    <a:pt x="208289" y="3502751"/>
                    <a:pt x="227186" y="3467883"/>
                    <a:pt x="264981" y="3434276"/>
                  </a:cubicBezTo>
                  <a:lnTo>
                    <a:pt x="517363" y="3208265"/>
                  </a:lnTo>
                  <a:cubicBezTo>
                    <a:pt x="558097" y="3171716"/>
                    <a:pt x="579094" y="3133908"/>
                    <a:pt x="579094" y="3096099"/>
                  </a:cubicBezTo>
                  <a:cubicBezTo>
                    <a:pt x="579094" y="3058291"/>
                    <a:pt x="558517" y="3020482"/>
                    <a:pt x="517363" y="2983934"/>
                  </a:cubicBezTo>
                  <a:lnTo>
                    <a:pt x="264981" y="2757923"/>
                  </a:lnTo>
                  <a:cubicBezTo>
                    <a:pt x="227186" y="2724315"/>
                    <a:pt x="208289" y="2689448"/>
                    <a:pt x="208289" y="2654159"/>
                  </a:cubicBezTo>
                  <a:cubicBezTo>
                    <a:pt x="208289" y="2618872"/>
                    <a:pt x="227186" y="2584004"/>
                    <a:pt x="264981" y="2550396"/>
                  </a:cubicBezTo>
                  <a:lnTo>
                    <a:pt x="517363" y="2324385"/>
                  </a:lnTo>
                  <a:cubicBezTo>
                    <a:pt x="558097" y="2287837"/>
                    <a:pt x="579094" y="2250028"/>
                    <a:pt x="579094" y="2212220"/>
                  </a:cubicBezTo>
                  <a:cubicBezTo>
                    <a:pt x="579094" y="2174411"/>
                    <a:pt x="558517" y="2136603"/>
                    <a:pt x="517363" y="2100054"/>
                  </a:cubicBezTo>
                  <a:lnTo>
                    <a:pt x="265401" y="1874043"/>
                  </a:lnTo>
                  <a:cubicBezTo>
                    <a:pt x="227606" y="1840436"/>
                    <a:pt x="208709" y="1805568"/>
                    <a:pt x="208709" y="1770280"/>
                  </a:cubicBezTo>
                  <a:cubicBezTo>
                    <a:pt x="208709" y="1734992"/>
                    <a:pt x="227606" y="1700124"/>
                    <a:pt x="265401" y="1666516"/>
                  </a:cubicBezTo>
                  <a:lnTo>
                    <a:pt x="517783" y="1440505"/>
                  </a:lnTo>
                  <a:cubicBezTo>
                    <a:pt x="558517" y="1403957"/>
                    <a:pt x="579514" y="1366149"/>
                    <a:pt x="579514" y="1328340"/>
                  </a:cubicBezTo>
                  <a:cubicBezTo>
                    <a:pt x="579514" y="1290532"/>
                    <a:pt x="558937" y="1252723"/>
                    <a:pt x="517783" y="1216175"/>
                  </a:cubicBezTo>
                  <a:lnTo>
                    <a:pt x="265401" y="990164"/>
                  </a:lnTo>
                  <a:cubicBezTo>
                    <a:pt x="227606" y="956556"/>
                    <a:pt x="208709" y="921688"/>
                    <a:pt x="208709" y="886400"/>
                  </a:cubicBezTo>
                  <a:cubicBezTo>
                    <a:pt x="208709" y="851112"/>
                    <a:pt x="227606" y="816244"/>
                    <a:pt x="265401" y="782637"/>
                  </a:cubicBezTo>
                  <a:lnTo>
                    <a:pt x="517783" y="556626"/>
                  </a:lnTo>
                  <a:cubicBezTo>
                    <a:pt x="558517" y="520077"/>
                    <a:pt x="579514" y="482269"/>
                    <a:pt x="579514" y="444460"/>
                  </a:cubicBezTo>
                  <a:cubicBezTo>
                    <a:pt x="579514" y="406652"/>
                    <a:pt x="558937" y="368843"/>
                    <a:pt x="517783" y="33229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1" y="775495"/>
                  </a:lnTo>
                  <a:cubicBezTo>
                    <a:pt x="84407" y="812043"/>
                    <a:pt x="63411" y="849852"/>
                    <a:pt x="63411" y="887661"/>
                  </a:cubicBezTo>
                  <a:cubicBezTo>
                    <a:pt x="63411" y="925469"/>
                    <a:pt x="83988" y="963278"/>
                    <a:pt x="125141" y="999826"/>
                  </a:cubicBezTo>
                  <a:lnTo>
                    <a:pt x="377524" y="1225837"/>
                  </a:lnTo>
                  <a:cubicBezTo>
                    <a:pt x="415318" y="1259445"/>
                    <a:pt x="434216" y="1294312"/>
                    <a:pt x="434216" y="1329600"/>
                  </a:cubicBezTo>
                  <a:cubicBezTo>
                    <a:pt x="434216" y="1364888"/>
                    <a:pt x="415318" y="1399756"/>
                    <a:pt x="377524" y="1433364"/>
                  </a:cubicBezTo>
                  <a:lnTo>
                    <a:pt x="125141" y="1659375"/>
                  </a:lnTo>
                  <a:cubicBezTo>
                    <a:pt x="84407" y="1695923"/>
                    <a:pt x="63411" y="1733732"/>
                    <a:pt x="63411" y="1771540"/>
                  </a:cubicBezTo>
                  <a:cubicBezTo>
                    <a:pt x="63411" y="1809349"/>
                    <a:pt x="83988" y="1847157"/>
                    <a:pt x="125141" y="1883706"/>
                  </a:cubicBezTo>
                  <a:lnTo>
                    <a:pt x="377104" y="2109717"/>
                  </a:lnTo>
                  <a:cubicBezTo>
                    <a:pt x="414898" y="2143324"/>
                    <a:pt x="433796" y="2178192"/>
                    <a:pt x="433796" y="2213480"/>
                  </a:cubicBezTo>
                  <a:cubicBezTo>
                    <a:pt x="433796" y="2248768"/>
                    <a:pt x="414898" y="2283636"/>
                    <a:pt x="377104" y="2317244"/>
                  </a:cubicBezTo>
                  <a:lnTo>
                    <a:pt x="125561" y="2542414"/>
                  </a:lnTo>
                  <a:cubicBezTo>
                    <a:pt x="84827" y="2578963"/>
                    <a:pt x="63831" y="2616771"/>
                    <a:pt x="63831" y="2654580"/>
                  </a:cubicBezTo>
                  <a:cubicBezTo>
                    <a:pt x="63831" y="2692388"/>
                    <a:pt x="84407" y="2730197"/>
                    <a:pt x="125561" y="2766745"/>
                  </a:cubicBezTo>
                  <a:lnTo>
                    <a:pt x="377944" y="2992756"/>
                  </a:lnTo>
                  <a:cubicBezTo>
                    <a:pt x="415738" y="3026364"/>
                    <a:pt x="434635" y="3061232"/>
                    <a:pt x="434635" y="3096520"/>
                  </a:cubicBezTo>
                  <a:cubicBezTo>
                    <a:pt x="434635" y="3131807"/>
                    <a:pt x="415738" y="3166675"/>
                    <a:pt x="377944" y="3200283"/>
                  </a:cubicBezTo>
                  <a:lnTo>
                    <a:pt x="125561" y="3426294"/>
                  </a:lnTo>
                  <a:cubicBezTo>
                    <a:pt x="84827" y="3462842"/>
                    <a:pt x="63831" y="3500651"/>
                    <a:pt x="63831" y="3538459"/>
                  </a:cubicBezTo>
                  <a:cubicBezTo>
                    <a:pt x="63831" y="3576268"/>
                    <a:pt x="84407" y="3614076"/>
                    <a:pt x="125561" y="3650625"/>
                  </a:cubicBezTo>
                  <a:lnTo>
                    <a:pt x="377944" y="3876636"/>
                  </a:lnTo>
                  <a:cubicBezTo>
                    <a:pt x="415738" y="3910243"/>
                    <a:pt x="434635" y="3945111"/>
                    <a:pt x="434635" y="3980399"/>
                  </a:cubicBezTo>
                  <a:cubicBezTo>
                    <a:pt x="434635" y="4015687"/>
                    <a:pt x="415738" y="4050555"/>
                    <a:pt x="377944" y="4084163"/>
                  </a:cubicBezTo>
                  <a:lnTo>
                    <a:pt x="7559" y="441519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57" name="Google Shape;1557;p25"/>
            <p:cNvSpPr/>
            <p:nvPr/>
          </p:nvSpPr>
          <p:spPr>
            <a:xfrm>
              <a:off x="1046904"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3" y="411273"/>
                    <a:pt x="582453" y="449922"/>
                  </a:cubicBezTo>
                  <a:cubicBezTo>
                    <a:pt x="582453" y="488570"/>
                    <a:pt x="561457" y="527219"/>
                    <a:pt x="519883" y="564187"/>
                  </a:cubicBezTo>
                  <a:lnTo>
                    <a:pt x="267500" y="787258"/>
                  </a:lnTo>
                  <a:cubicBezTo>
                    <a:pt x="230546" y="820445"/>
                    <a:pt x="211649" y="854473"/>
                    <a:pt x="211649" y="888501"/>
                  </a:cubicBezTo>
                  <a:cubicBezTo>
                    <a:pt x="211649" y="922528"/>
                    <a:pt x="230546" y="956976"/>
                    <a:pt x="267500" y="989744"/>
                  </a:cubicBezTo>
                  <a:lnTo>
                    <a:pt x="519883" y="1215755"/>
                  </a:lnTo>
                  <a:cubicBezTo>
                    <a:pt x="561457" y="1253143"/>
                    <a:pt x="582453" y="1291372"/>
                    <a:pt x="582453" y="1330020"/>
                  </a:cubicBezTo>
                  <a:cubicBezTo>
                    <a:pt x="582453" y="1368669"/>
                    <a:pt x="561457" y="1407318"/>
                    <a:pt x="519883" y="1444706"/>
                  </a:cubicBezTo>
                  <a:lnTo>
                    <a:pt x="267500" y="1670717"/>
                  </a:lnTo>
                  <a:cubicBezTo>
                    <a:pt x="230546" y="1703905"/>
                    <a:pt x="211649" y="1737933"/>
                    <a:pt x="211649" y="1771960"/>
                  </a:cubicBezTo>
                  <a:cubicBezTo>
                    <a:pt x="211649" y="1805988"/>
                    <a:pt x="230546" y="1840436"/>
                    <a:pt x="267500" y="1873203"/>
                  </a:cubicBezTo>
                  <a:lnTo>
                    <a:pt x="519463" y="2099214"/>
                  </a:lnTo>
                  <a:cubicBezTo>
                    <a:pt x="561037" y="2136603"/>
                    <a:pt x="582033" y="2174831"/>
                    <a:pt x="582033" y="2213480"/>
                  </a:cubicBezTo>
                  <a:cubicBezTo>
                    <a:pt x="582033" y="2252129"/>
                    <a:pt x="561037" y="2290777"/>
                    <a:pt x="519463" y="2328166"/>
                  </a:cubicBezTo>
                  <a:lnTo>
                    <a:pt x="267500" y="2554597"/>
                  </a:lnTo>
                  <a:cubicBezTo>
                    <a:pt x="230546" y="2587785"/>
                    <a:pt x="211649" y="2621812"/>
                    <a:pt x="211649" y="2655840"/>
                  </a:cubicBezTo>
                  <a:cubicBezTo>
                    <a:pt x="211649" y="2689868"/>
                    <a:pt x="230546" y="2724315"/>
                    <a:pt x="267500" y="2757083"/>
                  </a:cubicBezTo>
                  <a:lnTo>
                    <a:pt x="519883" y="2983094"/>
                  </a:lnTo>
                  <a:cubicBezTo>
                    <a:pt x="561457" y="3020482"/>
                    <a:pt x="582453" y="3058711"/>
                    <a:pt x="582453" y="3097360"/>
                  </a:cubicBezTo>
                  <a:cubicBezTo>
                    <a:pt x="582453" y="3136008"/>
                    <a:pt x="561457" y="3174657"/>
                    <a:pt x="519883" y="3211625"/>
                  </a:cubicBezTo>
                  <a:lnTo>
                    <a:pt x="267500" y="3438057"/>
                  </a:lnTo>
                  <a:cubicBezTo>
                    <a:pt x="230546" y="3471244"/>
                    <a:pt x="211649" y="3505272"/>
                    <a:pt x="211649" y="3539299"/>
                  </a:cubicBezTo>
                  <a:cubicBezTo>
                    <a:pt x="211649" y="3573327"/>
                    <a:pt x="230546" y="3607775"/>
                    <a:pt x="267500" y="3640542"/>
                  </a:cubicBezTo>
                  <a:lnTo>
                    <a:pt x="519883" y="3866554"/>
                  </a:lnTo>
                  <a:cubicBezTo>
                    <a:pt x="561457" y="3903942"/>
                    <a:pt x="582453" y="3942171"/>
                    <a:pt x="582453" y="3980819"/>
                  </a:cubicBezTo>
                  <a:cubicBezTo>
                    <a:pt x="582453" y="4019468"/>
                    <a:pt x="561457" y="4058117"/>
                    <a:pt x="519883" y="4095085"/>
                  </a:cubicBezTo>
                  <a:lnTo>
                    <a:pt x="146558" y="4429901"/>
                  </a:lnTo>
                  <a:close/>
                  <a:moveTo>
                    <a:pt x="7559" y="4416458"/>
                  </a:moveTo>
                  <a:lnTo>
                    <a:pt x="145298" y="4426960"/>
                  </a:lnTo>
                  <a:lnTo>
                    <a:pt x="517363" y="4093405"/>
                  </a:lnTo>
                  <a:cubicBezTo>
                    <a:pt x="558097" y="4056856"/>
                    <a:pt x="579094" y="4019048"/>
                    <a:pt x="579094" y="3981239"/>
                  </a:cubicBezTo>
                  <a:cubicBezTo>
                    <a:pt x="579094" y="3943431"/>
                    <a:pt x="558517" y="3905622"/>
                    <a:pt x="517363" y="3869074"/>
                  </a:cubicBezTo>
                  <a:lnTo>
                    <a:pt x="264981" y="3643063"/>
                  </a:lnTo>
                  <a:cubicBezTo>
                    <a:pt x="227186" y="3609455"/>
                    <a:pt x="208289" y="3574588"/>
                    <a:pt x="208289" y="3539299"/>
                  </a:cubicBezTo>
                  <a:cubicBezTo>
                    <a:pt x="208289" y="3504011"/>
                    <a:pt x="227186" y="3469144"/>
                    <a:pt x="264981" y="3435536"/>
                  </a:cubicBezTo>
                  <a:lnTo>
                    <a:pt x="517363" y="3209525"/>
                  </a:lnTo>
                  <a:cubicBezTo>
                    <a:pt x="558097" y="3172977"/>
                    <a:pt x="579094" y="3135168"/>
                    <a:pt x="579094" y="3097360"/>
                  </a:cubicBezTo>
                  <a:cubicBezTo>
                    <a:pt x="579094" y="3059551"/>
                    <a:pt x="558517" y="3021743"/>
                    <a:pt x="517363" y="2985194"/>
                  </a:cubicBezTo>
                  <a:lnTo>
                    <a:pt x="264981" y="2759183"/>
                  </a:lnTo>
                  <a:cubicBezTo>
                    <a:pt x="227186" y="2725576"/>
                    <a:pt x="208289" y="2690708"/>
                    <a:pt x="208289" y="2655420"/>
                  </a:cubicBezTo>
                  <a:cubicBezTo>
                    <a:pt x="208289" y="2620132"/>
                    <a:pt x="227186" y="2585264"/>
                    <a:pt x="264981" y="2551657"/>
                  </a:cubicBezTo>
                  <a:lnTo>
                    <a:pt x="517363" y="2325645"/>
                  </a:lnTo>
                  <a:cubicBezTo>
                    <a:pt x="558097" y="2289097"/>
                    <a:pt x="579094" y="2251289"/>
                    <a:pt x="579094" y="2213480"/>
                  </a:cubicBezTo>
                  <a:cubicBezTo>
                    <a:pt x="579094" y="2175672"/>
                    <a:pt x="558517" y="2137863"/>
                    <a:pt x="517363" y="2101315"/>
                  </a:cubicBezTo>
                  <a:lnTo>
                    <a:pt x="265401" y="1875304"/>
                  </a:lnTo>
                  <a:cubicBezTo>
                    <a:pt x="227606" y="1841696"/>
                    <a:pt x="208709" y="1806828"/>
                    <a:pt x="208709" y="1771540"/>
                  </a:cubicBezTo>
                  <a:cubicBezTo>
                    <a:pt x="208709" y="1736252"/>
                    <a:pt x="227606" y="1701384"/>
                    <a:pt x="265401" y="1667777"/>
                  </a:cubicBezTo>
                  <a:lnTo>
                    <a:pt x="517783" y="1441766"/>
                  </a:lnTo>
                  <a:cubicBezTo>
                    <a:pt x="558517" y="1405217"/>
                    <a:pt x="579514" y="1367409"/>
                    <a:pt x="579514" y="1329600"/>
                  </a:cubicBezTo>
                  <a:cubicBezTo>
                    <a:pt x="579514" y="1291792"/>
                    <a:pt x="558937" y="1253983"/>
                    <a:pt x="517783" y="1217435"/>
                  </a:cubicBezTo>
                  <a:lnTo>
                    <a:pt x="265401" y="991424"/>
                  </a:lnTo>
                  <a:cubicBezTo>
                    <a:pt x="227606" y="957816"/>
                    <a:pt x="208709" y="922949"/>
                    <a:pt x="208709" y="887660"/>
                  </a:cubicBezTo>
                  <a:cubicBezTo>
                    <a:pt x="208709" y="852373"/>
                    <a:pt x="227606" y="817505"/>
                    <a:pt x="265401" y="783897"/>
                  </a:cubicBezTo>
                  <a:lnTo>
                    <a:pt x="517783" y="557886"/>
                  </a:lnTo>
                  <a:cubicBezTo>
                    <a:pt x="558517" y="521338"/>
                    <a:pt x="579514" y="483529"/>
                    <a:pt x="579514" y="445721"/>
                  </a:cubicBezTo>
                  <a:cubicBezTo>
                    <a:pt x="579514" y="407912"/>
                    <a:pt x="558937" y="370104"/>
                    <a:pt x="517783" y="333555"/>
                  </a:cubicBezTo>
                  <a:lnTo>
                    <a:pt x="145718" y="0"/>
                  </a:lnTo>
                  <a:lnTo>
                    <a:pt x="7979" y="10502"/>
                  </a:lnTo>
                  <a:lnTo>
                    <a:pt x="377944" y="341957"/>
                  </a:lnTo>
                  <a:cubicBezTo>
                    <a:pt x="415738" y="375565"/>
                    <a:pt x="434635" y="410433"/>
                    <a:pt x="434635" y="445721"/>
                  </a:cubicBezTo>
                  <a:cubicBezTo>
                    <a:pt x="434635" y="481009"/>
                    <a:pt x="415738" y="515877"/>
                    <a:pt x="377944" y="549484"/>
                  </a:cubicBezTo>
                  <a:lnTo>
                    <a:pt x="125561" y="775495"/>
                  </a:lnTo>
                  <a:cubicBezTo>
                    <a:pt x="84827" y="812043"/>
                    <a:pt x="63831" y="849852"/>
                    <a:pt x="63831" y="887660"/>
                  </a:cubicBezTo>
                  <a:cubicBezTo>
                    <a:pt x="63831" y="925469"/>
                    <a:pt x="84407" y="963278"/>
                    <a:pt x="125561" y="999826"/>
                  </a:cubicBezTo>
                  <a:lnTo>
                    <a:pt x="377944" y="1225837"/>
                  </a:lnTo>
                  <a:cubicBezTo>
                    <a:pt x="415738" y="1259444"/>
                    <a:pt x="434635" y="1294312"/>
                    <a:pt x="434635" y="1329600"/>
                  </a:cubicBezTo>
                  <a:cubicBezTo>
                    <a:pt x="434635" y="1364888"/>
                    <a:pt x="415738" y="1399756"/>
                    <a:pt x="377944" y="1433364"/>
                  </a:cubicBezTo>
                  <a:lnTo>
                    <a:pt x="125561" y="1659375"/>
                  </a:lnTo>
                  <a:cubicBezTo>
                    <a:pt x="84827" y="1695923"/>
                    <a:pt x="63831" y="1733732"/>
                    <a:pt x="63831" y="1771540"/>
                  </a:cubicBezTo>
                  <a:cubicBezTo>
                    <a:pt x="63831" y="1809349"/>
                    <a:pt x="84407" y="1847157"/>
                    <a:pt x="125561" y="1883706"/>
                  </a:cubicBezTo>
                  <a:lnTo>
                    <a:pt x="377524" y="2109717"/>
                  </a:lnTo>
                  <a:cubicBezTo>
                    <a:pt x="415318" y="2143324"/>
                    <a:pt x="434216" y="2178192"/>
                    <a:pt x="434216" y="2213480"/>
                  </a:cubicBezTo>
                  <a:cubicBezTo>
                    <a:pt x="434216" y="2248768"/>
                    <a:pt x="415318" y="2283636"/>
                    <a:pt x="377524" y="2317243"/>
                  </a:cubicBezTo>
                  <a:lnTo>
                    <a:pt x="125561" y="2543675"/>
                  </a:lnTo>
                  <a:cubicBezTo>
                    <a:pt x="84827" y="2580223"/>
                    <a:pt x="63831" y="2618031"/>
                    <a:pt x="63831" y="2655840"/>
                  </a:cubicBezTo>
                  <a:cubicBezTo>
                    <a:pt x="63831" y="2693649"/>
                    <a:pt x="84407" y="2731457"/>
                    <a:pt x="125561" y="2768005"/>
                  </a:cubicBezTo>
                  <a:lnTo>
                    <a:pt x="377944" y="2994016"/>
                  </a:lnTo>
                  <a:cubicBezTo>
                    <a:pt x="415738" y="3027624"/>
                    <a:pt x="434635" y="3062492"/>
                    <a:pt x="434635" y="3097780"/>
                  </a:cubicBezTo>
                  <a:cubicBezTo>
                    <a:pt x="434635" y="3133068"/>
                    <a:pt x="415738" y="3167936"/>
                    <a:pt x="377944" y="3201543"/>
                  </a:cubicBezTo>
                  <a:lnTo>
                    <a:pt x="125561" y="3427554"/>
                  </a:lnTo>
                  <a:cubicBezTo>
                    <a:pt x="84827" y="3464102"/>
                    <a:pt x="63831" y="3501911"/>
                    <a:pt x="63831" y="3539719"/>
                  </a:cubicBezTo>
                  <a:cubicBezTo>
                    <a:pt x="63831" y="3577528"/>
                    <a:pt x="84407" y="3615337"/>
                    <a:pt x="125561" y="3651885"/>
                  </a:cubicBezTo>
                  <a:lnTo>
                    <a:pt x="377944" y="3877896"/>
                  </a:lnTo>
                  <a:cubicBezTo>
                    <a:pt x="415738" y="3911503"/>
                    <a:pt x="434635" y="3946372"/>
                    <a:pt x="434635" y="3981660"/>
                  </a:cubicBezTo>
                  <a:cubicBezTo>
                    <a:pt x="434635" y="4016947"/>
                    <a:pt x="415738" y="4051815"/>
                    <a:pt x="377944" y="4085423"/>
                  </a:cubicBezTo>
                  <a:lnTo>
                    <a:pt x="755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58" name="Google Shape;1558;p25"/>
            <p:cNvSpPr/>
            <p:nvPr/>
          </p:nvSpPr>
          <p:spPr>
            <a:xfrm>
              <a:off x="1533612"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6" y="373044"/>
                    <a:pt x="582453" y="411273"/>
                    <a:pt x="582453" y="449922"/>
                  </a:cubicBezTo>
                  <a:cubicBezTo>
                    <a:pt x="582453" y="488570"/>
                    <a:pt x="561456"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6" y="1256084"/>
                    <a:pt x="582453" y="1294312"/>
                    <a:pt x="582453" y="1332961"/>
                  </a:cubicBezTo>
                  <a:cubicBezTo>
                    <a:pt x="582453" y="1371610"/>
                    <a:pt x="561456"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558" y="4429901"/>
                  </a:lnTo>
                  <a:close/>
                  <a:moveTo>
                    <a:pt x="7559" y="4416458"/>
                  </a:moveTo>
                  <a:lnTo>
                    <a:pt x="145298" y="4426960"/>
                  </a:lnTo>
                  <a:lnTo>
                    <a:pt x="517363" y="4093405"/>
                  </a:lnTo>
                  <a:cubicBezTo>
                    <a:pt x="558097" y="4056856"/>
                    <a:pt x="579094" y="4019048"/>
                    <a:pt x="579094" y="3981239"/>
                  </a:cubicBezTo>
                  <a:cubicBezTo>
                    <a:pt x="579094" y="3943431"/>
                    <a:pt x="558517" y="3905622"/>
                    <a:pt x="517363" y="3869074"/>
                  </a:cubicBezTo>
                  <a:lnTo>
                    <a:pt x="264981" y="3643063"/>
                  </a:lnTo>
                  <a:cubicBezTo>
                    <a:pt x="227186" y="3609455"/>
                    <a:pt x="208289" y="3574588"/>
                    <a:pt x="208289" y="3539299"/>
                  </a:cubicBezTo>
                  <a:cubicBezTo>
                    <a:pt x="208289" y="3504011"/>
                    <a:pt x="227186" y="3469144"/>
                    <a:pt x="264981" y="3435536"/>
                  </a:cubicBezTo>
                  <a:lnTo>
                    <a:pt x="517363" y="3209525"/>
                  </a:lnTo>
                  <a:cubicBezTo>
                    <a:pt x="558097" y="3172977"/>
                    <a:pt x="579094" y="3135168"/>
                    <a:pt x="579094" y="3097360"/>
                  </a:cubicBezTo>
                  <a:cubicBezTo>
                    <a:pt x="579094" y="3059551"/>
                    <a:pt x="558517" y="3021743"/>
                    <a:pt x="517363" y="2985194"/>
                  </a:cubicBezTo>
                  <a:lnTo>
                    <a:pt x="264981" y="2759183"/>
                  </a:lnTo>
                  <a:cubicBezTo>
                    <a:pt x="227186" y="2725576"/>
                    <a:pt x="208289" y="2690708"/>
                    <a:pt x="208289" y="2655420"/>
                  </a:cubicBezTo>
                  <a:cubicBezTo>
                    <a:pt x="208289" y="2620132"/>
                    <a:pt x="227186" y="2585264"/>
                    <a:pt x="264981" y="2551657"/>
                  </a:cubicBezTo>
                  <a:lnTo>
                    <a:pt x="517363" y="2325645"/>
                  </a:lnTo>
                  <a:cubicBezTo>
                    <a:pt x="558097" y="2289097"/>
                    <a:pt x="579094" y="2251289"/>
                    <a:pt x="579094" y="2213480"/>
                  </a:cubicBezTo>
                  <a:cubicBezTo>
                    <a:pt x="579094" y="2175672"/>
                    <a:pt x="558517" y="2137863"/>
                    <a:pt x="517363" y="2101315"/>
                  </a:cubicBezTo>
                  <a:lnTo>
                    <a:pt x="265400" y="1875304"/>
                  </a:lnTo>
                  <a:cubicBezTo>
                    <a:pt x="227606" y="1841696"/>
                    <a:pt x="208709" y="1806828"/>
                    <a:pt x="208709" y="1771540"/>
                  </a:cubicBezTo>
                  <a:cubicBezTo>
                    <a:pt x="208709" y="1736252"/>
                    <a:pt x="227606" y="1701384"/>
                    <a:pt x="265400" y="1667777"/>
                  </a:cubicBezTo>
                  <a:lnTo>
                    <a:pt x="517783" y="1441766"/>
                  </a:lnTo>
                  <a:cubicBezTo>
                    <a:pt x="558517" y="1405217"/>
                    <a:pt x="579514" y="1367409"/>
                    <a:pt x="579514" y="1329600"/>
                  </a:cubicBezTo>
                  <a:cubicBezTo>
                    <a:pt x="579514" y="1291792"/>
                    <a:pt x="558937" y="1253983"/>
                    <a:pt x="517783" y="1217435"/>
                  </a:cubicBezTo>
                  <a:lnTo>
                    <a:pt x="265400" y="991424"/>
                  </a:lnTo>
                  <a:cubicBezTo>
                    <a:pt x="227606" y="957816"/>
                    <a:pt x="208709" y="922949"/>
                    <a:pt x="208709" y="887660"/>
                  </a:cubicBezTo>
                  <a:cubicBezTo>
                    <a:pt x="208709" y="852373"/>
                    <a:pt x="227606" y="817505"/>
                    <a:pt x="265400" y="783897"/>
                  </a:cubicBezTo>
                  <a:lnTo>
                    <a:pt x="517783" y="557886"/>
                  </a:lnTo>
                  <a:cubicBezTo>
                    <a:pt x="558517" y="521338"/>
                    <a:pt x="579514" y="483529"/>
                    <a:pt x="579514" y="445721"/>
                  </a:cubicBezTo>
                  <a:cubicBezTo>
                    <a:pt x="579514" y="407912"/>
                    <a:pt x="558937" y="370104"/>
                    <a:pt x="517783" y="333555"/>
                  </a:cubicBezTo>
                  <a:lnTo>
                    <a:pt x="145718" y="0"/>
                  </a:lnTo>
                  <a:lnTo>
                    <a:pt x="7979" y="10502"/>
                  </a:lnTo>
                  <a:lnTo>
                    <a:pt x="377944" y="341957"/>
                  </a:lnTo>
                  <a:cubicBezTo>
                    <a:pt x="415738" y="375565"/>
                    <a:pt x="434635" y="410433"/>
                    <a:pt x="434635" y="445721"/>
                  </a:cubicBezTo>
                  <a:cubicBezTo>
                    <a:pt x="434635" y="481009"/>
                    <a:pt x="415738" y="515877"/>
                    <a:pt x="377944" y="549484"/>
                  </a:cubicBezTo>
                  <a:lnTo>
                    <a:pt x="125561" y="775495"/>
                  </a:lnTo>
                  <a:cubicBezTo>
                    <a:pt x="84827" y="812043"/>
                    <a:pt x="63830" y="849852"/>
                    <a:pt x="63830" y="887660"/>
                  </a:cubicBezTo>
                  <a:cubicBezTo>
                    <a:pt x="63830" y="925469"/>
                    <a:pt x="84407" y="963278"/>
                    <a:pt x="125561" y="999826"/>
                  </a:cubicBezTo>
                  <a:lnTo>
                    <a:pt x="377944" y="1225837"/>
                  </a:lnTo>
                  <a:cubicBezTo>
                    <a:pt x="415738" y="1259444"/>
                    <a:pt x="434635" y="1294312"/>
                    <a:pt x="434635" y="1329600"/>
                  </a:cubicBezTo>
                  <a:cubicBezTo>
                    <a:pt x="434635" y="1364888"/>
                    <a:pt x="415738" y="1399756"/>
                    <a:pt x="377944" y="1433364"/>
                  </a:cubicBezTo>
                  <a:lnTo>
                    <a:pt x="125561" y="1659375"/>
                  </a:lnTo>
                  <a:cubicBezTo>
                    <a:pt x="84827" y="1695923"/>
                    <a:pt x="63830" y="1733732"/>
                    <a:pt x="63830" y="1771540"/>
                  </a:cubicBezTo>
                  <a:cubicBezTo>
                    <a:pt x="63830" y="1809349"/>
                    <a:pt x="84407" y="1847157"/>
                    <a:pt x="125561" y="1883706"/>
                  </a:cubicBezTo>
                  <a:lnTo>
                    <a:pt x="377524" y="2109717"/>
                  </a:lnTo>
                  <a:cubicBezTo>
                    <a:pt x="415318" y="2143324"/>
                    <a:pt x="434215" y="2178192"/>
                    <a:pt x="434215" y="2213480"/>
                  </a:cubicBezTo>
                  <a:cubicBezTo>
                    <a:pt x="434215" y="2248768"/>
                    <a:pt x="415318" y="2283636"/>
                    <a:pt x="377524" y="2317243"/>
                  </a:cubicBezTo>
                  <a:lnTo>
                    <a:pt x="125561" y="2543675"/>
                  </a:lnTo>
                  <a:cubicBezTo>
                    <a:pt x="84827" y="2580223"/>
                    <a:pt x="63830" y="2618031"/>
                    <a:pt x="63830" y="2655840"/>
                  </a:cubicBezTo>
                  <a:cubicBezTo>
                    <a:pt x="63830" y="2693649"/>
                    <a:pt x="84407" y="2731457"/>
                    <a:pt x="125561" y="2768005"/>
                  </a:cubicBezTo>
                  <a:lnTo>
                    <a:pt x="377944" y="2994016"/>
                  </a:lnTo>
                  <a:cubicBezTo>
                    <a:pt x="415738" y="3027624"/>
                    <a:pt x="434635" y="3062492"/>
                    <a:pt x="434635" y="3097780"/>
                  </a:cubicBezTo>
                  <a:cubicBezTo>
                    <a:pt x="434635" y="3133068"/>
                    <a:pt x="415738" y="3167936"/>
                    <a:pt x="377944" y="3201543"/>
                  </a:cubicBezTo>
                  <a:lnTo>
                    <a:pt x="125561" y="3427554"/>
                  </a:lnTo>
                  <a:cubicBezTo>
                    <a:pt x="84827" y="3464102"/>
                    <a:pt x="63830" y="3501911"/>
                    <a:pt x="63830" y="3539719"/>
                  </a:cubicBezTo>
                  <a:cubicBezTo>
                    <a:pt x="63830" y="3577528"/>
                    <a:pt x="84407" y="3615337"/>
                    <a:pt x="125561" y="3651885"/>
                  </a:cubicBezTo>
                  <a:lnTo>
                    <a:pt x="377944" y="3877896"/>
                  </a:lnTo>
                  <a:cubicBezTo>
                    <a:pt x="415738" y="3911503"/>
                    <a:pt x="434635" y="3946372"/>
                    <a:pt x="434635" y="3981660"/>
                  </a:cubicBezTo>
                  <a:cubicBezTo>
                    <a:pt x="434635" y="4016947"/>
                    <a:pt x="415738" y="4051815"/>
                    <a:pt x="377944" y="4085423"/>
                  </a:cubicBezTo>
                  <a:lnTo>
                    <a:pt x="755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59" name="Google Shape;1559;p25"/>
            <p:cNvSpPr/>
            <p:nvPr/>
          </p:nvSpPr>
          <p:spPr>
            <a:xfrm>
              <a:off x="2020319" y="1188045"/>
              <a:ext cx="582453" cy="4432000"/>
            </a:xfrm>
            <a:custGeom>
              <a:rect b="b" l="l" r="r" t="t"/>
              <a:pathLst>
                <a:path extrusionOk="0" h="4432000" w="582453">
                  <a:moveTo>
                    <a:pt x="146558" y="4432001"/>
                  </a:moveTo>
                  <a:lnTo>
                    <a:pt x="145718" y="4432001"/>
                  </a:lnTo>
                  <a:lnTo>
                    <a:pt x="0" y="4421079"/>
                  </a:lnTo>
                  <a:lnTo>
                    <a:pt x="375424" y="4085003"/>
                  </a:lnTo>
                  <a:cubicBezTo>
                    <a:pt x="412379" y="4051815"/>
                    <a:pt x="431276" y="4017788"/>
                    <a:pt x="431276" y="3983760"/>
                  </a:cubicBezTo>
                  <a:cubicBezTo>
                    <a:pt x="431276" y="3949732"/>
                    <a:pt x="412379" y="3915284"/>
                    <a:pt x="375424" y="3882517"/>
                  </a:cubicBezTo>
                  <a:lnTo>
                    <a:pt x="123042" y="3656506"/>
                  </a:lnTo>
                  <a:cubicBezTo>
                    <a:pt x="81468" y="3619118"/>
                    <a:pt x="60471" y="3580889"/>
                    <a:pt x="60471" y="3542240"/>
                  </a:cubicBezTo>
                  <a:cubicBezTo>
                    <a:pt x="60471" y="3503591"/>
                    <a:pt x="81468" y="3464943"/>
                    <a:pt x="123042" y="3427974"/>
                  </a:cubicBezTo>
                  <a:lnTo>
                    <a:pt x="375424" y="3201963"/>
                  </a:lnTo>
                  <a:cubicBezTo>
                    <a:pt x="412379" y="3168776"/>
                    <a:pt x="431276" y="3134748"/>
                    <a:pt x="431276" y="3100720"/>
                  </a:cubicBezTo>
                  <a:cubicBezTo>
                    <a:pt x="431276" y="3066693"/>
                    <a:pt x="412379" y="3032245"/>
                    <a:pt x="375424" y="2999478"/>
                  </a:cubicBezTo>
                  <a:lnTo>
                    <a:pt x="123042" y="2773467"/>
                  </a:lnTo>
                  <a:cubicBezTo>
                    <a:pt x="81468" y="2736078"/>
                    <a:pt x="60471" y="2697849"/>
                    <a:pt x="60471" y="2659201"/>
                  </a:cubicBezTo>
                  <a:cubicBezTo>
                    <a:pt x="60471" y="2620552"/>
                    <a:pt x="81468" y="2581903"/>
                    <a:pt x="123042" y="2544935"/>
                  </a:cubicBezTo>
                  <a:lnTo>
                    <a:pt x="375424" y="2318924"/>
                  </a:lnTo>
                  <a:cubicBezTo>
                    <a:pt x="412379" y="2285736"/>
                    <a:pt x="431276" y="2251709"/>
                    <a:pt x="431276" y="2217681"/>
                  </a:cubicBezTo>
                  <a:cubicBezTo>
                    <a:pt x="431276" y="2183653"/>
                    <a:pt x="412379" y="2149205"/>
                    <a:pt x="375424" y="2116438"/>
                  </a:cubicBezTo>
                  <a:lnTo>
                    <a:pt x="123462" y="1890427"/>
                  </a:lnTo>
                  <a:cubicBezTo>
                    <a:pt x="81888" y="1853038"/>
                    <a:pt x="60891" y="1814810"/>
                    <a:pt x="60891" y="1776161"/>
                  </a:cubicBezTo>
                  <a:cubicBezTo>
                    <a:pt x="60891" y="1737512"/>
                    <a:pt x="81888" y="1698864"/>
                    <a:pt x="123462" y="1661895"/>
                  </a:cubicBezTo>
                  <a:lnTo>
                    <a:pt x="375844" y="1435884"/>
                  </a:lnTo>
                  <a:cubicBezTo>
                    <a:pt x="412799" y="1402697"/>
                    <a:pt x="431696" y="1368669"/>
                    <a:pt x="431696" y="1334642"/>
                  </a:cubicBezTo>
                  <a:cubicBezTo>
                    <a:pt x="431696" y="1300614"/>
                    <a:pt x="412799" y="1266166"/>
                    <a:pt x="375844" y="1233399"/>
                  </a:cubicBezTo>
                  <a:lnTo>
                    <a:pt x="123462" y="1007388"/>
                  </a:lnTo>
                  <a:cubicBezTo>
                    <a:pt x="81888" y="969999"/>
                    <a:pt x="60891" y="931770"/>
                    <a:pt x="60891" y="893122"/>
                  </a:cubicBezTo>
                  <a:cubicBezTo>
                    <a:pt x="60891" y="854473"/>
                    <a:pt x="81888" y="815824"/>
                    <a:pt x="123462" y="778856"/>
                  </a:cubicBezTo>
                  <a:lnTo>
                    <a:pt x="375844" y="552845"/>
                  </a:lnTo>
                  <a:cubicBezTo>
                    <a:pt x="412799" y="519657"/>
                    <a:pt x="431696" y="485630"/>
                    <a:pt x="431696" y="451602"/>
                  </a:cubicBezTo>
                  <a:cubicBezTo>
                    <a:pt x="431696" y="417574"/>
                    <a:pt x="412799" y="383127"/>
                    <a:pt x="375844" y="350359"/>
                  </a:cubicBezTo>
                  <a:lnTo>
                    <a:pt x="420" y="14283"/>
                  </a:lnTo>
                  <a:lnTo>
                    <a:pt x="146558" y="0"/>
                  </a:lnTo>
                  <a:lnTo>
                    <a:pt x="146978" y="420"/>
                  </a:lnTo>
                  <a:lnTo>
                    <a:pt x="519883" y="334396"/>
                  </a:lnTo>
                  <a:cubicBezTo>
                    <a:pt x="561456" y="371784"/>
                    <a:pt x="582453" y="410013"/>
                    <a:pt x="582453" y="448661"/>
                  </a:cubicBezTo>
                  <a:cubicBezTo>
                    <a:pt x="582453" y="487310"/>
                    <a:pt x="561456" y="525959"/>
                    <a:pt x="519883" y="562927"/>
                  </a:cubicBezTo>
                  <a:lnTo>
                    <a:pt x="267500" y="788938"/>
                  </a:lnTo>
                  <a:cubicBezTo>
                    <a:pt x="230546" y="822126"/>
                    <a:pt x="211649" y="856153"/>
                    <a:pt x="211649" y="890181"/>
                  </a:cubicBezTo>
                  <a:cubicBezTo>
                    <a:pt x="211649" y="924209"/>
                    <a:pt x="230546" y="958657"/>
                    <a:pt x="267500" y="991424"/>
                  </a:cubicBezTo>
                  <a:lnTo>
                    <a:pt x="519883" y="1217435"/>
                  </a:lnTo>
                  <a:cubicBezTo>
                    <a:pt x="561456" y="1254824"/>
                    <a:pt x="582453" y="1293052"/>
                    <a:pt x="582453" y="1331701"/>
                  </a:cubicBezTo>
                  <a:cubicBezTo>
                    <a:pt x="582453" y="1370350"/>
                    <a:pt x="561456" y="1408998"/>
                    <a:pt x="519883" y="1446387"/>
                  </a:cubicBezTo>
                  <a:lnTo>
                    <a:pt x="267500" y="1672398"/>
                  </a:lnTo>
                  <a:cubicBezTo>
                    <a:pt x="230546" y="1705585"/>
                    <a:pt x="211649" y="1739613"/>
                    <a:pt x="211649" y="1773641"/>
                  </a:cubicBezTo>
                  <a:cubicBezTo>
                    <a:pt x="211649" y="1807668"/>
                    <a:pt x="230546" y="1842116"/>
                    <a:pt x="267500" y="1874883"/>
                  </a:cubicBezTo>
                  <a:lnTo>
                    <a:pt x="519463" y="2100895"/>
                  </a:lnTo>
                  <a:cubicBezTo>
                    <a:pt x="561037" y="2138283"/>
                    <a:pt x="582034" y="2176512"/>
                    <a:pt x="582034" y="2215160"/>
                  </a:cubicBezTo>
                  <a:cubicBezTo>
                    <a:pt x="582034" y="2253809"/>
                    <a:pt x="561037" y="2292458"/>
                    <a:pt x="519463" y="2329846"/>
                  </a:cubicBezTo>
                  <a:lnTo>
                    <a:pt x="267080" y="2555857"/>
                  </a:lnTo>
                  <a:cubicBezTo>
                    <a:pt x="230126" y="2589045"/>
                    <a:pt x="211229" y="2623073"/>
                    <a:pt x="211229" y="2657100"/>
                  </a:cubicBezTo>
                  <a:cubicBezTo>
                    <a:pt x="211229" y="2691128"/>
                    <a:pt x="230126" y="2725576"/>
                    <a:pt x="267080" y="2758343"/>
                  </a:cubicBezTo>
                  <a:lnTo>
                    <a:pt x="519463" y="2984354"/>
                  </a:lnTo>
                  <a:cubicBezTo>
                    <a:pt x="561037" y="3021743"/>
                    <a:pt x="582034" y="3059971"/>
                    <a:pt x="582034" y="3098620"/>
                  </a:cubicBezTo>
                  <a:cubicBezTo>
                    <a:pt x="582034" y="3137269"/>
                    <a:pt x="561037" y="3175917"/>
                    <a:pt x="519463" y="3212886"/>
                  </a:cubicBezTo>
                  <a:lnTo>
                    <a:pt x="267080" y="3438897"/>
                  </a:lnTo>
                  <a:cubicBezTo>
                    <a:pt x="230126" y="3472084"/>
                    <a:pt x="211229" y="3506112"/>
                    <a:pt x="211229" y="3540140"/>
                  </a:cubicBezTo>
                  <a:cubicBezTo>
                    <a:pt x="211229" y="3574167"/>
                    <a:pt x="230126" y="3608615"/>
                    <a:pt x="267080" y="3641382"/>
                  </a:cubicBezTo>
                  <a:lnTo>
                    <a:pt x="519463" y="3867393"/>
                  </a:lnTo>
                  <a:cubicBezTo>
                    <a:pt x="561037" y="3904782"/>
                    <a:pt x="582034" y="3943011"/>
                    <a:pt x="582034" y="3981660"/>
                  </a:cubicBezTo>
                  <a:cubicBezTo>
                    <a:pt x="582034" y="4020308"/>
                    <a:pt x="561037" y="4058957"/>
                    <a:pt x="519463" y="4095925"/>
                  </a:cubicBezTo>
                  <a:lnTo>
                    <a:pt x="146558" y="4432001"/>
                  </a:lnTo>
                  <a:close/>
                  <a:moveTo>
                    <a:pt x="7559" y="4418558"/>
                  </a:moveTo>
                  <a:lnTo>
                    <a:pt x="145298" y="4429061"/>
                  </a:lnTo>
                  <a:lnTo>
                    <a:pt x="517363" y="4095505"/>
                  </a:lnTo>
                  <a:cubicBezTo>
                    <a:pt x="558097" y="4058957"/>
                    <a:pt x="579094" y="4021148"/>
                    <a:pt x="579094" y="3983340"/>
                  </a:cubicBezTo>
                  <a:cubicBezTo>
                    <a:pt x="579094" y="3945531"/>
                    <a:pt x="558517" y="3907722"/>
                    <a:pt x="517363" y="3871174"/>
                  </a:cubicBezTo>
                  <a:lnTo>
                    <a:pt x="264981" y="3645163"/>
                  </a:lnTo>
                  <a:cubicBezTo>
                    <a:pt x="227186" y="3611556"/>
                    <a:pt x="208289" y="3576688"/>
                    <a:pt x="208289" y="3541400"/>
                  </a:cubicBezTo>
                  <a:cubicBezTo>
                    <a:pt x="208289" y="3506112"/>
                    <a:pt x="227186" y="3471244"/>
                    <a:pt x="264981" y="3437636"/>
                  </a:cubicBezTo>
                  <a:lnTo>
                    <a:pt x="517363" y="3211625"/>
                  </a:lnTo>
                  <a:cubicBezTo>
                    <a:pt x="558097" y="3175077"/>
                    <a:pt x="579094" y="3137269"/>
                    <a:pt x="579094" y="3099460"/>
                  </a:cubicBezTo>
                  <a:cubicBezTo>
                    <a:pt x="579094" y="3061652"/>
                    <a:pt x="558517" y="3023843"/>
                    <a:pt x="517363" y="2987295"/>
                  </a:cubicBezTo>
                  <a:lnTo>
                    <a:pt x="264981" y="2761284"/>
                  </a:lnTo>
                  <a:cubicBezTo>
                    <a:pt x="227186" y="2727676"/>
                    <a:pt x="208289" y="2692808"/>
                    <a:pt x="208289" y="2657520"/>
                  </a:cubicBezTo>
                  <a:cubicBezTo>
                    <a:pt x="208289" y="2622232"/>
                    <a:pt x="227186" y="2587365"/>
                    <a:pt x="264981" y="2553757"/>
                  </a:cubicBezTo>
                  <a:lnTo>
                    <a:pt x="517363" y="2327746"/>
                  </a:lnTo>
                  <a:cubicBezTo>
                    <a:pt x="558097" y="2291198"/>
                    <a:pt x="579094" y="2253389"/>
                    <a:pt x="579094" y="2215581"/>
                  </a:cubicBezTo>
                  <a:cubicBezTo>
                    <a:pt x="579094" y="2177772"/>
                    <a:pt x="558517" y="2139964"/>
                    <a:pt x="517363" y="2103415"/>
                  </a:cubicBezTo>
                  <a:lnTo>
                    <a:pt x="265400" y="1877404"/>
                  </a:lnTo>
                  <a:cubicBezTo>
                    <a:pt x="227606" y="1843797"/>
                    <a:pt x="208709" y="1808929"/>
                    <a:pt x="208709" y="1773641"/>
                  </a:cubicBezTo>
                  <a:cubicBezTo>
                    <a:pt x="208709" y="1738353"/>
                    <a:pt x="227606" y="1703485"/>
                    <a:pt x="265400" y="1669877"/>
                  </a:cubicBezTo>
                  <a:lnTo>
                    <a:pt x="517783" y="1443866"/>
                  </a:lnTo>
                  <a:cubicBezTo>
                    <a:pt x="558517" y="1407318"/>
                    <a:pt x="579514" y="1369509"/>
                    <a:pt x="579514" y="1331701"/>
                  </a:cubicBezTo>
                  <a:cubicBezTo>
                    <a:pt x="579514" y="1293892"/>
                    <a:pt x="558937" y="1256084"/>
                    <a:pt x="517783" y="1219535"/>
                  </a:cubicBezTo>
                  <a:lnTo>
                    <a:pt x="265400" y="993524"/>
                  </a:lnTo>
                  <a:cubicBezTo>
                    <a:pt x="227606" y="959917"/>
                    <a:pt x="208709" y="925049"/>
                    <a:pt x="208709" y="889761"/>
                  </a:cubicBezTo>
                  <a:cubicBezTo>
                    <a:pt x="208709" y="854473"/>
                    <a:pt x="227606" y="819605"/>
                    <a:pt x="265400" y="785998"/>
                  </a:cubicBezTo>
                  <a:lnTo>
                    <a:pt x="517783" y="559987"/>
                  </a:lnTo>
                  <a:cubicBezTo>
                    <a:pt x="558517" y="523438"/>
                    <a:pt x="579514" y="485630"/>
                    <a:pt x="579514" y="447821"/>
                  </a:cubicBezTo>
                  <a:cubicBezTo>
                    <a:pt x="579514" y="410013"/>
                    <a:pt x="558937" y="372204"/>
                    <a:pt x="517783" y="335656"/>
                  </a:cubicBezTo>
                  <a:lnTo>
                    <a:pt x="145718" y="2100"/>
                  </a:lnTo>
                  <a:lnTo>
                    <a:pt x="7979" y="12603"/>
                  </a:lnTo>
                  <a:lnTo>
                    <a:pt x="377944" y="344058"/>
                  </a:lnTo>
                  <a:cubicBezTo>
                    <a:pt x="415738" y="377665"/>
                    <a:pt x="434635" y="412533"/>
                    <a:pt x="434635" y="447821"/>
                  </a:cubicBezTo>
                  <a:cubicBezTo>
                    <a:pt x="434635" y="483109"/>
                    <a:pt x="415738" y="517977"/>
                    <a:pt x="377944" y="551585"/>
                  </a:cubicBezTo>
                  <a:lnTo>
                    <a:pt x="125561" y="777596"/>
                  </a:lnTo>
                  <a:cubicBezTo>
                    <a:pt x="84827" y="814144"/>
                    <a:pt x="63830" y="851952"/>
                    <a:pt x="63830" y="889761"/>
                  </a:cubicBezTo>
                  <a:cubicBezTo>
                    <a:pt x="63830" y="927569"/>
                    <a:pt x="84407" y="965378"/>
                    <a:pt x="125561" y="1001926"/>
                  </a:cubicBezTo>
                  <a:lnTo>
                    <a:pt x="377944" y="1227937"/>
                  </a:lnTo>
                  <a:cubicBezTo>
                    <a:pt x="415738" y="1261545"/>
                    <a:pt x="434635" y="1296413"/>
                    <a:pt x="434635" y="1331701"/>
                  </a:cubicBezTo>
                  <a:cubicBezTo>
                    <a:pt x="434635" y="1366989"/>
                    <a:pt x="415738" y="1401857"/>
                    <a:pt x="377944" y="1435464"/>
                  </a:cubicBezTo>
                  <a:lnTo>
                    <a:pt x="125561" y="1661475"/>
                  </a:lnTo>
                  <a:cubicBezTo>
                    <a:pt x="84827" y="1698024"/>
                    <a:pt x="63830" y="1735832"/>
                    <a:pt x="63830" y="1773641"/>
                  </a:cubicBezTo>
                  <a:cubicBezTo>
                    <a:pt x="63830" y="1811449"/>
                    <a:pt x="84407" y="1849258"/>
                    <a:pt x="125561" y="1885806"/>
                  </a:cubicBezTo>
                  <a:lnTo>
                    <a:pt x="377524" y="2111817"/>
                  </a:lnTo>
                  <a:cubicBezTo>
                    <a:pt x="415318" y="2145425"/>
                    <a:pt x="434215" y="2180293"/>
                    <a:pt x="434215" y="2215581"/>
                  </a:cubicBezTo>
                  <a:cubicBezTo>
                    <a:pt x="434215" y="2250868"/>
                    <a:pt x="415318" y="2285736"/>
                    <a:pt x="377524" y="2319344"/>
                  </a:cubicBezTo>
                  <a:lnTo>
                    <a:pt x="125141" y="2545775"/>
                  </a:lnTo>
                  <a:cubicBezTo>
                    <a:pt x="84407" y="2582323"/>
                    <a:pt x="63411" y="2620132"/>
                    <a:pt x="63411" y="2657940"/>
                  </a:cubicBezTo>
                  <a:cubicBezTo>
                    <a:pt x="63411" y="2695749"/>
                    <a:pt x="83988" y="2733558"/>
                    <a:pt x="125141" y="2770106"/>
                  </a:cubicBezTo>
                  <a:lnTo>
                    <a:pt x="377524" y="2996117"/>
                  </a:lnTo>
                  <a:cubicBezTo>
                    <a:pt x="415318" y="3029724"/>
                    <a:pt x="434215" y="3064592"/>
                    <a:pt x="434215" y="3099880"/>
                  </a:cubicBezTo>
                  <a:cubicBezTo>
                    <a:pt x="434215" y="3135168"/>
                    <a:pt x="415318" y="3170036"/>
                    <a:pt x="377524" y="3203644"/>
                  </a:cubicBezTo>
                  <a:lnTo>
                    <a:pt x="125141" y="3429655"/>
                  </a:lnTo>
                  <a:cubicBezTo>
                    <a:pt x="84407" y="3466203"/>
                    <a:pt x="63411" y="3504011"/>
                    <a:pt x="63411" y="3541820"/>
                  </a:cubicBezTo>
                  <a:cubicBezTo>
                    <a:pt x="63411" y="3579628"/>
                    <a:pt x="83988" y="3617437"/>
                    <a:pt x="125141" y="3653985"/>
                  </a:cubicBezTo>
                  <a:lnTo>
                    <a:pt x="377524" y="3879996"/>
                  </a:lnTo>
                  <a:cubicBezTo>
                    <a:pt x="415318" y="3913604"/>
                    <a:pt x="434215" y="3948472"/>
                    <a:pt x="434215" y="3983760"/>
                  </a:cubicBezTo>
                  <a:cubicBezTo>
                    <a:pt x="434215" y="4019048"/>
                    <a:pt x="415318" y="4053916"/>
                    <a:pt x="377524" y="4087523"/>
                  </a:cubicBezTo>
                  <a:lnTo>
                    <a:pt x="7559" y="44185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60" name="Google Shape;1560;p25"/>
            <p:cNvSpPr/>
            <p:nvPr/>
          </p:nvSpPr>
          <p:spPr>
            <a:xfrm>
              <a:off x="2507027"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7" y="1256084"/>
                    <a:pt x="582454" y="1294312"/>
                    <a:pt x="582454" y="1332961"/>
                  </a:cubicBezTo>
                  <a:cubicBezTo>
                    <a:pt x="582454" y="1371610"/>
                    <a:pt x="561457"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558" y="4429901"/>
                  </a:lnTo>
                  <a:close/>
                  <a:moveTo>
                    <a:pt x="7559" y="4416458"/>
                  </a:moveTo>
                  <a:lnTo>
                    <a:pt x="145298" y="4426960"/>
                  </a:lnTo>
                  <a:lnTo>
                    <a:pt x="517363" y="4093405"/>
                  </a:lnTo>
                  <a:cubicBezTo>
                    <a:pt x="558097" y="4056856"/>
                    <a:pt x="579094" y="4019048"/>
                    <a:pt x="579094" y="3981239"/>
                  </a:cubicBezTo>
                  <a:cubicBezTo>
                    <a:pt x="579094" y="3943431"/>
                    <a:pt x="558517" y="3905622"/>
                    <a:pt x="517363" y="3869074"/>
                  </a:cubicBezTo>
                  <a:lnTo>
                    <a:pt x="264981" y="3643063"/>
                  </a:lnTo>
                  <a:cubicBezTo>
                    <a:pt x="227186" y="3609455"/>
                    <a:pt x="208289" y="3574588"/>
                    <a:pt x="208289" y="3539299"/>
                  </a:cubicBezTo>
                  <a:cubicBezTo>
                    <a:pt x="208289" y="3504011"/>
                    <a:pt x="227186" y="3469144"/>
                    <a:pt x="264981" y="3435536"/>
                  </a:cubicBezTo>
                  <a:lnTo>
                    <a:pt x="517363" y="3209525"/>
                  </a:lnTo>
                  <a:cubicBezTo>
                    <a:pt x="558097" y="3172977"/>
                    <a:pt x="579094" y="3135168"/>
                    <a:pt x="579094" y="3097360"/>
                  </a:cubicBezTo>
                  <a:cubicBezTo>
                    <a:pt x="579094" y="3059551"/>
                    <a:pt x="558517" y="3021743"/>
                    <a:pt x="517363" y="2985194"/>
                  </a:cubicBezTo>
                  <a:lnTo>
                    <a:pt x="264981" y="2759183"/>
                  </a:lnTo>
                  <a:cubicBezTo>
                    <a:pt x="227186" y="2725576"/>
                    <a:pt x="208289" y="2690708"/>
                    <a:pt x="208289" y="2655420"/>
                  </a:cubicBezTo>
                  <a:cubicBezTo>
                    <a:pt x="208289" y="2620132"/>
                    <a:pt x="227186" y="2585264"/>
                    <a:pt x="264981" y="2551657"/>
                  </a:cubicBezTo>
                  <a:lnTo>
                    <a:pt x="517363" y="2325645"/>
                  </a:lnTo>
                  <a:cubicBezTo>
                    <a:pt x="558097" y="2289097"/>
                    <a:pt x="579094" y="2251289"/>
                    <a:pt x="579094" y="2213480"/>
                  </a:cubicBezTo>
                  <a:cubicBezTo>
                    <a:pt x="579094" y="2175672"/>
                    <a:pt x="558517" y="2137863"/>
                    <a:pt x="517363" y="2101315"/>
                  </a:cubicBezTo>
                  <a:lnTo>
                    <a:pt x="265401" y="1875304"/>
                  </a:lnTo>
                  <a:cubicBezTo>
                    <a:pt x="227606" y="1841696"/>
                    <a:pt x="208709" y="1806828"/>
                    <a:pt x="208709" y="1771540"/>
                  </a:cubicBezTo>
                  <a:cubicBezTo>
                    <a:pt x="208709" y="1736252"/>
                    <a:pt x="227606" y="1701384"/>
                    <a:pt x="265401" y="1667777"/>
                  </a:cubicBezTo>
                  <a:lnTo>
                    <a:pt x="517783" y="1441766"/>
                  </a:lnTo>
                  <a:cubicBezTo>
                    <a:pt x="558517" y="1405217"/>
                    <a:pt x="579514" y="1367409"/>
                    <a:pt x="579514" y="1329600"/>
                  </a:cubicBezTo>
                  <a:cubicBezTo>
                    <a:pt x="579514" y="1291792"/>
                    <a:pt x="558937" y="1253983"/>
                    <a:pt x="517783" y="1217435"/>
                  </a:cubicBezTo>
                  <a:lnTo>
                    <a:pt x="265401" y="991424"/>
                  </a:lnTo>
                  <a:cubicBezTo>
                    <a:pt x="227606" y="957816"/>
                    <a:pt x="208709" y="922949"/>
                    <a:pt x="208709" y="887660"/>
                  </a:cubicBezTo>
                  <a:cubicBezTo>
                    <a:pt x="208709" y="852373"/>
                    <a:pt x="227606" y="817505"/>
                    <a:pt x="265401" y="783897"/>
                  </a:cubicBezTo>
                  <a:lnTo>
                    <a:pt x="517783" y="557886"/>
                  </a:lnTo>
                  <a:cubicBezTo>
                    <a:pt x="558517" y="521338"/>
                    <a:pt x="579514" y="483529"/>
                    <a:pt x="579514" y="445721"/>
                  </a:cubicBezTo>
                  <a:cubicBezTo>
                    <a:pt x="579514" y="407912"/>
                    <a:pt x="558937" y="370104"/>
                    <a:pt x="517783" y="333555"/>
                  </a:cubicBezTo>
                  <a:lnTo>
                    <a:pt x="145718" y="0"/>
                  </a:lnTo>
                  <a:lnTo>
                    <a:pt x="7979" y="10502"/>
                  </a:lnTo>
                  <a:lnTo>
                    <a:pt x="377944" y="341957"/>
                  </a:lnTo>
                  <a:cubicBezTo>
                    <a:pt x="415738" y="375565"/>
                    <a:pt x="434635" y="410433"/>
                    <a:pt x="434635" y="445721"/>
                  </a:cubicBezTo>
                  <a:cubicBezTo>
                    <a:pt x="434635" y="481009"/>
                    <a:pt x="415738" y="515877"/>
                    <a:pt x="377944" y="549484"/>
                  </a:cubicBezTo>
                  <a:lnTo>
                    <a:pt x="125561" y="775495"/>
                  </a:lnTo>
                  <a:cubicBezTo>
                    <a:pt x="84827" y="812043"/>
                    <a:pt x="63831" y="849852"/>
                    <a:pt x="63831" y="887660"/>
                  </a:cubicBezTo>
                  <a:cubicBezTo>
                    <a:pt x="63831" y="925469"/>
                    <a:pt x="84407" y="963278"/>
                    <a:pt x="125561" y="999826"/>
                  </a:cubicBezTo>
                  <a:lnTo>
                    <a:pt x="377944" y="1225837"/>
                  </a:lnTo>
                  <a:cubicBezTo>
                    <a:pt x="415738" y="1259444"/>
                    <a:pt x="434635" y="1294312"/>
                    <a:pt x="434635" y="1329600"/>
                  </a:cubicBezTo>
                  <a:cubicBezTo>
                    <a:pt x="434635" y="1364888"/>
                    <a:pt x="415738" y="1399756"/>
                    <a:pt x="377944" y="1433364"/>
                  </a:cubicBezTo>
                  <a:lnTo>
                    <a:pt x="125561" y="1659375"/>
                  </a:lnTo>
                  <a:cubicBezTo>
                    <a:pt x="84827" y="1695923"/>
                    <a:pt x="63831" y="1733732"/>
                    <a:pt x="63831" y="1771540"/>
                  </a:cubicBezTo>
                  <a:cubicBezTo>
                    <a:pt x="63831" y="1809349"/>
                    <a:pt x="84407" y="1847157"/>
                    <a:pt x="125561" y="1883706"/>
                  </a:cubicBezTo>
                  <a:lnTo>
                    <a:pt x="377524" y="2109717"/>
                  </a:lnTo>
                  <a:cubicBezTo>
                    <a:pt x="415318" y="2143324"/>
                    <a:pt x="434216" y="2178192"/>
                    <a:pt x="434216" y="2213480"/>
                  </a:cubicBezTo>
                  <a:cubicBezTo>
                    <a:pt x="434216" y="2248768"/>
                    <a:pt x="415318" y="2283636"/>
                    <a:pt x="377524" y="2317243"/>
                  </a:cubicBezTo>
                  <a:lnTo>
                    <a:pt x="125141" y="2543675"/>
                  </a:lnTo>
                  <a:cubicBezTo>
                    <a:pt x="84407" y="2580223"/>
                    <a:pt x="63410" y="2618031"/>
                    <a:pt x="63410" y="2655840"/>
                  </a:cubicBezTo>
                  <a:cubicBezTo>
                    <a:pt x="63410" y="2693649"/>
                    <a:pt x="83988" y="2731457"/>
                    <a:pt x="125141" y="2768005"/>
                  </a:cubicBezTo>
                  <a:lnTo>
                    <a:pt x="377524" y="2994016"/>
                  </a:lnTo>
                  <a:cubicBezTo>
                    <a:pt x="415318" y="3027624"/>
                    <a:pt x="434216" y="3062492"/>
                    <a:pt x="434216" y="3097780"/>
                  </a:cubicBezTo>
                  <a:cubicBezTo>
                    <a:pt x="434216" y="3133068"/>
                    <a:pt x="415318" y="3167936"/>
                    <a:pt x="377524" y="3201543"/>
                  </a:cubicBezTo>
                  <a:lnTo>
                    <a:pt x="125141" y="3427554"/>
                  </a:lnTo>
                  <a:cubicBezTo>
                    <a:pt x="84407" y="3464102"/>
                    <a:pt x="63410" y="3501911"/>
                    <a:pt x="63410" y="3539719"/>
                  </a:cubicBezTo>
                  <a:cubicBezTo>
                    <a:pt x="63410" y="3577528"/>
                    <a:pt x="83988" y="3615337"/>
                    <a:pt x="125141" y="3651885"/>
                  </a:cubicBezTo>
                  <a:lnTo>
                    <a:pt x="377524" y="3877896"/>
                  </a:lnTo>
                  <a:cubicBezTo>
                    <a:pt x="415318" y="3911503"/>
                    <a:pt x="434216" y="3946372"/>
                    <a:pt x="434216" y="3981660"/>
                  </a:cubicBezTo>
                  <a:cubicBezTo>
                    <a:pt x="434216" y="4016947"/>
                    <a:pt x="415318" y="4051815"/>
                    <a:pt x="377524" y="4085423"/>
                  </a:cubicBezTo>
                  <a:lnTo>
                    <a:pt x="755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61" name="Google Shape;1561;p25"/>
            <p:cNvSpPr/>
            <p:nvPr/>
          </p:nvSpPr>
          <p:spPr>
            <a:xfrm>
              <a:off x="2993315"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7" y="1256084"/>
                    <a:pt x="582454" y="1294312"/>
                    <a:pt x="582454" y="1332961"/>
                  </a:cubicBezTo>
                  <a:cubicBezTo>
                    <a:pt x="582454" y="1371610"/>
                    <a:pt x="561457"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4" y="2177772"/>
                    <a:pt x="582034" y="2216421"/>
                  </a:cubicBezTo>
                  <a:cubicBezTo>
                    <a:pt x="582034"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4" y="3061232"/>
                    <a:pt x="582034" y="3099880"/>
                  </a:cubicBezTo>
                  <a:cubicBezTo>
                    <a:pt x="582034"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4" y="3944271"/>
                    <a:pt x="582034" y="3982920"/>
                  </a:cubicBezTo>
                  <a:cubicBezTo>
                    <a:pt x="582034" y="4021569"/>
                    <a:pt x="561037" y="4060217"/>
                    <a:pt x="519463" y="4097186"/>
                  </a:cubicBezTo>
                  <a:lnTo>
                    <a:pt x="146558" y="4429901"/>
                  </a:lnTo>
                  <a:close/>
                  <a:moveTo>
                    <a:pt x="7979" y="4416458"/>
                  </a:moveTo>
                  <a:lnTo>
                    <a:pt x="145718" y="4426960"/>
                  </a:lnTo>
                  <a:lnTo>
                    <a:pt x="517783" y="4093405"/>
                  </a:lnTo>
                  <a:cubicBezTo>
                    <a:pt x="558517" y="4056856"/>
                    <a:pt x="579514" y="4019048"/>
                    <a:pt x="579514" y="3981239"/>
                  </a:cubicBezTo>
                  <a:cubicBezTo>
                    <a:pt x="579514" y="3943431"/>
                    <a:pt x="558937" y="3905622"/>
                    <a:pt x="517783" y="3869074"/>
                  </a:cubicBezTo>
                  <a:lnTo>
                    <a:pt x="265401" y="3643063"/>
                  </a:lnTo>
                  <a:cubicBezTo>
                    <a:pt x="227606" y="3609455"/>
                    <a:pt x="208709" y="3574588"/>
                    <a:pt x="208709" y="3539299"/>
                  </a:cubicBezTo>
                  <a:cubicBezTo>
                    <a:pt x="208709" y="3504011"/>
                    <a:pt x="227606" y="3469144"/>
                    <a:pt x="265401" y="3435536"/>
                  </a:cubicBezTo>
                  <a:lnTo>
                    <a:pt x="517783" y="3209525"/>
                  </a:lnTo>
                  <a:cubicBezTo>
                    <a:pt x="558517" y="3172977"/>
                    <a:pt x="579514" y="3135168"/>
                    <a:pt x="579514" y="3097360"/>
                  </a:cubicBezTo>
                  <a:cubicBezTo>
                    <a:pt x="579514" y="3059551"/>
                    <a:pt x="558937" y="3021743"/>
                    <a:pt x="517783" y="2985194"/>
                  </a:cubicBezTo>
                  <a:lnTo>
                    <a:pt x="265401" y="2759183"/>
                  </a:lnTo>
                  <a:cubicBezTo>
                    <a:pt x="227606" y="2725576"/>
                    <a:pt x="208709" y="2690708"/>
                    <a:pt x="208709" y="2655420"/>
                  </a:cubicBezTo>
                  <a:cubicBezTo>
                    <a:pt x="208709" y="2620132"/>
                    <a:pt x="227606" y="2585264"/>
                    <a:pt x="265401" y="2551657"/>
                  </a:cubicBezTo>
                  <a:lnTo>
                    <a:pt x="517783" y="2325645"/>
                  </a:lnTo>
                  <a:cubicBezTo>
                    <a:pt x="558517" y="2289097"/>
                    <a:pt x="579514" y="2251289"/>
                    <a:pt x="579514" y="2213480"/>
                  </a:cubicBezTo>
                  <a:cubicBezTo>
                    <a:pt x="579514" y="2175672"/>
                    <a:pt x="558937" y="2137863"/>
                    <a:pt x="517783" y="2101315"/>
                  </a:cubicBezTo>
                  <a:lnTo>
                    <a:pt x="265820" y="1875304"/>
                  </a:lnTo>
                  <a:cubicBezTo>
                    <a:pt x="228026" y="1841696"/>
                    <a:pt x="209129" y="1806828"/>
                    <a:pt x="209129" y="1771540"/>
                  </a:cubicBezTo>
                  <a:cubicBezTo>
                    <a:pt x="209129" y="1736252"/>
                    <a:pt x="228026" y="1701384"/>
                    <a:pt x="265820" y="1667777"/>
                  </a:cubicBezTo>
                  <a:lnTo>
                    <a:pt x="518203" y="1441766"/>
                  </a:lnTo>
                  <a:cubicBezTo>
                    <a:pt x="558937" y="1405217"/>
                    <a:pt x="579934" y="1367409"/>
                    <a:pt x="579934" y="1329600"/>
                  </a:cubicBezTo>
                  <a:cubicBezTo>
                    <a:pt x="579934" y="1291792"/>
                    <a:pt x="559357" y="1253983"/>
                    <a:pt x="518203" y="1217435"/>
                  </a:cubicBezTo>
                  <a:lnTo>
                    <a:pt x="265820" y="991424"/>
                  </a:lnTo>
                  <a:cubicBezTo>
                    <a:pt x="228026" y="957816"/>
                    <a:pt x="209129" y="922949"/>
                    <a:pt x="209129" y="887660"/>
                  </a:cubicBezTo>
                  <a:cubicBezTo>
                    <a:pt x="209129" y="852373"/>
                    <a:pt x="228026" y="817505"/>
                    <a:pt x="265820" y="783897"/>
                  </a:cubicBezTo>
                  <a:lnTo>
                    <a:pt x="518203" y="557886"/>
                  </a:lnTo>
                  <a:cubicBezTo>
                    <a:pt x="558937" y="521338"/>
                    <a:pt x="579934" y="483529"/>
                    <a:pt x="579934" y="445721"/>
                  </a:cubicBezTo>
                  <a:cubicBezTo>
                    <a:pt x="579934" y="407912"/>
                    <a:pt x="559357" y="370104"/>
                    <a:pt x="518203" y="333555"/>
                  </a:cubicBezTo>
                  <a:lnTo>
                    <a:pt x="146138" y="0"/>
                  </a:lnTo>
                  <a:lnTo>
                    <a:pt x="8399" y="10502"/>
                  </a:lnTo>
                  <a:lnTo>
                    <a:pt x="378364" y="341957"/>
                  </a:lnTo>
                  <a:cubicBezTo>
                    <a:pt x="416158" y="375565"/>
                    <a:pt x="435056" y="410433"/>
                    <a:pt x="435056" y="445721"/>
                  </a:cubicBezTo>
                  <a:cubicBezTo>
                    <a:pt x="435056" y="481009"/>
                    <a:pt x="416158" y="515877"/>
                    <a:pt x="378364" y="549484"/>
                  </a:cubicBezTo>
                  <a:lnTo>
                    <a:pt x="125981" y="775495"/>
                  </a:lnTo>
                  <a:cubicBezTo>
                    <a:pt x="84827" y="812884"/>
                    <a:pt x="64250" y="850692"/>
                    <a:pt x="64250" y="888501"/>
                  </a:cubicBezTo>
                  <a:cubicBezTo>
                    <a:pt x="64250" y="926309"/>
                    <a:pt x="84827" y="964118"/>
                    <a:pt x="125981" y="1000666"/>
                  </a:cubicBezTo>
                  <a:lnTo>
                    <a:pt x="378364" y="1226677"/>
                  </a:lnTo>
                  <a:cubicBezTo>
                    <a:pt x="416158" y="1260285"/>
                    <a:pt x="435056" y="1295153"/>
                    <a:pt x="435056" y="1330441"/>
                  </a:cubicBezTo>
                  <a:cubicBezTo>
                    <a:pt x="435056" y="1365729"/>
                    <a:pt x="416158" y="1400596"/>
                    <a:pt x="378364" y="1434204"/>
                  </a:cubicBezTo>
                  <a:lnTo>
                    <a:pt x="125981" y="1660215"/>
                  </a:lnTo>
                  <a:cubicBezTo>
                    <a:pt x="85247" y="1696763"/>
                    <a:pt x="64250" y="1734572"/>
                    <a:pt x="64250" y="1772380"/>
                  </a:cubicBezTo>
                  <a:cubicBezTo>
                    <a:pt x="64250" y="1810189"/>
                    <a:pt x="84827" y="1847998"/>
                    <a:pt x="125981" y="1884546"/>
                  </a:cubicBezTo>
                  <a:lnTo>
                    <a:pt x="377944" y="2110557"/>
                  </a:lnTo>
                  <a:cubicBezTo>
                    <a:pt x="415738" y="2144164"/>
                    <a:pt x="434635" y="2179032"/>
                    <a:pt x="434635" y="2214320"/>
                  </a:cubicBezTo>
                  <a:cubicBezTo>
                    <a:pt x="434635" y="2249608"/>
                    <a:pt x="415738" y="2284476"/>
                    <a:pt x="377944" y="2318084"/>
                  </a:cubicBezTo>
                  <a:lnTo>
                    <a:pt x="125561" y="2543675"/>
                  </a:lnTo>
                  <a:cubicBezTo>
                    <a:pt x="84827" y="2580223"/>
                    <a:pt x="63831" y="2618031"/>
                    <a:pt x="63831" y="2655840"/>
                  </a:cubicBezTo>
                  <a:cubicBezTo>
                    <a:pt x="63831" y="2693649"/>
                    <a:pt x="84408" y="2731457"/>
                    <a:pt x="125561" y="2768005"/>
                  </a:cubicBezTo>
                  <a:lnTo>
                    <a:pt x="377944" y="2994016"/>
                  </a:lnTo>
                  <a:cubicBezTo>
                    <a:pt x="415738" y="3027624"/>
                    <a:pt x="434635" y="3062492"/>
                    <a:pt x="434635" y="3097780"/>
                  </a:cubicBezTo>
                  <a:cubicBezTo>
                    <a:pt x="434635" y="3133068"/>
                    <a:pt x="415738" y="3167936"/>
                    <a:pt x="377944" y="3201543"/>
                  </a:cubicBezTo>
                  <a:lnTo>
                    <a:pt x="125561" y="3427554"/>
                  </a:lnTo>
                  <a:cubicBezTo>
                    <a:pt x="84827" y="3463682"/>
                    <a:pt x="64250" y="3501491"/>
                    <a:pt x="64250" y="3539299"/>
                  </a:cubicBezTo>
                  <a:cubicBezTo>
                    <a:pt x="64250" y="3577108"/>
                    <a:pt x="84827" y="3614917"/>
                    <a:pt x="125981" y="3651465"/>
                  </a:cubicBezTo>
                  <a:lnTo>
                    <a:pt x="378364" y="3877476"/>
                  </a:lnTo>
                  <a:cubicBezTo>
                    <a:pt x="416158" y="3911083"/>
                    <a:pt x="435056" y="3945952"/>
                    <a:pt x="435056" y="3981239"/>
                  </a:cubicBezTo>
                  <a:cubicBezTo>
                    <a:pt x="435056" y="4016527"/>
                    <a:pt x="416158" y="4051395"/>
                    <a:pt x="378364" y="4085003"/>
                  </a:cubicBezTo>
                  <a:lnTo>
                    <a:pt x="797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62" name="Google Shape;1562;p25"/>
            <p:cNvSpPr/>
            <p:nvPr/>
          </p:nvSpPr>
          <p:spPr>
            <a:xfrm>
              <a:off x="3480022" y="1190986"/>
              <a:ext cx="582453" cy="4429060"/>
            </a:xfrm>
            <a:custGeom>
              <a:rect b="b" l="l" r="r" t="t"/>
              <a:pathLst>
                <a:path extrusionOk="0" h="4429060" w="582453">
                  <a:moveTo>
                    <a:pt x="146558" y="4429061"/>
                  </a:moveTo>
                  <a:lnTo>
                    <a:pt x="145718" y="4429061"/>
                  </a:lnTo>
                  <a:lnTo>
                    <a:pt x="0" y="4418138"/>
                  </a:lnTo>
                  <a:lnTo>
                    <a:pt x="375424" y="4082062"/>
                  </a:lnTo>
                  <a:cubicBezTo>
                    <a:pt x="412379" y="4048875"/>
                    <a:pt x="431276" y="4014847"/>
                    <a:pt x="431276" y="3980819"/>
                  </a:cubicBezTo>
                  <a:cubicBezTo>
                    <a:pt x="431276" y="3946791"/>
                    <a:pt x="412379" y="3912344"/>
                    <a:pt x="375424" y="3879576"/>
                  </a:cubicBezTo>
                  <a:lnTo>
                    <a:pt x="123042" y="3653565"/>
                  </a:lnTo>
                  <a:cubicBezTo>
                    <a:pt x="81468" y="3616177"/>
                    <a:pt x="60471" y="3577948"/>
                    <a:pt x="60471" y="3539300"/>
                  </a:cubicBezTo>
                  <a:cubicBezTo>
                    <a:pt x="60471" y="3500651"/>
                    <a:pt x="81468" y="3462002"/>
                    <a:pt x="123042" y="3425034"/>
                  </a:cubicBezTo>
                  <a:lnTo>
                    <a:pt x="375424" y="3199023"/>
                  </a:lnTo>
                  <a:cubicBezTo>
                    <a:pt x="412379" y="3165835"/>
                    <a:pt x="431276" y="3131808"/>
                    <a:pt x="431276" y="3097780"/>
                  </a:cubicBezTo>
                  <a:cubicBezTo>
                    <a:pt x="431276" y="3063752"/>
                    <a:pt x="412379" y="3029304"/>
                    <a:pt x="375424" y="2996537"/>
                  </a:cubicBezTo>
                  <a:lnTo>
                    <a:pt x="123042" y="2770526"/>
                  </a:lnTo>
                  <a:cubicBezTo>
                    <a:pt x="81468" y="2733137"/>
                    <a:pt x="60471" y="2694909"/>
                    <a:pt x="60471" y="2656260"/>
                  </a:cubicBezTo>
                  <a:cubicBezTo>
                    <a:pt x="60471" y="2617611"/>
                    <a:pt x="81468" y="2578963"/>
                    <a:pt x="123042" y="2541994"/>
                  </a:cubicBezTo>
                  <a:lnTo>
                    <a:pt x="375424" y="2315983"/>
                  </a:lnTo>
                  <a:cubicBezTo>
                    <a:pt x="412379" y="2282796"/>
                    <a:pt x="431276" y="2248768"/>
                    <a:pt x="431276" y="2214740"/>
                  </a:cubicBezTo>
                  <a:cubicBezTo>
                    <a:pt x="431276" y="2180713"/>
                    <a:pt x="412379" y="2146265"/>
                    <a:pt x="375424" y="2113497"/>
                  </a:cubicBezTo>
                  <a:lnTo>
                    <a:pt x="123461" y="1887486"/>
                  </a:lnTo>
                  <a:cubicBezTo>
                    <a:pt x="81888" y="1850098"/>
                    <a:pt x="60891" y="1811869"/>
                    <a:pt x="60891" y="1773221"/>
                  </a:cubicBezTo>
                  <a:cubicBezTo>
                    <a:pt x="60891" y="1734572"/>
                    <a:pt x="81888" y="1695923"/>
                    <a:pt x="123461" y="1658955"/>
                  </a:cubicBezTo>
                  <a:lnTo>
                    <a:pt x="375844" y="1432944"/>
                  </a:lnTo>
                  <a:cubicBezTo>
                    <a:pt x="412799" y="1399756"/>
                    <a:pt x="431696" y="1365728"/>
                    <a:pt x="431696" y="1331701"/>
                  </a:cubicBezTo>
                  <a:cubicBezTo>
                    <a:pt x="431696" y="1297673"/>
                    <a:pt x="412799" y="1263225"/>
                    <a:pt x="375844" y="1230458"/>
                  </a:cubicBezTo>
                  <a:lnTo>
                    <a:pt x="123461" y="1004447"/>
                  </a:lnTo>
                  <a:cubicBezTo>
                    <a:pt x="81888" y="967058"/>
                    <a:pt x="60891" y="928830"/>
                    <a:pt x="60891" y="890181"/>
                  </a:cubicBezTo>
                  <a:cubicBezTo>
                    <a:pt x="60891" y="851532"/>
                    <a:pt x="81888" y="812884"/>
                    <a:pt x="123461" y="775915"/>
                  </a:cubicBezTo>
                  <a:lnTo>
                    <a:pt x="375844" y="549904"/>
                  </a:lnTo>
                  <a:cubicBezTo>
                    <a:pt x="412799" y="516717"/>
                    <a:pt x="431696" y="482689"/>
                    <a:pt x="431696" y="448661"/>
                  </a:cubicBezTo>
                  <a:cubicBezTo>
                    <a:pt x="431696" y="414634"/>
                    <a:pt x="412799" y="380186"/>
                    <a:pt x="375844" y="347418"/>
                  </a:cubicBezTo>
                  <a:lnTo>
                    <a:pt x="420" y="11343"/>
                  </a:lnTo>
                  <a:lnTo>
                    <a:pt x="146558" y="420"/>
                  </a:lnTo>
                  <a:lnTo>
                    <a:pt x="146978" y="840"/>
                  </a:lnTo>
                  <a:lnTo>
                    <a:pt x="519883" y="334816"/>
                  </a:lnTo>
                  <a:cubicBezTo>
                    <a:pt x="561457" y="372204"/>
                    <a:pt x="582454" y="410433"/>
                    <a:pt x="582454" y="449081"/>
                  </a:cubicBezTo>
                  <a:cubicBezTo>
                    <a:pt x="582454" y="487730"/>
                    <a:pt x="561457" y="526379"/>
                    <a:pt x="519883" y="563347"/>
                  </a:cubicBezTo>
                  <a:lnTo>
                    <a:pt x="267500" y="789358"/>
                  </a:lnTo>
                  <a:cubicBezTo>
                    <a:pt x="230546" y="822546"/>
                    <a:pt x="211648" y="856574"/>
                    <a:pt x="211648" y="890601"/>
                  </a:cubicBezTo>
                  <a:cubicBezTo>
                    <a:pt x="211648" y="924629"/>
                    <a:pt x="230546" y="959077"/>
                    <a:pt x="267500" y="991844"/>
                  </a:cubicBezTo>
                  <a:lnTo>
                    <a:pt x="519883" y="1217855"/>
                  </a:lnTo>
                  <a:cubicBezTo>
                    <a:pt x="561457" y="1255244"/>
                    <a:pt x="582454" y="1293472"/>
                    <a:pt x="582454" y="1332121"/>
                  </a:cubicBezTo>
                  <a:cubicBezTo>
                    <a:pt x="582454" y="1370770"/>
                    <a:pt x="561457" y="1409418"/>
                    <a:pt x="519883" y="1446807"/>
                  </a:cubicBezTo>
                  <a:lnTo>
                    <a:pt x="267500" y="1672818"/>
                  </a:lnTo>
                  <a:cubicBezTo>
                    <a:pt x="230546" y="1706005"/>
                    <a:pt x="211648" y="1740033"/>
                    <a:pt x="211648" y="1774061"/>
                  </a:cubicBezTo>
                  <a:cubicBezTo>
                    <a:pt x="211648" y="1808088"/>
                    <a:pt x="230546" y="1842536"/>
                    <a:pt x="267500" y="1875304"/>
                  </a:cubicBezTo>
                  <a:lnTo>
                    <a:pt x="519463" y="2101315"/>
                  </a:lnTo>
                  <a:cubicBezTo>
                    <a:pt x="561037" y="2138703"/>
                    <a:pt x="582033" y="2176932"/>
                    <a:pt x="582033" y="2215580"/>
                  </a:cubicBezTo>
                  <a:cubicBezTo>
                    <a:pt x="582033" y="2254229"/>
                    <a:pt x="561037" y="2292878"/>
                    <a:pt x="519463" y="2330267"/>
                  </a:cubicBezTo>
                  <a:lnTo>
                    <a:pt x="267080" y="2556278"/>
                  </a:lnTo>
                  <a:cubicBezTo>
                    <a:pt x="230126" y="2589465"/>
                    <a:pt x="211229" y="2623493"/>
                    <a:pt x="211229" y="2657520"/>
                  </a:cubicBezTo>
                  <a:cubicBezTo>
                    <a:pt x="211229" y="2691548"/>
                    <a:pt x="230126" y="2725996"/>
                    <a:pt x="267080" y="2758763"/>
                  </a:cubicBezTo>
                  <a:lnTo>
                    <a:pt x="519463" y="2984774"/>
                  </a:lnTo>
                  <a:cubicBezTo>
                    <a:pt x="561037" y="3022163"/>
                    <a:pt x="582033" y="3060391"/>
                    <a:pt x="582033" y="3099040"/>
                  </a:cubicBezTo>
                  <a:cubicBezTo>
                    <a:pt x="582033" y="3137689"/>
                    <a:pt x="561037" y="3176337"/>
                    <a:pt x="519463" y="3213306"/>
                  </a:cubicBezTo>
                  <a:lnTo>
                    <a:pt x="267080" y="3439317"/>
                  </a:lnTo>
                  <a:cubicBezTo>
                    <a:pt x="230126" y="3472504"/>
                    <a:pt x="211229" y="3506532"/>
                    <a:pt x="211229" y="3540560"/>
                  </a:cubicBezTo>
                  <a:cubicBezTo>
                    <a:pt x="211229" y="3574587"/>
                    <a:pt x="230126" y="3609035"/>
                    <a:pt x="267080" y="3641803"/>
                  </a:cubicBezTo>
                  <a:lnTo>
                    <a:pt x="519463" y="3867814"/>
                  </a:lnTo>
                  <a:cubicBezTo>
                    <a:pt x="561037" y="3905202"/>
                    <a:pt x="582033" y="3943431"/>
                    <a:pt x="582033" y="3982079"/>
                  </a:cubicBezTo>
                  <a:cubicBezTo>
                    <a:pt x="582033" y="4020728"/>
                    <a:pt x="561037" y="4059377"/>
                    <a:pt x="519463" y="4096346"/>
                  </a:cubicBezTo>
                  <a:lnTo>
                    <a:pt x="146558" y="4429061"/>
                  </a:lnTo>
                  <a:close/>
                  <a:moveTo>
                    <a:pt x="7559" y="4415618"/>
                  </a:moveTo>
                  <a:lnTo>
                    <a:pt x="145298" y="4426120"/>
                  </a:lnTo>
                  <a:lnTo>
                    <a:pt x="517363" y="4092565"/>
                  </a:lnTo>
                  <a:cubicBezTo>
                    <a:pt x="558097" y="4056016"/>
                    <a:pt x="579094" y="4018207"/>
                    <a:pt x="579094" y="3980399"/>
                  </a:cubicBezTo>
                  <a:cubicBezTo>
                    <a:pt x="579094" y="3942590"/>
                    <a:pt x="558517" y="3904782"/>
                    <a:pt x="517363" y="3868234"/>
                  </a:cubicBezTo>
                  <a:lnTo>
                    <a:pt x="265820" y="3642223"/>
                  </a:lnTo>
                  <a:cubicBezTo>
                    <a:pt x="228026" y="3608615"/>
                    <a:pt x="209129" y="3573747"/>
                    <a:pt x="209129" y="3538459"/>
                  </a:cubicBezTo>
                  <a:cubicBezTo>
                    <a:pt x="209129" y="3503171"/>
                    <a:pt x="228026" y="3468303"/>
                    <a:pt x="265820" y="3434696"/>
                  </a:cubicBezTo>
                  <a:lnTo>
                    <a:pt x="518203" y="3208685"/>
                  </a:lnTo>
                  <a:cubicBezTo>
                    <a:pt x="558937" y="3172137"/>
                    <a:pt x="579934" y="3134328"/>
                    <a:pt x="579934" y="3096519"/>
                  </a:cubicBezTo>
                  <a:cubicBezTo>
                    <a:pt x="579934" y="3058711"/>
                    <a:pt x="559357" y="3020902"/>
                    <a:pt x="518203" y="2984354"/>
                  </a:cubicBezTo>
                  <a:lnTo>
                    <a:pt x="265820" y="2758763"/>
                  </a:lnTo>
                  <a:cubicBezTo>
                    <a:pt x="228026" y="2725156"/>
                    <a:pt x="209129" y="2690288"/>
                    <a:pt x="209129" y="2655000"/>
                  </a:cubicBezTo>
                  <a:cubicBezTo>
                    <a:pt x="209129" y="2619712"/>
                    <a:pt x="228026" y="2584844"/>
                    <a:pt x="265820" y="2551236"/>
                  </a:cubicBezTo>
                  <a:lnTo>
                    <a:pt x="518203" y="2325225"/>
                  </a:lnTo>
                  <a:cubicBezTo>
                    <a:pt x="558937" y="2288677"/>
                    <a:pt x="579934" y="2250869"/>
                    <a:pt x="579934" y="2213060"/>
                  </a:cubicBezTo>
                  <a:cubicBezTo>
                    <a:pt x="579934" y="2175251"/>
                    <a:pt x="559357" y="2137443"/>
                    <a:pt x="518203" y="2100895"/>
                  </a:cubicBezTo>
                  <a:lnTo>
                    <a:pt x="265820" y="1874884"/>
                  </a:lnTo>
                  <a:cubicBezTo>
                    <a:pt x="228026" y="1841276"/>
                    <a:pt x="209129" y="1806408"/>
                    <a:pt x="209129" y="1771120"/>
                  </a:cubicBezTo>
                  <a:cubicBezTo>
                    <a:pt x="209129" y="1735832"/>
                    <a:pt x="228026" y="1700964"/>
                    <a:pt x="265820" y="1667357"/>
                  </a:cubicBezTo>
                  <a:lnTo>
                    <a:pt x="518203" y="1441346"/>
                  </a:lnTo>
                  <a:cubicBezTo>
                    <a:pt x="558937" y="1404797"/>
                    <a:pt x="579934" y="1366989"/>
                    <a:pt x="579934" y="1329180"/>
                  </a:cubicBezTo>
                  <a:cubicBezTo>
                    <a:pt x="579934" y="1291372"/>
                    <a:pt x="559357" y="1253563"/>
                    <a:pt x="518203" y="1217015"/>
                  </a:cubicBezTo>
                  <a:lnTo>
                    <a:pt x="265820" y="991424"/>
                  </a:lnTo>
                  <a:cubicBezTo>
                    <a:pt x="228026" y="957816"/>
                    <a:pt x="209129" y="922948"/>
                    <a:pt x="209129" y="887661"/>
                  </a:cubicBezTo>
                  <a:cubicBezTo>
                    <a:pt x="209129" y="852373"/>
                    <a:pt x="228026" y="817505"/>
                    <a:pt x="265820" y="783897"/>
                  </a:cubicBezTo>
                  <a:lnTo>
                    <a:pt x="518203" y="557886"/>
                  </a:lnTo>
                  <a:cubicBezTo>
                    <a:pt x="558937" y="521338"/>
                    <a:pt x="579934" y="483529"/>
                    <a:pt x="579934" y="445721"/>
                  </a:cubicBezTo>
                  <a:cubicBezTo>
                    <a:pt x="579934" y="407912"/>
                    <a:pt x="559357" y="370104"/>
                    <a:pt x="518203" y="333555"/>
                  </a:cubicBezTo>
                  <a:lnTo>
                    <a:pt x="146138" y="0"/>
                  </a:lnTo>
                  <a:lnTo>
                    <a:pt x="8399" y="10502"/>
                  </a:lnTo>
                  <a:lnTo>
                    <a:pt x="378364" y="341957"/>
                  </a:lnTo>
                  <a:cubicBezTo>
                    <a:pt x="416158" y="375565"/>
                    <a:pt x="435055" y="410433"/>
                    <a:pt x="435055" y="445721"/>
                  </a:cubicBezTo>
                  <a:cubicBezTo>
                    <a:pt x="435055" y="481009"/>
                    <a:pt x="416158" y="515877"/>
                    <a:pt x="378364" y="549484"/>
                  </a:cubicBezTo>
                  <a:lnTo>
                    <a:pt x="125981" y="775495"/>
                  </a:lnTo>
                  <a:cubicBezTo>
                    <a:pt x="84827" y="812043"/>
                    <a:pt x="64250" y="849852"/>
                    <a:pt x="64250" y="887661"/>
                  </a:cubicBezTo>
                  <a:cubicBezTo>
                    <a:pt x="64250" y="925469"/>
                    <a:pt x="84827" y="963278"/>
                    <a:pt x="125981" y="999826"/>
                  </a:cubicBezTo>
                  <a:lnTo>
                    <a:pt x="378364" y="1225837"/>
                  </a:lnTo>
                  <a:cubicBezTo>
                    <a:pt x="416158" y="1259445"/>
                    <a:pt x="435055" y="1294312"/>
                    <a:pt x="435055" y="1329600"/>
                  </a:cubicBezTo>
                  <a:cubicBezTo>
                    <a:pt x="435055" y="1364888"/>
                    <a:pt x="416158" y="1399756"/>
                    <a:pt x="378364" y="1433364"/>
                  </a:cubicBezTo>
                  <a:lnTo>
                    <a:pt x="125981" y="1659375"/>
                  </a:lnTo>
                  <a:cubicBezTo>
                    <a:pt x="85247" y="1695923"/>
                    <a:pt x="64250" y="1733732"/>
                    <a:pt x="64250" y="1771540"/>
                  </a:cubicBezTo>
                  <a:cubicBezTo>
                    <a:pt x="64250" y="1809349"/>
                    <a:pt x="84827" y="1847157"/>
                    <a:pt x="125981" y="1883705"/>
                  </a:cubicBezTo>
                  <a:lnTo>
                    <a:pt x="377944" y="2109717"/>
                  </a:lnTo>
                  <a:cubicBezTo>
                    <a:pt x="415738" y="2143324"/>
                    <a:pt x="434635" y="2178192"/>
                    <a:pt x="434635" y="2213480"/>
                  </a:cubicBezTo>
                  <a:cubicBezTo>
                    <a:pt x="434635" y="2248768"/>
                    <a:pt x="415738" y="2283636"/>
                    <a:pt x="377944" y="2317243"/>
                  </a:cubicBezTo>
                  <a:lnTo>
                    <a:pt x="125561" y="2542834"/>
                  </a:lnTo>
                  <a:cubicBezTo>
                    <a:pt x="84827" y="2579383"/>
                    <a:pt x="63831" y="2617191"/>
                    <a:pt x="63831" y="2655000"/>
                  </a:cubicBezTo>
                  <a:cubicBezTo>
                    <a:pt x="63831" y="2692808"/>
                    <a:pt x="84407" y="2730617"/>
                    <a:pt x="125561" y="2767165"/>
                  </a:cubicBezTo>
                  <a:lnTo>
                    <a:pt x="377944" y="2993176"/>
                  </a:lnTo>
                  <a:cubicBezTo>
                    <a:pt x="415738" y="3026784"/>
                    <a:pt x="434635" y="3061652"/>
                    <a:pt x="434635" y="3096940"/>
                  </a:cubicBezTo>
                  <a:cubicBezTo>
                    <a:pt x="434635" y="3132228"/>
                    <a:pt x="415738" y="3167095"/>
                    <a:pt x="377944" y="3200703"/>
                  </a:cubicBezTo>
                  <a:lnTo>
                    <a:pt x="125561" y="3426714"/>
                  </a:lnTo>
                  <a:cubicBezTo>
                    <a:pt x="84827" y="3462842"/>
                    <a:pt x="64250" y="3500651"/>
                    <a:pt x="64250" y="3538459"/>
                  </a:cubicBezTo>
                  <a:cubicBezTo>
                    <a:pt x="64250" y="3576268"/>
                    <a:pt x="84827" y="3614076"/>
                    <a:pt x="125981" y="3650625"/>
                  </a:cubicBezTo>
                  <a:lnTo>
                    <a:pt x="378364" y="3876636"/>
                  </a:lnTo>
                  <a:cubicBezTo>
                    <a:pt x="416158" y="3910243"/>
                    <a:pt x="435055" y="3945111"/>
                    <a:pt x="435055" y="3980399"/>
                  </a:cubicBezTo>
                  <a:cubicBezTo>
                    <a:pt x="435055" y="4015687"/>
                    <a:pt x="416158" y="4050555"/>
                    <a:pt x="378364" y="4084163"/>
                  </a:cubicBezTo>
                  <a:lnTo>
                    <a:pt x="7559" y="441561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63" name="Google Shape;1563;p25"/>
            <p:cNvSpPr/>
            <p:nvPr/>
          </p:nvSpPr>
          <p:spPr>
            <a:xfrm>
              <a:off x="3967150" y="1189305"/>
              <a:ext cx="582033" cy="4430740"/>
            </a:xfrm>
            <a:custGeom>
              <a:rect b="b" l="l" r="r" t="t"/>
              <a:pathLst>
                <a:path extrusionOk="0" h="4430740" w="582033">
                  <a:moveTo>
                    <a:pt x="146138" y="4430741"/>
                  </a:moveTo>
                  <a:lnTo>
                    <a:pt x="0" y="4419819"/>
                  </a:lnTo>
                  <a:lnTo>
                    <a:pt x="375424" y="4083743"/>
                  </a:lnTo>
                  <a:cubicBezTo>
                    <a:pt x="412379" y="4050555"/>
                    <a:pt x="431276" y="4016527"/>
                    <a:pt x="431276" y="3982500"/>
                  </a:cubicBezTo>
                  <a:cubicBezTo>
                    <a:pt x="431276" y="3948472"/>
                    <a:pt x="412379" y="3914024"/>
                    <a:pt x="375424" y="3881257"/>
                  </a:cubicBezTo>
                  <a:lnTo>
                    <a:pt x="123042" y="3654826"/>
                  </a:lnTo>
                  <a:cubicBezTo>
                    <a:pt x="81468" y="3617437"/>
                    <a:pt x="60471" y="3579208"/>
                    <a:pt x="60471" y="3540560"/>
                  </a:cubicBezTo>
                  <a:cubicBezTo>
                    <a:pt x="60471" y="3501911"/>
                    <a:pt x="81468" y="3463262"/>
                    <a:pt x="123042" y="3426294"/>
                  </a:cubicBezTo>
                  <a:lnTo>
                    <a:pt x="375424" y="3200283"/>
                  </a:lnTo>
                  <a:cubicBezTo>
                    <a:pt x="412379" y="3167095"/>
                    <a:pt x="431276" y="3133068"/>
                    <a:pt x="431276" y="3099040"/>
                  </a:cubicBezTo>
                  <a:cubicBezTo>
                    <a:pt x="431276" y="3065012"/>
                    <a:pt x="412379" y="3030565"/>
                    <a:pt x="375424" y="2997797"/>
                  </a:cubicBezTo>
                  <a:lnTo>
                    <a:pt x="123042" y="2770946"/>
                  </a:lnTo>
                  <a:cubicBezTo>
                    <a:pt x="81468" y="2733557"/>
                    <a:pt x="60471" y="2695329"/>
                    <a:pt x="60471" y="2656680"/>
                  </a:cubicBezTo>
                  <a:cubicBezTo>
                    <a:pt x="60471" y="2618031"/>
                    <a:pt x="81468" y="2579383"/>
                    <a:pt x="123042" y="2542414"/>
                  </a:cubicBezTo>
                  <a:lnTo>
                    <a:pt x="375424" y="2316403"/>
                  </a:lnTo>
                  <a:cubicBezTo>
                    <a:pt x="412379" y="2283216"/>
                    <a:pt x="431276" y="2249188"/>
                    <a:pt x="431276" y="2215160"/>
                  </a:cubicBezTo>
                  <a:cubicBezTo>
                    <a:pt x="431276" y="2181133"/>
                    <a:pt x="412379" y="2146685"/>
                    <a:pt x="375424" y="2113918"/>
                  </a:cubicBezTo>
                  <a:lnTo>
                    <a:pt x="123461" y="1887906"/>
                  </a:lnTo>
                  <a:cubicBezTo>
                    <a:pt x="81888" y="1850518"/>
                    <a:pt x="60891" y="1812289"/>
                    <a:pt x="60891" y="1773641"/>
                  </a:cubicBezTo>
                  <a:cubicBezTo>
                    <a:pt x="60891" y="1734992"/>
                    <a:pt x="81888" y="1696343"/>
                    <a:pt x="123461" y="1659375"/>
                  </a:cubicBezTo>
                  <a:lnTo>
                    <a:pt x="375844" y="1433364"/>
                  </a:lnTo>
                  <a:cubicBezTo>
                    <a:pt x="412799" y="1400176"/>
                    <a:pt x="431696" y="1366149"/>
                    <a:pt x="431696" y="1332121"/>
                  </a:cubicBezTo>
                  <a:cubicBezTo>
                    <a:pt x="431696" y="1298093"/>
                    <a:pt x="412799" y="1263645"/>
                    <a:pt x="375844" y="1230878"/>
                  </a:cubicBezTo>
                  <a:lnTo>
                    <a:pt x="123042" y="1004027"/>
                  </a:lnTo>
                  <a:cubicBezTo>
                    <a:pt x="81468" y="966638"/>
                    <a:pt x="60471" y="928410"/>
                    <a:pt x="60471" y="889761"/>
                  </a:cubicBezTo>
                  <a:cubicBezTo>
                    <a:pt x="60471" y="851112"/>
                    <a:pt x="81468" y="812464"/>
                    <a:pt x="123042" y="775495"/>
                  </a:cubicBezTo>
                  <a:lnTo>
                    <a:pt x="375424" y="549484"/>
                  </a:lnTo>
                  <a:cubicBezTo>
                    <a:pt x="412379" y="516297"/>
                    <a:pt x="431276" y="482269"/>
                    <a:pt x="431276" y="448241"/>
                  </a:cubicBezTo>
                  <a:cubicBezTo>
                    <a:pt x="431276" y="414214"/>
                    <a:pt x="412379" y="379766"/>
                    <a:pt x="375424" y="346998"/>
                  </a:cubicBezTo>
                  <a:lnTo>
                    <a:pt x="0" y="10922"/>
                  </a:lnTo>
                  <a:lnTo>
                    <a:pt x="146138" y="0"/>
                  </a:lnTo>
                  <a:lnTo>
                    <a:pt x="146558" y="420"/>
                  </a:lnTo>
                  <a:lnTo>
                    <a:pt x="519463" y="334396"/>
                  </a:lnTo>
                  <a:cubicBezTo>
                    <a:pt x="561037" y="371784"/>
                    <a:pt x="582034" y="410013"/>
                    <a:pt x="582034" y="448661"/>
                  </a:cubicBezTo>
                  <a:cubicBezTo>
                    <a:pt x="582034" y="487310"/>
                    <a:pt x="561037" y="525959"/>
                    <a:pt x="519463" y="562927"/>
                  </a:cubicBezTo>
                  <a:lnTo>
                    <a:pt x="267080" y="788938"/>
                  </a:lnTo>
                  <a:cubicBezTo>
                    <a:pt x="230126" y="822126"/>
                    <a:pt x="211229" y="856153"/>
                    <a:pt x="211229" y="890181"/>
                  </a:cubicBezTo>
                  <a:cubicBezTo>
                    <a:pt x="211229" y="924209"/>
                    <a:pt x="230126" y="958657"/>
                    <a:pt x="267080" y="991424"/>
                  </a:cubicBezTo>
                  <a:lnTo>
                    <a:pt x="519463" y="1217435"/>
                  </a:lnTo>
                  <a:cubicBezTo>
                    <a:pt x="561037" y="1254823"/>
                    <a:pt x="582034" y="1293052"/>
                    <a:pt x="582034" y="1331701"/>
                  </a:cubicBezTo>
                  <a:cubicBezTo>
                    <a:pt x="582034" y="1370350"/>
                    <a:pt x="561037" y="1408998"/>
                    <a:pt x="519463" y="1446387"/>
                  </a:cubicBezTo>
                  <a:lnTo>
                    <a:pt x="267080" y="1672398"/>
                  </a:lnTo>
                  <a:cubicBezTo>
                    <a:pt x="230126" y="1705585"/>
                    <a:pt x="211229" y="1739613"/>
                    <a:pt x="211229" y="1773641"/>
                  </a:cubicBezTo>
                  <a:cubicBezTo>
                    <a:pt x="211229" y="1807668"/>
                    <a:pt x="230126" y="1842116"/>
                    <a:pt x="267080" y="1874883"/>
                  </a:cubicBezTo>
                  <a:lnTo>
                    <a:pt x="519043" y="2100895"/>
                  </a:lnTo>
                  <a:cubicBezTo>
                    <a:pt x="560616" y="2138283"/>
                    <a:pt x="581613" y="2176512"/>
                    <a:pt x="581613" y="2215160"/>
                  </a:cubicBezTo>
                  <a:cubicBezTo>
                    <a:pt x="581613" y="2253809"/>
                    <a:pt x="560616" y="2292458"/>
                    <a:pt x="519043" y="2329846"/>
                  </a:cubicBezTo>
                  <a:lnTo>
                    <a:pt x="266660" y="2555857"/>
                  </a:lnTo>
                  <a:cubicBezTo>
                    <a:pt x="229706" y="2589045"/>
                    <a:pt x="210809" y="2623073"/>
                    <a:pt x="210809" y="2657100"/>
                  </a:cubicBezTo>
                  <a:cubicBezTo>
                    <a:pt x="210809" y="2691128"/>
                    <a:pt x="229706" y="2725576"/>
                    <a:pt x="266660" y="2758343"/>
                  </a:cubicBezTo>
                  <a:lnTo>
                    <a:pt x="519043" y="2984354"/>
                  </a:lnTo>
                  <a:cubicBezTo>
                    <a:pt x="560616" y="3021742"/>
                    <a:pt x="581613" y="3059971"/>
                    <a:pt x="581613" y="3098620"/>
                  </a:cubicBezTo>
                  <a:cubicBezTo>
                    <a:pt x="581613" y="3137269"/>
                    <a:pt x="560616" y="3175917"/>
                    <a:pt x="519043" y="3212886"/>
                  </a:cubicBezTo>
                  <a:lnTo>
                    <a:pt x="266660" y="3438897"/>
                  </a:lnTo>
                  <a:cubicBezTo>
                    <a:pt x="229706" y="3472084"/>
                    <a:pt x="210809" y="3506112"/>
                    <a:pt x="210809" y="3540140"/>
                  </a:cubicBezTo>
                  <a:cubicBezTo>
                    <a:pt x="210809" y="3574167"/>
                    <a:pt x="229706" y="3608615"/>
                    <a:pt x="266660" y="3641382"/>
                  </a:cubicBezTo>
                  <a:lnTo>
                    <a:pt x="519043" y="3867394"/>
                  </a:lnTo>
                  <a:cubicBezTo>
                    <a:pt x="560616" y="3904782"/>
                    <a:pt x="581613" y="3943011"/>
                    <a:pt x="581613" y="3981659"/>
                  </a:cubicBezTo>
                  <a:cubicBezTo>
                    <a:pt x="581613" y="4020308"/>
                    <a:pt x="560616" y="4058957"/>
                    <a:pt x="519043" y="4095925"/>
                  </a:cubicBezTo>
                  <a:lnTo>
                    <a:pt x="146138" y="4430741"/>
                  </a:lnTo>
                  <a:close/>
                  <a:moveTo>
                    <a:pt x="7139" y="4417298"/>
                  </a:moveTo>
                  <a:lnTo>
                    <a:pt x="144878" y="4427800"/>
                  </a:lnTo>
                  <a:lnTo>
                    <a:pt x="516943" y="4094245"/>
                  </a:lnTo>
                  <a:cubicBezTo>
                    <a:pt x="557677" y="4057696"/>
                    <a:pt x="578674" y="4019888"/>
                    <a:pt x="578674" y="3982079"/>
                  </a:cubicBezTo>
                  <a:cubicBezTo>
                    <a:pt x="578674" y="3944271"/>
                    <a:pt x="558097" y="3906462"/>
                    <a:pt x="516943" y="3869914"/>
                  </a:cubicBezTo>
                  <a:lnTo>
                    <a:pt x="264561" y="3643903"/>
                  </a:lnTo>
                  <a:cubicBezTo>
                    <a:pt x="226766" y="3610296"/>
                    <a:pt x="207869" y="3575428"/>
                    <a:pt x="207869" y="3540140"/>
                  </a:cubicBezTo>
                  <a:cubicBezTo>
                    <a:pt x="207869" y="3504852"/>
                    <a:pt x="226766" y="3469984"/>
                    <a:pt x="264561" y="3436376"/>
                  </a:cubicBezTo>
                  <a:lnTo>
                    <a:pt x="516943" y="3210365"/>
                  </a:lnTo>
                  <a:cubicBezTo>
                    <a:pt x="557677" y="3173817"/>
                    <a:pt x="578674" y="3136008"/>
                    <a:pt x="578674" y="3098200"/>
                  </a:cubicBezTo>
                  <a:cubicBezTo>
                    <a:pt x="578674" y="3060391"/>
                    <a:pt x="558097" y="3022583"/>
                    <a:pt x="516943" y="2986034"/>
                  </a:cubicBezTo>
                  <a:lnTo>
                    <a:pt x="264561" y="2760023"/>
                  </a:lnTo>
                  <a:cubicBezTo>
                    <a:pt x="226766" y="2726416"/>
                    <a:pt x="207869" y="2691548"/>
                    <a:pt x="207869" y="2656260"/>
                  </a:cubicBezTo>
                  <a:cubicBezTo>
                    <a:pt x="207869" y="2620972"/>
                    <a:pt x="226766" y="2586104"/>
                    <a:pt x="264561" y="2552497"/>
                  </a:cubicBezTo>
                  <a:lnTo>
                    <a:pt x="516943" y="2326485"/>
                  </a:lnTo>
                  <a:cubicBezTo>
                    <a:pt x="557677" y="2289937"/>
                    <a:pt x="578674" y="2252129"/>
                    <a:pt x="578674" y="2214320"/>
                  </a:cubicBezTo>
                  <a:cubicBezTo>
                    <a:pt x="578674" y="2176512"/>
                    <a:pt x="558097" y="2138703"/>
                    <a:pt x="516943" y="2102155"/>
                  </a:cubicBezTo>
                  <a:lnTo>
                    <a:pt x="264981" y="1876144"/>
                  </a:lnTo>
                  <a:cubicBezTo>
                    <a:pt x="227186" y="1842536"/>
                    <a:pt x="208289" y="1807668"/>
                    <a:pt x="208289" y="1772380"/>
                  </a:cubicBezTo>
                  <a:cubicBezTo>
                    <a:pt x="208289" y="1737092"/>
                    <a:pt x="227186" y="1702225"/>
                    <a:pt x="264981" y="1668617"/>
                  </a:cubicBezTo>
                  <a:lnTo>
                    <a:pt x="517363" y="1442606"/>
                  </a:lnTo>
                  <a:cubicBezTo>
                    <a:pt x="558097" y="1406058"/>
                    <a:pt x="579094" y="1368249"/>
                    <a:pt x="579094" y="1330441"/>
                  </a:cubicBezTo>
                  <a:cubicBezTo>
                    <a:pt x="579094" y="1292632"/>
                    <a:pt x="558517" y="1254823"/>
                    <a:pt x="517363" y="1218275"/>
                  </a:cubicBezTo>
                  <a:lnTo>
                    <a:pt x="264981" y="992264"/>
                  </a:lnTo>
                  <a:cubicBezTo>
                    <a:pt x="227186" y="958657"/>
                    <a:pt x="208289" y="923789"/>
                    <a:pt x="208289" y="888501"/>
                  </a:cubicBezTo>
                  <a:cubicBezTo>
                    <a:pt x="208289" y="853213"/>
                    <a:pt x="227186" y="818345"/>
                    <a:pt x="264981" y="784737"/>
                  </a:cubicBezTo>
                  <a:lnTo>
                    <a:pt x="517363" y="558726"/>
                  </a:lnTo>
                  <a:cubicBezTo>
                    <a:pt x="558097" y="522178"/>
                    <a:pt x="579094" y="484369"/>
                    <a:pt x="579094" y="446561"/>
                  </a:cubicBezTo>
                  <a:cubicBezTo>
                    <a:pt x="579094" y="408752"/>
                    <a:pt x="558517" y="370944"/>
                    <a:pt x="517363" y="334396"/>
                  </a:cubicBezTo>
                  <a:lnTo>
                    <a:pt x="145298" y="840"/>
                  </a:lnTo>
                  <a:lnTo>
                    <a:pt x="7559" y="11343"/>
                  </a:lnTo>
                  <a:lnTo>
                    <a:pt x="377524" y="342797"/>
                  </a:lnTo>
                  <a:cubicBezTo>
                    <a:pt x="415318" y="376405"/>
                    <a:pt x="434215" y="411273"/>
                    <a:pt x="434215" y="446561"/>
                  </a:cubicBezTo>
                  <a:cubicBezTo>
                    <a:pt x="434215" y="481849"/>
                    <a:pt x="415318" y="516717"/>
                    <a:pt x="377524" y="550324"/>
                  </a:cubicBezTo>
                  <a:lnTo>
                    <a:pt x="125141" y="776335"/>
                  </a:lnTo>
                  <a:cubicBezTo>
                    <a:pt x="84407" y="812884"/>
                    <a:pt x="63410" y="850692"/>
                    <a:pt x="63410" y="888501"/>
                  </a:cubicBezTo>
                  <a:cubicBezTo>
                    <a:pt x="63410" y="926309"/>
                    <a:pt x="83988" y="964118"/>
                    <a:pt x="125141" y="1000666"/>
                  </a:cubicBezTo>
                  <a:lnTo>
                    <a:pt x="377524" y="1226677"/>
                  </a:lnTo>
                  <a:cubicBezTo>
                    <a:pt x="415318" y="1260285"/>
                    <a:pt x="434215" y="1295153"/>
                    <a:pt x="434215" y="1330441"/>
                  </a:cubicBezTo>
                  <a:cubicBezTo>
                    <a:pt x="434215" y="1365728"/>
                    <a:pt x="415318" y="1400596"/>
                    <a:pt x="377524" y="1434204"/>
                  </a:cubicBezTo>
                  <a:lnTo>
                    <a:pt x="125141" y="1660215"/>
                  </a:lnTo>
                  <a:cubicBezTo>
                    <a:pt x="84407" y="1696763"/>
                    <a:pt x="63410" y="1734572"/>
                    <a:pt x="63410" y="1772380"/>
                  </a:cubicBezTo>
                  <a:cubicBezTo>
                    <a:pt x="63410" y="1810189"/>
                    <a:pt x="83988" y="1847997"/>
                    <a:pt x="125141" y="1884546"/>
                  </a:cubicBezTo>
                  <a:lnTo>
                    <a:pt x="377104" y="2110557"/>
                  </a:lnTo>
                  <a:cubicBezTo>
                    <a:pt x="414898" y="2144164"/>
                    <a:pt x="433795" y="2179032"/>
                    <a:pt x="433795" y="2214320"/>
                  </a:cubicBezTo>
                  <a:cubicBezTo>
                    <a:pt x="433795" y="2249608"/>
                    <a:pt x="414898" y="2284476"/>
                    <a:pt x="377104" y="2318084"/>
                  </a:cubicBezTo>
                  <a:lnTo>
                    <a:pt x="125141" y="2544515"/>
                  </a:lnTo>
                  <a:cubicBezTo>
                    <a:pt x="84407" y="2581063"/>
                    <a:pt x="63410" y="2618872"/>
                    <a:pt x="63410" y="2656680"/>
                  </a:cubicBezTo>
                  <a:cubicBezTo>
                    <a:pt x="63410" y="2694489"/>
                    <a:pt x="83988" y="2732297"/>
                    <a:pt x="125141" y="2768846"/>
                  </a:cubicBezTo>
                  <a:lnTo>
                    <a:pt x="377524" y="2994857"/>
                  </a:lnTo>
                  <a:cubicBezTo>
                    <a:pt x="415318" y="3028464"/>
                    <a:pt x="434215" y="3063332"/>
                    <a:pt x="434215" y="3098620"/>
                  </a:cubicBezTo>
                  <a:cubicBezTo>
                    <a:pt x="434215" y="3133908"/>
                    <a:pt x="415318" y="3168776"/>
                    <a:pt x="377524" y="3202383"/>
                  </a:cubicBezTo>
                  <a:lnTo>
                    <a:pt x="125141" y="3428395"/>
                  </a:lnTo>
                  <a:cubicBezTo>
                    <a:pt x="84407" y="3464943"/>
                    <a:pt x="63410" y="3502751"/>
                    <a:pt x="63410" y="3540560"/>
                  </a:cubicBezTo>
                  <a:cubicBezTo>
                    <a:pt x="63410" y="3578368"/>
                    <a:pt x="83988" y="3616177"/>
                    <a:pt x="125141" y="3652725"/>
                  </a:cubicBezTo>
                  <a:lnTo>
                    <a:pt x="377524" y="3878736"/>
                  </a:lnTo>
                  <a:cubicBezTo>
                    <a:pt x="415318" y="3912344"/>
                    <a:pt x="434215" y="3947212"/>
                    <a:pt x="434215" y="3982500"/>
                  </a:cubicBezTo>
                  <a:cubicBezTo>
                    <a:pt x="434215" y="4017787"/>
                    <a:pt x="415318" y="4052655"/>
                    <a:pt x="377524" y="4086263"/>
                  </a:cubicBezTo>
                  <a:lnTo>
                    <a:pt x="7139" y="441729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64" name="Google Shape;1564;p25"/>
            <p:cNvSpPr/>
            <p:nvPr/>
          </p:nvSpPr>
          <p:spPr>
            <a:xfrm>
              <a:off x="4453857" y="1188885"/>
              <a:ext cx="582033" cy="4431160"/>
            </a:xfrm>
            <a:custGeom>
              <a:rect b="b" l="l" r="r" t="t"/>
              <a:pathLst>
                <a:path extrusionOk="0" h="4431160" w="582033">
                  <a:moveTo>
                    <a:pt x="146138" y="4431161"/>
                  </a:moveTo>
                  <a:lnTo>
                    <a:pt x="0" y="4420239"/>
                  </a:lnTo>
                  <a:lnTo>
                    <a:pt x="375424" y="4084163"/>
                  </a:lnTo>
                  <a:cubicBezTo>
                    <a:pt x="412379" y="4050975"/>
                    <a:pt x="431276" y="4016947"/>
                    <a:pt x="431276" y="3982920"/>
                  </a:cubicBezTo>
                  <a:cubicBezTo>
                    <a:pt x="431276" y="3948892"/>
                    <a:pt x="412379" y="3914444"/>
                    <a:pt x="375424" y="3881677"/>
                  </a:cubicBezTo>
                  <a:lnTo>
                    <a:pt x="123042" y="3655666"/>
                  </a:lnTo>
                  <a:cubicBezTo>
                    <a:pt x="81468" y="3618277"/>
                    <a:pt x="60471" y="3580049"/>
                    <a:pt x="60471" y="3541400"/>
                  </a:cubicBezTo>
                  <a:cubicBezTo>
                    <a:pt x="60471" y="3502751"/>
                    <a:pt x="81468" y="3464102"/>
                    <a:pt x="123042" y="3427134"/>
                  </a:cubicBezTo>
                  <a:lnTo>
                    <a:pt x="375424" y="3200283"/>
                  </a:lnTo>
                  <a:cubicBezTo>
                    <a:pt x="412379" y="3167095"/>
                    <a:pt x="431276" y="3133068"/>
                    <a:pt x="431276" y="3099040"/>
                  </a:cubicBezTo>
                  <a:cubicBezTo>
                    <a:pt x="431276" y="3065012"/>
                    <a:pt x="412379" y="3030565"/>
                    <a:pt x="375424" y="2997797"/>
                  </a:cubicBezTo>
                  <a:lnTo>
                    <a:pt x="123042" y="2771786"/>
                  </a:lnTo>
                  <a:cubicBezTo>
                    <a:pt x="81468" y="2734398"/>
                    <a:pt x="60471" y="2696169"/>
                    <a:pt x="60471" y="2657520"/>
                  </a:cubicBezTo>
                  <a:cubicBezTo>
                    <a:pt x="60471" y="2618872"/>
                    <a:pt x="81468" y="2580223"/>
                    <a:pt x="123042" y="2543254"/>
                  </a:cubicBezTo>
                  <a:lnTo>
                    <a:pt x="375424" y="2317243"/>
                  </a:lnTo>
                  <a:cubicBezTo>
                    <a:pt x="412379" y="2284056"/>
                    <a:pt x="431276" y="2250028"/>
                    <a:pt x="431276" y="2216001"/>
                  </a:cubicBezTo>
                  <a:cubicBezTo>
                    <a:pt x="431276" y="2181973"/>
                    <a:pt x="412379" y="2147525"/>
                    <a:pt x="375424" y="2114758"/>
                  </a:cubicBezTo>
                  <a:lnTo>
                    <a:pt x="123462" y="1888747"/>
                  </a:lnTo>
                  <a:cubicBezTo>
                    <a:pt x="81888" y="1851358"/>
                    <a:pt x="60891" y="1813130"/>
                    <a:pt x="60891" y="1774481"/>
                  </a:cubicBezTo>
                  <a:cubicBezTo>
                    <a:pt x="60891" y="1735832"/>
                    <a:pt x="81888" y="1697183"/>
                    <a:pt x="123462" y="1660215"/>
                  </a:cubicBezTo>
                  <a:lnTo>
                    <a:pt x="375844" y="1434204"/>
                  </a:lnTo>
                  <a:cubicBezTo>
                    <a:pt x="412799" y="1401017"/>
                    <a:pt x="431696" y="1366989"/>
                    <a:pt x="431696" y="1332961"/>
                  </a:cubicBezTo>
                  <a:cubicBezTo>
                    <a:pt x="431696" y="1298933"/>
                    <a:pt x="412799" y="1264486"/>
                    <a:pt x="375844" y="1231718"/>
                  </a:cubicBezTo>
                  <a:lnTo>
                    <a:pt x="123462" y="1005707"/>
                  </a:lnTo>
                  <a:cubicBezTo>
                    <a:pt x="81888" y="968319"/>
                    <a:pt x="60891" y="930090"/>
                    <a:pt x="60891" y="891441"/>
                  </a:cubicBezTo>
                  <a:cubicBezTo>
                    <a:pt x="60891" y="852793"/>
                    <a:pt x="81888" y="814144"/>
                    <a:pt x="123462" y="777176"/>
                  </a:cubicBezTo>
                  <a:lnTo>
                    <a:pt x="375424" y="549484"/>
                  </a:lnTo>
                  <a:cubicBezTo>
                    <a:pt x="412379" y="516297"/>
                    <a:pt x="431276" y="482269"/>
                    <a:pt x="431276" y="448241"/>
                  </a:cubicBezTo>
                  <a:cubicBezTo>
                    <a:pt x="431276" y="414214"/>
                    <a:pt x="412379" y="379766"/>
                    <a:pt x="375424" y="346998"/>
                  </a:cubicBezTo>
                  <a:lnTo>
                    <a:pt x="0" y="10922"/>
                  </a:lnTo>
                  <a:lnTo>
                    <a:pt x="146138" y="0"/>
                  </a:lnTo>
                  <a:lnTo>
                    <a:pt x="146558" y="420"/>
                  </a:lnTo>
                  <a:lnTo>
                    <a:pt x="519463" y="334396"/>
                  </a:lnTo>
                  <a:cubicBezTo>
                    <a:pt x="561037" y="371784"/>
                    <a:pt x="582033" y="410013"/>
                    <a:pt x="582033" y="448661"/>
                  </a:cubicBezTo>
                  <a:cubicBezTo>
                    <a:pt x="582033" y="487310"/>
                    <a:pt x="561037" y="525959"/>
                    <a:pt x="519463" y="562927"/>
                  </a:cubicBezTo>
                  <a:lnTo>
                    <a:pt x="267080" y="788938"/>
                  </a:lnTo>
                  <a:cubicBezTo>
                    <a:pt x="230126" y="822126"/>
                    <a:pt x="211229" y="856153"/>
                    <a:pt x="211229" y="890181"/>
                  </a:cubicBezTo>
                  <a:cubicBezTo>
                    <a:pt x="211229" y="924209"/>
                    <a:pt x="230126" y="958657"/>
                    <a:pt x="267080" y="991424"/>
                  </a:cubicBezTo>
                  <a:lnTo>
                    <a:pt x="519463" y="1217435"/>
                  </a:lnTo>
                  <a:cubicBezTo>
                    <a:pt x="561037" y="1254823"/>
                    <a:pt x="582033" y="1293052"/>
                    <a:pt x="582033" y="1331701"/>
                  </a:cubicBezTo>
                  <a:cubicBezTo>
                    <a:pt x="582033" y="1370350"/>
                    <a:pt x="561037" y="1408998"/>
                    <a:pt x="519463" y="1446387"/>
                  </a:cubicBezTo>
                  <a:lnTo>
                    <a:pt x="267080" y="1672398"/>
                  </a:lnTo>
                  <a:cubicBezTo>
                    <a:pt x="230126" y="1705585"/>
                    <a:pt x="211229" y="1739613"/>
                    <a:pt x="211229" y="1773641"/>
                  </a:cubicBezTo>
                  <a:cubicBezTo>
                    <a:pt x="211229" y="1807668"/>
                    <a:pt x="230126" y="1842116"/>
                    <a:pt x="267080" y="1874884"/>
                  </a:cubicBezTo>
                  <a:lnTo>
                    <a:pt x="519043" y="2100895"/>
                  </a:lnTo>
                  <a:cubicBezTo>
                    <a:pt x="560617" y="2138283"/>
                    <a:pt x="581614" y="2176512"/>
                    <a:pt x="581614" y="2215160"/>
                  </a:cubicBezTo>
                  <a:cubicBezTo>
                    <a:pt x="581614" y="2253809"/>
                    <a:pt x="560617" y="2292458"/>
                    <a:pt x="519043" y="2329846"/>
                  </a:cubicBezTo>
                  <a:lnTo>
                    <a:pt x="266660" y="2555857"/>
                  </a:lnTo>
                  <a:cubicBezTo>
                    <a:pt x="229706" y="2589045"/>
                    <a:pt x="210809" y="2623072"/>
                    <a:pt x="210809" y="2657100"/>
                  </a:cubicBezTo>
                  <a:cubicBezTo>
                    <a:pt x="210809" y="2691128"/>
                    <a:pt x="229706" y="2725576"/>
                    <a:pt x="266660" y="2758343"/>
                  </a:cubicBezTo>
                  <a:lnTo>
                    <a:pt x="519043" y="2984354"/>
                  </a:lnTo>
                  <a:cubicBezTo>
                    <a:pt x="560617" y="3021743"/>
                    <a:pt x="581614" y="3059971"/>
                    <a:pt x="581614" y="3098620"/>
                  </a:cubicBezTo>
                  <a:cubicBezTo>
                    <a:pt x="581614" y="3137269"/>
                    <a:pt x="560617" y="3175917"/>
                    <a:pt x="519043" y="3212886"/>
                  </a:cubicBezTo>
                  <a:lnTo>
                    <a:pt x="266660" y="3438897"/>
                  </a:lnTo>
                  <a:cubicBezTo>
                    <a:pt x="229706" y="3472084"/>
                    <a:pt x="210809" y="3506112"/>
                    <a:pt x="210809" y="3540140"/>
                  </a:cubicBezTo>
                  <a:cubicBezTo>
                    <a:pt x="210809" y="3574167"/>
                    <a:pt x="229706" y="3608615"/>
                    <a:pt x="266660" y="3641383"/>
                  </a:cubicBezTo>
                  <a:lnTo>
                    <a:pt x="519043" y="3867394"/>
                  </a:lnTo>
                  <a:cubicBezTo>
                    <a:pt x="560617" y="3904782"/>
                    <a:pt x="581614" y="3943011"/>
                    <a:pt x="581614" y="3981659"/>
                  </a:cubicBezTo>
                  <a:cubicBezTo>
                    <a:pt x="581614" y="4020308"/>
                    <a:pt x="560617" y="4058957"/>
                    <a:pt x="519043" y="4095925"/>
                  </a:cubicBezTo>
                  <a:lnTo>
                    <a:pt x="146138" y="4431161"/>
                  </a:lnTo>
                  <a:close/>
                  <a:moveTo>
                    <a:pt x="7139" y="4417718"/>
                  </a:moveTo>
                  <a:lnTo>
                    <a:pt x="144878" y="4428221"/>
                  </a:lnTo>
                  <a:lnTo>
                    <a:pt x="516943" y="4094665"/>
                  </a:lnTo>
                  <a:cubicBezTo>
                    <a:pt x="557677" y="4058116"/>
                    <a:pt x="578674" y="4020308"/>
                    <a:pt x="578674" y="3982499"/>
                  </a:cubicBezTo>
                  <a:cubicBezTo>
                    <a:pt x="578674" y="3944691"/>
                    <a:pt x="558097" y="3906882"/>
                    <a:pt x="516943" y="3870334"/>
                  </a:cubicBezTo>
                  <a:lnTo>
                    <a:pt x="264561" y="3644323"/>
                  </a:lnTo>
                  <a:cubicBezTo>
                    <a:pt x="226766" y="3610716"/>
                    <a:pt x="207869" y="3575848"/>
                    <a:pt x="207869" y="3540560"/>
                  </a:cubicBezTo>
                  <a:cubicBezTo>
                    <a:pt x="207869" y="3505272"/>
                    <a:pt x="226766" y="3470404"/>
                    <a:pt x="264561" y="3436796"/>
                  </a:cubicBezTo>
                  <a:lnTo>
                    <a:pt x="516943" y="3210785"/>
                  </a:lnTo>
                  <a:cubicBezTo>
                    <a:pt x="557677" y="3174237"/>
                    <a:pt x="578674" y="3136428"/>
                    <a:pt x="578674" y="3098620"/>
                  </a:cubicBezTo>
                  <a:cubicBezTo>
                    <a:pt x="578674" y="3060811"/>
                    <a:pt x="558097" y="3023003"/>
                    <a:pt x="516943" y="2986455"/>
                  </a:cubicBezTo>
                  <a:lnTo>
                    <a:pt x="264561" y="2760444"/>
                  </a:lnTo>
                  <a:cubicBezTo>
                    <a:pt x="226766" y="2726836"/>
                    <a:pt x="207869" y="2691968"/>
                    <a:pt x="207869" y="2656680"/>
                  </a:cubicBezTo>
                  <a:cubicBezTo>
                    <a:pt x="207869" y="2621392"/>
                    <a:pt x="226766" y="2586524"/>
                    <a:pt x="264561" y="2552917"/>
                  </a:cubicBezTo>
                  <a:lnTo>
                    <a:pt x="516943" y="2326906"/>
                  </a:lnTo>
                  <a:cubicBezTo>
                    <a:pt x="557677" y="2290358"/>
                    <a:pt x="578674" y="2252549"/>
                    <a:pt x="578674" y="2214740"/>
                  </a:cubicBezTo>
                  <a:cubicBezTo>
                    <a:pt x="578674" y="2176932"/>
                    <a:pt x="558097" y="2139123"/>
                    <a:pt x="516943" y="2102575"/>
                  </a:cubicBezTo>
                  <a:lnTo>
                    <a:pt x="264981" y="1876564"/>
                  </a:lnTo>
                  <a:cubicBezTo>
                    <a:pt x="227186" y="1842956"/>
                    <a:pt x="208289" y="1808088"/>
                    <a:pt x="208289" y="1772801"/>
                  </a:cubicBezTo>
                  <a:cubicBezTo>
                    <a:pt x="208289" y="1737512"/>
                    <a:pt x="227186" y="1702645"/>
                    <a:pt x="264981" y="1669037"/>
                  </a:cubicBezTo>
                  <a:lnTo>
                    <a:pt x="517363" y="1443026"/>
                  </a:lnTo>
                  <a:cubicBezTo>
                    <a:pt x="558097" y="1406478"/>
                    <a:pt x="579094" y="1368669"/>
                    <a:pt x="579094" y="1330861"/>
                  </a:cubicBezTo>
                  <a:cubicBezTo>
                    <a:pt x="579094" y="1293052"/>
                    <a:pt x="558517" y="1255244"/>
                    <a:pt x="517363" y="1218695"/>
                  </a:cubicBezTo>
                  <a:lnTo>
                    <a:pt x="264981" y="992684"/>
                  </a:lnTo>
                  <a:cubicBezTo>
                    <a:pt x="227186" y="959077"/>
                    <a:pt x="208289" y="924209"/>
                    <a:pt x="208289" y="888921"/>
                  </a:cubicBezTo>
                  <a:cubicBezTo>
                    <a:pt x="208289" y="853633"/>
                    <a:pt x="227186" y="818765"/>
                    <a:pt x="264981" y="785157"/>
                  </a:cubicBezTo>
                  <a:lnTo>
                    <a:pt x="517363" y="559146"/>
                  </a:lnTo>
                  <a:cubicBezTo>
                    <a:pt x="558097" y="522598"/>
                    <a:pt x="579094" y="484790"/>
                    <a:pt x="579094" y="446981"/>
                  </a:cubicBezTo>
                  <a:cubicBezTo>
                    <a:pt x="579094" y="409172"/>
                    <a:pt x="558517" y="371364"/>
                    <a:pt x="517363" y="334816"/>
                  </a:cubicBezTo>
                  <a:lnTo>
                    <a:pt x="145298" y="1260"/>
                  </a:lnTo>
                  <a:lnTo>
                    <a:pt x="7559" y="11763"/>
                  </a:lnTo>
                  <a:lnTo>
                    <a:pt x="377524" y="343218"/>
                  </a:lnTo>
                  <a:cubicBezTo>
                    <a:pt x="415318" y="376825"/>
                    <a:pt x="434216" y="411693"/>
                    <a:pt x="434216" y="446981"/>
                  </a:cubicBezTo>
                  <a:cubicBezTo>
                    <a:pt x="434216" y="482269"/>
                    <a:pt x="415318" y="517137"/>
                    <a:pt x="377524" y="550744"/>
                  </a:cubicBezTo>
                  <a:lnTo>
                    <a:pt x="125142" y="776756"/>
                  </a:lnTo>
                  <a:cubicBezTo>
                    <a:pt x="84407" y="813304"/>
                    <a:pt x="63410" y="851112"/>
                    <a:pt x="63410" y="888921"/>
                  </a:cubicBezTo>
                  <a:cubicBezTo>
                    <a:pt x="63410" y="926729"/>
                    <a:pt x="83988" y="964538"/>
                    <a:pt x="125142" y="1001086"/>
                  </a:cubicBezTo>
                  <a:lnTo>
                    <a:pt x="377524" y="1227097"/>
                  </a:lnTo>
                  <a:cubicBezTo>
                    <a:pt x="415318" y="1260705"/>
                    <a:pt x="434216" y="1295573"/>
                    <a:pt x="434216" y="1330861"/>
                  </a:cubicBezTo>
                  <a:cubicBezTo>
                    <a:pt x="434216" y="1366149"/>
                    <a:pt x="415318" y="1401017"/>
                    <a:pt x="377524" y="1434624"/>
                  </a:cubicBezTo>
                  <a:lnTo>
                    <a:pt x="125142" y="1660635"/>
                  </a:lnTo>
                  <a:cubicBezTo>
                    <a:pt x="84407" y="1697183"/>
                    <a:pt x="63410" y="1734992"/>
                    <a:pt x="63410" y="1772801"/>
                  </a:cubicBezTo>
                  <a:cubicBezTo>
                    <a:pt x="63410" y="1810609"/>
                    <a:pt x="83988" y="1848418"/>
                    <a:pt x="125142" y="1884966"/>
                  </a:cubicBezTo>
                  <a:lnTo>
                    <a:pt x="377104" y="2110977"/>
                  </a:lnTo>
                  <a:cubicBezTo>
                    <a:pt x="414899" y="2144585"/>
                    <a:pt x="433796" y="2179452"/>
                    <a:pt x="433796" y="2214740"/>
                  </a:cubicBezTo>
                  <a:cubicBezTo>
                    <a:pt x="433796" y="2250028"/>
                    <a:pt x="414899" y="2284896"/>
                    <a:pt x="377104" y="2318504"/>
                  </a:cubicBezTo>
                  <a:lnTo>
                    <a:pt x="124722" y="2544515"/>
                  </a:lnTo>
                  <a:cubicBezTo>
                    <a:pt x="83988" y="2581063"/>
                    <a:pt x="62991" y="2618872"/>
                    <a:pt x="62991" y="2656680"/>
                  </a:cubicBezTo>
                  <a:cubicBezTo>
                    <a:pt x="62991" y="2694489"/>
                    <a:pt x="83568" y="2732297"/>
                    <a:pt x="124722" y="2768845"/>
                  </a:cubicBezTo>
                  <a:lnTo>
                    <a:pt x="377104" y="2994856"/>
                  </a:lnTo>
                  <a:cubicBezTo>
                    <a:pt x="414899" y="3028464"/>
                    <a:pt x="433796" y="3063332"/>
                    <a:pt x="433796" y="3098620"/>
                  </a:cubicBezTo>
                  <a:cubicBezTo>
                    <a:pt x="433796" y="3133908"/>
                    <a:pt x="414899" y="3168776"/>
                    <a:pt x="377104" y="3202383"/>
                  </a:cubicBezTo>
                  <a:lnTo>
                    <a:pt x="124722" y="3428394"/>
                  </a:lnTo>
                  <a:cubicBezTo>
                    <a:pt x="83988" y="3464943"/>
                    <a:pt x="62991" y="3502751"/>
                    <a:pt x="62991" y="3540560"/>
                  </a:cubicBezTo>
                  <a:cubicBezTo>
                    <a:pt x="62991" y="3578368"/>
                    <a:pt x="83568" y="3616177"/>
                    <a:pt x="124722" y="3652725"/>
                  </a:cubicBezTo>
                  <a:lnTo>
                    <a:pt x="377104" y="3878736"/>
                  </a:lnTo>
                  <a:cubicBezTo>
                    <a:pt x="414899" y="3912344"/>
                    <a:pt x="433796" y="3947212"/>
                    <a:pt x="433796" y="3982499"/>
                  </a:cubicBezTo>
                  <a:cubicBezTo>
                    <a:pt x="433796" y="4017787"/>
                    <a:pt x="414899" y="4052656"/>
                    <a:pt x="377104" y="4086263"/>
                  </a:cubicBezTo>
                  <a:lnTo>
                    <a:pt x="7139" y="441771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65" name="Google Shape;1565;p25"/>
            <p:cNvSpPr/>
            <p:nvPr/>
          </p:nvSpPr>
          <p:spPr>
            <a:xfrm>
              <a:off x="4940565"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6" y="373044"/>
                    <a:pt x="582453" y="411273"/>
                    <a:pt x="582453" y="449922"/>
                  </a:cubicBezTo>
                  <a:cubicBezTo>
                    <a:pt x="582453" y="488570"/>
                    <a:pt x="561456"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6" y="1256084"/>
                    <a:pt x="582453" y="1294312"/>
                    <a:pt x="582453" y="1332961"/>
                  </a:cubicBezTo>
                  <a:cubicBezTo>
                    <a:pt x="582453" y="1371610"/>
                    <a:pt x="561456"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7" y="812043"/>
                    <a:pt x="63410" y="849852"/>
                    <a:pt x="63410" y="887660"/>
                  </a:cubicBezTo>
                  <a:cubicBezTo>
                    <a:pt x="63410"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7" y="1695923"/>
                    <a:pt x="63410" y="1733732"/>
                    <a:pt x="63410" y="1771540"/>
                  </a:cubicBezTo>
                  <a:cubicBezTo>
                    <a:pt x="63410"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4721" y="2543255"/>
                  </a:lnTo>
                  <a:cubicBezTo>
                    <a:pt x="83988" y="2579803"/>
                    <a:pt x="62991" y="2617611"/>
                    <a:pt x="62991" y="2655420"/>
                  </a:cubicBezTo>
                  <a:cubicBezTo>
                    <a:pt x="62991" y="2693228"/>
                    <a:pt x="83568" y="2731037"/>
                    <a:pt x="124721" y="2767585"/>
                  </a:cubicBezTo>
                  <a:lnTo>
                    <a:pt x="377104" y="2993596"/>
                  </a:lnTo>
                  <a:cubicBezTo>
                    <a:pt x="414899" y="3027204"/>
                    <a:pt x="433796" y="3062072"/>
                    <a:pt x="433796" y="3097360"/>
                  </a:cubicBezTo>
                  <a:cubicBezTo>
                    <a:pt x="433796" y="3132648"/>
                    <a:pt x="414899" y="3167516"/>
                    <a:pt x="377104" y="3201123"/>
                  </a:cubicBezTo>
                  <a:lnTo>
                    <a:pt x="124721" y="3427134"/>
                  </a:lnTo>
                  <a:cubicBezTo>
                    <a:pt x="83988" y="3463682"/>
                    <a:pt x="62991" y="3501491"/>
                    <a:pt x="62991" y="3539299"/>
                  </a:cubicBezTo>
                  <a:cubicBezTo>
                    <a:pt x="62991" y="3577108"/>
                    <a:pt x="83568" y="3614917"/>
                    <a:pt x="124721" y="3651465"/>
                  </a:cubicBezTo>
                  <a:lnTo>
                    <a:pt x="377104" y="3877476"/>
                  </a:lnTo>
                  <a:cubicBezTo>
                    <a:pt x="414899" y="3911083"/>
                    <a:pt x="433796" y="3945952"/>
                    <a:pt x="433796" y="3981239"/>
                  </a:cubicBezTo>
                  <a:cubicBezTo>
                    <a:pt x="433796" y="4016527"/>
                    <a:pt x="414899"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66" name="Google Shape;1566;p25"/>
            <p:cNvSpPr/>
            <p:nvPr/>
          </p:nvSpPr>
          <p:spPr>
            <a:xfrm>
              <a:off x="5427273"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1" y="3654406"/>
                  </a:lnTo>
                  <a:cubicBezTo>
                    <a:pt x="81468" y="3617017"/>
                    <a:pt x="60471" y="3578789"/>
                    <a:pt x="60471" y="3540140"/>
                  </a:cubicBezTo>
                  <a:cubicBezTo>
                    <a:pt x="60471" y="3501491"/>
                    <a:pt x="81468" y="3462842"/>
                    <a:pt x="123041" y="3425874"/>
                  </a:cubicBezTo>
                  <a:lnTo>
                    <a:pt x="375424" y="3199863"/>
                  </a:lnTo>
                  <a:cubicBezTo>
                    <a:pt x="412379" y="3166675"/>
                    <a:pt x="431276" y="3132648"/>
                    <a:pt x="431276" y="3098620"/>
                  </a:cubicBezTo>
                  <a:cubicBezTo>
                    <a:pt x="431276" y="3064592"/>
                    <a:pt x="412379" y="3030144"/>
                    <a:pt x="375424" y="2997377"/>
                  </a:cubicBezTo>
                  <a:lnTo>
                    <a:pt x="123041" y="2771366"/>
                  </a:lnTo>
                  <a:cubicBezTo>
                    <a:pt x="81468" y="2733978"/>
                    <a:pt x="60471" y="2695749"/>
                    <a:pt x="60471" y="2657100"/>
                  </a:cubicBezTo>
                  <a:cubicBezTo>
                    <a:pt x="60471" y="2618451"/>
                    <a:pt x="81468" y="2579803"/>
                    <a:pt x="123041"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8" y="1400596"/>
                    <a:pt x="431696" y="1366569"/>
                    <a:pt x="431696" y="1332541"/>
                  </a:cubicBezTo>
                  <a:cubicBezTo>
                    <a:pt x="431696" y="1298513"/>
                    <a:pt x="412798"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8" y="517557"/>
                    <a:pt x="431696" y="483529"/>
                    <a:pt x="431696" y="449502"/>
                  </a:cubicBezTo>
                  <a:cubicBezTo>
                    <a:pt x="431696" y="415474"/>
                    <a:pt x="412798" y="381026"/>
                    <a:pt x="375844" y="348259"/>
                  </a:cubicBezTo>
                  <a:lnTo>
                    <a:pt x="420" y="12183"/>
                  </a:lnTo>
                  <a:lnTo>
                    <a:pt x="146558" y="1260"/>
                  </a:lnTo>
                  <a:lnTo>
                    <a:pt x="146978" y="1680"/>
                  </a:lnTo>
                  <a:lnTo>
                    <a:pt x="519882" y="335656"/>
                  </a:lnTo>
                  <a:cubicBezTo>
                    <a:pt x="561456" y="373044"/>
                    <a:pt x="582453" y="411273"/>
                    <a:pt x="582453" y="449922"/>
                  </a:cubicBezTo>
                  <a:cubicBezTo>
                    <a:pt x="582453" y="488570"/>
                    <a:pt x="561456" y="527219"/>
                    <a:pt x="519882" y="564187"/>
                  </a:cubicBezTo>
                  <a:lnTo>
                    <a:pt x="267500" y="790199"/>
                  </a:lnTo>
                  <a:cubicBezTo>
                    <a:pt x="230546" y="823386"/>
                    <a:pt x="211649" y="857414"/>
                    <a:pt x="211649" y="891441"/>
                  </a:cubicBezTo>
                  <a:cubicBezTo>
                    <a:pt x="211649" y="925469"/>
                    <a:pt x="230546" y="959917"/>
                    <a:pt x="267500" y="992684"/>
                  </a:cubicBezTo>
                  <a:lnTo>
                    <a:pt x="519882" y="1218695"/>
                  </a:lnTo>
                  <a:cubicBezTo>
                    <a:pt x="561456" y="1256084"/>
                    <a:pt x="582453" y="1294312"/>
                    <a:pt x="582453" y="1332961"/>
                  </a:cubicBezTo>
                  <a:cubicBezTo>
                    <a:pt x="582453" y="1371610"/>
                    <a:pt x="561456" y="1410259"/>
                    <a:pt x="519882"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5" y="2590305"/>
                    <a:pt x="211228" y="2624333"/>
                    <a:pt x="211228" y="2658360"/>
                  </a:cubicBezTo>
                  <a:cubicBezTo>
                    <a:pt x="211228" y="2692388"/>
                    <a:pt x="230125"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5" y="3473345"/>
                    <a:pt x="211228" y="3507372"/>
                    <a:pt x="211228" y="3541400"/>
                  </a:cubicBezTo>
                  <a:cubicBezTo>
                    <a:pt x="211228" y="3575428"/>
                    <a:pt x="230125"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1" y="775495"/>
                  </a:lnTo>
                  <a:cubicBezTo>
                    <a:pt x="84407" y="812043"/>
                    <a:pt x="63410" y="849852"/>
                    <a:pt x="63410" y="887660"/>
                  </a:cubicBezTo>
                  <a:cubicBezTo>
                    <a:pt x="63410" y="925469"/>
                    <a:pt x="83988" y="963278"/>
                    <a:pt x="125141" y="999826"/>
                  </a:cubicBezTo>
                  <a:lnTo>
                    <a:pt x="377524" y="1225837"/>
                  </a:lnTo>
                  <a:cubicBezTo>
                    <a:pt x="415318" y="1259444"/>
                    <a:pt x="434216" y="1294312"/>
                    <a:pt x="434216" y="1329600"/>
                  </a:cubicBezTo>
                  <a:cubicBezTo>
                    <a:pt x="434216" y="1364888"/>
                    <a:pt x="415318" y="1399756"/>
                    <a:pt x="377524" y="1433364"/>
                  </a:cubicBezTo>
                  <a:lnTo>
                    <a:pt x="125141" y="1659375"/>
                  </a:lnTo>
                  <a:cubicBezTo>
                    <a:pt x="84407" y="1695923"/>
                    <a:pt x="63410" y="1733732"/>
                    <a:pt x="63410" y="1771540"/>
                  </a:cubicBezTo>
                  <a:cubicBezTo>
                    <a:pt x="63410" y="1809349"/>
                    <a:pt x="83988" y="1847157"/>
                    <a:pt x="125141" y="1883706"/>
                  </a:cubicBezTo>
                  <a:lnTo>
                    <a:pt x="377104" y="2109717"/>
                  </a:lnTo>
                  <a:cubicBezTo>
                    <a:pt x="414898" y="2143324"/>
                    <a:pt x="433795" y="2178192"/>
                    <a:pt x="433795" y="2213480"/>
                  </a:cubicBezTo>
                  <a:cubicBezTo>
                    <a:pt x="433795" y="2248768"/>
                    <a:pt x="414898" y="2283636"/>
                    <a:pt x="377104" y="2317243"/>
                  </a:cubicBezTo>
                  <a:lnTo>
                    <a:pt x="124721" y="2543255"/>
                  </a:lnTo>
                  <a:cubicBezTo>
                    <a:pt x="83988" y="2579803"/>
                    <a:pt x="62991" y="2617611"/>
                    <a:pt x="62991" y="2655420"/>
                  </a:cubicBezTo>
                  <a:cubicBezTo>
                    <a:pt x="62991" y="2693228"/>
                    <a:pt x="83568" y="2731037"/>
                    <a:pt x="124721" y="2767585"/>
                  </a:cubicBezTo>
                  <a:lnTo>
                    <a:pt x="377104" y="2993596"/>
                  </a:lnTo>
                  <a:cubicBezTo>
                    <a:pt x="414898" y="3027204"/>
                    <a:pt x="433795" y="3062072"/>
                    <a:pt x="433795" y="3097360"/>
                  </a:cubicBezTo>
                  <a:cubicBezTo>
                    <a:pt x="433795" y="3132648"/>
                    <a:pt x="414898" y="3167516"/>
                    <a:pt x="377104" y="3201123"/>
                  </a:cubicBezTo>
                  <a:lnTo>
                    <a:pt x="124721" y="3427134"/>
                  </a:lnTo>
                  <a:cubicBezTo>
                    <a:pt x="83988" y="3463682"/>
                    <a:pt x="62991" y="3501491"/>
                    <a:pt x="62991" y="3539299"/>
                  </a:cubicBezTo>
                  <a:cubicBezTo>
                    <a:pt x="62991" y="3577108"/>
                    <a:pt x="83568" y="3614917"/>
                    <a:pt x="124721" y="3651465"/>
                  </a:cubicBezTo>
                  <a:lnTo>
                    <a:pt x="377104" y="3877476"/>
                  </a:lnTo>
                  <a:cubicBezTo>
                    <a:pt x="414898" y="3911083"/>
                    <a:pt x="433795" y="3945952"/>
                    <a:pt x="433795" y="3981239"/>
                  </a:cubicBezTo>
                  <a:cubicBezTo>
                    <a:pt x="433795" y="4016527"/>
                    <a:pt x="414898"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67" name="Google Shape;1567;p25"/>
            <p:cNvSpPr/>
            <p:nvPr/>
          </p:nvSpPr>
          <p:spPr>
            <a:xfrm>
              <a:off x="5913981"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1" y="3654406"/>
                  </a:lnTo>
                  <a:cubicBezTo>
                    <a:pt x="81467" y="3617017"/>
                    <a:pt x="60471" y="3578789"/>
                    <a:pt x="60471" y="3540140"/>
                  </a:cubicBezTo>
                  <a:cubicBezTo>
                    <a:pt x="60471" y="3501491"/>
                    <a:pt x="81467" y="3462842"/>
                    <a:pt x="123041" y="3425874"/>
                  </a:cubicBezTo>
                  <a:lnTo>
                    <a:pt x="375424" y="3199863"/>
                  </a:lnTo>
                  <a:cubicBezTo>
                    <a:pt x="412379" y="3166675"/>
                    <a:pt x="431276" y="3132648"/>
                    <a:pt x="431276" y="3098620"/>
                  </a:cubicBezTo>
                  <a:cubicBezTo>
                    <a:pt x="431276" y="3064592"/>
                    <a:pt x="412379" y="3030144"/>
                    <a:pt x="375424" y="2997377"/>
                  </a:cubicBezTo>
                  <a:lnTo>
                    <a:pt x="123041" y="2771366"/>
                  </a:lnTo>
                  <a:cubicBezTo>
                    <a:pt x="81467" y="2733978"/>
                    <a:pt x="60471" y="2695749"/>
                    <a:pt x="60471" y="2657100"/>
                  </a:cubicBezTo>
                  <a:cubicBezTo>
                    <a:pt x="60471" y="2618451"/>
                    <a:pt x="81467" y="2579803"/>
                    <a:pt x="123041" y="2542834"/>
                  </a:cubicBezTo>
                  <a:lnTo>
                    <a:pt x="375424" y="2316823"/>
                  </a:lnTo>
                  <a:cubicBezTo>
                    <a:pt x="412379" y="2283636"/>
                    <a:pt x="431276" y="2249608"/>
                    <a:pt x="431276" y="2215581"/>
                  </a:cubicBezTo>
                  <a:cubicBezTo>
                    <a:pt x="431276" y="2181553"/>
                    <a:pt x="412379" y="2147105"/>
                    <a:pt x="375424" y="2114338"/>
                  </a:cubicBezTo>
                  <a:lnTo>
                    <a:pt x="123461" y="1888327"/>
                  </a:lnTo>
                  <a:cubicBezTo>
                    <a:pt x="81888" y="1850938"/>
                    <a:pt x="60891" y="1812709"/>
                    <a:pt x="60891" y="1774061"/>
                  </a:cubicBezTo>
                  <a:cubicBezTo>
                    <a:pt x="60891" y="1735412"/>
                    <a:pt x="81888" y="1696763"/>
                    <a:pt x="123461" y="1659795"/>
                  </a:cubicBezTo>
                  <a:lnTo>
                    <a:pt x="375844" y="1433784"/>
                  </a:lnTo>
                  <a:cubicBezTo>
                    <a:pt x="412798" y="1400596"/>
                    <a:pt x="431696" y="1366569"/>
                    <a:pt x="431696" y="1332541"/>
                  </a:cubicBezTo>
                  <a:cubicBezTo>
                    <a:pt x="431696" y="1298513"/>
                    <a:pt x="412798" y="1264066"/>
                    <a:pt x="375844" y="1231298"/>
                  </a:cubicBezTo>
                  <a:lnTo>
                    <a:pt x="123461" y="1005287"/>
                  </a:lnTo>
                  <a:cubicBezTo>
                    <a:pt x="81888" y="967899"/>
                    <a:pt x="60891" y="929670"/>
                    <a:pt x="60891" y="891021"/>
                  </a:cubicBezTo>
                  <a:cubicBezTo>
                    <a:pt x="60891" y="852373"/>
                    <a:pt x="81888" y="813724"/>
                    <a:pt x="123461" y="776755"/>
                  </a:cubicBezTo>
                  <a:lnTo>
                    <a:pt x="375844" y="550744"/>
                  </a:lnTo>
                  <a:cubicBezTo>
                    <a:pt x="412798" y="517557"/>
                    <a:pt x="431696" y="483529"/>
                    <a:pt x="431696" y="449502"/>
                  </a:cubicBezTo>
                  <a:cubicBezTo>
                    <a:pt x="431696" y="415474"/>
                    <a:pt x="412798" y="381026"/>
                    <a:pt x="375844" y="348259"/>
                  </a:cubicBezTo>
                  <a:lnTo>
                    <a:pt x="420" y="12183"/>
                  </a:lnTo>
                  <a:lnTo>
                    <a:pt x="146558" y="1260"/>
                  </a:lnTo>
                  <a:lnTo>
                    <a:pt x="146978" y="1680"/>
                  </a:lnTo>
                  <a:lnTo>
                    <a:pt x="519882" y="335656"/>
                  </a:lnTo>
                  <a:cubicBezTo>
                    <a:pt x="561456" y="373044"/>
                    <a:pt x="582453" y="411273"/>
                    <a:pt x="582453" y="449922"/>
                  </a:cubicBezTo>
                  <a:cubicBezTo>
                    <a:pt x="582453" y="488570"/>
                    <a:pt x="561456" y="527219"/>
                    <a:pt x="519882" y="564187"/>
                  </a:cubicBezTo>
                  <a:lnTo>
                    <a:pt x="267500" y="790199"/>
                  </a:lnTo>
                  <a:cubicBezTo>
                    <a:pt x="230545" y="823386"/>
                    <a:pt x="211648" y="857414"/>
                    <a:pt x="211648" y="891441"/>
                  </a:cubicBezTo>
                  <a:cubicBezTo>
                    <a:pt x="211648" y="925469"/>
                    <a:pt x="230545" y="959917"/>
                    <a:pt x="267500" y="992684"/>
                  </a:cubicBezTo>
                  <a:lnTo>
                    <a:pt x="519463" y="1216175"/>
                  </a:lnTo>
                  <a:cubicBezTo>
                    <a:pt x="561037" y="1253563"/>
                    <a:pt x="582033" y="1291792"/>
                    <a:pt x="582033" y="1330441"/>
                  </a:cubicBezTo>
                  <a:cubicBezTo>
                    <a:pt x="582033" y="1369089"/>
                    <a:pt x="561037" y="1407738"/>
                    <a:pt x="519463" y="1445126"/>
                  </a:cubicBezTo>
                  <a:lnTo>
                    <a:pt x="267080" y="1671137"/>
                  </a:lnTo>
                  <a:cubicBezTo>
                    <a:pt x="230125" y="1704325"/>
                    <a:pt x="211228" y="1738353"/>
                    <a:pt x="211228" y="1772380"/>
                  </a:cubicBezTo>
                  <a:cubicBezTo>
                    <a:pt x="211228" y="1806408"/>
                    <a:pt x="230125" y="1840856"/>
                    <a:pt x="267080" y="1873623"/>
                  </a:cubicBezTo>
                  <a:lnTo>
                    <a:pt x="519043" y="2099634"/>
                  </a:lnTo>
                  <a:cubicBezTo>
                    <a:pt x="560617" y="2137023"/>
                    <a:pt x="581614" y="2175251"/>
                    <a:pt x="581614" y="2213900"/>
                  </a:cubicBezTo>
                  <a:cubicBezTo>
                    <a:pt x="581614" y="2252549"/>
                    <a:pt x="560617" y="2291198"/>
                    <a:pt x="519043" y="2328586"/>
                  </a:cubicBezTo>
                  <a:lnTo>
                    <a:pt x="266660" y="2554597"/>
                  </a:lnTo>
                  <a:cubicBezTo>
                    <a:pt x="229706" y="2587785"/>
                    <a:pt x="210808" y="2621812"/>
                    <a:pt x="210808" y="2655840"/>
                  </a:cubicBezTo>
                  <a:cubicBezTo>
                    <a:pt x="210808" y="2689868"/>
                    <a:pt x="229706" y="2724315"/>
                    <a:pt x="266660" y="2757083"/>
                  </a:cubicBezTo>
                  <a:lnTo>
                    <a:pt x="519043" y="2983094"/>
                  </a:lnTo>
                  <a:cubicBezTo>
                    <a:pt x="560617" y="3020482"/>
                    <a:pt x="581614" y="3058711"/>
                    <a:pt x="581614" y="3097360"/>
                  </a:cubicBezTo>
                  <a:cubicBezTo>
                    <a:pt x="581614" y="3136008"/>
                    <a:pt x="560617" y="3174657"/>
                    <a:pt x="519043" y="3211625"/>
                  </a:cubicBezTo>
                  <a:lnTo>
                    <a:pt x="266660" y="3437636"/>
                  </a:lnTo>
                  <a:cubicBezTo>
                    <a:pt x="229706" y="3470824"/>
                    <a:pt x="210808" y="3504852"/>
                    <a:pt x="210808" y="3538880"/>
                  </a:cubicBezTo>
                  <a:cubicBezTo>
                    <a:pt x="210808" y="3572907"/>
                    <a:pt x="229706" y="3607355"/>
                    <a:pt x="266660" y="3640122"/>
                  </a:cubicBezTo>
                  <a:lnTo>
                    <a:pt x="519043" y="3866134"/>
                  </a:lnTo>
                  <a:cubicBezTo>
                    <a:pt x="560617" y="3903522"/>
                    <a:pt x="581614" y="3941751"/>
                    <a:pt x="581614" y="3980399"/>
                  </a:cubicBezTo>
                  <a:cubicBezTo>
                    <a:pt x="581614" y="4019048"/>
                    <a:pt x="560617" y="4057697"/>
                    <a:pt x="519043" y="4094665"/>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3" y="341957"/>
                  </a:lnTo>
                  <a:cubicBezTo>
                    <a:pt x="415318" y="375565"/>
                    <a:pt x="434215" y="410433"/>
                    <a:pt x="434215" y="445721"/>
                  </a:cubicBezTo>
                  <a:cubicBezTo>
                    <a:pt x="434215" y="481009"/>
                    <a:pt x="415318" y="515877"/>
                    <a:pt x="377523" y="549484"/>
                  </a:cubicBezTo>
                  <a:lnTo>
                    <a:pt x="125141" y="775495"/>
                  </a:lnTo>
                  <a:cubicBezTo>
                    <a:pt x="84407" y="812043"/>
                    <a:pt x="63410" y="849852"/>
                    <a:pt x="63410" y="887660"/>
                  </a:cubicBezTo>
                  <a:cubicBezTo>
                    <a:pt x="63410" y="925469"/>
                    <a:pt x="83988" y="963278"/>
                    <a:pt x="125141" y="999826"/>
                  </a:cubicBezTo>
                  <a:lnTo>
                    <a:pt x="377523" y="1225837"/>
                  </a:lnTo>
                  <a:cubicBezTo>
                    <a:pt x="415318" y="1259444"/>
                    <a:pt x="434215" y="1294312"/>
                    <a:pt x="434215" y="1329600"/>
                  </a:cubicBezTo>
                  <a:cubicBezTo>
                    <a:pt x="434215" y="1364888"/>
                    <a:pt x="415318" y="1399756"/>
                    <a:pt x="377523" y="1433364"/>
                  </a:cubicBezTo>
                  <a:lnTo>
                    <a:pt x="125141" y="1659375"/>
                  </a:lnTo>
                  <a:cubicBezTo>
                    <a:pt x="84407" y="1695923"/>
                    <a:pt x="63410" y="1733732"/>
                    <a:pt x="63410" y="1771540"/>
                  </a:cubicBezTo>
                  <a:cubicBezTo>
                    <a:pt x="63410" y="1809349"/>
                    <a:pt x="83988" y="1847157"/>
                    <a:pt x="125141" y="1883706"/>
                  </a:cubicBezTo>
                  <a:lnTo>
                    <a:pt x="377104" y="2109717"/>
                  </a:lnTo>
                  <a:cubicBezTo>
                    <a:pt x="414898" y="2143324"/>
                    <a:pt x="433795" y="2178192"/>
                    <a:pt x="433795" y="2213480"/>
                  </a:cubicBezTo>
                  <a:cubicBezTo>
                    <a:pt x="433795" y="2248768"/>
                    <a:pt x="414898" y="2283636"/>
                    <a:pt x="377104" y="2317243"/>
                  </a:cubicBezTo>
                  <a:lnTo>
                    <a:pt x="124721" y="2543255"/>
                  </a:lnTo>
                  <a:cubicBezTo>
                    <a:pt x="83988" y="2579803"/>
                    <a:pt x="62991" y="2617611"/>
                    <a:pt x="62991" y="2655420"/>
                  </a:cubicBezTo>
                  <a:cubicBezTo>
                    <a:pt x="62991" y="2693228"/>
                    <a:pt x="83567" y="2731037"/>
                    <a:pt x="124721" y="2767585"/>
                  </a:cubicBezTo>
                  <a:lnTo>
                    <a:pt x="377104" y="2993596"/>
                  </a:lnTo>
                  <a:cubicBezTo>
                    <a:pt x="414898" y="3027204"/>
                    <a:pt x="433795" y="3062072"/>
                    <a:pt x="433795" y="3097360"/>
                  </a:cubicBezTo>
                  <a:cubicBezTo>
                    <a:pt x="433795" y="3132648"/>
                    <a:pt x="414898" y="3167516"/>
                    <a:pt x="377104" y="3201123"/>
                  </a:cubicBezTo>
                  <a:lnTo>
                    <a:pt x="124721" y="3427134"/>
                  </a:lnTo>
                  <a:cubicBezTo>
                    <a:pt x="83988" y="3463682"/>
                    <a:pt x="62991" y="3501491"/>
                    <a:pt x="62991" y="3539299"/>
                  </a:cubicBezTo>
                  <a:cubicBezTo>
                    <a:pt x="62991" y="3577108"/>
                    <a:pt x="83567" y="3614917"/>
                    <a:pt x="124721" y="3651465"/>
                  </a:cubicBezTo>
                  <a:lnTo>
                    <a:pt x="377104" y="3877476"/>
                  </a:lnTo>
                  <a:cubicBezTo>
                    <a:pt x="414898" y="3911083"/>
                    <a:pt x="433795" y="3945952"/>
                    <a:pt x="433795" y="3981239"/>
                  </a:cubicBezTo>
                  <a:cubicBezTo>
                    <a:pt x="433795" y="4016527"/>
                    <a:pt x="414898"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68" name="Google Shape;1568;p25"/>
            <p:cNvSpPr/>
            <p:nvPr/>
          </p:nvSpPr>
          <p:spPr>
            <a:xfrm>
              <a:off x="6400688"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1" y="790199"/>
                  </a:lnTo>
                  <a:cubicBezTo>
                    <a:pt x="230546" y="823386"/>
                    <a:pt x="211649" y="857414"/>
                    <a:pt x="211649" y="891441"/>
                  </a:cubicBezTo>
                  <a:cubicBezTo>
                    <a:pt x="211649" y="925469"/>
                    <a:pt x="230546" y="959917"/>
                    <a:pt x="267501" y="992684"/>
                  </a:cubicBezTo>
                  <a:lnTo>
                    <a:pt x="519883" y="1218695"/>
                  </a:lnTo>
                  <a:cubicBezTo>
                    <a:pt x="561457" y="1256084"/>
                    <a:pt x="582454" y="1294312"/>
                    <a:pt x="582454" y="1332961"/>
                  </a:cubicBezTo>
                  <a:cubicBezTo>
                    <a:pt x="582454" y="1371610"/>
                    <a:pt x="561457" y="1410259"/>
                    <a:pt x="519883" y="1447647"/>
                  </a:cubicBezTo>
                  <a:lnTo>
                    <a:pt x="267501" y="1673658"/>
                  </a:lnTo>
                  <a:cubicBezTo>
                    <a:pt x="230546" y="1706846"/>
                    <a:pt x="211649" y="1740873"/>
                    <a:pt x="211649" y="1774901"/>
                  </a:cubicBezTo>
                  <a:cubicBezTo>
                    <a:pt x="211649" y="1808929"/>
                    <a:pt x="230546" y="1843376"/>
                    <a:pt x="267501" y="1876144"/>
                  </a:cubicBezTo>
                  <a:lnTo>
                    <a:pt x="519463" y="2102155"/>
                  </a:lnTo>
                  <a:cubicBezTo>
                    <a:pt x="561037" y="2139543"/>
                    <a:pt x="582034" y="2177772"/>
                    <a:pt x="582034" y="2216421"/>
                  </a:cubicBezTo>
                  <a:cubicBezTo>
                    <a:pt x="582034" y="2255069"/>
                    <a:pt x="561037" y="2293718"/>
                    <a:pt x="519463" y="2331107"/>
                  </a:cubicBezTo>
                  <a:lnTo>
                    <a:pt x="267081" y="2557118"/>
                  </a:lnTo>
                  <a:cubicBezTo>
                    <a:pt x="230126" y="2590305"/>
                    <a:pt x="211229" y="2624333"/>
                    <a:pt x="211229" y="2658360"/>
                  </a:cubicBezTo>
                  <a:cubicBezTo>
                    <a:pt x="211229" y="2692388"/>
                    <a:pt x="230126" y="2726836"/>
                    <a:pt x="267081" y="2759603"/>
                  </a:cubicBezTo>
                  <a:lnTo>
                    <a:pt x="519463" y="2985614"/>
                  </a:lnTo>
                  <a:cubicBezTo>
                    <a:pt x="561037" y="3023003"/>
                    <a:pt x="582034" y="3061232"/>
                    <a:pt x="582034" y="3099880"/>
                  </a:cubicBezTo>
                  <a:cubicBezTo>
                    <a:pt x="582034" y="3138529"/>
                    <a:pt x="561037" y="3177178"/>
                    <a:pt x="519463" y="3214146"/>
                  </a:cubicBezTo>
                  <a:lnTo>
                    <a:pt x="267081" y="3440157"/>
                  </a:lnTo>
                  <a:cubicBezTo>
                    <a:pt x="230126" y="3473345"/>
                    <a:pt x="211229" y="3507372"/>
                    <a:pt x="211229" y="3541400"/>
                  </a:cubicBezTo>
                  <a:cubicBezTo>
                    <a:pt x="211229" y="3575428"/>
                    <a:pt x="230126" y="3609875"/>
                    <a:pt x="267081" y="3642643"/>
                  </a:cubicBezTo>
                  <a:lnTo>
                    <a:pt x="519463" y="3868654"/>
                  </a:lnTo>
                  <a:cubicBezTo>
                    <a:pt x="561037" y="3906043"/>
                    <a:pt x="582034" y="3944271"/>
                    <a:pt x="582034" y="3982920"/>
                  </a:cubicBezTo>
                  <a:cubicBezTo>
                    <a:pt x="582034" y="4021569"/>
                    <a:pt x="561037" y="4060217"/>
                    <a:pt x="519463" y="4097186"/>
                  </a:cubicBezTo>
                  <a:lnTo>
                    <a:pt x="146138" y="4429901"/>
                  </a:lnTo>
                  <a:close/>
                  <a:moveTo>
                    <a:pt x="7139" y="4416458"/>
                  </a:moveTo>
                  <a:lnTo>
                    <a:pt x="144878" y="4426960"/>
                  </a:lnTo>
                  <a:lnTo>
                    <a:pt x="516944" y="4093405"/>
                  </a:lnTo>
                  <a:cubicBezTo>
                    <a:pt x="557677" y="4056856"/>
                    <a:pt x="578674" y="4019048"/>
                    <a:pt x="578674" y="3981239"/>
                  </a:cubicBezTo>
                  <a:cubicBezTo>
                    <a:pt x="578674" y="3943431"/>
                    <a:pt x="558097" y="3905622"/>
                    <a:pt x="516944" y="3869074"/>
                  </a:cubicBezTo>
                  <a:lnTo>
                    <a:pt x="264561" y="3643063"/>
                  </a:lnTo>
                  <a:cubicBezTo>
                    <a:pt x="226766" y="3609455"/>
                    <a:pt x="207869" y="3574588"/>
                    <a:pt x="207869" y="3539299"/>
                  </a:cubicBezTo>
                  <a:cubicBezTo>
                    <a:pt x="207869" y="3504011"/>
                    <a:pt x="226766" y="3469144"/>
                    <a:pt x="264561" y="3435536"/>
                  </a:cubicBezTo>
                  <a:lnTo>
                    <a:pt x="516944" y="3209525"/>
                  </a:lnTo>
                  <a:cubicBezTo>
                    <a:pt x="557677" y="3172977"/>
                    <a:pt x="578674" y="3135168"/>
                    <a:pt x="578674" y="3097360"/>
                  </a:cubicBezTo>
                  <a:cubicBezTo>
                    <a:pt x="578674" y="3059551"/>
                    <a:pt x="558097" y="3021743"/>
                    <a:pt x="516944" y="2985194"/>
                  </a:cubicBezTo>
                  <a:lnTo>
                    <a:pt x="264561" y="2759183"/>
                  </a:lnTo>
                  <a:cubicBezTo>
                    <a:pt x="226766" y="2725576"/>
                    <a:pt x="207869" y="2690708"/>
                    <a:pt x="207869" y="2655420"/>
                  </a:cubicBezTo>
                  <a:cubicBezTo>
                    <a:pt x="207869" y="2620132"/>
                    <a:pt x="226766" y="2585264"/>
                    <a:pt x="264561" y="2551657"/>
                  </a:cubicBezTo>
                  <a:lnTo>
                    <a:pt x="516944" y="2325645"/>
                  </a:lnTo>
                  <a:cubicBezTo>
                    <a:pt x="557677" y="2289097"/>
                    <a:pt x="578674" y="2251289"/>
                    <a:pt x="578674" y="2213480"/>
                  </a:cubicBezTo>
                  <a:cubicBezTo>
                    <a:pt x="578674" y="2175672"/>
                    <a:pt x="558097" y="2137863"/>
                    <a:pt x="516944" y="2101315"/>
                  </a:cubicBezTo>
                  <a:lnTo>
                    <a:pt x="264981" y="1875304"/>
                  </a:lnTo>
                  <a:cubicBezTo>
                    <a:pt x="227187" y="1841696"/>
                    <a:pt x="208289" y="1806828"/>
                    <a:pt x="208289" y="1771540"/>
                  </a:cubicBezTo>
                  <a:cubicBezTo>
                    <a:pt x="208289" y="1736252"/>
                    <a:pt x="227187"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7" y="957816"/>
                    <a:pt x="208289" y="922949"/>
                    <a:pt x="208289" y="887660"/>
                  </a:cubicBezTo>
                  <a:cubicBezTo>
                    <a:pt x="208289" y="852373"/>
                    <a:pt x="227187" y="817505"/>
                    <a:pt x="264981" y="783897"/>
                  </a:cubicBezTo>
                  <a:lnTo>
                    <a:pt x="517363" y="557886"/>
                  </a:lnTo>
                  <a:cubicBezTo>
                    <a:pt x="558097" y="521338"/>
                    <a:pt x="579094" y="483529"/>
                    <a:pt x="579094" y="445721"/>
                  </a:cubicBezTo>
                  <a:cubicBezTo>
                    <a:pt x="579094" y="407912"/>
                    <a:pt x="558517" y="370104"/>
                    <a:pt x="517363" y="333555"/>
                  </a:cubicBezTo>
                  <a:lnTo>
                    <a:pt x="145299"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8" y="812043"/>
                    <a:pt x="63411" y="849852"/>
                    <a:pt x="63411" y="887660"/>
                  </a:cubicBezTo>
                  <a:cubicBezTo>
                    <a:pt x="63411"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8" y="1695923"/>
                    <a:pt x="63411" y="1733732"/>
                    <a:pt x="63411" y="1771540"/>
                  </a:cubicBezTo>
                  <a:cubicBezTo>
                    <a:pt x="63411"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5142" y="2543675"/>
                  </a:lnTo>
                  <a:cubicBezTo>
                    <a:pt x="84408" y="2580223"/>
                    <a:pt x="63411" y="2618031"/>
                    <a:pt x="63411" y="2655840"/>
                  </a:cubicBezTo>
                  <a:cubicBezTo>
                    <a:pt x="63411" y="2693649"/>
                    <a:pt x="83988" y="2731457"/>
                    <a:pt x="125142" y="2768005"/>
                  </a:cubicBezTo>
                  <a:lnTo>
                    <a:pt x="377524" y="2994016"/>
                  </a:lnTo>
                  <a:cubicBezTo>
                    <a:pt x="415318" y="3027624"/>
                    <a:pt x="434216" y="3062492"/>
                    <a:pt x="434216" y="3097780"/>
                  </a:cubicBezTo>
                  <a:cubicBezTo>
                    <a:pt x="434216" y="3133068"/>
                    <a:pt x="415318" y="3167936"/>
                    <a:pt x="377524" y="3201543"/>
                  </a:cubicBezTo>
                  <a:lnTo>
                    <a:pt x="125142" y="3427554"/>
                  </a:lnTo>
                  <a:cubicBezTo>
                    <a:pt x="84408" y="3464102"/>
                    <a:pt x="63411" y="3501911"/>
                    <a:pt x="63411" y="3539719"/>
                  </a:cubicBezTo>
                  <a:cubicBezTo>
                    <a:pt x="63411" y="3577528"/>
                    <a:pt x="83988" y="3615337"/>
                    <a:pt x="125142" y="3651885"/>
                  </a:cubicBezTo>
                  <a:lnTo>
                    <a:pt x="377524" y="3877896"/>
                  </a:lnTo>
                  <a:cubicBezTo>
                    <a:pt x="415318" y="3911503"/>
                    <a:pt x="434216" y="3946372"/>
                    <a:pt x="434216" y="3981660"/>
                  </a:cubicBezTo>
                  <a:cubicBezTo>
                    <a:pt x="434216" y="4016947"/>
                    <a:pt x="415318" y="4051815"/>
                    <a:pt x="377524" y="408542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69" name="Google Shape;1569;p25"/>
            <p:cNvSpPr/>
            <p:nvPr/>
          </p:nvSpPr>
          <p:spPr>
            <a:xfrm>
              <a:off x="6887396"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1" y="790199"/>
                  </a:lnTo>
                  <a:cubicBezTo>
                    <a:pt x="230546" y="823386"/>
                    <a:pt x="211649" y="857414"/>
                    <a:pt x="211649" y="891441"/>
                  </a:cubicBezTo>
                  <a:cubicBezTo>
                    <a:pt x="211649" y="925469"/>
                    <a:pt x="230546" y="959917"/>
                    <a:pt x="267501" y="992684"/>
                  </a:cubicBezTo>
                  <a:lnTo>
                    <a:pt x="519883" y="1218695"/>
                  </a:lnTo>
                  <a:cubicBezTo>
                    <a:pt x="561457" y="1256084"/>
                    <a:pt x="582454" y="1294312"/>
                    <a:pt x="582454" y="1332961"/>
                  </a:cubicBezTo>
                  <a:cubicBezTo>
                    <a:pt x="582454" y="1371610"/>
                    <a:pt x="561457" y="1410259"/>
                    <a:pt x="519883" y="1447647"/>
                  </a:cubicBezTo>
                  <a:lnTo>
                    <a:pt x="267501" y="1673658"/>
                  </a:lnTo>
                  <a:cubicBezTo>
                    <a:pt x="230546" y="1706846"/>
                    <a:pt x="211649" y="1740873"/>
                    <a:pt x="211649" y="1774901"/>
                  </a:cubicBezTo>
                  <a:cubicBezTo>
                    <a:pt x="211649" y="1808929"/>
                    <a:pt x="230546" y="1843376"/>
                    <a:pt x="267501"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7" y="812043"/>
                    <a:pt x="63410" y="849852"/>
                    <a:pt x="63410" y="887660"/>
                  </a:cubicBezTo>
                  <a:cubicBezTo>
                    <a:pt x="63410"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7" y="1695923"/>
                    <a:pt x="63410" y="1733732"/>
                    <a:pt x="63410" y="1771540"/>
                  </a:cubicBezTo>
                  <a:cubicBezTo>
                    <a:pt x="63410"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4722" y="2543255"/>
                  </a:lnTo>
                  <a:cubicBezTo>
                    <a:pt x="83988" y="2579803"/>
                    <a:pt x="62991" y="2617611"/>
                    <a:pt x="62991" y="2655420"/>
                  </a:cubicBezTo>
                  <a:cubicBezTo>
                    <a:pt x="62991" y="2693228"/>
                    <a:pt x="83568" y="2731037"/>
                    <a:pt x="124722" y="2767585"/>
                  </a:cubicBezTo>
                  <a:lnTo>
                    <a:pt x="377104" y="2993596"/>
                  </a:lnTo>
                  <a:cubicBezTo>
                    <a:pt x="414899" y="3027204"/>
                    <a:pt x="433796" y="3062072"/>
                    <a:pt x="433796" y="3097360"/>
                  </a:cubicBezTo>
                  <a:cubicBezTo>
                    <a:pt x="433796" y="3132648"/>
                    <a:pt x="414899" y="3167516"/>
                    <a:pt x="377104" y="3201123"/>
                  </a:cubicBezTo>
                  <a:lnTo>
                    <a:pt x="124722" y="3427134"/>
                  </a:lnTo>
                  <a:cubicBezTo>
                    <a:pt x="83988" y="3463682"/>
                    <a:pt x="62991" y="3501491"/>
                    <a:pt x="62991" y="3539299"/>
                  </a:cubicBezTo>
                  <a:cubicBezTo>
                    <a:pt x="62991" y="3577108"/>
                    <a:pt x="83568" y="3614917"/>
                    <a:pt x="124722" y="3651465"/>
                  </a:cubicBezTo>
                  <a:lnTo>
                    <a:pt x="377104" y="3877476"/>
                  </a:lnTo>
                  <a:cubicBezTo>
                    <a:pt x="414899" y="3911083"/>
                    <a:pt x="433796" y="3945952"/>
                    <a:pt x="433796" y="3981239"/>
                  </a:cubicBezTo>
                  <a:cubicBezTo>
                    <a:pt x="433796" y="4016527"/>
                    <a:pt x="414899"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70" name="Google Shape;1570;p25"/>
            <p:cNvSpPr/>
            <p:nvPr/>
          </p:nvSpPr>
          <p:spPr>
            <a:xfrm>
              <a:off x="7374103"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6" y="373044"/>
                    <a:pt x="582453" y="411273"/>
                    <a:pt x="582453" y="449922"/>
                  </a:cubicBezTo>
                  <a:cubicBezTo>
                    <a:pt x="582453" y="488570"/>
                    <a:pt x="561456"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6" y="1256084"/>
                    <a:pt x="582453" y="1294312"/>
                    <a:pt x="582453" y="1332961"/>
                  </a:cubicBezTo>
                  <a:cubicBezTo>
                    <a:pt x="582453" y="1371610"/>
                    <a:pt x="561456"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7" y="812043"/>
                    <a:pt x="63410" y="849852"/>
                    <a:pt x="63410" y="887660"/>
                  </a:cubicBezTo>
                  <a:cubicBezTo>
                    <a:pt x="63410"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7" y="1695923"/>
                    <a:pt x="63410" y="1733732"/>
                    <a:pt x="63410" y="1771540"/>
                  </a:cubicBezTo>
                  <a:cubicBezTo>
                    <a:pt x="63410"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4721" y="2543255"/>
                  </a:lnTo>
                  <a:cubicBezTo>
                    <a:pt x="83988" y="2579803"/>
                    <a:pt x="62991" y="2617611"/>
                    <a:pt x="62991" y="2655420"/>
                  </a:cubicBezTo>
                  <a:cubicBezTo>
                    <a:pt x="62991" y="2693228"/>
                    <a:pt x="83568" y="2731037"/>
                    <a:pt x="124721" y="2767585"/>
                  </a:cubicBezTo>
                  <a:lnTo>
                    <a:pt x="377104" y="2993596"/>
                  </a:lnTo>
                  <a:cubicBezTo>
                    <a:pt x="414899" y="3027204"/>
                    <a:pt x="433796" y="3062072"/>
                    <a:pt x="433796" y="3097360"/>
                  </a:cubicBezTo>
                  <a:cubicBezTo>
                    <a:pt x="433796" y="3132648"/>
                    <a:pt x="414899" y="3167516"/>
                    <a:pt x="377104" y="3201123"/>
                  </a:cubicBezTo>
                  <a:lnTo>
                    <a:pt x="124721" y="3427134"/>
                  </a:lnTo>
                  <a:cubicBezTo>
                    <a:pt x="83988" y="3463682"/>
                    <a:pt x="62991" y="3501491"/>
                    <a:pt x="62991" y="3539299"/>
                  </a:cubicBezTo>
                  <a:cubicBezTo>
                    <a:pt x="62991" y="3577108"/>
                    <a:pt x="83568" y="3614917"/>
                    <a:pt x="124721" y="3651465"/>
                  </a:cubicBezTo>
                  <a:lnTo>
                    <a:pt x="377104" y="3877476"/>
                  </a:lnTo>
                  <a:cubicBezTo>
                    <a:pt x="414899" y="3911083"/>
                    <a:pt x="433796" y="3945952"/>
                    <a:pt x="433796" y="3981239"/>
                  </a:cubicBezTo>
                  <a:cubicBezTo>
                    <a:pt x="433796" y="4016527"/>
                    <a:pt x="414899"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571" name="Google Shape;1571;p25"/>
          <p:cNvSpPr txBox="1"/>
          <p:nvPr>
            <p:ph type="ctrTitle"/>
          </p:nvPr>
        </p:nvSpPr>
        <p:spPr>
          <a:xfrm>
            <a:off x="1175550" y="1492725"/>
            <a:ext cx="6792900" cy="1672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191919"/>
              </a:buClr>
              <a:buSzPts val="5200"/>
              <a:buNone/>
              <a:defRPr sz="4800">
                <a:solidFill>
                  <a:schemeClr val="lt2"/>
                </a:solidFill>
              </a:defRPr>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p:txBody>
      </p:sp>
      <p:sp>
        <p:nvSpPr>
          <p:cNvPr id="1572" name="Google Shape;1572;p25"/>
          <p:cNvSpPr txBox="1"/>
          <p:nvPr>
            <p:ph idx="1" type="subTitle"/>
          </p:nvPr>
        </p:nvSpPr>
        <p:spPr>
          <a:xfrm>
            <a:off x="1175550" y="3257175"/>
            <a:ext cx="6792900" cy="39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73" name="Shape 1573"/>
        <p:cNvGrpSpPr/>
        <p:nvPr/>
      </p:nvGrpSpPr>
      <p:grpSpPr>
        <a:xfrm>
          <a:off x="0" y="0"/>
          <a:ext cx="0" cy="0"/>
          <a:chOff x="0" y="0"/>
          <a:chExt cx="0" cy="0"/>
        </a:xfrm>
      </p:grpSpPr>
      <p:grpSp>
        <p:nvGrpSpPr>
          <p:cNvPr id="1574" name="Google Shape;1574;p26"/>
          <p:cNvGrpSpPr/>
          <p:nvPr/>
        </p:nvGrpSpPr>
        <p:grpSpPr>
          <a:xfrm flipH="1">
            <a:off x="957220" y="539456"/>
            <a:ext cx="7229561" cy="4064588"/>
            <a:chOff x="73489" y="1188045"/>
            <a:chExt cx="7883067" cy="4432001"/>
          </a:xfrm>
        </p:grpSpPr>
        <p:sp>
          <p:nvSpPr>
            <p:cNvPr id="1575" name="Google Shape;1575;p26"/>
            <p:cNvSpPr/>
            <p:nvPr/>
          </p:nvSpPr>
          <p:spPr>
            <a:xfrm>
              <a:off x="73489" y="1188885"/>
              <a:ext cx="582453" cy="4431160"/>
            </a:xfrm>
            <a:custGeom>
              <a:rect b="b" l="l" r="r" t="t"/>
              <a:pathLst>
                <a:path extrusionOk="0" h="4431160" w="582453">
                  <a:moveTo>
                    <a:pt x="146558" y="4431161"/>
                  </a:moveTo>
                  <a:lnTo>
                    <a:pt x="145718" y="4431161"/>
                  </a:lnTo>
                  <a:lnTo>
                    <a:pt x="0" y="4420239"/>
                  </a:lnTo>
                  <a:lnTo>
                    <a:pt x="375424" y="4084163"/>
                  </a:lnTo>
                  <a:cubicBezTo>
                    <a:pt x="412379" y="4050975"/>
                    <a:pt x="431276" y="4016947"/>
                    <a:pt x="431276" y="3982920"/>
                  </a:cubicBezTo>
                  <a:cubicBezTo>
                    <a:pt x="431276" y="3948892"/>
                    <a:pt x="412379" y="3914444"/>
                    <a:pt x="375424" y="3881677"/>
                  </a:cubicBezTo>
                  <a:lnTo>
                    <a:pt x="123042" y="3655666"/>
                  </a:lnTo>
                  <a:cubicBezTo>
                    <a:pt x="81888" y="3617857"/>
                    <a:pt x="60891" y="3579629"/>
                    <a:pt x="60891" y="3540560"/>
                  </a:cubicBezTo>
                  <a:cubicBezTo>
                    <a:pt x="60891" y="3501491"/>
                    <a:pt x="81888" y="3463262"/>
                    <a:pt x="123462" y="3426294"/>
                  </a:cubicBezTo>
                  <a:lnTo>
                    <a:pt x="375844" y="3200283"/>
                  </a:lnTo>
                  <a:cubicBezTo>
                    <a:pt x="412799" y="3167095"/>
                    <a:pt x="431696" y="3133068"/>
                    <a:pt x="431696" y="3099040"/>
                  </a:cubicBezTo>
                  <a:cubicBezTo>
                    <a:pt x="431696" y="3065012"/>
                    <a:pt x="412799" y="3030565"/>
                    <a:pt x="375844" y="2997797"/>
                  </a:cubicBezTo>
                  <a:lnTo>
                    <a:pt x="123462" y="2771786"/>
                  </a:lnTo>
                  <a:cubicBezTo>
                    <a:pt x="81888" y="2734398"/>
                    <a:pt x="60891" y="2696169"/>
                    <a:pt x="60891" y="2657520"/>
                  </a:cubicBezTo>
                  <a:cubicBezTo>
                    <a:pt x="60891" y="2618872"/>
                    <a:pt x="81888" y="2580223"/>
                    <a:pt x="123462" y="2543254"/>
                  </a:cubicBezTo>
                  <a:lnTo>
                    <a:pt x="375844" y="2317243"/>
                  </a:lnTo>
                  <a:cubicBezTo>
                    <a:pt x="412799" y="2284056"/>
                    <a:pt x="431696" y="2250028"/>
                    <a:pt x="431696" y="2216001"/>
                  </a:cubicBezTo>
                  <a:cubicBezTo>
                    <a:pt x="431696" y="2181973"/>
                    <a:pt x="412799" y="2147525"/>
                    <a:pt x="375844" y="2114758"/>
                  </a:cubicBezTo>
                  <a:lnTo>
                    <a:pt x="123882" y="1888747"/>
                  </a:lnTo>
                  <a:cubicBezTo>
                    <a:pt x="82308" y="1851358"/>
                    <a:pt x="61311" y="1813130"/>
                    <a:pt x="61311" y="1774481"/>
                  </a:cubicBezTo>
                  <a:cubicBezTo>
                    <a:pt x="61311" y="1735832"/>
                    <a:pt x="82308" y="1697183"/>
                    <a:pt x="123882" y="1660215"/>
                  </a:cubicBezTo>
                  <a:lnTo>
                    <a:pt x="376264" y="1434204"/>
                  </a:lnTo>
                  <a:cubicBezTo>
                    <a:pt x="413219" y="1401017"/>
                    <a:pt x="432116" y="1366989"/>
                    <a:pt x="432116" y="1332961"/>
                  </a:cubicBezTo>
                  <a:cubicBezTo>
                    <a:pt x="432116" y="1298933"/>
                    <a:pt x="413219" y="1264486"/>
                    <a:pt x="376264" y="1231718"/>
                  </a:cubicBezTo>
                  <a:lnTo>
                    <a:pt x="123882" y="1005707"/>
                  </a:lnTo>
                  <a:cubicBezTo>
                    <a:pt x="81888" y="967058"/>
                    <a:pt x="60891" y="928830"/>
                    <a:pt x="60891" y="889761"/>
                  </a:cubicBezTo>
                  <a:cubicBezTo>
                    <a:pt x="60891" y="851112"/>
                    <a:pt x="81888" y="812464"/>
                    <a:pt x="123462" y="775495"/>
                  </a:cubicBezTo>
                  <a:lnTo>
                    <a:pt x="375844" y="549484"/>
                  </a:lnTo>
                  <a:cubicBezTo>
                    <a:pt x="412799" y="516297"/>
                    <a:pt x="431696" y="482269"/>
                    <a:pt x="431696" y="448241"/>
                  </a:cubicBezTo>
                  <a:cubicBezTo>
                    <a:pt x="431696" y="414214"/>
                    <a:pt x="412799" y="379766"/>
                    <a:pt x="375844" y="346998"/>
                  </a:cubicBezTo>
                  <a:lnTo>
                    <a:pt x="420" y="10922"/>
                  </a:lnTo>
                  <a:lnTo>
                    <a:pt x="146558" y="0"/>
                  </a:lnTo>
                  <a:lnTo>
                    <a:pt x="146978" y="420"/>
                  </a:lnTo>
                  <a:lnTo>
                    <a:pt x="519883" y="334396"/>
                  </a:lnTo>
                  <a:cubicBezTo>
                    <a:pt x="561457" y="371784"/>
                    <a:pt x="582453" y="410013"/>
                    <a:pt x="582453" y="448661"/>
                  </a:cubicBezTo>
                  <a:cubicBezTo>
                    <a:pt x="582453" y="487310"/>
                    <a:pt x="561457" y="525959"/>
                    <a:pt x="519883" y="562927"/>
                  </a:cubicBezTo>
                  <a:lnTo>
                    <a:pt x="267500" y="788938"/>
                  </a:lnTo>
                  <a:cubicBezTo>
                    <a:pt x="230546" y="822126"/>
                    <a:pt x="211649" y="856153"/>
                    <a:pt x="211649" y="890181"/>
                  </a:cubicBezTo>
                  <a:cubicBezTo>
                    <a:pt x="211649" y="924209"/>
                    <a:pt x="230546" y="958657"/>
                    <a:pt x="267500" y="991424"/>
                  </a:cubicBezTo>
                  <a:lnTo>
                    <a:pt x="519883" y="1217435"/>
                  </a:lnTo>
                  <a:cubicBezTo>
                    <a:pt x="561457" y="1254823"/>
                    <a:pt x="582453" y="1293052"/>
                    <a:pt x="582453" y="1331701"/>
                  </a:cubicBezTo>
                  <a:cubicBezTo>
                    <a:pt x="582453" y="1370350"/>
                    <a:pt x="561457" y="1408998"/>
                    <a:pt x="519883" y="1446387"/>
                  </a:cubicBezTo>
                  <a:lnTo>
                    <a:pt x="267500" y="1672398"/>
                  </a:lnTo>
                  <a:cubicBezTo>
                    <a:pt x="230546" y="1705585"/>
                    <a:pt x="211649" y="1739613"/>
                    <a:pt x="211649" y="1773641"/>
                  </a:cubicBezTo>
                  <a:cubicBezTo>
                    <a:pt x="211649" y="1807668"/>
                    <a:pt x="230546" y="1842116"/>
                    <a:pt x="267500" y="1874884"/>
                  </a:cubicBezTo>
                  <a:lnTo>
                    <a:pt x="519463" y="2100895"/>
                  </a:lnTo>
                  <a:cubicBezTo>
                    <a:pt x="561037" y="2138283"/>
                    <a:pt x="582034" y="2176512"/>
                    <a:pt x="582034" y="2215160"/>
                  </a:cubicBezTo>
                  <a:cubicBezTo>
                    <a:pt x="582034" y="2253809"/>
                    <a:pt x="561037" y="2292458"/>
                    <a:pt x="519463" y="2329846"/>
                  </a:cubicBezTo>
                  <a:lnTo>
                    <a:pt x="267080" y="2555857"/>
                  </a:lnTo>
                  <a:cubicBezTo>
                    <a:pt x="230126" y="2589045"/>
                    <a:pt x="211229" y="2623072"/>
                    <a:pt x="211229" y="2657100"/>
                  </a:cubicBezTo>
                  <a:cubicBezTo>
                    <a:pt x="211229" y="2691128"/>
                    <a:pt x="230126" y="2725576"/>
                    <a:pt x="267080" y="2758343"/>
                  </a:cubicBezTo>
                  <a:lnTo>
                    <a:pt x="519463" y="2984354"/>
                  </a:lnTo>
                  <a:cubicBezTo>
                    <a:pt x="561037" y="3021743"/>
                    <a:pt x="582034" y="3059971"/>
                    <a:pt x="582034" y="3098620"/>
                  </a:cubicBezTo>
                  <a:cubicBezTo>
                    <a:pt x="582034" y="3137269"/>
                    <a:pt x="561037" y="3175917"/>
                    <a:pt x="519463" y="3212886"/>
                  </a:cubicBezTo>
                  <a:lnTo>
                    <a:pt x="267080" y="3438897"/>
                  </a:lnTo>
                  <a:cubicBezTo>
                    <a:pt x="230126" y="3472084"/>
                    <a:pt x="211229" y="3506112"/>
                    <a:pt x="211229" y="3540140"/>
                  </a:cubicBezTo>
                  <a:cubicBezTo>
                    <a:pt x="211229" y="3574167"/>
                    <a:pt x="230126" y="3608615"/>
                    <a:pt x="267080" y="3641383"/>
                  </a:cubicBezTo>
                  <a:lnTo>
                    <a:pt x="519463" y="3867394"/>
                  </a:lnTo>
                  <a:cubicBezTo>
                    <a:pt x="561037" y="3904782"/>
                    <a:pt x="582034" y="3943011"/>
                    <a:pt x="582034" y="3981659"/>
                  </a:cubicBezTo>
                  <a:cubicBezTo>
                    <a:pt x="582034" y="4020308"/>
                    <a:pt x="561037" y="4058957"/>
                    <a:pt x="519463" y="4095925"/>
                  </a:cubicBezTo>
                  <a:lnTo>
                    <a:pt x="146558" y="4431161"/>
                  </a:lnTo>
                  <a:close/>
                  <a:moveTo>
                    <a:pt x="7559" y="4417718"/>
                  </a:moveTo>
                  <a:lnTo>
                    <a:pt x="145298" y="4428221"/>
                  </a:lnTo>
                  <a:lnTo>
                    <a:pt x="517363" y="4094665"/>
                  </a:lnTo>
                  <a:cubicBezTo>
                    <a:pt x="558097" y="4058116"/>
                    <a:pt x="579094" y="4020308"/>
                    <a:pt x="579094" y="3982499"/>
                  </a:cubicBezTo>
                  <a:cubicBezTo>
                    <a:pt x="579094" y="3944691"/>
                    <a:pt x="558517" y="3906882"/>
                    <a:pt x="517363" y="3870334"/>
                  </a:cubicBezTo>
                  <a:lnTo>
                    <a:pt x="264981" y="3644323"/>
                  </a:lnTo>
                  <a:cubicBezTo>
                    <a:pt x="227186" y="3610716"/>
                    <a:pt x="208289" y="3575848"/>
                    <a:pt x="208289" y="3540560"/>
                  </a:cubicBezTo>
                  <a:cubicBezTo>
                    <a:pt x="208289" y="3505272"/>
                    <a:pt x="227186" y="3470404"/>
                    <a:pt x="264981" y="3436796"/>
                  </a:cubicBezTo>
                  <a:lnTo>
                    <a:pt x="517363" y="3210785"/>
                  </a:lnTo>
                  <a:cubicBezTo>
                    <a:pt x="558097" y="3174237"/>
                    <a:pt x="579094" y="3136428"/>
                    <a:pt x="579094" y="3098620"/>
                  </a:cubicBezTo>
                  <a:cubicBezTo>
                    <a:pt x="579094" y="3060811"/>
                    <a:pt x="558517" y="3023003"/>
                    <a:pt x="517363" y="2986455"/>
                  </a:cubicBezTo>
                  <a:lnTo>
                    <a:pt x="264981" y="2760444"/>
                  </a:lnTo>
                  <a:cubicBezTo>
                    <a:pt x="227186" y="2726836"/>
                    <a:pt x="208289" y="2691968"/>
                    <a:pt x="208289" y="2656680"/>
                  </a:cubicBezTo>
                  <a:cubicBezTo>
                    <a:pt x="208289" y="2621392"/>
                    <a:pt x="227186" y="2586524"/>
                    <a:pt x="264981" y="2552917"/>
                  </a:cubicBezTo>
                  <a:lnTo>
                    <a:pt x="517363" y="2326906"/>
                  </a:lnTo>
                  <a:cubicBezTo>
                    <a:pt x="558097" y="2290358"/>
                    <a:pt x="579094" y="2252549"/>
                    <a:pt x="579094" y="2214740"/>
                  </a:cubicBezTo>
                  <a:cubicBezTo>
                    <a:pt x="579094" y="2176932"/>
                    <a:pt x="558517" y="2139123"/>
                    <a:pt x="517363" y="2102575"/>
                  </a:cubicBezTo>
                  <a:lnTo>
                    <a:pt x="265401" y="1876564"/>
                  </a:lnTo>
                  <a:cubicBezTo>
                    <a:pt x="227606" y="1842956"/>
                    <a:pt x="208709" y="1808088"/>
                    <a:pt x="208709" y="1772801"/>
                  </a:cubicBezTo>
                  <a:cubicBezTo>
                    <a:pt x="208709" y="1737512"/>
                    <a:pt x="227606" y="1702645"/>
                    <a:pt x="265401" y="1669037"/>
                  </a:cubicBezTo>
                  <a:lnTo>
                    <a:pt x="517783" y="1443026"/>
                  </a:lnTo>
                  <a:cubicBezTo>
                    <a:pt x="558517" y="1406478"/>
                    <a:pt x="579514" y="1368669"/>
                    <a:pt x="579514" y="1330861"/>
                  </a:cubicBezTo>
                  <a:cubicBezTo>
                    <a:pt x="579514" y="1293052"/>
                    <a:pt x="558937" y="1255244"/>
                    <a:pt x="517783" y="1218695"/>
                  </a:cubicBezTo>
                  <a:lnTo>
                    <a:pt x="265401" y="992684"/>
                  </a:lnTo>
                  <a:cubicBezTo>
                    <a:pt x="227606" y="959077"/>
                    <a:pt x="208709" y="924209"/>
                    <a:pt x="208709" y="888921"/>
                  </a:cubicBezTo>
                  <a:cubicBezTo>
                    <a:pt x="208709" y="853633"/>
                    <a:pt x="227606" y="818765"/>
                    <a:pt x="265401" y="785157"/>
                  </a:cubicBezTo>
                  <a:lnTo>
                    <a:pt x="517783" y="559146"/>
                  </a:lnTo>
                  <a:cubicBezTo>
                    <a:pt x="558517" y="522598"/>
                    <a:pt x="579514" y="484790"/>
                    <a:pt x="579514" y="446981"/>
                  </a:cubicBezTo>
                  <a:cubicBezTo>
                    <a:pt x="579514" y="409172"/>
                    <a:pt x="558937" y="371364"/>
                    <a:pt x="517783" y="334816"/>
                  </a:cubicBezTo>
                  <a:lnTo>
                    <a:pt x="145718" y="1260"/>
                  </a:lnTo>
                  <a:lnTo>
                    <a:pt x="7979" y="11763"/>
                  </a:lnTo>
                  <a:lnTo>
                    <a:pt x="377944" y="343218"/>
                  </a:lnTo>
                  <a:cubicBezTo>
                    <a:pt x="415738" y="376825"/>
                    <a:pt x="434635" y="411693"/>
                    <a:pt x="434635" y="446981"/>
                  </a:cubicBezTo>
                  <a:cubicBezTo>
                    <a:pt x="434635" y="482269"/>
                    <a:pt x="415738" y="517137"/>
                    <a:pt x="377944" y="550744"/>
                  </a:cubicBezTo>
                  <a:lnTo>
                    <a:pt x="125561" y="776756"/>
                  </a:lnTo>
                  <a:cubicBezTo>
                    <a:pt x="84827" y="814144"/>
                    <a:pt x="63831" y="851952"/>
                    <a:pt x="63831" y="889761"/>
                  </a:cubicBezTo>
                  <a:cubicBezTo>
                    <a:pt x="63831" y="927570"/>
                    <a:pt x="84407" y="965378"/>
                    <a:pt x="125561" y="1001926"/>
                  </a:cubicBezTo>
                  <a:lnTo>
                    <a:pt x="377944" y="1227937"/>
                  </a:lnTo>
                  <a:cubicBezTo>
                    <a:pt x="415738" y="1261545"/>
                    <a:pt x="434635" y="1296413"/>
                    <a:pt x="434635" y="1331701"/>
                  </a:cubicBezTo>
                  <a:cubicBezTo>
                    <a:pt x="434635" y="1366989"/>
                    <a:pt x="415738" y="1401857"/>
                    <a:pt x="377944" y="1435464"/>
                  </a:cubicBezTo>
                  <a:lnTo>
                    <a:pt x="125561" y="1661475"/>
                  </a:lnTo>
                  <a:cubicBezTo>
                    <a:pt x="84827" y="1698024"/>
                    <a:pt x="63831" y="1735832"/>
                    <a:pt x="63831" y="1773641"/>
                  </a:cubicBezTo>
                  <a:cubicBezTo>
                    <a:pt x="63831" y="1811449"/>
                    <a:pt x="84407" y="1849258"/>
                    <a:pt x="125561" y="1885806"/>
                  </a:cubicBezTo>
                  <a:lnTo>
                    <a:pt x="377524" y="2111817"/>
                  </a:lnTo>
                  <a:cubicBezTo>
                    <a:pt x="415318" y="2145425"/>
                    <a:pt x="434215" y="2180293"/>
                    <a:pt x="434215" y="2215580"/>
                  </a:cubicBezTo>
                  <a:cubicBezTo>
                    <a:pt x="434215" y="2250869"/>
                    <a:pt x="415318" y="2285736"/>
                    <a:pt x="377524" y="2319344"/>
                  </a:cubicBezTo>
                  <a:lnTo>
                    <a:pt x="125561" y="2544935"/>
                  </a:lnTo>
                  <a:cubicBezTo>
                    <a:pt x="84827" y="2581483"/>
                    <a:pt x="63831" y="2619292"/>
                    <a:pt x="63831" y="2657100"/>
                  </a:cubicBezTo>
                  <a:cubicBezTo>
                    <a:pt x="63831" y="2694909"/>
                    <a:pt x="84407" y="2732717"/>
                    <a:pt x="125561" y="2769266"/>
                  </a:cubicBezTo>
                  <a:lnTo>
                    <a:pt x="377944" y="2995277"/>
                  </a:lnTo>
                  <a:cubicBezTo>
                    <a:pt x="415738" y="3028884"/>
                    <a:pt x="434635" y="3063752"/>
                    <a:pt x="434635" y="3099040"/>
                  </a:cubicBezTo>
                  <a:cubicBezTo>
                    <a:pt x="434635" y="3134328"/>
                    <a:pt x="415738" y="3169196"/>
                    <a:pt x="377944" y="3202803"/>
                  </a:cubicBezTo>
                  <a:lnTo>
                    <a:pt x="125561" y="3428815"/>
                  </a:lnTo>
                  <a:cubicBezTo>
                    <a:pt x="84827" y="3464943"/>
                    <a:pt x="63831" y="3502751"/>
                    <a:pt x="63831" y="3540560"/>
                  </a:cubicBezTo>
                  <a:cubicBezTo>
                    <a:pt x="63831" y="3578368"/>
                    <a:pt x="84407" y="3616177"/>
                    <a:pt x="125561" y="3652725"/>
                  </a:cubicBezTo>
                  <a:lnTo>
                    <a:pt x="377944" y="3878736"/>
                  </a:lnTo>
                  <a:cubicBezTo>
                    <a:pt x="415738" y="3912344"/>
                    <a:pt x="434635" y="3947212"/>
                    <a:pt x="434635" y="3982499"/>
                  </a:cubicBezTo>
                  <a:cubicBezTo>
                    <a:pt x="434635" y="4017787"/>
                    <a:pt x="415738" y="4052656"/>
                    <a:pt x="377944" y="4086263"/>
                  </a:cubicBezTo>
                  <a:lnTo>
                    <a:pt x="7559" y="441771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76" name="Google Shape;1576;p26"/>
            <p:cNvSpPr/>
            <p:nvPr/>
          </p:nvSpPr>
          <p:spPr>
            <a:xfrm>
              <a:off x="560196" y="1191406"/>
              <a:ext cx="582453" cy="4428640"/>
            </a:xfrm>
            <a:custGeom>
              <a:rect b="b" l="l" r="r" t="t"/>
              <a:pathLst>
                <a:path extrusionOk="0" h="4428640" w="582453">
                  <a:moveTo>
                    <a:pt x="146558" y="4428640"/>
                  </a:moveTo>
                  <a:lnTo>
                    <a:pt x="145718" y="4428640"/>
                  </a:lnTo>
                  <a:lnTo>
                    <a:pt x="0" y="4417718"/>
                  </a:lnTo>
                  <a:lnTo>
                    <a:pt x="375424" y="4081642"/>
                  </a:lnTo>
                  <a:cubicBezTo>
                    <a:pt x="412379" y="4048454"/>
                    <a:pt x="431276" y="4014427"/>
                    <a:pt x="431276" y="3980399"/>
                  </a:cubicBezTo>
                  <a:cubicBezTo>
                    <a:pt x="431276" y="3946371"/>
                    <a:pt x="412379" y="3911924"/>
                    <a:pt x="375424" y="3879156"/>
                  </a:cubicBezTo>
                  <a:lnTo>
                    <a:pt x="123042" y="3653145"/>
                  </a:lnTo>
                  <a:cubicBezTo>
                    <a:pt x="81468" y="3615757"/>
                    <a:pt x="60471" y="3577528"/>
                    <a:pt x="60471" y="3538879"/>
                  </a:cubicBezTo>
                  <a:cubicBezTo>
                    <a:pt x="60471" y="3500231"/>
                    <a:pt x="81468" y="3461582"/>
                    <a:pt x="123042" y="3424614"/>
                  </a:cubicBezTo>
                  <a:lnTo>
                    <a:pt x="375424" y="3198603"/>
                  </a:lnTo>
                  <a:cubicBezTo>
                    <a:pt x="412379" y="3165415"/>
                    <a:pt x="431276" y="3131387"/>
                    <a:pt x="431276" y="3097360"/>
                  </a:cubicBezTo>
                  <a:cubicBezTo>
                    <a:pt x="431276" y="3063332"/>
                    <a:pt x="412379" y="3028884"/>
                    <a:pt x="375424" y="2996117"/>
                  </a:cubicBezTo>
                  <a:lnTo>
                    <a:pt x="123042" y="2770106"/>
                  </a:lnTo>
                  <a:cubicBezTo>
                    <a:pt x="81468" y="2732717"/>
                    <a:pt x="60471" y="2694489"/>
                    <a:pt x="60471" y="2655840"/>
                  </a:cubicBezTo>
                  <a:cubicBezTo>
                    <a:pt x="60471" y="2617191"/>
                    <a:pt x="81468" y="2578542"/>
                    <a:pt x="123042" y="2541574"/>
                  </a:cubicBezTo>
                  <a:lnTo>
                    <a:pt x="375424" y="2315563"/>
                  </a:lnTo>
                  <a:cubicBezTo>
                    <a:pt x="412379" y="2282375"/>
                    <a:pt x="431276" y="2248348"/>
                    <a:pt x="431276" y="2214320"/>
                  </a:cubicBezTo>
                  <a:cubicBezTo>
                    <a:pt x="431276" y="2180292"/>
                    <a:pt x="412379" y="2145845"/>
                    <a:pt x="375424" y="2113077"/>
                  </a:cubicBezTo>
                  <a:lnTo>
                    <a:pt x="123462" y="1887066"/>
                  </a:lnTo>
                  <a:cubicBezTo>
                    <a:pt x="81888" y="1849678"/>
                    <a:pt x="60891" y="1811449"/>
                    <a:pt x="60891" y="1772800"/>
                  </a:cubicBezTo>
                  <a:cubicBezTo>
                    <a:pt x="60891" y="1734152"/>
                    <a:pt x="81888" y="1695503"/>
                    <a:pt x="123462" y="1658535"/>
                  </a:cubicBezTo>
                  <a:lnTo>
                    <a:pt x="375844" y="1432524"/>
                  </a:lnTo>
                  <a:cubicBezTo>
                    <a:pt x="412799" y="1399336"/>
                    <a:pt x="431696" y="1365308"/>
                    <a:pt x="431696" y="1331281"/>
                  </a:cubicBezTo>
                  <a:cubicBezTo>
                    <a:pt x="431696" y="1297253"/>
                    <a:pt x="412799" y="1262805"/>
                    <a:pt x="375844" y="1230038"/>
                  </a:cubicBezTo>
                  <a:lnTo>
                    <a:pt x="123462" y="1004027"/>
                  </a:lnTo>
                  <a:cubicBezTo>
                    <a:pt x="81888" y="966638"/>
                    <a:pt x="60891" y="928410"/>
                    <a:pt x="60891" y="889761"/>
                  </a:cubicBezTo>
                  <a:cubicBezTo>
                    <a:pt x="60891" y="851112"/>
                    <a:pt x="81888" y="812464"/>
                    <a:pt x="123462" y="775495"/>
                  </a:cubicBezTo>
                  <a:lnTo>
                    <a:pt x="375844" y="549484"/>
                  </a:lnTo>
                  <a:cubicBezTo>
                    <a:pt x="412799" y="516297"/>
                    <a:pt x="431696" y="482269"/>
                    <a:pt x="431696" y="448241"/>
                  </a:cubicBezTo>
                  <a:cubicBezTo>
                    <a:pt x="431696" y="414214"/>
                    <a:pt x="412799" y="379766"/>
                    <a:pt x="375844" y="346998"/>
                  </a:cubicBezTo>
                  <a:lnTo>
                    <a:pt x="420" y="10922"/>
                  </a:lnTo>
                  <a:lnTo>
                    <a:pt x="146558" y="0"/>
                  </a:lnTo>
                  <a:lnTo>
                    <a:pt x="146978" y="420"/>
                  </a:lnTo>
                  <a:lnTo>
                    <a:pt x="519883" y="334396"/>
                  </a:lnTo>
                  <a:cubicBezTo>
                    <a:pt x="561457" y="371784"/>
                    <a:pt x="582454" y="410013"/>
                    <a:pt x="582454" y="448661"/>
                  </a:cubicBezTo>
                  <a:cubicBezTo>
                    <a:pt x="582454" y="487310"/>
                    <a:pt x="561457" y="525959"/>
                    <a:pt x="519883" y="562927"/>
                  </a:cubicBezTo>
                  <a:lnTo>
                    <a:pt x="267500" y="788938"/>
                  </a:lnTo>
                  <a:cubicBezTo>
                    <a:pt x="230546" y="822126"/>
                    <a:pt x="211649" y="856153"/>
                    <a:pt x="211649" y="890181"/>
                  </a:cubicBezTo>
                  <a:cubicBezTo>
                    <a:pt x="211649" y="924209"/>
                    <a:pt x="230546" y="958657"/>
                    <a:pt x="267500" y="991424"/>
                  </a:cubicBezTo>
                  <a:lnTo>
                    <a:pt x="519883" y="1217435"/>
                  </a:lnTo>
                  <a:cubicBezTo>
                    <a:pt x="561457" y="1254823"/>
                    <a:pt x="582454" y="1293052"/>
                    <a:pt x="582454" y="1331701"/>
                  </a:cubicBezTo>
                  <a:cubicBezTo>
                    <a:pt x="582454" y="1370350"/>
                    <a:pt x="561457" y="1408998"/>
                    <a:pt x="519883" y="1446387"/>
                  </a:cubicBezTo>
                  <a:lnTo>
                    <a:pt x="267500" y="1672398"/>
                  </a:lnTo>
                  <a:cubicBezTo>
                    <a:pt x="230546" y="1705585"/>
                    <a:pt x="211649" y="1739613"/>
                    <a:pt x="211649" y="1773641"/>
                  </a:cubicBezTo>
                  <a:cubicBezTo>
                    <a:pt x="211649" y="1807668"/>
                    <a:pt x="230546" y="1842116"/>
                    <a:pt x="267500" y="1874883"/>
                  </a:cubicBezTo>
                  <a:lnTo>
                    <a:pt x="519463" y="2100895"/>
                  </a:lnTo>
                  <a:cubicBezTo>
                    <a:pt x="561037" y="2138283"/>
                    <a:pt x="582034" y="2176512"/>
                    <a:pt x="582034" y="2215160"/>
                  </a:cubicBezTo>
                  <a:cubicBezTo>
                    <a:pt x="582034" y="2253809"/>
                    <a:pt x="561037" y="2292458"/>
                    <a:pt x="519463" y="2329846"/>
                  </a:cubicBezTo>
                  <a:lnTo>
                    <a:pt x="267080" y="2555857"/>
                  </a:lnTo>
                  <a:cubicBezTo>
                    <a:pt x="230126" y="2589045"/>
                    <a:pt x="211229" y="2623073"/>
                    <a:pt x="211229" y="2657100"/>
                  </a:cubicBezTo>
                  <a:cubicBezTo>
                    <a:pt x="211229" y="2691128"/>
                    <a:pt x="230126" y="2725576"/>
                    <a:pt x="267080" y="2758343"/>
                  </a:cubicBezTo>
                  <a:lnTo>
                    <a:pt x="519463" y="2984354"/>
                  </a:lnTo>
                  <a:cubicBezTo>
                    <a:pt x="561037" y="3021742"/>
                    <a:pt x="582034" y="3059971"/>
                    <a:pt x="582034" y="3098620"/>
                  </a:cubicBezTo>
                  <a:cubicBezTo>
                    <a:pt x="582034" y="3137269"/>
                    <a:pt x="561037" y="3175917"/>
                    <a:pt x="519463" y="3212886"/>
                  </a:cubicBezTo>
                  <a:lnTo>
                    <a:pt x="267080" y="3438897"/>
                  </a:lnTo>
                  <a:cubicBezTo>
                    <a:pt x="230126" y="3472084"/>
                    <a:pt x="211229" y="3506112"/>
                    <a:pt x="211229" y="3540140"/>
                  </a:cubicBezTo>
                  <a:cubicBezTo>
                    <a:pt x="211229" y="3574167"/>
                    <a:pt x="230126" y="3608615"/>
                    <a:pt x="267080" y="3641382"/>
                  </a:cubicBezTo>
                  <a:lnTo>
                    <a:pt x="519463" y="3867394"/>
                  </a:lnTo>
                  <a:cubicBezTo>
                    <a:pt x="561037" y="3904782"/>
                    <a:pt x="582034" y="3943011"/>
                    <a:pt x="582034" y="3981659"/>
                  </a:cubicBezTo>
                  <a:cubicBezTo>
                    <a:pt x="582034" y="4020308"/>
                    <a:pt x="561037" y="4058957"/>
                    <a:pt x="519463" y="4095925"/>
                  </a:cubicBezTo>
                  <a:lnTo>
                    <a:pt x="146558" y="4428640"/>
                  </a:lnTo>
                  <a:close/>
                  <a:moveTo>
                    <a:pt x="7559" y="4415198"/>
                  </a:moveTo>
                  <a:lnTo>
                    <a:pt x="145298" y="4425700"/>
                  </a:lnTo>
                  <a:lnTo>
                    <a:pt x="517363" y="4092144"/>
                  </a:lnTo>
                  <a:cubicBezTo>
                    <a:pt x="558097" y="4055596"/>
                    <a:pt x="579094" y="4017787"/>
                    <a:pt x="579094" y="3979979"/>
                  </a:cubicBezTo>
                  <a:cubicBezTo>
                    <a:pt x="579094" y="3942170"/>
                    <a:pt x="558517" y="3904362"/>
                    <a:pt x="517363" y="3867814"/>
                  </a:cubicBezTo>
                  <a:lnTo>
                    <a:pt x="264981" y="3641803"/>
                  </a:lnTo>
                  <a:cubicBezTo>
                    <a:pt x="227186" y="3608195"/>
                    <a:pt x="208289" y="3573327"/>
                    <a:pt x="208289" y="3538039"/>
                  </a:cubicBezTo>
                  <a:cubicBezTo>
                    <a:pt x="208289" y="3502751"/>
                    <a:pt x="227186" y="3467883"/>
                    <a:pt x="264981" y="3434276"/>
                  </a:cubicBezTo>
                  <a:lnTo>
                    <a:pt x="517363" y="3208265"/>
                  </a:lnTo>
                  <a:cubicBezTo>
                    <a:pt x="558097" y="3171716"/>
                    <a:pt x="579094" y="3133908"/>
                    <a:pt x="579094" y="3096099"/>
                  </a:cubicBezTo>
                  <a:cubicBezTo>
                    <a:pt x="579094" y="3058291"/>
                    <a:pt x="558517" y="3020482"/>
                    <a:pt x="517363" y="2983934"/>
                  </a:cubicBezTo>
                  <a:lnTo>
                    <a:pt x="264981" y="2757923"/>
                  </a:lnTo>
                  <a:cubicBezTo>
                    <a:pt x="227186" y="2724315"/>
                    <a:pt x="208289" y="2689448"/>
                    <a:pt x="208289" y="2654159"/>
                  </a:cubicBezTo>
                  <a:cubicBezTo>
                    <a:pt x="208289" y="2618872"/>
                    <a:pt x="227186" y="2584004"/>
                    <a:pt x="264981" y="2550396"/>
                  </a:cubicBezTo>
                  <a:lnTo>
                    <a:pt x="517363" y="2324385"/>
                  </a:lnTo>
                  <a:cubicBezTo>
                    <a:pt x="558097" y="2287837"/>
                    <a:pt x="579094" y="2250028"/>
                    <a:pt x="579094" y="2212220"/>
                  </a:cubicBezTo>
                  <a:cubicBezTo>
                    <a:pt x="579094" y="2174411"/>
                    <a:pt x="558517" y="2136603"/>
                    <a:pt x="517363" y="2100054"/>
                  </a:cubicBezTo>
                  <a:lnTo>
                    <a:pt x="265401" y="1874043"/>
                  </a:lnTo>
                  <a:cubicBezTo>
                    <a:pt x="227606" y="1840436"/>
                    <a:pt x="208709" y="1805568"/>
                    <a:pt x="208709" y="1770280"/>
                  </a:cubicBezTo>
                  <a:cubicBezTo>
                    <a:pt x="208709" y="1734992"/>
                    <a:pt x="227606" y="1700124"/>
                    <a:pt x="265401" y="1666516"/>
                  </a:cubicBezTo>
                  <a:lnTo>
                    <a:pt x="517783" y="1440505"/>
                  </a:lnTo>
                  <a:cubicBezTo>
                    <a:pt x="558517" y="1403957"/>
                    <a:pt x="579514" y="1366149"/>
                    <a:pt x="579514" y="1328340"/>
                  </a:cubicBezTo>
                  <a:cubicBezTo>
                    <a:pt x="579514" y="1290532"/>
                    <a:pt x="558937" y="1252723"/>
                    <a:pt x="517783" y="1216175"/>
                  </a:cubicBezTo>
                  <a:lnTo>
                    <a:pt x="265401" y="990164"/>
                  </a:lnTo>
                  <a:cubicBezTo>
                    <a:pt x="227606" y="956556"/>
                    <a:pt x="208709" y="921688"/>
                    <a:pt x="208709" y="886400"/>
                  </a:cubicBezTo>
                  <a:cubicBezTo>
                    <a:pt x="208709" y="851112"/>
                    <a:pt x="227606" y="816244"/>
                    <a:pt x="265401" y="782637"/>
                  </a:cubicBezTo>
                  <a:lnTo>
                    <a:pt x="517783" y="556626"/>
                  </a:lnTo>
                  <a:cubicBezTo>
                    <a:pt x="558517" y="520077"/>
                    <a:pt x="579514" y="482269"/>
                    <a:pt x="579514" y="444460"/>
                  </a:cubicBezTo>
                  <a:cubicBezTo>
                    <a:pt x="579514" y="406652"/>
                    <a:pt x="558937" y="368843"/>
                    <a:pt x="517783" y="33229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1" y="775495"/>
                  </a:lnTo>
                  <a:cubicBezTo>
                    <a:pt x="84407" y="812043"/>
                    <a:pt x="63411" y="849852"/>
                    <a:pt x="63411" y="887661"/>
                  </a:cubicBezTo>
                  <a:cubicBezTo>
                    <a:pt x="63411" y="925469"/>
                    <a:pt x="83988" y="963278"/>
                    <a:pt x="125141" y="999826"/>
                  </a:cubicBezTo>
                  <a:lnTo>
                    <a:pt x="377524" y="1225837"/>
                  </a:lnTo>
                  <a:cubicBezTo>
                    <a:pt x="415318" y="1259445"/>
                    <a:pt x="434216" y="1294312"/>
                    <a:pt x="434216" y="1329600"/>
                  </a:cubicBezTo>
                  <a:cubicBezTo>
                    <a:pt x="434216" y="1364888"/>
                    <a:pt x="415318" y="1399756"/>
                    <a:pt x="377524" y="1433364"/>
                  </a:cubicBezTo>
                  <a:lnTo>
                    <a:pt x="125141" y="1659375"/>
                  </a:lnTo>
                  <a:cubicBezTo>
                    <a:pt x="84407" y="1695923"/>
                    <a:pt x="63411" y="1733732"/>
                    <a:pt x="63411" y="1771540"/>
                  </a:cubicBezTo>
                  <a:cubicBezTo>
                    <a:pt x="63411" y="1809349"/>
                    <a:pt x="83988" y="1847157"/>
                    <a:pt x="125141" y="1883706"/>
                  </a:cubicBezTo>
                  <a:lnTo>
                    <a:pt x="377104" y="2109717"/>
                  </a:lnTo>
                  <a:cubicBezTo>
                    <a:pt x="414898" y="2143324"/>
                    <a:pt x="433796" y="2178192"/>
                    <a:pt x="433796" y="2213480"/>
                  </a:cubicBezTo>
                  <a:cubicBezTo>
                    <a:pt x="433796" y="2248768"/>
                    <a:pt x="414898" y="2283636"/>
                    <a:pt x="377104" y="2317244"/>
                  </a:cubicBezTo>
                  <a:lnTo>
                    <a:pt x="125561" y="2542414"/>
                  </a:lnTo>
                  <a:cubicBezTo>
                    <a:pt x="84827" y="2578963"/>
                    <a:pt x="63831" y="2616771"/>
                    <a:pt x="63831" y="2654580"/>
                  </a:cubicBezTo>
                  <a:cubicBezTo>
                    <a:pt x="63831" y="2692388"/>
                    <a:pt x="84407" y="2730197"/>
                    <a:pt x="125561" y="2766745"/>
                  </a:cubicBezTo>
                  <a:lnTo>
                    <a:pt x="377944" y="2992756"/>
                  </a:lnTo>
                  <a:cubicBezTo>
                    <a:pt x="415738" y="3026364"/>
                    <a:pt x="434635" y="3061232"/>
                    <a:pt x="434635" y="3096520"/>
                  </a:cubicBezTo>
                  <a:cubicBezTo>
                    <a:pt x="434635" y="3131807"/>
                    <a:pt x="415738" y="3166675"/>
                    <a:pt x="377944" y="3200283"/>
                  </a:cubicBezTo>
                  <a:lnTo>
                    <a:pt x="125561" y="3426294"/>
                  </a:lnTo>
                  <a:cubicBezTo>
                    <a:pt x="84827" y="3462842"/>
                    <a:pt x="63831" y="3500651"/>
                    <a:pt x="63831" y="3538459"/>
                  </a:cubicBezTo>
                  <a:cubicBezTo>
                    <a:pt x="63831" y="3576268"/>
                    <a:pt x="84407" y="3614076"/>
                    <a:pt x="125561" y="3650625"/>
                  </a:cubicBezTo>
                  <a:lnTo>
                    <a:pt x="377944" y="3876636"/>
                  </a:lnTo>
                  <a:cubicBezTo>
                    <a:pt x="415738" y="3910243"/>
                    <a:pt x="434635" y="3945111"/>
                    <a:pt x="434635" y="3980399"/>
                  </a:cubicBezTo>
                  <a:cubicBezTo>
                    <a:pt x="434635" y="4015687"/>
                    <a:pt x="415738" y="4050555"/>
                    <a:pt x="377944" y="4084163"/>
                  </a:cubicBezTo>
                  <a:lnTo>
                    <a:pt x="7559" y="441519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77" name="Google Shape;1577;p26"/>
            <p:cNvSpPr/>
            <p:nvPr/>
          </p:nvSpPr>
          <p:spPr>
            <a:xfrm>
              <a:off x="1046904"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3" y="411273"/>
                    <a:pt x="582453" y="449922"/>
                  </a:cubicBezTo>
                  <a:cubicBezTo>
                    <a:pt x="582453" y="488570"/>
                    <a:pt x="561457" y="527219"/>
                    <a:pt x="519883" y="564187"/>
                  </a:cubicBezTo>
                  <a:lnTo>
                    <a:pt x="267500" y="787258"/>
                  </a:lnTo>
                  <a:cubicBezTo>
                    <a:pt x="230546" y="820445"/>
                    <a:pt x="211649" y="854473"/>
                    <a:pt x="211649" y="888501"/>
                  </a:cubicBezTo>
                  <a:cubicBezTo>
                    <a:pt x="211649" y="922528"/>
                    <a:pt x="230546" y="956976"/>
                    <a:pt x="267500" y="989744"/>
                  </a:cubicBezTo>
                  <a:lnTo>
                    <a:pt x="519883" y="1215755"/>
                  </a:lnTo>
                  <a:cubicBezTo>
                    <a:pt x="561457" y="1253143"/>
                    <a:pt x="582453" y="1291372"/>
                    <a:pt x="582453" y="1330020"/>
                  </a:cubicBezTo>
                  <a:cubicBezTo>
                    <a:pt x="582453" y="1368669"/>
                    <a:pt x="561457" y="1407318"/>
                    <a:pt x="519883" y="1444706"/>
                  </a:cubicBezTo>
                  <a:lnTo>
                    <a:pt x="267500" y="1670717"/>
                  </a:lnTo>
                  <a:cubicBezTo>
                    <a:pt x="230546" y="1703905"/>
                    <a:pt x="211649" y="1737933"/>
                    <a:pt x="211649" y="1771960"/>
                  </a:cubicBezTo>
                  <a:cubicBezTo>
                    <a:pt x="211649" y="1805988"/>
                    <a:pt x="230546" y="1840436"/>
                    <a:pt x="267500" y="1873203"/>
                  </a:cubicBezTo>
                  <a:lnTo>
                    <a:pt x="519463" y="2099214"/>
                  </a:lnTo>
                  <a:cubicBezTo>
                    <a:pt x="561037" y="2136603"/>
                    <a:pt x="582033" y="2174831"/>
                    <a:pt x="582033" y="2213480"/>
                  </a:cubicBezTo>
                  <a:cubicBezTo>
                    <a:pt x="582033" y="2252129"/>
                    <a:pt x="561037" y="2290777"/>
                    <a:pt x="519463" y="2328166"/>
                  </a:cubicBezTo>
                  <a:lnTo>
                    <a:pt x="267500" y="2554597"/>
                  </a:lnTo>
                  <a:cubicBezTo>
                    <a:pt x="230546" y="2587785"/>
                    <a:pt x="211649" y="2621812"/>
                    <a:pt x="211649" y="2655840"/>
                  </a:cubicBezTo>
                  <a:cubicBezTo>
                    <a:pt x="211649" y="2689868"/>
                    <a:pt x="230546" y="2724315"/>
                    <a:pt x="267500" y="2757083"/>
                  </a:cubicBezTo>
                  <a:lnTo>
                    <a:pt x="519883" y="2983094"/>
                  </a:lnTo>
                  <a:cubicBezTo>
                    <a:pt x="561457" y="3020482"/>
                    <a:pt x="582453" y="3058711"/>
                    <a:pt x="582453" y="3097360"/>
                  </a:cubicBezTo>
                  <a:cubicBezTo>
                    <a:pt x="582453" y="3136008"/>
                    <a:pt x="561457" y="3174657"/>
                    <a:pt x="519883" y="3211625"/>
                  </a:cubicBezTo>
                  <a:lnTo>
                    <a:pt x="267500" y="3438057"/>
                  </a:lnTo>
                  <a:cubicBezTo>
                    <a:pt x="230546" y="3471244"/>
                    <a:pt x="211649" y="3505272"/>
                    <a:pt x="211649" y="3539299"/>
                  </a:cubicBezTo>
                  <a:cubicBezTo>
                    <a:pt x="211649" y="3573327"/>
                    <a:pt x="230546" y="3607775"/>
                    <a:pt x="267500" y="3640542"/>
                  </a:cubicBezTo>
                  <a:lnTo>
                    <a:pt x="519883" y="3866554"/>
                  </a:lnTo>
                  <a:cubicBezTo>
                    <a:pt x="561457" y="3903942"/>
                    <a:pt x="582453" y="3942171"/>
                    <a:pt x="582453" y="3980819"/>
                  </a:cubicBezTo>
                  <a:cubicBezTo>
                    <a:pt x="582453" y="4019468"/>
                    <a:pt x="561457" y="4058117"/>
                    <a:pt x="519883" y="4095085"/>
                  </a:cubicBezTo>
                  <a:lnTo>
                    <a:pt x="146558" y="4429901"/>
                  </a:lnTo>
                  <a:close/>
                  <a:moveTo>
                    <a:pt x="7559" y="4416458"/>
                  </a:moveTo>
                  <a:lnTo>
                    <a:pt x="145298" y="4426960"/>
                  </a:lnTo>
                  <a:lnTo>
                    <a:pt x="517363" y="4093405"/>
                  </a:lnTo>
                  <a:cubicBezTo>
                    <a:pt x="558097" y="4056856"/>
                    <a:pt x="579094" y="4019048"/>
                    <a:pt x="579094" y="3981239"/>
                  </a:cubicBezTo>
                  <a:cubicBezTo>
                    <a:pt x="579094" y="3943431"/>
                    <a:pt x="558517" y="3905622"/>
                    <a:pt x="517363" y="3869074"/>
                  </a:cubicBezTo>
                  <a:lnTo>
                    <a:pt x="264981" y="3643063"/>
                  </a:lnTo>
                  <a:cubicBezTo>
                    <a:pt x="227186" y="3609455"/>
                    <a:pt x="208289" y="3574588"/>
                    <a:pt x="208289" y="3539299"/>
                  </a:cubicBezTo>
                  <a:cubicBezTo>
                    <a:pt x="208289" y="3504011"/>
                    <a:pt x="227186" y="3469144"/>
                    <a:pt x="264981" y="3435536"/>
                  </a:cubicBezTo>
                  <a:lnTo>
                    <a:pt x="517363" y="3209525"/>
                  </a:lnTo>
                  <a:cubicBezTo>
                    <a:pt x="558097" y="3172977"/>
                    <a:pt x="579094" y="3135168"/>
                    <a:pt x="579094" y="3097360"/>
                  </a:cubicBezTo>
                  <a:cubicBezTo>
                    <a:pt x="579094" y="3059551"/>
                    <a:pt x="558517" y="3021743"/>
                    <a:pt x="517363" y="2985194"/>
                  </a:cubicBezTo>
                  <a:lnTo>
                    <a:pt x="264981" y="2759183"/>
                  </a:lnTo>
                  <a:cubicBezTo>
                    <a:pt x="227186" y="2725576"/>
                    <a:pt x="208289" y="2690708"/>
                    <a:pt x="208289" y="2655420"/>
                  </a:cubicBezTo>
                  <a:cubicBezTo>
                    <a:pt x="208289" y="2620132"/>
                    <a:pt x="227186" y="2585264"/>
                    <a:pt x="264981" y="2551657"/>
                  </a:cubicBezTo>
                  <a:lnTo>
                    <a:pt x="517363" y="2325645"/>
                  </a:lnTo>
                  <a:cubicBezTo>
                    <a:pt x="558097" y="2289097"/>
                    <a:pt x="579094" y="2251289"/>
                    <a:pt x="579094" y="2213480"/>
                  </a:cubicBezTo>
                  <a:cubicBezTo>
                    <a:pt x="579094" y="2175672"/>
                    <a:pt x="558517" y="2137863"/>
                    <a:pt x="517363" y="2101315"/>
                  </a:cubicBezTo>
                  <a:lnTo>
                    <a:pt x="265401" y="1875304"/>
                  </a:lnTo>
                  <a:cubicBezTo>
                    <a:pt x="227606" y="1841696"/>
                    <a:pt x="208709" y="1806828"/>
                    <a:pt x="208709" y="1771540"/>
                  </a:cubicBezTo>
                  <a:cubicBezTo>
                    <a:pt x="208709" y="1736252"/>
                    <a:pt x="227606" y="1701384"/>
                    <a:pt x="265401" y="1667777"/>
                  </a:cubicBezTo>
                  <a:lnTo>
                    <a:pt x="517783" y="1441766"/>
                  </a:lnTo>
                  <a:cubicBezTo>
                    <a:pt x="558517" y="1405217"/>
                    <a:pt x="579514" y="1367409"/>
                    <a:pt x="579514" y="1329600"/>
                  </a:cubicBezTo>
                  <a:cubicBezTo>
                    <a:pt x="579514" y="1291792"/>
                    <a:pt x="558937" y="1253983"/>
                    <a:pt x="517783" y="1217435"/>
                  </a:cubicBezTo>
                  <a:lnTo>
                    <a:pt x="265401" y="991424"/>
                  </a:lnTo>
                  <a:cubicBezTo>
                    <a:pt x="227606" y="957816"/>
                    <a:pt x="208709" y="922949"/>
                    <a:pt x="208709" y="887660"/>
                  </a:cubicBezTo>
                  <a:cubicBezTo>
                    <a:pt x="208709" y="852373"/>
                    <a:pt x="227606" y="817505"/>
                    <a:pt x="265401" y="783897"/>
                  </a:cubicBezTo>
                  <a:lnTo>
                    <a:pt x="517783" y="557886"/>
                  </a:lnTo>
                  <a:cubicBezTo>
                    <a:pt x="558517" y="521338"/>
                    <a:pt x="579514" y="483529"/>
                    <a:pt x="579514" y="445721"/>
                  </a:cubicBezTo>
                  <a:cubicBezTo>
                    <a:pt x="579514" y="407912"/>
                    <a:pt x="558937" y="370104"/>
                    <a:pt x="517783" y="333555"/>
                  </a:cubicBezTo>
                  <a:lnTo>
                    <a:pt x="145718" y="0"/>
                  </a:lnTo>
                  <a:lnTo>
                    <a:pt x="7979" y="10502"/>
                  </a:lnTo>
                  <a:lnTo>
                    <a:pt x="377944" y="341957"/>
                  </a:lnTo>
                  <a:cubicBezTo>
                    <a:pt x="415738" y="375565"/>
                    <a:pt x="434635" y="410433"/>
                    <a:pt x="434635" y="445721"/>
                  </a:cubicBezTo>
                  <a:cubicBezTo>
                    <a:pt x="434635" y="481009"/>
                    <a:pt x="415738" y="515877"/>
                    <a:pt x="377944" y="549484"/>
                  </a:cubicBezTo>
                  <a:lnTo>
                    <a:pt x="125561" y="775495"/>
                  </a:lnTo>
                  <a:cubicBezTo>
                    <a:pt x="84827" y="812043"/>
                    <a:pt x="63831" y="849852"/>
                    <a:pt x="63831" y="887660"/>
                  </a:cubicBezTo>
                  <a:cubicBezTo>
                    <a:pt x="63831" y="925469"/>
                    <a:pt x="84407" y="963278"/>
                    <a:pt x="125561" y="999826"/>
                  </a:cubicBezTo>
                  <a:lnTo>
                    <a:pt x="377944" y="1225837"/>
                  </a:lnTo>
                  <a:cubicBezTo>
                    <a:pt x="415738" y="1259444"/>
                    <a:pt x="434635" y="1294312"/>
                    <a:pt x="434635" y="1329600"/>
                  </a:cubicBezTo>
                  <a:cubicBezTo>
                    <a:pt x="434635" y="1364888"/>
                    <a:pt x="415738" y="1399756"/>
                    <a:pt x="377944" y="1433364"/>
                  </a:cubicBezTo>
                  <a:lnTo>
                    <a:pt x="125561" y="1659375"/>
                  </a:lnTo>
                  <a:cubicBezTo>
                    <a:pt x="84827" y="1695923"/>
                    <a:pt x="63831" y="1733732"/>
                    <a:pt x="63831" y="1771540"/>
                  </a:cubicBezTo>
                  <a:cubicBezTo>
                    <a:pt x="63831" y="1809349"/>
                    <a:pt x="84407" y="1847157"/>
                    <a:pt x="125561" y="1883706"/>
                  </a:cubicBezTo>
                  <a:lnTo>
                    <a:pt x="377524" y="2109717"/>
                  </a:lnTo>
                  <a:cubicBezTo>
                    <a:pt x="415318" y="2143324"/>
                    <a:pt x="434216" y="2178192"/>
                    <a:pt x="434216" y="2213480"/>
                  </a:cubicBezTo>
                  <a:cubicBezTo>
                    <a:pt x="434216" y="2248768"/>
                    <a:pt x="415318" y="2283636"/>
                    <a:pt x="377524" y="2317243"/>
                  </a:cubicBezTo>
                  <a:lnTo>
                    <a:pt x="125561" y="2543675"/>
                  </a:lnTo>
                  <a:cubicBezTo>
                    <a:pt x="84827" y="2580223"/>
                    <a:pt x="63831" y="2618031"/>
                    <a:pt x="63831" y="2655840"/>
                  </a:cubicBezTo>
                  <a:cubicBezTo>
                    <a:pt x="63831" y="2693649"/>
                    <a:pt x="84407" y="2731457"/>
                    <a:pt x="125561" y="2768005"/>
                  </a:cubicBezTo>
                  <a:lnTo>
                    <a:pt x="377944" y="2994016"/>
                  </a:lnTo>
                  <a:cubicBezTo>
                    <a:pt x="415738" y="3027624"/>
                    <a:pt x="434635" y="3062492"/>
                    <a:pt x="434635" y="3097780"/>
                  </a:cubicBezTo>
                  <a:cubicBezTo>
                    <a:pt x="434635" y="3133068"/>
                    <a:pt x="415738" y="3167936"/>
                    <a:pt x="377944" y="3201543"/>
                  </a:cubicBezTo>
                  <a:lnTo>
                    <a:pt x="125561" y="3427554"/>
                  </a:lnTo>
                  <a:cubicBezTo>
                    <a:pt x="84827" y="3464102"/>
                    <a:pt x="63831" y="3501911"/>
                    <a:pt x="63831" y="3539719"/>
                  </a:cubicBezTo>
                  <a:cubicBezTo>
                    <a:pt x="63831" y="3577528"/>
                    <a:pt x="84407" y="3615337"/>
                    <a:pt x="125561" y="3651885"/>
                  </a:cubicBezTo>
                  <a:lnTo>
                    <a:pt x="377944" y="3877896"/>
                  </a:lnTo>
                  <a:cubicBezTo>
                    <a:pt x="415738" y="3911503"/>
                    <a:pt x="434635" y="3946372"/>
                    <a:pt x="434635" y="3981660"/>
                  </a:cubicBezTo>
                  <a:cubicBezTo>
                    <a:pt x="434635" y="4016947"/>
                    <a:pt x="415738" y="4051815"/>
                    <a:pt x="377944" y="4085423"/>
                  </a:cubicBezTo>
                  <a:lnTo>
                    <a:pt x="755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78" name="Google Shape;1578;p26"/>
            <p:cNvSpPr/>
            <p:nvPr/>
          </p:nvSpPr>
          <p:spPr>
            <a:xfrm>
              <a:off x="1533612"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6" y="373044"/>
                    <a:pt x="582453" y="411273"/>
                    <a:pt x="582453" y="449922"/>
                  </a:cubicBezTo>
                  <a:cubicBezTo>
                    <a:pt x="582453" y="488570"/>
                    <a:pt x="561456"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6" y="1256084"/>
                    <a:pt x="582453" y="1294312"/>
                    <a:pt x="582453" y="1332961"/>
                  </a:cubicBezTo>
                  <a:cubicBezTo>
                    <a:pt x="582453" y="1371610"/>
                    <a:pt x="561456"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558" y="4429901"/>
                  </a:lnTo>
                  <a:close/>
                  <a:moveTo>
                    <a:pt x="7559" y="4416458"/>
                  </a:moveTo>
                  <a:lnTo>
                    <a:pt x="145298" y="4426960"/>
                  </a:lnTo>
                  <a:lnTo>
                    <a:pt x="517363" y="4093405"/>
                  </a:lnTo>
                  <a:cubicBezTo>
                    <a:pt x="558097" y="4056856"/>
                    <a:pt x="579094" y="4019048"/>
                    <a:pt x="579094" y="3981239"/>
                  </a:cubicBezTo>
                  <a:cubicBezTo>
                    <a:pt x="579094" y="3943431"/>
                    <a:pt x="558517" y="3905622"/>
                    <a:pt x="517363" y="3869074"/>
                  </a:cubicBezTo>
                  <a:lnTo>
                    <a:pt x="264981" y="3643063"/>
                  </a:lnTo>
                  <a:cubicBezTo>
                    <a:pt x="227186" y="3609455"/>
                    <a:pt x="208289" y="3574588"/>
                    <a:pt x="208289" y="3539299"/>
                  </a:cubicBezTo>
                  <a:cubicBezTo>
                    <a:pt x="208289" y="3504011"/>
                    <a:pt x="227186" y="3469144"/>
                    <a:pt x="264981" y="3435536"/>
                  </a:cubicBezTo>
                  <a:lnTo>
                    <a:pt x="517363" y="3209525"/>
                  </a:lnTo>
                  <a:cubicBezTo>
                    <a:pt x="558097" y="3172977"/>
                    <a:pt x="579094" y="3135168"/>
                    <a:pt x="579094" y="3097360"/>
                  </a:cubicBezTo>
                  <a:cubicBezTo>
                    <a:pt x="579094" y="3059551"/>
                    <a:pt x="558517" y="3021743"/>
                    <a:pt x="517363" y="2985194"/>
                  </a:cubicBezTo>
                  <a:lnTo>
                    <a:pt x="264981" y="2759183"/>
                  </a:lnTo>
                  <a:cubicBezTo>
                    <a:pt x="227186" y="2725576"/>
                    <a:pt x="208289" y="2690708"/>
                    <a:pt x="208289" y="2655420"/>
                  </a:cubicBezTo>
                  <a:cubicBezTo>
                    <a:pt x="208289" y="2620132"/>
                    <a:pt x="227186" y="2585264"/>
                    <a:pt x="264981" y="2551657"/>
                  </a:cubicBezTo>
                  <a:lnTo>
                    <a:pt x="517363" y="2325645"/>
                  </a:lnTo>
                  <a:cubicBezTo>
                    <a:pt x="558097" y="2289097"/>
                    <a:pt x="579094" y="2251289"/>
                    <a:pt x="579094" y="2213480"/>
                  </a:cubicBezTo>
                  <a:cubicBezTo>
                    <a:pt x="579094" y="2175672"/>
                    <a:pt x="558517" y="2137863"/>
                    <a:pt x="517363" y="2101315"/>
                  </a:cubicBezTo>
                  <a:lnTo>
                    <a:pt x="265400" y="1875304"/>
                  </a:lnTo>
                  <a:cubicBezTo>
                    <a:pt x="227606" y="1841696"/>
                    <a:pt x="208709" y="1806828"/>
                    <a:pt x="208709" y="1771540"/>
                  </a:cubicBezTo>
                  <a:cubicBezTo>
                    <a:pt x="208709" y="1736252"/>
                    <a:pt x="227606" y="1701384"/>
                    <a:pt x="265400" y="1667777"/>
                  </a:cubicBezTo>
                  <a:lnTo>
                    <a:pt x="517783" y="1441766"/>
                  </a:lnTo>
                  <a:cubicBezTo>
                    <a:pt x="558517" y="1405217"/>
                    <a:pt x="579514" y="1367409"/>
                    <a:pt x="579514" y="1329600"/>
                  </a:cubicBezTo>
                  <a:cubicBezTo>
                    <a:pt x="579514" y="1291792"/>
                    <a:pt x="558937" y="1253983"/>
                    <a:pt x="517783" y="1217435"/>
                  </a:cubicBezTo>
                  <a:lnTo>
                    <a:pt x="265400" y="991424"/>
                  </a:lnTo>
                  <a:cubicBezTo>
                    <a:pt x="227606" y="957816"/>
                    <a:pt x="208709" y="922949"/>
                    <a:pt x="208709" y="887660"/>
                  </a:cubicBezTo>
                  <a:cubicBezTo>
                    <a:pt x="208709" y="852373"/>
                    <a:pt x="227606" y="817505"/>
                    <a:pt x="265400" y="783897"/>
                  </a:cubicBezTo>
                  <a:lnTo>
                    <a:pt x="517783" y="557886"/>
                  </a:lnTo>
                  <a:cubicBezTo>
                    <a:pt x="558517" y="521338"/>
                    <a:pt x="579514" y="483529"/>
                    <a:pt x="579514" y="445721"/>
                  </a:cubicBezTo>
                  <a:cubicBezTo>
                    <a:pt x="579514" y="407912"/>
                    <a:pt x="558937" y="370104"/>
                    <a:pt x="517783" y="333555"/>
                  </a:cubicBezTo>
                  <a:lnTo>
                    <a:pt x="145718" y="0"/>
                  </a:lnTo>
                  <a:lnTo>
                    <a:pt x="7979" y="10502"/>
                  </a:lnTo>
                  <a:lnTo>
                    <a:pt x="377944" y="341957"/>
                  </a:lnTo>
                  <a:cubicBezTo>
                    <a:pt x="415738" y="375565"/>
                    <a:pt x="434635" y="410433"/>
                    <a:pt x="434635" y="445721"/>
                  </a:cubicBezTo>
                  <a:cubicBezTo>
                    <a:pt x="434635" y="481009"/>
                    <a:pt x="415738" y="515877"/>
                    <a:pt x="377944" y="549484"/>
                  </a:cubicBezTo>
                  <a:lnTo>
                    <a:pt x="125561" y="775495"/>
                  </a:lnTo>
                  <a:cubicBezTo>
                    <a:pt x="84827" y="812043"/>
                    <a:pt x="63830" y="849852"/>
                    <a:pt x="63830" y="887660"/>
                  </a:cubicBezTo>
                  <a:cubicBezTo>
                    <a:pt x="63830" y="925469"/>
                    <a:pt x="84407" y="963278"/>
                    <a:pt x="125561" y="999826"/>
                  </a:cubicBezTo>
                  <a:lnTo>
                    <a:pt x="377944" y="1225837"/>
                  </a:lnTo>
                  <a:cubicBezTo>
                    <a:pt x="415738" y="1259444"/>
                    <a:pt x="434635" y="1294312"/>
                    <a:pt x="434635" y="1329600"/>
                  </a:cubicBezTo>
                  <a:cubicBezTo>
                    <a:pt x="434635" y="1364888"/>
                    <a:pt x="415738" y="1399756"/>
                    <a:pt x="377944" y="1433364"/>
                  </a:cubicBezTo>
                  <a:lnTo>
                    <a:pt x="125561" y="1659375"/>
                  </a:lnTo>
                  <a:cubicBezTo>
                    <a:pt x="84827" y="1695923"/>
                    <a:pt x="63830" y="1733732"/>
                    <a:pt x="63830" y="1771540"/>
                  </a:cubicBezTo>
                  <a:cubicBezTo>
                    <a:pt x="63830" y="1809349"/>
                    <a:pt x="84407" y="1847157"/>
                    <a:pt x="125561" y="1883706"/>
                  </a:cubicBezTo>
                  <a:lnTo>
                    <a:pt x="377524" y="2109717"/>
                  </a:lnTo>
                  <a:cubicBezTo>
                    <a:pt x="415318" y="2143324"/>
                    <a:pt x="434215" y="2178192"/>
                    <a:pt x="434215" y="2213480"/>
                  </a:cubicBezTo>
                  <a:cubicBezTo>
                    <a:pt x="434215" y="2248768"/>
                    <a:pt x="415318" y="2283636"/>
                    <a:pt x="377524" y="2317243"/>
                  </a:cubicBezTo>
                  <a:lnTo>
                    <a:pt x="125561" y="2543675"/>
                  </a:lnTo>
                  <a:cubicBezTo>
                    <a:pt x="84827" y="2580223"/>
                    <a:pt x="63830" y="2618031"/>
                    <a:pt x="63830" y="2655840"/>
                  </a:cubicBezTo>
                  <a:cubicBezTo>
                    <a:pt x="63830" y="2693649"/>
                    <a:pt x="84407" y="2731457"/>
                    <a:pt x="125561" y="2768005"/>
                  </a:cubicBezTo>
                  <a:lnTo>
                    <a:pt x="377944" y="2994016"/>
                  </a:lnTo>
                  <a:cubicBezTo>
                    <a:pt x="415738" y="3027624"/>
                    <a:pt x="434635" y="3062492"/>
                    <a:pt x="434635" y="3097780"/>
                  </a:cubicBezTo>
                  <a:cubicBezTo>
                    <a:pt x="434635" y="3133068"/>
                    <a:pt x="415738" y="3167936"/>
                    <a:pt x="377944" y="3201543"/>
                  </a:cubicBezTo>
                  <a:lnTo>
                    <a:pt x="125561" y="3427554"/>
                  </a:lnTo>
                  <a:cubicBezTo>
                    <a:pt x="84827" y="3464102"/>
                    <a:pt x="63830" y="3501911"/>
                    <a:pt x="63830" y="3539719"/>
                  </a:cubicBezTo>
                  <a:cubicBezTo>
                    <a:pt x="63830" y="3577528"/>
                    <a:pt x="84407" y="3615337"/>
                    <a:pt x="125561" y="3651885"/>
                  </a:cubicBezTo>
                  <a:lnTo>
                    <a:pt x="377944" y="3877896"/>
                  </a:lnTo>
                  <a:cubicBezTo>
                    <a:pt x="415738" y="3911503"/>
                    <a:pt x="434635" y="3946372"/>
                    <a:pt x="434635" y="3981660"/>
                  </a:cubicBezTo>
                  <a:cubicBezTo>
                    <a:pt x="434635" y="4016947"/>
                    <a:pt x="415738" y="4051815"/>
                    <a:pt x="377944" y="4085423"/>
                  </a:cubicBezTo>
                  <a:lnTo>
                    <a:pt x="755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79" name="Google Shape;1579;p26"/>
            <p:cNvSpPr/>
            <p:nvPr/>
          </p:nvSpPr>
          <p:spPr>
            <a:xfrm>
              <a:off x="2020319" y="1188045"/>
              <a:ext cx="582453" cy="4432000"/>
            </a:xfrm>
            <a:custGeom>
              <a:rect b="b" l="l" r="r" t="t"/>
              <a:pathLst>
                <a:path extrusionOk="0" h="4432000" w="582453">
                  <a:moveTo>
                    <a:pt x="146558" y="4432001"/>
                  </a:moveTo>
                  <a:lnTo>
                    <a:pt x="145718" y="4432001"/>
                  </a:lnTo>
                  <a:lnTo>
                    <a:pt x="0" y="4421079"/>
                  </a:lnTo>
                  <a:lnTo>
                    <a:pt x="375424" y="4085003"/>
                  </a:lnTo>
                  <a:cubicBezTo>
                    <a:pt x="412379" y="4051815"/>
                    <a:pt x="431276" y="4017788"/>
                    <a:pt x="431276" y="3983760"/>
                  </a:cubicBezTo>
                  <a:cubicBezTo>
                    <a:pt x="431276" y="3949732"/>
                    <a:pt x="412379" y="3915284"/>
                    <a:pt x="375424" y="3882517"/>
                  </a:cubicBezTo>
                  <a:lnTo>
                    <a:pt x="123042" y="3656506"/>
                  </a:lnTo>
                  <a:cubicBezTo>
                    <a:pt x="81468" y="3619118"/>
                    <a:pt x="60471" y="3580889"/>
                    <a:pt x="60471" y="3542240"/>
                  </a:cubicBezTo>
                  <a:cubicBezTo>
                    <a:pt x="60471" y="3503591"/>
                    <a:pt x="81468" y="3464943"/>
                    <a:pt x="123042" y="3427974"/>
                  </a:cubicBezTo>
                  <a:lnTo>
                    <a:pt x="375424" y="3201963"/>
                  </a:lnTo>
                  <a:cubicBezTo>
                    <a:pt x="412379" y="3168776"/>
                    <a:pt x="431276" y="3134748"/>
                    <a:pt x="431276" y="3100720"/>
                  </a:cubicBezTo>
                  <a:cubicBezTo>
                    <a:pt x="431276" y="3066693"/>
                    <a:pt x="412379" y="3032245"/>
                    <a:pt x="375424" y="2999478"/>
                  </a:cubicBezTo>
                  <a:lnTo>
                    <a:pt x="123042" y="2773467"/>
                  </a:lnTo>
                  <a:cubicBezTo>
                    <a:pt x="81468" y="2736078"/>
                    <a:pt x="60471" y="2697849"/>
                    <a:pt x="60471" y="2659201"/>
                  </a:cubicBezTo>
                  <a:cubicBezTo>
                    <a:pt x="60471" y="2620552"/>
                    <a:pt x="81468" y="2581903"/>
                    <a:pt x="123042" y="2544935"/>
                  </a:cubicBezTo>
                  <a:lnTo>
                    <a:pt x="375424" y="2318924"/>
                  </a:lnTo>
                  <a:cubicBezTo>
                    <a:pt x="412379" y="2285736"/>
                    <a:pt x="431276" y="2251709"/>
                    <a:pt x="431276" y="2217681"/>
                  </a:cubicBezTo>
                  <a:cubicBezTo>
                    <a:pt x="431276" y="2183653"/>
                    <a:pt x="412379" y="2149205"/>
                    <a:pt x="375424" y="2116438"/>
                  </a:cubicBezTo>
                  <a:lnTo>
                    <a:pt x="123462" y="1890427"/>
                  </a:lnTo>
                  <a:cubicBezTo>
                    <a:pt x="81888" y="1853038"/>
                    <a:pt x="60891" y="1814810"/>
                    <a:pt x="60891" y="1776161"/>
                  </a:cubicBezTo>
                  <a:cubicBezTo>
                    <a:pt x="60891" y="1737512"/>
                    <a:pt x="81888" y="1698864"/>
                    <a:pt x="123462" y="1661895"/>
                  </a:cubicBezTo>
                  <a:lnTo>
                    <a:pt x="375844" y="1435884"/>
                  </a:lnTo>
                  <a:cubicBezTo>
                    <a:pt x="412799" y="1402697"/>
                    <a:pt x="431696" y="1368669"/>
                    <a:pt x="431696" y="1334642"/>
                  </a:cubicBezTo>
                  <a:cubicBezTo>
                    <a:pt x="431696" y="1300614"/>
                    <a:pt x="412799" y="1266166"/>
                    <a:pt x="375844" y="1233399"/>
                  </a:cubicBezTo>
                  <a:lnTo>
                    <a:pt x="123462" y="1007388"/>
                  </a:lnTo>
                  <a:cubicBezTo>
                    <a:pt x="81888" y="969999"/>
                    <a:pt x="60891" y="931770"/>
                    <a:pt x="60891" y="893122"/>
                  </a:cubicBezTo>
                  <a:cubicBezTo>
                    <a:pt x="60891" y="854473"/>
                    <a:pt x="81888" y="815824"/>
                    <a:pt x="123462" y="778856"/>
                  </a:cubicBezTo>
                  <a:lnTo>
                    <a:pt x="375844" y="552845"/>
                  </a:lnTo>
                  <a:cubicBezTo>
                    <a:pt x="412799" y="519657"/>
                    <a:pt x="431696" y="485630"/>
                    <a:pt x="431696" y="451602"/>
                  </a:cubicBezTo>
                  <a:cubicBezTo>
                    <a:pt x="431696" y="417574"/>
                    <a:pt x="412799" y="383127"/>
                    <a:pt x="375844" y="350359"/>
                  </a:cubicBezTo>
                  <a:lnTo>
                    <a:pt x="420" y="14283"/>
                  </a:lnTo>
                  <a:lnTo>
                    <a:pt x="146558" y="0"/>
                  </a:lnTo>
                  <a:lnTo>
                    <a:pt x="146978" y="420"/>
                  </a:lnTo>
                  <a:lnTo>
                    <a:pt x="519883" y="334396"/>
                  </a:lnTo>
                  <a:cubicBezTo>
                    <a:pt x="561456" y="371784"/>
                    <a:pt x="582453" y="410013"/>
                    <a:pt x="582453" y="448661"/>
                  </a:cubicBezTo>
                  <a:cubicBezTo>
                    <a:pt x="582453" y="487310"/>
                    <a:pt x="561456" y="525959"/>
                    <a:pt x="519883" y="562927"/>
                  </a:cubicBezTo>
                  <a:lnTo>
                    <a:pt x="267500" y="788938"/>
                  </a:lnTo>
                  <a:cubicBezTo>
                    <a:pt x="230546" y="822126"/>
                    <a:pt x="211649" y="856153"/>
                    <a:pt x="211649" y="890181"/>
                  </a:cubicBezTo>
                  <a:cubicBezTo>
                    <a:pt x="211649" y="924209"/>
                    <a:pt x="230546" y="958657"/>
                    <a:pt x="267500" y="991424"/>
                  </a:cubicBezTo>
                  <a:lnTo>
                    <a:pt x="519883" y="1217435"/>
                  </a:lnTo>
                  <a:cubicBezTo>
                    <a:pt x="561456" y="1254824"/>
                    <a:pt x="582453" y="1293052"/>
                    <a:pt x="582453" y="1331701"/>
                  </a:cubicBezTo>
                  <a:cubicBezTo>
                    <a:pt x="582453" y="1370350"/>
                    <a:pt x="561456" y="1408998"/>
                    <a:pt x="519883" y="1446387"/>
                  </a:cubicBezTo>
                  <a:lnTo>
                    <a:pt x="267500" y="1672398"/>
                  </a:lnTo>
                  <a:cubicBezTo>
                    <a:pt x="230546" y="1705585"/>
                    <a:pt x="211649" y="1739613"/>
                    <a:pt x="211649" y="1773641"/>
                  </a:cubicBezTo>
                  <a:cubicBezTo>
                    <a:pt x="211649" y="1807668"/>
                    <a:pt x="230546" y="1842116"/>
                    <a:pt x="267500" y="1874883"/>
                  </a:cubicBezTo>
                  <a:lnTo>
                    <a:pt x="519463" y="2100895"/>
                  </a:lnTo>
                  <a:cubicBezTo>
                    <a:pt x="561037" y="2138283"/>
                    <a:pt x="582034" y="2176512"/>
                    <a:pt x="582034" y="2215160"/>
                  </a:cubicBezTo>
                  <a:cubicBezTo>
                    <a:pt x="582034" y="2253809"/>
                    <a:pt x="561037" y="2292458"/>
                    <a:pt x="519463" y="2329846"/>
                  </a:cubicBezTo>
                  <a:lnTo>
                    <a:pt x="267080" y="2555857"/>
                  </a:lnTo>
                  <a:cubicBezTo>
                    <a:pt x="230126" y="2589045"/>
                    <a:pt x="211229" y="2623073"/>
                    <a:pt x="211229" y="2657100"/>
                  </a:cubicBezTo>
                  <a:cubicBezTo>
                    <a:pt x="211229" y="2691128"/>
                    <a:pt x="230126" y="2725576"/>
                    <a:pt x="267080" y="2758343"/>
                  </a:cubicBezTo>
                  <a:lnTo>
                    <a:pt x="519463" y="2984354"/>
                  </a:lnTo>
                  <a:cubicBezTo>
                    <a:pt x="561037" y="3021743"/>
                    <a:pt x="582034" y="3059971"/>
                    <a:pt x="582034" y="3098620"/>
                  </a:cubicBezTo>
                  <a:cubicBezTo>
                    <a:pt x="582034" y="3137269"/>
                    <a:pt x="561037" y="3175917"/>
                    <a:pt x="519463" y="3212886"/>
                  </a:cubicBezTo>
                  <a:lnTo>
                    <a:pt x="267080" y="3438897"/>
                  </a:lnTo>
                  <a:cubicBezTo>
                    <a:pt x="230126" y="3472084"/>
                    <a:pt x="211229" y="3506112"/>
                    <a:pt x="211229" y="3540140"/>
                  </a:cubicBezTo>
                  <a:cubicBezTo>
                    <a:pt x="211229" y="3574167"/>
                    <a:pt x="230126" y="3608615"/>
                    <a:pt x="267080" y="3641382"/>
                  </a:cubicBezTo>
                  <a:lnTo>
                    <a:pt x="519463" y="3867393"/>
                  </a:lnTo>
                  <a:cubicBezTo>
                    <a:pt x="561037" y="3904782"/>
                    <a:pt x="582034" y="3943011"/>
                    <a:pt x="582034" y="3981660"/>
                  </a:cubicBezTo>
                  <a:cubicBezTo>
                    <a:pt x="582034" y="4020308"/>
                    <a:pt x="561037" y="4058957"/>
                    <a:pt x="519463" y="4095925"/>
                  </a:cubicBezTo>
                  <a:lnTo>
                    <a:pt x="146558" y="4432001"/>
                  </a:lnTo>
                  <a:close/>
                  <a:moveTo>
                    <a:pt x="7559" y="4418558"/>
                  </a:moveTo>
                  <a:lnTo>
                    <a:pt x="145298" y="4429061"/>
                  </a:lnTo>
                  <a:lnTo>
                    <a:pt x="517363" y="4095505"/>
                  </a:lnTo>
                  <a:cubicBezTo>
                    <a:pt x="558097" y="4058957"/>
                    <a:pt x="579094" y="4021148"/>
                    <a:pt x="579094" y="3983340"/>
                  </a:cubicBezTo>
                  <a:cubicBezTo>
                    <a:pt x="579094" y="3945531"/>
                    <a:pt x="558517" y="3907722"/>
                    <a:pt x="517363" y="3871174"/>
                  </a:cubicBezTo>
                  <a:lnTo>
                    <a:pt x="264981" y="3645163"/>
                  </a:lnTo>
                  <a:cubicBezTo>
                    <a:pt x="227186" y="3611556"/>
                    <a:pt x="208289" y="3576688"/>
                    <a:pt x="208289" y="3541400"/>
                  </a:cubicBezTo>
                  <a:cubicBezTo>
                    <a:pt x="208289" y="3506112"/>
                    <a:pt x="227186" y="3471244"/>
                    <a:pt x="264981" y="3437636"/>
                  </a:cubicBezTo>
                  <a:lnTo>
                    <a:pt x="517363" y="3211625"/>
                  </a:lnTo>
                  <a:cubicBezTo>
                    <a:pt x="558097" y="3175077"/>
                    <a:pt x="579094" y="3137269"/>
                    <a:pt x="579094" y="3099460"/>
                  </a:cubicBezTo>
                  <a:cubicBezTo>
                    <a:pt x="579094" y="3061652"/>
                    <a:pt x="558517" y="3023843"/>
                    <a:pt x="517363" y="2987295"/>
                  </a:cubicBezTo>
                  <a:lnTo>
                    <a:pt x="264981" y="2761284"/>
                  </a:lnTo>
                  <a:cubicBezTo>
                    <a:pt x="227186" y="2727676"/>
                    <a:pt x="208289" y="2692808"/>
                    <a:pt x="208289" y="2657520"/>
                  </a:cubicBezTo>
                  <a:cubicBezTo>
                    <a:pt x="208289" y="2622232"/>
                    <a:pt x="227186" y="2587365"/>
                    <a:pt x="264981" y="2553757"/>
                  </a:cubicBezTo>
                  <a:lnTo>
                    <a:pt x="517363" y="2327746"/>
                  </a:lnTo>
                  <a:cubicBezTo>
                    <a:pt x="558097" y="2291198"/>
                    <a:pt x="579094" y="2253389"/>
                    <a:pt x="579094" y="2215581"/>
                  </a:cubicBezTo>
                  <a:cubicBezTo>
                    <a:pt x="579094" y="2177772"/>
                    <a:pt x="558517" y="2139964"/>
                    <a:pt x="517363" y="2103415"/>
                  </a:cubicBezTo>
                  <a:lnTo>
                    <a:pt x="265400" y="1877404"/>
                  </a:lnTo>
                  <a:cubicBezTo>
                    <a:pt x="227606" y="1843797"/>
                    <a:pt x="208709" y="1808929"/>
                    <a:pt x="208709" y="1773641"/>
                  </a:cubicBezTo>
                  <a:cubicBezTo>
                    <a:pt x="208709" y="1738353"/>
                    <a:pt x="227606" y="1703485"/>
                    <a:pt x="265400" y="1669877"/>
                  </a:cubicBezTo>
                  <a:lnTo>
                    <a:pt x="517783" y="1443866"/>
                  </a:lnTo>
                  <a:cubicBezTo>
                    <a:pt x="558517" y="1407318"/>
                    <a:pt x="579514" y="1369509"/>
                    <a:pt x="579514" y="1331701"/>
                  </a:cubicBezTo>
                  <a:cubicBezTo>
                    <a:pt x="579514" y="1293892"/>
                    <a:pt x="558937" y="1256084"/>
                    <a:pt x="517783" y="1219535"/>
                  </a:cubicBezTo>
                  <a:lnTo>
                    <a:pt x="265400" y="993524"/>
                  </a:lnTo>
                  <a:cubicBezTo>
                    <a:pt x="227606" y="959917"/>
                    <a:pt x="208709" y="925049"/>
                    <a:pt x="208709" y="889761"/>
                  </a:cubicBezTo>
                  <a:cubicBezTo>
                    <a:pt x="208709" y="854473"/>
                    <a:pt x="227606" y="819605"/>
                    <a:pt x="265400" y="785998"/>
                  </a:cubicBezTo>
                  <a:lnTo>
                    <a:pt x="517783" y="559987"/>
                  </a:lnTo>
                  <a:cubicBezTo>
                    <a:pt x="558517" y="523438"/>
                    <a:pt x="579514" y="485630"/>
                    <a:pt x="579514" y="447821"/>
                  </a:cubicBezTo>
                  <a:cubicBezTo>
                    <a:pt x="579514" y="410013"/>
                    <a:pt x="558937" y="372204"/>
                    <a:pt x="517783" y="335656"/>
                  </a:cubicBezTo>
                  <a:lnTo>
                    <a:pt x="145718" y="2100"/>
                  </a:lnTo>
                  <a:lnTo>
                    <a:pt x="7979" y="12603"/>
                  </a:lnTo>
                  <a:lnTo>
                    <a:pt x="377944" y="344058"/>
                  </a:lnTo>
                  <a:cubicBezTo>
                    <a:pt x="415738" y="377665"/>
                    <a:pt x="434635" y="412533"/>
                    <a:pt x="434635" y="447821"/>
                  </a:cubicBezTo>
                  <a:cubicBezTo>
                    <a:pt x="434635" y="483109"/>
                    <a:pt x="415738" y="517977"/>
                    <a:pt x="377944" y="551585"/>
                  </a:cubicBezTo>
                  <a:lnTo>
                    <a:pt x="125561" y="777596"/>
                  </a:lnTo>
                  <a:cubicBezTo>
                    <a:pt x="84827" y="814144"/>
                    <a:pt x="63830" y="851952"/>
                    <a:pt x="63830" y="889761"/>
                  </a:cubicBezTo>
                  <a:cubicBezTo>
                    <a:pt x="63830" y="927569"/>
                    <a:pt x="84407" y="965378"/>
                    <a:pt x="125561" y="1001926"/>
                  </a:cubicBezTo>
                  <a:lnTo>
                    <a:pt x="377944" y="1227937"/>
                  </a:lnTo>
                  <a:cubicBezTo>
                    <a:pt x="415738" y="1261545"/>
                    <a:pt x="434635" y="1296413"/>
                    <a:pt x="434635" y="1331701"/>
                  </a:cubicBezTo>
                  <a:cubicBezTo>
                    <a:pt x="434635" y="1366989"/>
                    <a:pt x="415738" y="1401857"/>
                    <a:pt x="377944" y="1435464"/>
                  </a:cubicBezTo>
                  <a:lnTo>
                    <a:pt x="125561" y="1661475"/>
                  </a:lnTo>
                  <a:cubicBezTo>
                    <a:pt x="84827" y="1698024"/>
                    <a:pt x="63830" y="1735832"/>
                    <a:pt x="63830" y="1773641"/>
                  </a:cubicBezTo>
                  <a:cubicBezTo>
                    <a:pt x="63830" y="1811449"/>
                    <a:pt x="84407" y="1849258"/>
                    <a:pt x="125561" y="1885806"/>
                  </a:cubicBezTo>
                  <a:lnTo>
                    <a:pt x="377524" y="2111817"/>
                  </a:lnTo>
                  <a:cubicBezTo>
                    <a:pt x="415318" y="2145425"/>
                    <a:pt x="434215" y="2180293"/>
                    <a:pt x="434215" y="2215581"/>
                  </a:cubicBezTo>
                  <a:cubicBezTo>
                    <a:pt x="434215" y="2250868"/>
                    <a:pt x="415318" y="2285736"/>
                    <a:pt x="377524" y="2319344"/>
                  </a:cubicBezTo>
                  <a:lnTo>
                    <a:pt x="125141" y="2545775"/>
                  </a:lnTo>
                  <a:cubicBezTo>
                    <a:pt x="84407" y="2582323"/>
                    <a:pt x="63411" y="2620132"/>
                    <a:pt x="63411" y="2657940"/>
                  </a:cubicBezTo>
                  <a:cubicBezTo>
                    <a:pt x="63411" y="2695749"/>
                    <a:pt x="83988" y="2733558"/>
                    <a:pt x="125141" y="2770106"/>
                  </a:cubicBezTo>
                  <a:lnTo>
                    <a:pt x="377524" y="2996117"/>
                  </a:lnTo>
                  <a:cubicBezTo>
                    <a:pt x="415318" y="3029724"/>
                    <a:pt x="434215" y="3064592"/>
                    <a:pt x="434215" y="3099880"/>
                  </a:cubicBezTo>
                  <a:cubicBezTo>
                    <a:pt x="434215" y="3135168"/>
                    <a:pt x="415318" y="3170036"/>
                    <a:pt x="377524" y="3203644"/>
                  </a:cubicBezTo>
                  <a:lnTo>
                    <a:pt x="125141" y="3429655"/>
                  </a:lnTo>
                  <a:cubicBezTo>
                    <a:pt x="84407" y="3466203"/>
                    <a:pt x="63411" y="3504011"/>
                    <a:pt x="63411" y="3541820"/>
                  </a:cubicBezTo>
                  <a:cubicBezTo>
                    <a:pt x="63411" y="3579628"/>
                    <a:pt x="83988" y="3617437"/>
                    <a:pt x="125141" y="3653985"/>
                  </a:cubicBezTo>
                  <a:lnTo>
                    <a:pt x="377524" y="3879996"/>
                  </a:lnTo>
                  <a:cubicBezTo>
                    <a:pt x="415318" y="3913604"/>
                    <a:pt x="434215" y="3948472"/>
                    <a:pt x="434215" y="3983760"/>
                  </a:cubicBezTo>
                  <a:cubicBezTo>
                    <a:pt x="434215" y="4019048"/>
                    <a:pt x="415318" y="4053916"/>
                    <a:pt x="377524" y="4087523"/>
                  </a:cubicBezTo>
                  <a:lnTo>
                    <a:pt x="7559" y="44185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80" name="Google Shape;1580;p26"/>
            <p:cNvSpPr/>
            <p:nvPr/>
          </p:nvSpPr>
          <p:spPr>
            <a:xfrm>
              <a:off x="2507027"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7" y="1256084"/>
                    <a:pt x="582454" y="1294312"/>
                    <a:pt x="582454" y="1332961"/>
                  </a:cubicBezTo>
                  <a:cubicBezTo>
                    <a:pt x="582454" y="1371610"/>
                    <a:pt x="561457"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558" y="4429901"/>
                  </a:lnTo>
                  <a:close/>
                  <a:moveTo>
                    <a:pt x="7559" y="4416458"/>
                  </a:moveTo>
                  <a:lnTo>
                    <a:pt x="145298" y="4426960"/>
                  </a:lnTo>
                  <a:lnTo>
                    <a:pt x="517363" y="4093405"/>
                  </a:lnTo>
                  <a:cubicBezTo>
                    <a:pt x="558097" y="4056856"/>
                    <a:pt x="579094" y="4019048"/>
                    <a:pt x="579094" y="3981239"/>
                  </a:cubicBezTo>
                  <a:cubicBezTo>
                    <a:pt x="579094" y="3943431"/>
                    <a:pt x="558517" y="3905622"/>
                    <a:pt x="517363" y="3869074"/>
                  </a:cubicBezTo>
                  <a:lnTo>
                    <a:pt x="264981" y="3643063"/>
                  </a:lnTo>
                  <a:cubicBezTo>
                    <a:pt x="227186" y="3609455"/>
                    <a:pt x="208289" y="3574588"/>
                    <a:pt x="208289" y="3539299"/>
                  </a:cubicBezTo>
                  <a:cubicBezTo>
                    <a:pt x="208289" y="3504011"/>
                    <a:pt x="227186" y="3469144"/>
                    <a:pt x="264981" y="3435536"/>
                  </a:cubicBezTo>
                  <a:lnTo>
                    <a:pt x="517363" y="3209525"/>
                  </a:lnTo>
                  <a:cubicBezTo>
                    <a:pt x="558097" y="3172977"/>
                    <a:pt x="579094" y="3135168"/>
                    <a:pt x="579094" y="3097360"/>
                  </a:cubicBezTo>
                  <a:cubicBezTo>
                    <a:pt x="579094" y="3059551"/>
                    <a:pt x="558517" y="3021743"/>
                    <a:pt x="517363" y="2985194"/>
                  </a:cubicBezTo>
                  <a:lnTo>
                    <a:pt x="264981" y="2759183"/>
                  </a:lnTo>
                  <a:cubicBezTo>
                    <a:pt x="227186" y="2725576"/>
                    <a:pt x="208289" y="2690708"/>
                    <a:pt x="208289" y="2655420"/>
                  </a:cubicBezTo>
                  <a:cubicBezTo>
                    <a:pt x="208289" y="2620132"/>
                    <a:pt x="227186" y="2585264"/>
                    <a:pt x="264981" y="2551657"/>
                  </a:cubicBezTo>
                  <a:lnTo>
                    <a:pt x="517363" y="2325645"/>
                  </a:lnTo>
                  <a:cubicBezTo>
                    <a:pt x="558097" y="2289097"/>
                    <a:pt x="579094" y="2251289"/>
                    <a:pt x="579094" y="2213480"/>
                  </a:cubicBezTo>
                  <a:cubicBezTo>
                    <a:pt x="579094" y="2175672"/>
                    <a:pt x="558517" y="2137863"/>
                    <a:pt x="517363" y="2101315"/>
                  </a:cubicBezTo>
                  <a:lnTo>
                    <a:pt x="265401" y="1875304"/>
                  </a:lnTo>
                  <a:cubicBezTo>
                    <a:pt x="227606" y="1841696"/>
                    <a:pt x="208709" y="1806828"/>
                    <a:pt x="208709" y="1771540"/>
                  </a:cubicBezTo>
                  <a:cubicBezTo>
                    <a:pt x="208709" y="1736252"/>
                    <a:pt x="227606" y="1701384"/>
                    <a:pt x="265401" y="1667777"/>
                  </a:cubicBezTo>
                  <a:lnTo>
                    <a:pt x="517783" y="1441766"/>
                  </a:lnTo>
                  <a:cubicBezTo>
                    <a:pt x="558517" y="1405217"/>
                    <a:pt x="579514" y="1367409"/>
                    <a:pt x="579514" y="1329600"/>
                  </a:cubicBezTo>
                  <a:cubicBezTo>
                    <a:pt x="579514" y="1291792"/>
                    <a:pt x="558937" y="1253983"/>
                    <a:pt x="517783" y="1217435"/>
                  </a:cubicBezTo>
                  <a:lnTo>
                    <a:pt x="265401" y="991424"/>
                  </a:lnTo>
                  <a:cubicBezTo>
                    <a:pt x="227606" y="957816"/>
                    <a:pt x="208709" y="922949"/>
                    <a:pt x="208709" y="887660"/>
                  </a:cubicBezTo>
                  <a:cubicBezTo>
                    <a:pt x="208709" y="852373"/>
                    <a:pt x="227606" y="817505"/>
                    <a:pt x="265401" y="783897"/>
                  </a:cubicBezTo>
                  <a:lnTo>
                    <a:pt x="517783" y="557886"/>
                  </a:lnTo>
                  <a:cubicBezTo>
                    <a:pt x="558517" y="521338"/>
                    <a:pt x="579514" y="483529"/>
                    <a:pt x="579514" y="445721"/>
                  </a:cubicBezTo>
                  <a:cubicBezTo>
                    <a:pt x="579514" y="407912"/>
                    <a:pt x="558937" y="370104"/>
                    <a:pt x="517783" y="333555"/>
                  </a:cubicBezTo>
                  <a:lnTo>
                    <a:pt x="145718" y="0"/>
                  </a:lnTo>
                  <a:lnTo>
                    <a:pt x="7979" y="10502"/>
                  </a:lnTo>
                  <a:lnTo>
                    <a:pt x="377944" y="341957"/>
                  </a:lnTo>
                  <a:cubicBezTo>
                    <a:pt x="415738" y="375565"/>
                    <a:pt x="434635" y="410433"/>
                    <a:pt x="434635" y="445721"/>
                  </a:cubicBezTo>
                  <a:cubicBezTo>
                    <a:pt x="434635" y="481009"/>
                    <a:pt x="415738" y="515877"/>
                    <a:pt x="377944" y="549484"/>
                  </a:cubicBezTo>
                  <a:lnTo>
                    <a:pt x="125561" y="775495"/>
                  </a:lnTo>
                  <a:cubicBezTo>
                    <a:pt x="84827" y="812043"/>
                    <a:pt x="63831" y="849852"/>
                    <a:pt x="63831" y="887660"/>
                  </a:cubicBezTo>
                  <a:cubicBezTo>
                    <a:pt x="63831" y="925469"/>
                    <a:pt x="84407" y="963278"/>
                    <a:pt x="125561" y="999826"/>
                  </a:cubicBezTo>
                  <a:lnTo>
                    <a:pt x="377944" y="1225837"/>
                  </a:lnTo>
                  <a:cubicBezTo>
                    <a:pt x="415738" y="1259444"/>
                    <a:pt x="434635" y="1294312"/>
                    <a:pt x="434635" y="1329600"/>
                  </a:cubicBezTo>
                  <a:cubicBezTo>
                    <a:pt x="434635" y="1364888"/>
                    <a:pt x="415738" y="1399756"/>
                    <a:pt x="377944" y="1433364"/>
                  </a:cubicBezTo>
                  <a:lnTo>
                    <a:pt x="125561" y="1659375"/>
                  </a:lnTo>
                  <a:cubicBezTo>
                    <a:pt x="84827" y="1695923"/>
                    <a:pt x="63831" y="1733732"/>
                    <a:pt x="63831" y="1771540"/>
                  </a:cubicBezTo>
                  <a:cubicBezTo>
                    <a:pt x="63831" y="1809349"/>
                    <a:pt x="84407" y="1847157"/>
                    <a:pt x="125561" y="1883706"/>
                  </a:cubicBezTo>
                  <a:lnTo>
                    <a:pt x="377524" y="2109717"/>
                  </a:lnTo>
                  <a:cubicBezTo>
                    <a:pt x="415318" y="2143324"/>
                    <a:pt x="434216" y="2178192"/>
                    <a:pt x="434216" y="2213480"/>
                  </a:cubicBezTo>
                  <a:cubicBezTo>
                    <a:pt x="434216" y="2248768"/>
                    <a:pt x="415318" y="2283636"/>
                    <a:pt x="377524" y="2317243"/>
                  </a:cubicBezTo>
                  <a:lnTo>
                    <a:pt x="125141" y="2543675"/>
                  </a:lnTo>
                  <a:cubicBezTo>
                    <a:pt x="84407" y="2580223"/>
                    <a:pt x="63410" y="2618031"/>
                    <a:pt x="63410" y="2655840"/>
                  </a:cubicBezTo>
                  <a:cubicBezTo>
                    <a:pt x="63410" y="2693649"/>
                    <a:pt x="83988" y="2731457"/>
                    <a:pt x="125141" y="2768005"/>
                  </a:cubicBezTo>
                  <a:lnTo>
                    <a:pt x="377524" y="2994016"/>
                  </a:lnTo>
                  <a:cubicBezTo>
                    <a:pt x="415318" y="3027624"/>
                    <a:pt x="434216" y="3062492"/>
                    <a:pt x="434216" y="3097780"/>
                  </a:cubicBezTo>
                  <a:cubicBezTo>
                    <a:pt x="434216" y="3133068"/>
                    <a:pt x="415318" y="3167936"/>
                    <a:pt x="377524" y="3201543"/>
                  </a:cubicBezTo>
                  <a:lnTo>
                    <a:pt x="125141" y="3427554"/>
                  </a:lnTo>
                  <a:cubicBezTo>
                    <a:pt x="84407" y="3464102"/>
                    <a:pt x="63410" y="3501911"/>
                    <a:pt x="63410" y="3539719"/>
                  </a:cubicBezTo>
                  <a:cubicBezTo>
                    <a:pt x="63410" y="3577528"/>
                    <a:pt x="83988" y="3615337"/>
                    <a:pt x="125141" y="3651885"/>
                  </a:cubicBezTo>
                  <a:lnTo>
                    <a:pt x="377524" y="3877896"/>
                  </a:lnTo>
                  <a:cubicBezTo>
                    <a:pt x="415318" y="3911503"/>
                    <a:pt x="434216" y="3946372"/>
                    <a:pt x="434216" y="3981660"/>
                  </a:cubicBezTo>
                  <a:cubicBezTo>
                    <a:pt x="434216" y="4016947"/>
                    <a:pt x="415318" y="4051815"/>
                    <a:pt x="377524" y="4085423"/>
                  </a:cubicBezTo>
                  <a:lnTo>
                    <a:pt x="755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81" name="Google Shape;1581;p26"/>
            <p:cNvSpPr/>
            <p:nvPr/>
          </p:nvSpPr>
          <p:spPr>
            <a:xfrm>
              <a:off x="2993315"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7" y="1256084"/>
                    <a:pt x="582454" y="1294312"/>
                    <a:pt x="582454" y="1332961"/>
                  </a:cubicBezTo>
                  <a:cubicBezTo>
                    <a:pt x="582454" y="1371610"/>
                    <a:pt x="561457"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4" y="2177772"/>
                    <a:pt x="582034" y="2216421"/>
                  </a:cubicBezTo>
                  <a:cubicBezTo>
                    <a:pt x="582034"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4" y="3061232"/>
                    <a:pt x="582034" y="3099880"/>
                  </a:cubicBezTo>
                  <a:cubicBezTo>
                    <a:pt x="582034"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4" y="3944271"/>
                    <a:pt x="582034" y="3982920"/>
                  </a:cubicBezTo>
                  <a:cubicBezTo>
                    <a:pt x="582034" y="4021569"/>
                    <a:pt x="561037" y="4060217"/>
                    <a:pt x="519463" y="4097186"/>
                  </a:cubicBezTo>
                  <a:lnTo>
                    <a:pt x="146558" y="4429901"/>
                  </a:lnTo>
                  <a:close/>
                  <a:moveTo>
                    <a:pt x="7979" y="4416458"/>
                  </a:moveTo>
                  <a:lnTo>
                    <a:pt x="145718" y="4426960"/>
                  </a:lnTo>
                  <a:lnTo>
                    <a:pt x="517783" y="4093405"/>
                  </a:lnTo>
                  <a:cubicBezTo>
                    <a:pt x="558517" y="4056856"/>
                    <a:pt x="579514" y="4019048"/>
                    <a:pt x="579514" y="3981239"/>
                  </a:cubicBezTo>
                  <a:cubicBezTo>
                    <a:pt x="579514" y="3943431"/>
                    <a:pt x="558937" y="3905622"/>
                    <a:pt x="517783" y="3869074"/>
                  </a:cubicBezTo>
                  <a:lnTo>
                    <a:pt x="265401" y="3643063"/>
                  </a:lnTo>
                  <a:cubicBezTo>
                    <a:pt x="227606" y="3609455"/>
                    <a:pt x="208709" y="3574588"/>
                    <a:pt x="208709" y="3539299"/>
                  </a:cubicBezTo>
                  <a:cubicBezTo>
                    <a:pt x="208709" y="3504011"/>
                    <a:pt x="227606" y="3469144"/>
                    <a:pt x="265401" y="3435536"/>
                  </a:cubicBezTo>
                  <a:lnTo>
                    <a:pt x="517783" y="3209525"/>
                  </a:lnTo>
                  <a:cubicBezTo>
                    <a:pt x="558517" y="3172977"/>
                    <a:pt x="579514" y="3135168"/>
                    <a:pt x="579514" y="3097360"/>
                  </a:cubicBezTo>
                  <a:cubicBezTo>
                    <a:pt x="579514" y="3059551"/>
                    <a:pt x="558937" y="3021743"/>
                    <a:pt x="517783" y="2985194"/>
                  </a:cubicBezTo>
                  <a:lnTo>
                    <a:pt x="265401" y="2759183"/>
                  </a:lnTo>
                  <a:cubicBezTo>
                    <a:pt x="227606" y="2725576"/>
                    <a:pt x="208709" y="2690708"/>
                    <a:pt x="208709" y="2655420"/>
                  </a:cubicBezTo>
                  <a:cubicBezTo>
                    <a:pt x="208709" y="2620132"/>
                    <a:pt x="227606" y="2585264"/>
                    <a:pt x="265401" y="2551657"/>
                  </a:cubicBezTo>
                  <a:lnTo>
                    <a:pt x="517783" y="2325645"/>
                  </a:lnTo>
                  <a:cubicBezTo>
                    <a:pt x="558517" y="2289097"/>
                    <a:pt x="579514" y="2251289"/>
                    <a:pt x="579514" y="2213480"/>
                  </a:cubicBezTo>
                  <a:cubicBezTo>
                    <a:pt x="579514" y="2175672"/>
                    <a:pt x="558937" y="2137863"/>
                    <a:pt x="517783" y="2101315"/>
                  </a:cubicBezTo>
                  <a:lnTo>
                    <a:pt x="265820" y="1875304"/>
                  </a:lnTo>
                  <a:cubicBezTo>
                    <a:pt x="228026" y="1841696"/>
                    <a:pt x="209129" y="1806828"/>
                    <a:pt x="209129" y="1771540"/>
                  </a:cubicBezTo>
                  <a:cubicBezTo>
                    <a:pt x="209129" y="1736252"/>
                    <a:pt x="228026" y="1701384"/>
                    <a:pt x="265820" y="1667777"/>
                  </a:cubicBezTo>
                  <a:lnTo>
                    <a:pt x="518203" y="1441766"/>
                  </a:lnTo>
                  <a:cubicBezTo>
                    <a:pt x="558937" y="1405217"/>
                    <a:pt x="579934" y="1367409"/>
                    <a:pt x="579934" y="1329600"/>
                  </a:cubicBezTo>
                  <a:cubicBezTo>
                    <a:pt x="579934" y="1291792"/>
                    <a:pt x="559357" y="1253983"/>
                    <a:pt x="518203" y="1217435"/>
                  </a:cubicBezTo>
                  <a:lnTo>
                    <a:pt x="265820" y="991424"/>
                  </a:lnTo>
                  <a:cubicBezTo>
                    <a:pt x="228026" y="957816"/>
                    <a:pt x="209129" y="922949"/>
                    <a:pt x="209129" y="887660"/>
                  </a:cubicBezTo>
                  <a:cubicBezTo>
                    <a:pt x="209129" y="852373"/>
                    <a:pt x="228026" y="817505"/>
                    <a:pt x="265820" y="783897"/>
                  </a:cubicBezTo>
                  <a:lnTo>
                    <a:pt x="518203" y="557886"/>
                  </a:lnTo>
                  <a:cubicBezTo>
                    <a:pt x="558937" y="521338"/>
                    <a:pt x="579934" y="483529"/>
                    <a:pt x="579934" y="445721"/>
                  </a:cubicBezTo>
                  <a:cubicBezTo>
                    <a:pt x="579934" y="407912"/>
                    <a:pt x="559357" y="370104"/>
                    <a:pt x="518203" y="333555"/>
                  </a:cubicBezTo>
                  <a:lnTo>
                    <a:pt x="146138" y="0"/>
                  </a:lnTo>
                  <a:lnTo>
                    <a:pt x="8399" y="10502"/>
                  </a:lnTo>
                  <a:lnTo>
                    <a:pt x="378364" y="341957"/>
                  </a:lnTo>
                  <a:cubicBezTo>
                    <a:pt x="416158" y="375565"/>
                    <a:pt x="435056" y="410433"/>
                    <a:pt x="435056" y="445721"/>
                  </a:cubicBezTo>
                  <a:cubicBezTo>
                    <a:pt x="435056" y="481009"/>
                    <a:pt x="416158" y="515877"/>
                    <a:pt x="378364" y="549484"/>
                  </a:cubicBezTo>
                  <a:lnTo>
                    <a:pt x="125981" y="775495"/>
                  </a:lnTo>
                  <a:cubicBezTo>
                    <a:pt x="84827" y="812884"/>
                    <a:pt x="64250" y="850692"/>
                    <a:pt x="64250" y="888501"/>
                  </a:cubicBezTo>
                  <a:cubicBezTo>
                    <a:pt x="64250" y="926309"/>
                    <a:pt x="84827" y="964118"/>
                    <a:pt x="125981" y="1000666"/>
                  </a:cubicBezTo>
                  <a:lnTo>
                    <a:pt x="378364" y="1226677"/>
                  </a:lnTo>
                  <a:cubicBezTo>
                    <a:pt x="416158" y="1260285"/>
                    <a:pt x="435056" y="1295153"/>
                    <a:pt x="435056" y="1330441"/>
                  </a:cubicBezTo>
                  <a:cubicBezTo>
                    <a:pt x="435056" y="1365729"/>
                    <a:pt x="416158" y="1400596"/>
                    <a:pt x="378364" y="1434204"/>
                  </a:cubicBezTo>
                  <a:lnTo>
                    <a:pt x="125981" y="1660215"/>
                  </a:lnTo>
                  <a:cubicBezTo>
                    <a:pt x="85247" y="1696763"/>
                    <a:pt x="64250" y="1734572"/>
                    <a:pt x="64250" y="1772380"/>
                  </a:cubicBezTo>
                  <a:cubicBezTo>
                    <a:pt x="64250" y="1810189"/>
                    <a:pt x="84827" y="1847998"/>
                    <a:pt x="125981" y="1884546"/>
                  </a:cubicBezTo>
                  <a:lnTo>
                    <a:pt x="377944" y="2110557"/>
                  </a:lnTo>
                  <a:cubicBezTo>
                    <a:pt x="415738" y="2144164"/>
                    <a:pt x="434635" y="2179032"/>
                    <a:pt x="434635" y="2214320"/>
                  </a:cubicBezTo>
                  <a:cubicBezTo>
                    <a:pt x="434635" y="2249608"/>
                    <a:pt x="415738" y="2284476"/>
                    <a:pt x="377944" y="2318084"/>
                  </a:cubicBezTo>
                  <a:lnTo>
                    <a:pt x="125561" y="2543675"/>
                  </a:lnTo>
                  <a:cubicBezTo>
                    <a:pt x="84827" y="2580223"/>
                    <a:pt x="63831" y="2618031"/>
                    <a:pt x="63831" y="2655840"/>
                  </a:cubicBezTo>
                  <a:cubicBezTo>
                    <a:pt x="63831" y="2693649"/>
                    <a:pt x="84408" y="2731457"/>
                    <a:pt x="125561" y="2768005"/>
                  </a:cubicBezTo>
                  <a:lnTo>
                    <a:pt x="377944" y="2994016"/>
                  </a:lnTo>
                  <a:cubicBezTo>
                    <a:pt x="415738" y="3027624"/>
                    <a:pt x="434635" y="3062492"/>
                    <a:pt x="434635" y="3097780"/>
                  </a:cubicBezTo>
                  <a:cubicBezTo>
                    <a:pt x="434635" y="3133068"/>
                    <a:pt x="415738" y="3167936"/>
                    <a:pt x="377944" y="3201543"/>
                  </a:cubicBezTo>
                  <a:lnTo>
                    <a:pt x="125561" y="3427554"/>
                  </a:lnTo>
                  <a:cubicBezTo>
                    <a:pt x="84827" y="3463682"/>
                    <a:pt x="64250" y="3501491"/>
                    <a:pt x="64250" y="3539299"/>
                  </a:cubicBezTo>
                  <a:cubicBezTo>
                    <a:pt x="64250" y="3577108"/>
                    <a:pt x="84827" y="3614917"/>
                    <a:pt x="125981" y="3651465"/>
                  </a:cubicBezTo>
                  <a:lnTo>
                    <a:pt x="378364" y="3877476"/>
                  </a:lnTo>
                  <a:cubicBezTo>
                    <a:pt x="416158" y="3911083"/>
                    <a:pt x="435056" y="3945952"/>
                    <a:pt x="435056" y="3981239"/>
                  </a:cubicBezTo>
                  <a:cubicBezTo>
                    <a:pt x="435056" y="4016527"/>
                    <a:pt x="416158" y="4051395"/>
                    <a:pt x="378364" y="4085003"/>
                  </a:cubicBezTo>
                  <a:lnTo>
                    <a:pt x="797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82" name="Google Shape;1582;p26"/>
            <p:cNvSpPr/>
            <p:nvPr/>
          </p:nvSpPr>
          <p:spPr>
            <a:xfrm>
              <a:off x="3480022" y="1190986"/>
              <a:ext cx="582453" cy="4429060"/>
            </a:xfrm>
            <a:custGeom>
              <a:rect b="b" l="l" r="r" t="t"/>
              <a:pathLst>
                <a:path extrusionOk="0" h="4429060" w="582453">
                  <a:moveTo>
                    <a:pt x="146558" y="4429061"/>
                  </a:moveTo>
                  <a:lnTo>
                    <a:pt x="145718" y="4429061"/>
                  </a:lnTo>
                  <a:lnTo>
                    <a:pt x="0" y="4418138"/>
                  </a:lnTo>
                  <a:lnTo>
                    <a:pt x="375424" y="4082062"/>
                  </a:lnTo>
                  <a:cubicBezTo>
                    <a:pt x="412379" y="4048875"/>
                    <a:pt x="431276" y="4014847"/>
                    <a:pt x="431276" y="3980819"/>
                  </a:cubicBezTo>
                  <a:cubicBezTo>
                    <a:pt x="431276" y="3946791"/>
                    <a:pt x="412379" y="3912344"/>
                    <a:pt x="375424" y="3879576"/>
                  </a:cubicBezTo>
                  <a:lnTo>
                    <a:pt x="123042" y="3653565"/>
                  </a:lnTo>
                  <a:cubicBezTo>
                    <a:pt x="81468" y="3616177"/>
                    <a:pt x="60471" y="3577948"/>
                    <a:pt x="60471" y="3539300"/>
                  </a:cubicBezTo>
                  <a:cubicBezTo>
                    <a:pt x="60471" y="3500651"/>
                    <a:pt x="81468" y="3462002"/>
                    <a:pt x="123042" y="3425034"/>
                  </a:cubicBezTo>
                  <a:lnTo>
                    <a:pt x="375424" y="3199023"/>
                  </a:lnTo>
                  <a:cubicBezTo>
                    <a:pt x="412379" y="3165835"/>
                    <a:pt x="431276" y="3131808"/>
                    <a:pt x="431276" y="3097780"/>
                  </a:cubicBezTo>
                  <a:cubicBezTo>
                    <a:pt x="431276" y="3063752"/>
                    <a:pt x="412379" y="3029304"/>
                    <a:pt x="375424" y="2996537"/>
                  </a:cubicBezTo>
                  <a:lnTo>
                    <a:pt x="123042" y="2770526"/>
                  </a:lnTo>
                  <a:cubicBezTo>
                    <a:pt x="81468" y="2733137"/>
                    <a:pt x="60471" y="2694909"/>
                    <a:pt x="60471" y="2656260"/>
                  </a:cubicBezTo>
                  <a:cubicBezTo>
                    <a:pt x="60471" y="2617611"/>
                    <a:pt x="81468" y="2578963"/>
                    <a:pt x="123042" y="2541994"/>
                  </a:cubicBezTo>
                  <a:lnTo>
                    <a:pt x="375424" y="2315983"/>
                  </a:lnTo>
                  <a:cubicBezTo>
                    <a:pt x="412379" y="2282796"/>
                    <a:pt x="431276" y="2248768"/>
                    <a:pt x="431276" y="2214740"/>
                  </a:cubicBezTo>
                  <a:cubicBezTo>
                    <a:pt x="431276" y="2180713"/>
                    <a:pt x="412379" y="2146265"/>
                    <a:pt x="375424" y="2113497"/>
                  </a:cubicBezTo>
                  <a:lnTo>
                    <a:pt x="123461" y="1887486"/>
                  </a:lnTo>
                  <a:cubicBezTo>
                    <a:pt x="81888" y="1850098"/>
                    <a:pt x="60891" y="1811869"/>
                    <a:pt x="60891" y="1773221"/>
                  </a:cubicBezTo>
                  <a:cubicBezTo>
                    <a:pt x="60891" y="1734572"/>
                    <a:pt x="81888" y="1695923"/>
                    <a:pt x="123461" y="1658955"/>
                  </a:cubicBezTo>
                  <a:lnTo>
                    <a:pt x="375844" y="1432944"/>
                  </a:lnTo>
                  <a:cubicBezTo>
                    <a:pt x="412799" y="1399756"/>
                    <a:pt x="431696" y="1365728"/>
                    <a:pt x="431696" y="1331701"/>
                  </a:cubicBezTo>
                  <a:cubicBezTo>
                    <a:pt x="431696" y="1297673"/>
                    <a:pt x="412799" y="1263225"/>
                    <a:pt x="375844" y="1230458"/>
                  </a:cubicBezTo>
                  <a:lnTo>
                    <a:pt x="123461" y="1004447"/>
                  </a:lnTo>
                  <a:cubicBezTo>
                    <a:pt x="81888" y="967058"/>
                    <a:pt x="60891" y="928830"/>
                    <a:pt x="60891" y="890181"/>
                  </a:cubicBezTo>
                  <a:cubicBezTo>
                    <a:pt x="60891" y="851532"/>
                    <a:pt x="81888" y="812884"/>
                    <a:pt x="123461" y="775915"/>
                  </a:cubicBezTo>
                  <a:lnTo>
                    <a:pt x="375844" y="549904"/>
                  </a:lnTo>
                  <a:cubicBezTo>
                    <a:pt x="412799" y="516717"/>
                    <a:pt x="431696" y="482689"/>
                    <a:pt x="431696" y="448661"/>
                  </a:cubicBezTo>
                  <a:cubicBezTo>
                    <a:pt x="431696" y="414634"/>
                    <a:pt x="412799" y="380186"/>
                    <a:pt x="375844" y="347418"/>
                  </a:cubicBezTo>
                  <a:lnTo>
                    <a:pt x="420" y="11343"/>
                  </a:lnTo>
                  <a:lnTo>
                    <a:pt x="146558" y="420"/>
                  </a:lnTo>
                  <a:lnTo>
                    <a:pt x="146978" y="840"/>
                  </a:lnTo>
                  <a:lnTo>
                    <a:pt x="519883" y="334816"/>
                  </a:lnTo>
                  <a:cubicBezTo>
                    <a:pt x="561457" y="372204"/>
                    <a:pt x="582454" y="410433"/>
                    <a:pt x="582454" y="449081"/>
                  </a:cubicBezTo>
                  <a:cubicBezTo>
                    <a:pt x="582454" y="487730"/>
                    <a:pt x="561457" y="526379"/>
                    <a:pt x="519883" y="563347"/>
                  </a:cubicBezTo>
                  <a:lnTo>
                    <a:pt x="267500" y="789358"/>
                  </a:lnTo>
                  <a:cubicBezTo>
                    <a:pt x="230546" y="822546"/>
                    <a:pt x="211648" y="856574"/>
                    <a:pt x="211648" y="890601"/>
                  </a:cubicBezTo>
                  <a:cubicBezTo>
                    <a:pt x="211648" y="924629"/>
                    <a:pt x="230546" y="959077"/>
                    <a:pt x="267500" y="991844"/>
                  </a:cubicBezTo>
                  <a:lnTo>
                    <a:pt x="519883" y="1217855"/>
                  </a:lnTo>
                  <a:cubicBezTo>
                    <a:pt x="561457" y="1255244"/>
                    <a:pt x="582454" y="1293472"/>
                    <a:pt x="582454" y="1332121"/>
                  </a:cubicBezTo>
                  <a:cubicBezTo>
                    <a:pt x="582454" y="1370770"/>
                    <a:pt x="561457" y="1409418"/>
                    <a:pt x="519883" y="1446807"/>
                  </a:cubicBezTo>
                  <a:lnTo>
                    <a:pt x="267500" y="1672818"/>
                  </a:lnTo>
                  <a:cubicBezTo>
                    <a:pt x="230546" y="1706005"/>
                    <a:pt x="211648" y="1740033"/>
                    <a:pt x="211648" y="1774061"/>
                  </a:cubicBezTo>
                  <a:cubicBezTo>
                    <a:pt x="211648" y="1808088"/>
                    <a:pt x="230546" y="1842536"/>
                    <a:pt x="267500" y="1875304"/>
                  </a:cubicBezTo>
                  <a:lnTo>
                    <a:pt x="519463" y="2101315"/>
                  </a:lnTo>
                  <a:cubicBezTo>
                    <a:pt x="561037" y="2138703"/>
                    <a:pt x="582033" y="2176932"/>
                    <a:pt x="582033" y="2215580"/>
                  </a:cubicBezTo>
                  <a:cubicBezTo>
                    <a:pt x="582033" y="2254229"/>
                    <a:pt x="561037" y="2292878"/>
                    <a:pt x="519463" y="2330267"/>
                  </a:cubicBezTo>
                  <a:lnTo>
                    <a:pt x="267080" y="2556278"/>
                  </a:lnTo>
                  <a:cubicBezTo>
                    <a:pt x="230126" y="2589465"/>
                    <a:pt x="211229" y="2623493"/>
                    <a:pt x="211229" y="2657520"/>
                  </a:cubicBezTo>
                  <a:cubicBezTo>
                    <a:pt x="211229" y="2691548"/>
                    <a:pt x="230126" y="2725996"/>
                    <a:pt x="267080" y="2758763"/>
                  </a:cubicBezTo>
                  <a:lnTo>
                    <a:pt x="519463" y="2984774"/>
                  </a:lnTo>
                  <a:cubicBezTo>
                    <a:pt x="561037" y="3022163"/>
                    <a:pt x="582033" y="3060391"/>
                    <a:pt x="582033" y="3099040"/>
                  </a:cubicBezTo>
                  <a:cubicBezTo>
                    <a:pt x="582033" y="3137689"/>
                    <a:pt x="561037" y="3176337"/>
                    <a:pt x="519463" y="3213306"/>
                  </a:cubicBezTo>
                  <a:lnTo>
                    <a:pt x="267080" y="3439317"/>
                  </a:lnTo>
                  <a:cubicBezTo>
                    <a:pt x="230126" y="3472504"/>
                    <a:pt x="211229" y="3506532"/>
                    <a:pt x="211229" y="3540560"/>
                  </a:cubicBezTo>
                  <a:cubicBezTo>
                    <a:pt x="211229" y="3574587"/>
                    <a:pt x="230126" y="3609035"/>
                    <a:pt x="267080" y="3641803"/>
                  </a:cubicBezTo>
                  <a:lnTo>
                    <a:pt x="519463" y="3867814"/>
                  </a:lnTo>
                  <a:cubicBezTo>
                    <a:pt x="561037" y="3905202"/>
                    <a:pt x="582033" y="3943431"/>
                    <a:pt x="582033" y="3982079"/>
                  </a:cubicBezTo>
                  <a:cubicBezTo>
                    <a:pt x="582033" y="4020728"/>
                    <a:pt x="561037" y="4059377"/>
                    <a:pt x="519463" y="4096346"/>
                  </a:cubicBezTo>
                  <a:lnTo>
                    <a:pt x="146558" y="4429061"/>
                  </a:lnTo>
                  <a:close/>
                  <a:moveTo>
                    <a:pt x="7559" y="4415618"/>
                  </a:moveTo>
                  <a:lnTo>
                    <a:pt x="145298" y="4426120"/>
                  </a:lnTo>
                  <a:lnTo>
                    <a:pt x="517363" y="4092565"/>
                  </a:lnTo>
                  <a:cubicBezTo>
                    <a:pt x="558097" y="4056016"/>
                    <a:pt x="579094" y="4018207"/>
                    <a:pt x="579094" y="3980399"/>
                  </a:cubicBezTo>
                  <a:cubicBezTo>
                    <a:pt x="579094" y="3942590"/>
                    <a:pt x="558517" y="3904782"/>
                    <a:pt x="517363" y="3868234"/>
                  </a:cubicBezTo>
                  <a:lnTo>
                    <a:pt x="265820" y="3642223"/>
                  </a:lnTo>
                  <a:cubicBezTo>
                    <a:pt x="228026" y="3608615"/>
                    <a:pt x="209129" y="3573747"/>
                    <a:pt x="209129" y="3538459"/>
                  </a:cubicBezTo>
                  <a:cubicBezTo>
                    <a:pt x="209129" y="3503171"/>
                    <a:pt x="228026" y="3468303"/>
                    <a:pt x="265820" y="3434696"/>
                  </a:cubicBezTo>
                  <a:lnTo>
                    <a:pt x="518203" y="3208685"/>
                  </a:lnTo>
                  <a:cubicBezTo>
                    <a:pt x="558937" y="3172137"/>
                    <a:pt x="579934" y="3134328"/>
                    <a:pt x="579934" y="3096519"/>
                  </a:cubicBezTo>
                  <a:cubicBezTo>
                    <a:pt x="579934" y="3058711"/>
                    <a:pt x="559357" y="3020902"/>
                    <a:pt x="518203" y="2984354"/>
                  </a:cubicBezTo>
                  <a:lnTo>
                    <a:pt x="265820" y="2758763"/>
                  </a:lnTo>
                  <a:cubicBezTo>
                    <a:pt x="228026" y="2725156"/>
                    <a:pt x="209129" y="2690288"/>
                    <a:pt x="209129" y="2655000"/>
                  </a:cubicBezTo>
                  <a:cubicBezTo>
                    <a:pt x="209129" y="2619712"/>
                    <a:pt x="228026" y="2584844"/>
                    <a:pt x="265820" y="2551236"/>
                  </a:cubicBezTo>
                  <a:lnTo>
                    <a:pt x="518203" y="2325225"/>
                  </a:lnTo>
                  <a:cubicBezTo>
                    <a:pt x="558937" y="2288677"/>
                    <a:pt x="579934" y="2250869"/>
                    <a:pt x="579934" y="2213060"/>
                  </a:cubicBezTo>
                  <a:cubicBezTo>
                    <a:pt x="579934" y="2175251"/>
                    <a:pt x="559357" y="2137443"/>
                    <a:pt x="518203" y="2100895"/>
                  </a:cubicBezTo>
                  <a:lnTo>
                    <a:pt x="265820" y="1874884"/>
                  </a:lnTo>
                  <a:cubicBezTo>
                    <a:pt x="228026" y="1841276"/>
                    <a:pt x="209129" y="1806408"/>
                    <a:pt x="209129" y="1771120"/>
                  </a:cubicBezTo>
                  <a:cubicBezTo>
                    <a:pt x="209129" y="1735832"/>
                    <a:pt x="228026" y="1700964"/>
                    <a:pt x="265820" y="1667357"/>
                  </a:cubicBezTo>
                  <a:lnTo>
                    <a:pt x="518203" y="1441346"/>
                  </a:lnTo>
                  <a:cubicBezTo>
                    <a:pt x="558937" y="1404797"/>
                    <a:pt x="579934" y="1366989"/>
                    <a:pt x="579934" y="1329180"/>
                  </a:cubicBezTo>
                  <a:cubicBezTo>
                    <a:pt x="579934" y="1291372"/>
                    <a:pt x="559357" y="1253563"/>
                    <a:pt x="518203" y="1217015"/>
                  </a:cubicBezTo>
                  <a:lnTo>
                    <a:pt x="265820" y="991424"/>
                  </a:lnTo>
                  <a:cubicBezTo>
                    <a:pt x="228026" y="957816"/>
                    <a:pt x="209129" y="922948"/>
                    <a:pt x="209129" y="887661"/>
                  </a:cubicBezTo>
                  <a:cubicBezTo>
                    <a:pt x="209129" y="852373"/>
                    <a:pt x="228026" y="817505"/>
                    <a:pt x="265820" y="783897"/>
                  </a:cubicBezTo>
                  <a:lnTo>
                    <a:pt x="518203" y="557886"/>
                  </a:lnTo>
                  <a:cubicBezTo>
                    <a:pt x="558937" y="521338"/>
                    <a:pt x="579934" y="483529"/>
                    <a:pt x="579934" y="445721"/>
                  </a:cubicBezTo>
                  <a:cubicBezTo>
                    <a:pt x="579934" y="407912"/>
                    <a:pt x="559357" y="370104"/>
                    <a:pt x="518203" y="333555"/>
                  </a:cubicBezTo>
                  <a:lnTo>
                    <a:pt x="146138" y="0"/>
                  </a:lnTo>
                  <a:lnTo>
                    <a:pt x="8399" y="10502"/>
                  </a:lnTo>
                  <a:lnTo>
                    <a:pt x="378364" y="341957"/>
                  </a:lnTo>
                  <a:cubicBezTo>
                    <a:pt x="416158" y="375565"/>
                    <a:pt x="435055" y="410433"/>
                    <a:pt x="435055" y="445721"/>
                  </a:cubicBezTo>
                  <a:cubicBezTo>
                    <a:pt x="435055" y="481009"/>
                    <a:pt x="416158" y="515877"/>
                    <a:pt x="378364" y="549484"/>
                  </a:cubicBezTo>
                  <a:lnTo>
                    <a:pt x="125981" y="775495"/>
                  </a:lnTo>
                  <a:cubicBezTo>
                    <a:pt x="84827" y="812043"/>
                    <a:pt x="64250" y="849852"/>
                    <a:pt x="64250" y="887661"/>
                  </a:cubicBezTo>
                  <a:cubicBezTo>
                    <a:pt x="64250" y="925469"/>
                    <a:pt x="84827" y="963278"/>
                    <a:pt x="125981" y="999826"/>
                  </a:cubicBezTo>
                  <a:lnTo>
                    <a:pt x="378364" y="1225837"/>
                  </a:lnTo>
                  <a:cubicBezTo>
                    <a:pt x="416158" y="1259445"/>
                    <a:pt x="435055" y="1294312"/>
                    <a:pt x="435055" y="1329600"/>
                  </a:cubicBezTo>
                  <a:cubicBezTo>
                    <a:pt x="435055" y="1364888"/>
                    <a:pt x="416158" y="1399756"/>
                    <a:pt x="378364" y="1433364"/>
                  </a:cubicBezTo>
                  <a:lnTo>
                    <a:pt x="125981" y="1659375"/>
                  </a:lnTo>
                  <a:cubicBezTo>
                    <a:pt x="85247" y="1695923"/>
                    <a:pt x="64250" y="1733732"/>
                    <a:pt x="64250" y="1771540"/>
                  </a:cubicBezTo>
                  <a:cubicBezTo>
                    <a:pt x="64250" y="1809349"/>
                    <a:pt x="84827" y="1847157"/>
                    <a:pt x="125981" y="1883705"/>
                  </a:cubicBezTo>
                  <a:lnTo>
                    <a:pt x="377944" y="2109717"/>
                  </a:lnTo>
                  <a:cubicBezTo>
                    <a:pt x="415738" y="2143324"/>
                    <a:pt x="434635" y="2178192"/>
                    <a:pt x="434635" y="2213480"/>
                  </a:cubicBezTo>
                  <a:cubicBezTo>
                    <a:pt x="434635" y="2248768"/>
                    <a:pt x="415738" y="2283636"/>
                    <a:pt x="377944" y="2317243"/>
                  </a:cubicBezTo>
                  <a:lnTo>
                    <a:pt x="125561" y="2542834"/>
                  </a:lnTo>
                  <a:cubicBezTo>
                    <a:pt x="84827" y="2579383"/>
                    <a:pt x="63831" y="2617191"/>
                    <a:pt x="63831" y="2655000"/>
                  </a:cubicBezTo>
                  <a:cubicBezTo>
                    <a:pt x="63831" y="2692808"/>
                    <a:pt x="84407" y="2730617"/>
                    <a:pt x="125561" y="2767165"/>
                  </a:cubicBezTo>
                  <a:lnTo>
                    <a:pt x="377944" y="2993176"/>
                  </a:lnTo>
                  <a:cubicBezTo>
                    <a:pt x="415738" y="3026784"/>
                    <a:pt x="434635" y="3061652"/>
                    <a:pt x="434635" y="3096940"/>
                  </a:cubicBezTo>
                  <a:cubicBezTo>
                    <a:pt x="434635" y="3132228"/>
                    <a:pt x="415738" y="3167095"/>
                    <a:pt x="377944" y="3200703"/>
                  </a:cubicBezTo>
                  <a:lnTo>
                    <a:pt x="125561" y="3426714"/>
                  </a:lnTo>
                  <a:cubicBezTo>
                    <a:pt x="84827" y="3462842"/>
                    <a:pt x="64250" y="3500651"/>
                    <a:pt x="64250" y="3538459"/>
                  </a:cubicBezTo>
                  <a:cubicBezTo>
                    <a:pt x="64250" y="3576268"/>
                    <a:pt x="84827" y="3614076"/>
                    <a:pt x="125981" y="3650625"/>
                  </a:cubicBezTo>
                  <a:lnTo>
                    <a:pt x="378364" y="3876636"/>
                  </a:lnTo>
                  <a:cubicBezTo>
                    <a:pt x="416158" y="3910243"/>
                    <a:pt x="435055" y="3945111"/>
                    <a:pt x="435055" y="3980399"/>
                  </a:cubicBezTo>
                  <a:cubicBezTo>
                    <a:pt x="435055" y="4015687"/>
                    <a:pt x="416158" y="4050555"/>
                    <a:pt x="378364" y="4084163"/>
                  </a:cubicBezTo>
                  <a:lnTo>
                    <a:pt x="7559" y="441561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83" name="Google Shape;1583;p26"/>
            <p:cNvSpPr/>
            <p:nvPr/>
          </p:nvSpPr>
          <p:spPr>
            <a:xfrm>
              <a:off x="3967150" y="1189305"/>
              <a:ext cx="582033" cy="4430740"/>
            </a:xfrm>
            <a:custGeom>
              <a:rect b="b" l="l" r="r" t="t"/>
              <a:pathLst>
                <a:path extrusionOk="0" h="4430740" w="582033">
                  <a:moveTo>
                    <a:pt x="146138" y="4430741"/>
                  </a:moveTo>
                  <a:lnTo>
                    <a:pt x="0" y="4419819"/>
                  </a:lnTo>
                  <a:lnTo>
                    <a:pt x="375424" y="4083743"/>
                  </a:lnTo>
                  <a:cubicBezTo>
                    <a:pt x="412379" y="4050555"/>
                    <a:pt x="431276" y="4016527"/>
                    <a:pt x="431276" y="3982500"/>
                  </a:cubicBezTo>
                  <a:cubicBezTo>
                    <a:pt x="431276" y="3948472"/>
                    <a:pt x="412379" y="3914024"/>
                    <a:pt x="375424" y="3881257"/>
                  </a:cubicBezTo>
                  <a:lnTo>
                    <a:pt x="123042" y="3654826"/>
                  </a:lnTo>
                  <a:cubicBezTo>
                    <a:pt x="81468" y="3617437"/>
                    <a:pt x="60471" y="3579208"/>
                    <a:pt x="60471" y="3540560"/>
                  </a:cubicBezTo>
                  <a:cubicBezTo>
                    <a:pt x="60471" y="3501911"/>
                    <a:pt x="81468" y="3463262"/>
                    <a:pt x="123042" y="3426294"/>
                  </a:cubicBezTo>
                  <a:lnTo>
                    <a:pt x="375424" y="3200283"/>
                  </a:lnTo>
                  <a:cubicBezTo>
                    <a:pt x="412379" y="3167095"/>
                    <a:pt x="431276" y="3133068"/>
                    <a:pt x="431276" y="3099040"/>
                  </a:cubicBezTo>
                  <a:cubicBezTo>
                    <a:pt x="431276" y="3065012"/>
                    <a:pt x="412379" y="3030565"/>
                    <a:pt x="375424" y="2997797"/>
                  </a:cubicBezTo>
                  <a:lnTo>
                    <a:pt x="123042" y="2770946"/>
                  </a:lnTo>
                  <a:cubicBezTo>
                    <a:pt x="81468" y="2733557"/>
                    <a:pt x="60471" y="2695329"/>
                    <a:pt x="60471" y="2656680"/>
                  </a:cubicBezTo>
                  <a:cubicBezTo>
                    <a:pt x="60471" y="2618031"/>
                    <a:pt x="81468" y="2579383"/>
                    <a:pt x="123042" y="2542414"/>
                  </a:cubicBezTo>
                  <a:lnTo>
                    <a:pt x="375424" y="2316403"/>
                  </a:lnTo>
                  <a:cubicBezTo>
                    <a:pt x="412379" y="2283216"/>
                    <a:pt x="431276" y="2249188"/>
                    <a:pt x="431276" y="2215160"/>
                  </a:cubicBezTo>
                  <a:cubicBezTo>
                    <a:pt x="431276" y="2181133"/>
                    <a:pt x="412379" y="2146685"/>
                    <a:pt x="375424" y="2113918"/>
                  </a:cubicBezTo>
                  <a:lnTo>
                    <a:pt x="123461" y="1887906"/>
                  </a:lnTo>
                  <a:cubicBezTo>
                    <a:pt x="81888" y="1850518"/>
                    <a:pt x="60891" y="1812289"/>
                    <a:pt x="60891" y="1773641"/>
                  </a:cubicBezTo>
                  <a:cubicBezTo>
                    <a:pt x="60891" y="1734992"/>
                    <a:pt x="81888" y="1696343"/>
                    <a:pt x="123461" y="1659375"/>
                  </a:cubicBezTo>
                  <a:lnTo>
                    <a:pt x="375844" y="1433364"/>
                  </a:lnTo>
                  <a:cubicBezTo>
                    <a:pt x="412799" y="1400176"/>
                    <a:pt x="431696" y="1366149"/>
                    <a:pt x="431696" y="1332121"/>
                  </a:cubicBezTo>
                  <a:cubicBezTo>
                    <a:pt x="431696" y="1298093"/>
                    <a:pt x="412799" y="1263645"/>
                    <a:pt x="375844" y="1230878"/>
                  </a:cubicBezTo>
                  <a:lnTo>
                    <a:pt x="123042" y="1004027"/>
                  </a:lnTo>
                  <a:cubicBezTo>
                    <a:pt x="81468" y="966638"/>
                    <a:pt x="60471" y="928410"/>
                    <a:pt x="60471" y="889761"/>
                  </a:cubicBezTo>
                  <a:cubicBezTo>
                    <a:pt x="60471" y="851112"/>
                    <a:pt x="81468" y="812464"/>
                    <a:pt x="123042" y="775495"/>
                  </a:cubicBezTo>
                  <a:lnTo>
                    <a:pt x="375424" y="549484"/>
                  </a:lnTo>
                  <a:cubicBezTo>
                    <a:pt x="412379" y="516297"/>
                    <a:pt x="431276" y="482269"/>
                    <a:pt x="431276" y="448241"/>
                  </a:cubicBezTo>
                  <a:cubicBezTo>
                    <a:pt x="431276" y="414214"/>
                    <a:pt x="412379" y="379766"/>
                    <a:pt x="375424" y="346998"/>
                  </a:cubicBezTo>
                  <a:lnTo>
                    <a:pt x="0" y="10922"/>
                  </a:lnTo>
                  <a:lnTo>
                    <a:pt x="146138" y="0"/>
                  </a:lnTo>
                  <a:lnTo>
                    <a:pt x="146558" y="420"/>
                  </a:lnTo>
                  <a:lnTo>
                    <a:pt x="519463" y="334396"/>
                  </a:lnTo>
                  <a:cubicBezTo>
                    <a:pt x="561037" y="371784"/>
                    <a:pt x="582034" y="410013"/>
                    <a:pt x="582034" y="448661"/>
                  </a:cubicBezTo>
                  <a:cubicBezTo>
                    <a:pt x="582034" y="487310"/>
                    <a:pt x="561037" y="525959"/>
                    <a:pt x="519463" y="562927"/>
                  </a:cubicBezTo>
                  <a:lnTo>
                    <a:pt x="267080" y="788938"/>
                  </a:lnTo>
                  <a:cubicBezTo>
                    <a:pt x="230126" y="822126"/>
                    <a:pt x="211229" y="856153"/>
                    <a:pt x="211229" y="890181"/>
                  </a:cubicBezTo>
                  <a:cubicBezTo>
                    <a:pt x="211229" y="924209"/>
                    <a:pt x="230126" y="958657"/>
                    <a:pt x="267080" y="991424"/>
                  </a:cubicBezTo>
                  <a:lnTo>
                    <a:pt x="519463" y="1217435"/>
                  </a:lnTo>
                  <a:cubicBezTo>
                    <a:pt x="561037" y="1254823"/>
                    <a:pt x="582034" y="1293052"/>
                    <a:pt x="582034" y="1331701"/>
                  </a:cubicBezTo>
                  <a:cubicBezTo>
                    <a:pt x="582034" y="1370350"/>
                    <a:pt x="561037" y="1408998"/>
                    <a:pt x="519463" y="1446387"/>
                  </a:cubicBezTo>
                  <a:lnTo>
                    <a:pt x="267080" y="1672398"/>
                  </a:lnTo>
                  <a:cubicBezTo>
                    <a:pt x="230126" y="1705585"/>
                    <a:pt x="211229" y="1739613"/>
                    <a:pt x="211229" y="1773641"/>
                  </a:cubicBezTo>
                  <a:cubicBezTo>
                    <a:pt x="211229" y="1807668"/>
                    <a:pt x="230126" y="1842116"/>
                    <a:pt x="267080" y="1874883"/>
                  </a:cubicBezTo>
                  <a:lnTo>
                    <a:pt x="519043" y="2100895"/>
                  </a:lnTo>
                  <a:cubicBezTo>
                    <a:pt x="560616" y="2138283"/>
                    <a:pt x="581613" y="2176512"/>
                    <a:pt x="581613" y="2215160"/>
                  </a:cubicBezTo>
                  <a:cubicBezTo>
                    <a:pt x="581613" y="2253809"/>
                    <a:pt x="560616" y="2292458"/>
                    <a:pt x="519043" y="2329846"/>
                  </a:cubicBezTo>
                  <a:lnTo>
                    <a:pt x="266660" y="2555857"/>
                  </a:lnTo>
                  <a:cubicBezTo>
                    <a:pt x="229706" y="2589045"/>
                    <a:pt x="210809" y="2623073"/>
                    <a:pt x="210809" y="2657100"/>
                  </a:cubicBezTo>
                  <a:cubicBezTo>
                    <a:pt x="210809" y="2691128"/>
                    <a:pt x="229706" y="2725576"/>
                    <a:pt x="266660" y="2758343"/>
                  </a:cubicBezTo>
                  <a:lnTo>
                    <a:pt x="519043" y="2984354"/>
                  </a:lnTo>
                  <a:cubicBezTo>
                    <a:pt x="560616" y="3021742"/>
                    <a:pt x="581613" y="3059971"/>
                    <a:pt x="581613" y="3098620"/>
                  </a:cubicBezTo>
                  <a:cubicBezTo>
                    <a:pt x="581613" y="3137269"/>
                    <a:pt x="560616" y="3175917"/>
                    <a:pt x="519043" y="3212886"/>
                  </a:cubicBezTo>
                  <a:lnTo>
                    <a:pt x="266660" y="3438897"/>
                  </a:lnTo>
                  <a:cubicBezTo>
                    <a:pt x="229706" y="3472084"/>
                    <a:pt x="210809" y="3506112"/>
                    <a:pt x="210809" y="3540140"/>
                  </a:cubicBezTo>
                  <a:cubicBezTo>
                    <a:pt x="210809" y="3574167"/>
                    <a:pt x="229706" y="3608615"/>
                    <a:pt x="266660" y="3641382"/>
                  </a:cubicBezTo>
                  <a:lnTo>
                    <a:pt x="519043" y="3867394"/>
                  </a:lnTo>
                  <a:cubicBezTo>
                    <a:pt x="560616" y="3904782"/>
                    <a:pt x="581613" y="3943011"/>
                    <a:pt x="581613" y="3981659"/>
                  </a:cubicBezTo>
                  <a:cubicBezTo>
                    <a:pt x="581613" y="4020308"/>
                    <a:pt x="560616" y="4058957"/>
                    <a:pt x="519043" y="4095925"/>
                  </a:cubicBezTo>
                  <a:lnTo>
                    <a:pt x="146138" y="4430741"/>
                  </a:lnTo>
                  <a:close/>
                  <a:moveTo>
                    <a:pt x="7139" y="4417298"/>
                  </a:moveTo>
                  <a:lnTo>
                    <a:pt x="144878" y="4427800"/>
                  </a:lnTo>
                  <a:lnTo>
                    <a:pt x="516943" y="4094245"/>
                  </a:lnTo>
                  <a:cubicBezTo>
                    <a:pt x="557677" y="4057696"/>
                    <a:pt x="578674" y="4019888"/>
                    <a:pt x="578674" y="3982079"/>
                  </a:cubicBezTo>
                  <a:cubicBezTo>
                    <a:pt x="578674" y="3944271"/>
                    <a:pt x="558097" y="3906462"/>
                    <a:pt x="516943" y="3869914"/>
                  </a:cubicBezTo>
                  <a:lnTo>
                    <a:pt x="264561" y="3643903"/>
                  </a:lnTo>
                  <a:cubicBezTo>
                    <a:pt x="226766" y="3610296"/>
                    <a:pt x="207869" y="3575428"/>
                    <a:pt x="207869" y="3540140"/>
                  </a:cubicBezTo>
                  <a:cubicBezTo>
                    <a:pt x="207869" y="3504852"/>
                    <a:pt x="226766" y="3469984"/>
                    <a:pt x="264561" y="3436376"/>
                  </a:cubicBezTo>
                  <a:lnTo>
                    <a:pt x="516943" y="3210365"/>
                  </a:lnTo>
                  <a:cubicBezTo>
                    <a:pt x="557677" y="3173817"/>
                    <a:pt x="578674" y="3136008"/>
                    <a:pt x="578674" y="3098200"/>
                  </a:cubicBezTo>
                  <a:cubicBezTo>
                    <a:pt x="578674" y="3060391"/>
                    <a:pt x="558097" y="3022583"/>
                    <a:pt x="516943" y="2986034"/>
                  </a:cubicBezTo>
                  <a:lnTo>
                    <a:pt x="264561" y="2760023"/>
                  </a:lnTo>
                  <a:cubicBezTo>
                    <a:pt x="226766" y="2726416"/>
                    <a:pt x="207869" y="2691548"/>
                    <a:pt x="207869" y="2656260"/>
                  </a:cubicBezTo>
                  <a:cubicBezTo>
                    <a:pt x="207869" y="2620972"/>
                    <a:pt x="226766" y="2586104"/>
                    <a:pt x="264561" y="2552497"/>
                  </a:cubicBezTo>
                  <a:lnTo>
                    <a:pt x="516943" y="2326485"/>
                  </a:lnTo>
                  <a:cubicBezTo>
                    <a:pt x="557677" y="2289937"/>
                    <a:pt x="578674" y="2252129"/>
                    <a:pt x="578674" y="2214320"/>
                  </a:cubicBezTo>
                  <a:cubicBezTo>
                    <a:pt x="578674" y="2176512"/>
                    <a:pt x="558097" y="2138703"/>
                    <a:pt x="516943" y="2102155"/>
                  </a:cubicBezTo>
                  <a:lnTo>
                    <a:pt x="264981" y="1876144"/>
                  </a:lnTo>
                  <a:cubicBezTo>
                    <a:pt x="227186" y="1842536"/>
                    <a:pt x="208289" y="1807668"/>
                    <a:pt x="208289" y="1772380"/>
                  </a:cubicBezTo>
                  <a:cubicBezTo>
                    <a:pt x="208289" y="1737092"/>
                    <a:pt x="227186" y="1702225"/>
                    <a:pt x="264981" y="1668617"/>
                  </a:cubicBezTo>
                  <a:lnTo>
                    <a:pt x="517363" y="1442606"/>
                  </a:lnTo>
                  <a:cubicBezTo>
                    <a:pt x="558097" y="1406058"/>
                    <a:pt x="579094" y="1368249"/>
                    <a:pt x="579094" y="1330441"/>
                  </a:cubicBezTo>
                  <a:cubicBezTo>
                    <a:pt x="579094" y="1292632"/>
                    <a:pt x="558517" y="1254823"/>
                    <a:pt x="517363" y="1218275"/>
                  </a:cubicBezTo>
                  <a:lnTo>
                    <a:pt x="264981" y="992264"/>
                  </a:lnTo>
                  <a:cubicBezTo>
                    <a:pt x="227186" y="958657"/>
                    <a:pt x="208289" y="923789"/>
                    <a:pt x="208289" y="888501"/>
                  </a:cubicBezTo>
                  <a:cubicBezTo>
                    <a:pt x="208289" y="853213"/>
                    <a:pt x="227186" y="818345"/>
                    <a:pt x="264981" y="784737"/>
                  </a:cubicBezTo>
                  <a:lnTo>
                    <a:pt x="517363" y="558726"/>
                  </a:lnTo>
                  <a:cubicBezTo>
                    <a:pt x="558097" y="522178"/>
                    <a:pt x="579094" y="484369"/>
                    <a:pt x="579094" y="446561"/>
                  </a:cubicBezTo>
                  <a:cubicBezTo>
                    <a:pt x="579094" y="408752"/>
                    <a:pt x="558517" y="370944"/>
                    <a:pt x="517363" y="334396"/>
                  </a:cubicBezTo>
                  <a:lnTo>
                    <a:pt x="145298" y="840"/>
                  </a:lnTo>
                  <a:lnTo>
                    <a:pt x="7559" y="11343"/>
                  </a:lnTo>
                  <a:lnTo>
                    <a:pt x="377524" y="342797"/>
                  </a:lnTo>
                  <a:cubicBezTo>
                    <a:pt x="415318" y="376405"/>
                    <a:pt x="434215" y="411273"/>
                    <a:pt x="434215" y="446561"/>
                  </a:cubicBezTo>
                  <a:cubicBezTo>
                    <a:pt x="434215" y="481849"/>
                    <a:pt x="415318" y="516717"/>
                    <a:pt x="377524" y="550324"/>
                  </a:cubicBezTo>
                  <a:lnTo>
                    <a:pt x="125141" y="776335"/>
                  </a:lnTo>
                  <a:cubicBezTo>
                    <a:pt x="84407" y="812884"/>
                    <a:pt x="63410" y="850692"/>
                    <a:pt x="63410" y="888501"/>
                  </a:cubicBezTo>
                  <a:cubicBezTo>
                    <a:pt x="63410" y="926309"/>
                    <a:pt x="83988" y="964118"/>
                    <a:pt x="125141" y="1000666"/>
                  </a:cubicBezTo>
                  <a:lnTo>
                    <a:pt x="377524" y="1226677"/>
                  </a:lnTo>
                  <a:cubicBezTo>
                    <a:pt x="415318" y="1260285"/>
                    <a:pt x="434215" y="1295153"/>
                    <a:pt x="434215" y="1330441"/>
                  </a:cubicBezTo>
                  <a:cubicBezTo>
                    <a:pt x="434215" y="1365728"/>
                    <a:pt x="415318" y="1400596"/>
                    <a:pt x="377524" y="1434204"/>
                  </a:cubicBezTo>
                  <a:lnTo>
                    <a:pt x="125141" y="1660215"/>
                  </a:lnTo>
                  <a:cubicBezTo>
                    <a:pt x="84407" y="1696763"/>
                    <a:pt x="63410" y="1734572"/>
                    <a:pt x="63410" y="1772380"/>
                  </a:cubicBezTo>
                  <a:cubicBezTo>
                    <a:pt x="63410" y="1810189"/>
                    <a:pt x="83988" y="1847997"/>
                    <a:pt x="125141" y="1884546"/>
                  </a:cubicBezTo>
                  <a:lnTo>
                    <a:pt x="377104" y="2110557"/>
                  </a:lnTo>
                  <a:cubicBezTo>
                    <a:pt x="414898" y="2144164"/>
                    <a:pt x="433795" y="2179032"/>
                    <a:pt x="433795" y="2214320"/>
                  </a:cubicBezTo>
                  <a:cubicBezTo>
                    <a:pt x="433795" y="2249608"/>
                    <a:pt x="414898" y="2284476"/>
                    <a:pt x="377104" y="2318084"/>
                  </a:cubicBezTo>
                  <a:lnTo>
                    <a:pt x="125141" y="2544515"/>
                  </a:lnTo>
                  <a:cubicBezTo>
                    <a:pt x="84407" y="2581063"/>
                    <a:pt x="63410" y="2618872"/>
                    <a:pt x="63410" y="2656680"/>
                  </a:cubicBezTo>
                  <a:cubicBezTo>
                    <a:pt x="63410" y="2694489"/>
                    <a:pt x="83988" y="2732297"/>
                    <a:pt x="125141" y="2768846"/>
                  </a:cubicBezTo>
                  <a:lnTo>
                    <a:pt x="377524" y="2994857"/>
                  </a:lnTo>
                  <a:cubicBezTo>
                    <a:pt x="415318" y="3028464"/>
                    <a:pt x="434215" y="3063332"/>
                    <a:pt x="434215" y="3098620"/>
                  </a:cubicBezTo>
                  <a:cubicBezTo>
                    <a:pt x="434215" y="3133908"/>
                    <a:pt x="415318" y="3168776"/>
                    <a:pt x="377524" y="3202383"/>
                  </a:cubicBezTo>
                  <a:lnTo>
                    <a:pt x="125141" y="3428395"/>
                  </a:lnTo>
                  <a:cubicBezTo>
                    <a:pt x="84407" y="3464943"/>
                    <a:pt x="63410" y="3502751"/>
                    <a:pt x="63410" y="3540560"/>
                  </a:cubicBezTo>
                  <a:cubicBezTo>
                    <a:pt x="63410" y="3578368"/>
                    <a:pt x="83988" y="3616177"/>
                    <a:pt x="125141" y="3652725"/>
                  </a:cubicBezTo>
                  <a:lnTo>
                    <a:pt x="377524" y="3878736"/>
                  </a:lnTo>
                  <a:cubicBezTo>
                    <a:pt x="415318" y="3912344"/>
                    <a:pt x="434215" y="3947212"/>
                    <a:pt x="434215" y="3982500"/>
                  </a:cubicBezTo>
                  <a:cubicBezTo>
                    <a:pt x="434215" y="4017787"/>
                    <a:pt x="415318" y="4052655"/>
                    <a:pt x="377524" y="4086263"/>
                  </a:cubicBezTo>
                  <a:lnTo>
                    <a:pt x="7139" y="441729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84" name="Google Shape;1584;p26"/>
            <p:cNvSpPr/>
            <p:nvPr/>
          </p:nvSpPr>
          <p:spPr>
            <a:xfrm>
              <a:off x="4453857" y="1188885"/>
              <a:ext cx="582033" cy="4431160"/>
            </a:xfrm>
            <a:custGeom>
              <a:rect b="b" l="l" r="r" t="t"/>
              <a:pathLst>
                <a:path extrusionOk="0" h="4431160" w="582033">
                  <a:moveTo>
                    <a:pt x="146138" y="4431161"/>
                  </a:moveTo>
                  <a:lnTo>
                    <a:pt x="0" y="4420239"/>
                  </a:lnTo>
                  <a:lnTo>
                    <a:pt x="375424" y="4084163"/>
                  </a:lnTo>
                  <a:cubicBezTo>
                    <a:pt x="412379" y="4050975"/>
                    <a:pt x="431276" y="4016947"/>
                    <a:pt x="431276" y="3982920"/>
                  </a:cubicBezTo>
                  <a:cubicBezTo>
                    <a:pt x="431276" y="3948892"/>
                    <a:pt x="412379" y="3914444"/>
                    <a:pt x="375424" y="3881677"/>
                  </a:cubicBezTo>
                  <a:lnTo>
                    <a:pt x="123042" y="3655666"/>
                  </a:lnTo>
                  <a:cubicBezTo>
                    <a:pt x="81468" y="3618277"/>
                    <a:pt x="60471" y="3580049"/>
                    <a:pt x="60471" y="3541400"/>
                  </a:cubicBezTo>
                  <a:cubicBezTo>
                    <a:pt x="60471" y="3502751"/>
                    <a:pt x="81468" y="3464102"/>
                    <a:pt x="123042" y="3427134"/>
                  </a:cubicBezTo>
                  <a:lnTo>
                    <a:pt x="375424" y="3200283"/>
                  </a:lnTo>
                  <a:cubicBezTo>
                    <a:pt x="412379" y="3167095"/>
                    <a:pt x="431276" y="3133068"/>
                    <a:pt x="431276" y="3099040"/>
                  </a:cubicBezTo>
                  <a:cubicBezTo>
                    <a:pt x="431276" y="3065012"/>
                    <a:pt x="412379" y="3030565"/>
                    <a:pt x="375424" y="2997797"/>
                  </a:cubicBezTo>
                  <a:lnTo>
                    <a:pt x="123042" y="2771786"/>
                  </a:lnTo>
                  <a:cubicBezTo>
                    <a:pt x="81468" y="2734398"/>
                    <a:pt x="60471" y="2696169"/>
                    <a:pt x="60471" y="2657520"/>
                  </a:cubicBezTo>
                  <a:cubicBezTo>
                    <a:pt x="60471" y="2618872"/>
                    <a:pt x="81468" y="2580223"/>
                    <a:pt x="123042" y="2543254"/>
                  </a:cubicBezTo>
                  <a:lnTo>
                    <a:pt x="375424" y="2317243"/>
                  </a:lnTo>
                  <a:cubicBezTo>
                    <a:pt x="412379" y="2284056"/>
                    <a:pt x="431276" y="2250028"/>
                    <a:pt x="431276" y="2216001"/>
                  </a:cubicBezTo>
                  <a:cubicBezTo>
                    <a:pt x="431276" y="2181973"/>
                    <a:pt x="412379" y="2147525"/>
                    <a:pt x="375424" y="2114758"/>
                  </a:cubicBezTo>
                  <a:lnTo>
                    <a:pt x="123462" y="1888747"/>
                  </a:lnTo>
                  <a:cubicBezTo>
                    <a:pt x="81888" y="1851358"/>
                    <a:pt x="60891" y="1813130"/>
                    <a:pt x="60891" y="1774481"/>
                  </a:cubicBezTo>
                  <a:cubicBezTo>
                    <a:pt x="60891" y="1735832"/>
                    <a:pt x="81888" y="1697183"/>
                    <a:pt x="123462" y="1660215"/>
                  </a:cubicBezTo>
                  <a:lnTo>
                    <a:pt x="375844" y="1434204"/>
                  </a:lnTo>
                  <a:cubicBezTo>
                    <a:pt x="412799" y="1401017"/>
                    <a:pt x="431696" y="1366989"/>
                    <a:pt x="431696" y="1332961"/>
                  </a:cubicBezTo>
                  <a:cubicBezTo>
                    <a:pt x="431696" y="1298933"/>
                    <a:pt x="412799" y="1264486"/>
                    <a:pt x="375844" y="1231718"/>
                  </a:cubicBezTo>
                  <a:lnTo>
                    <a:pt x="123462" y="1005707"/>
                  </a:lnTo>
                  <a:cubicBezTo>
                    <a:pt x="81888" y="968319"/>
                    <a:pt x="60891" y="930090"/>
                    <a:pt x="60891" y="891441"/>
                  </a:cubicBezTo>
                  <a:cubicBezTo>
                    <a:pt x="60891" y="852793"/>
                    <a:pt x="81888" y="814144"/>
                    <a:pt x="123462" y="777176"/>
                  </a:cubicBezTo>
                  <a:lnTo>
                    <a:pt x="375424" y="549484"/>
                  </a:lnTo>
                  <a:cubicBezTo>
                    <a:pt x="412379" y="516297"/>
                    <a:pt x="431276" y="482269"/>
                    <a:pt x="431276" y="448241"/>
                  </a:cubicBezTo>
                  <a:cubicBezTo>
                    <a:pt x="431276" y="414214"/>
                    <a:pt x="412379" y="379766"/>
                    <a:pt x="375424" y="346998"/>
                  </a:cubicBezTo>
                  <a:lnTo>
                    <a:pt x="0" y="10922"/>
                  </a:lnTo>
                  <a:lnTo>
                    <a:pt x="146138" y="0"/>
                  </a:lnTo>
                  <a:lnTo>
                    <a:pt x="146558" y="420"/>
                  </a:lnTo>
                  <a:lnTo>
                    <a:pt x="519463" y="334396"/>
                  </a:lnTo>
                  <a:cubicBezTo>
                    <a:pt x="561037" y="371784"/>
                    <a:pt x="582033" y="410013"/>
                    <a:pt x="582033" y="448661"/>
                  </a:cubicBezTo>
                  <a:cubicBezTo>
                    <a:pt x="582033" y="487310"/>
                    <a:pt x="561037" y="525959"/>
                    <a:pt x="519463" y="562927"/>
                  </a:cubicBezTo>
                  <a:lnTo>
                    <a:pt x="267080" y="788938"/>
                  </a:lnTo>
                  <a:cubicBezTo>
                    <a:pt x="230126" y="822126"/>
                    <a:pt x="211229" y="856153"/>
                    <a:pt x="211229" y="890181"/>
                  </a:cubicBezTo>
                  <a:cubicBezTo>
                    <a:pt x="211229" y="924209"/>
                    <a:pt x="230126" y="958657"/>
                    <a:pt x="267080" y="991424"/>
                  </a:cubicBezTo>
                  <a:lnTo>
                    <a:pt x="519463" y="1217435"/>
                  </a:lnTo>
                  <a:cubicBezTo>
                    <a:pt x="561037" y="1254823"/>
                    <a:pt x="582033" y="1293052"/>
                    <a:pt x="582033" y="1331701"/>
                  </a:cubicBezTo>
                  <a:cubicBezTo>
                    <a:pt x="582033" y="1370350"/>
                    <a:pt x="561037" y="1408998"/>
                    <a:pt x="519463" y="1446387"/>
                  </a:cubicBezTo>
                  <a:lnTo>
                    <a:pt x="267080" y="1672398"/>
                  </a:lnTo>
                  <a:cubicBezTo>
                    <a:pt x="230126" y="1705585"/>
                    <a:pt x="211229" y="1739613"/>
                    <a:pt x="211229" y="1773641"/>
                  </a:cubicBezTo>
                  <a:cubicBezTo>
                    <a:pt x="211229" y="1807668"/>
                    <a:pt x="230126" y="1842116"/>
                    <a:pt x="267080" y="1874884"/>
                  </a:cubicBezTo>
                  <a:lnTo>
                    <a:pt x="519043" y="2100895"/>
                  </a:lnTo>
                  <a:cubicBezTo>
                    <a:pt x="560617" y="2138283"/>
                    <a:pt x="581614" y="2176512"/>
                    <a:pt x="581614" y="2215160"/>
                  </a:cubicBezTo>
                  <a:cubicBezTo>
                    <a:pt x="581614" y="2253809"/>
                    <a:pt x="560617" y="2292458"/>
                    <a:pt x="519043" y="2329846"/>
                  </a:cubicBezTo>
                  <a:lnTo>
                    <a:pt x="266660" y="2555857"/>
                  </a:lnTo>
                  <a:cubicBezTo>
                    <a:pt x="229706" y="2589045"/>
                    <a:pt x="210809" y="2623072"/>
                    <a:pt x="210809" y="2657100"/>
                  </a:cubicBezTo>
                  <a:cubicBezTo>
                    <a:pt x="210809" y="2691128"/>
                    <a:pt x="229706" y="2725576"/>
                    <a:pt x="266660" y="2758343"/>
                  </a:cubicBezTo>
                  <a:lnTo>
                    <a:pt x="519043" y="2984354"/>
                  </a:lnTo>
                  <a:cubicBezTo>
                    <a:pt x="560617" y="3021743"/>
                    <a:pt x="581614" y="3059971"/>
                    <a:pt x="581614" y="3098620"/>
                  </a:cubicBezTo>
                  <a:cubicBezTo>
                    <a:pt x="581614" y="3137269"/>
                    <a:pt x="560617" y="3175917"/>
                    <a:pt x="519043" y="3212886"/>
                  </a:cubicBezTo>
                  <a:lnTo>
                    <a:pt x="266660" y="3438897"/>
                  </a:lnTo>
                  <a:cubicBezTo>
                    <a:pt x="229706" y="3472084"/>
                    <a:pt x="210809" y="3506112"/>
                    <a:pt x="210809" y="3540140"/>
                  </a:cubicBezTo>
                  <a:cubicBezTo>
                    <a:pt x="210809" y="3574167"/>
                    <a:pt x="229706" y="3608615"/>
                    <a:pt x="266660" y="3641383"/>
                  </a:cubicBezTo>
                  <a:lnTo>
                    <a:pt x="519043" y="3867394"/>
                  </a:lnTo>
                  <a:cubicBezTo>
                    <a:pt x="560617" y="3904782"/>
                    <a:pt x="581614" y="3943011"/>
                    <a:pt x="581614" y="3981659"/>
                  </a:cubicBezTo>
                  <a:cubicBezTo>
                    <a:pt x="581614" y="4020308"/>
                    <a:pt x="560617" y="4058957"/>
                    <a:pt x="519043" y="4095925"/>
                  </a:cubicBezTo>
                  <a:lnTo>
                    <a:pt x="146138" y="4431161"/>
                  </a:lnTo>
                  <a:close/>
                  <a:moveTo>
                    <a:pt x="7139" y="4417718"/>
                  </a:moveTo>
                  <a:lnTo>
                    <a:pt x="144878" y="4428221"/>
                  </a:lnTo>
                  <a:lnTo>
                    <a:pt x="516943" y="4094665"/>
                  </a:lnTo>
                  <a:cubicBezTo>
                    <a:pt x="557677" y="4058116"/>
                    <a:pt x="578674" y="4020308"/>
                    <a:pt x="578674" y="3982499"/>
                  </a:cubicBezTo>
                  <a:cubicBezTo>
                    <a:pt x="578674" y="3944691"/>
                    <a:pt x="558097" y="3906882"/>
                    <a:pt x="516943" y="3870334"/>
                  </a:cubicBezTo>
                  <a:lnTo>
                    <a:pt x="264561" y="3644323"/>
                  </a:lnTo>
                  <a:cubicBezTo>
                    <a:pt x="226766" y="3610716"/>
                    <a:pt x="207869" y="3575848"/>
                    <a:pt x="207869" y="3540560"/>
                  </a:cubicBezTo>
                  <a:cubicBezTo>
                    <a:pt x="207869" y="3505272"/>
                    <a:pt x="226766" y="3470404"/>
                    <a:pt x="264561" y="3436796"/>
                  </a:cubicBezTo>
                  <a:lnTo>
                    <a:pt x="516943" y="3210785"/>
                  </a:lnTo>
                  <a:cubicBezTo>
                    <a:pt x="557677" y="3174237"/>
                    <a:pt x="578674" y="3136428"/>
                    <a:pt x="578674" y="3098620"/>
                  </a:cubicBezTo>
                  <a:cubicBezTo>
                    <a:pt x="578674" y="3060811"/>
                    <a:pt x="558097" y="3023003"/>
                    <a:pt x="516943" y="2986455"/>
                  </a:cubicBezTo>
                  <a:lnTo>
                    <a:pt x="264561" y="2760444"/>
                  </a:lnTo>
                  <a:cubicBezTo>
                    <a:pt x="226766" y="2726836"/>
                    <a:pt x="207869" y="2691968"/>
                    <a:pt x="207869" y="2656680"/>
                  </a:cubicBezTo>
                  <a:cubicBezTo>
                    <a:pt x="207869" y="2621392"/>
                    <a:pt x="226766" y="2586524"/>
                    <a:pt x="264561" y="2552917"/>
                  </a:cubicBezTo>
                  <a:lnTo>
                    <a:pt x="516943" y="2326906"/>
                  </a:lnTo>
                  <a:cubicBezTo>
                    <a:pt x="557677" y="2290358"/>
                    <a:pt x="578674" y="2252549"/>
                    <a:pt x="578674" y="2214740"/>
                  </a:cubicBezTo>
                  <a:cubicBezTo>
                    <a:pt x="578674" y="2176932"/>
                    <a:pt x="558097" y="2139123"/>
                    <a:pt x="516943" y="2102575"/>
                  </a:cubicBezTo>
                  <a:lnTo>
                    <a:pt x="264981" y="1876564"/>
                  </a:lnTo>
                  <a:cubicBezTo>
                    <a:pt x="227186" y="1842956"/>
                    <a:pt x="208289" y="1808088"/>
                    <a:pt x="208289" y="1772801"/>
                  </a:cubicBezTo>
                  <a:cubicBezTo>
                    <a:pt x="208289" y="1737512"/>
                    <a:pt x="227186" y="1702645"/>
                    <a:pt x="264981" y="1669037"/>
                  </a:cubicBezTo>
                  <a:lnTo>
                    <a:pt x="517363" y="1443026"/>
                  </a:lnTo>
                  <a:cubicBezTo>
                    <a:pt x="558097" y="1406478"/>
                    <a:pt x="579094" y="1368669"/>
                    <a:pt x="579094" y="1330861"/>
                  </a:cubicBezTo>
                  <a:cubicBezTo>
                    <a:pt x="579094" y="1293052"/>
                    <a:pt x="558517" y="1255244"/>
                    <a:pt x="517363" y="1218695"/>
                  </a:cubicBezTo>
                  <a:lnTo>
                    <a:pt x="264981" y="992684"/>
                  </a:lnTo>
                  <a:cubicBezTo>
                    <a:pt x="227186" y="959077"/>
                    <a:pt x="208289" y="924209"/>
                    <a:pt x="208289" y="888921"/>
                  </a:cubicBezTo>
                  <a:cubicBezTo>
                    <a:pt x="208289" y="853633"/>
                    <a:pt x="227186" y="818765"/>
                    <a:pt x="264981" y="785157"/>
                  </a:cubicBezTo>
                  <a:lnTo>
                    <a:pt x="517363" y="559146"/>
                  </a:lnTo>
                  <a:cubicBezTo>
                    <a:pt x="558097" y="522598"/>
                    <a:pt x="579094" y="484790"/>
                    <a:pt x="579094" y="446981"/>
                  </a:cubicBezTo>
                  <a:cubicBezTo>
                    <a:pt x="579094" y="409172"/>
                    <a:pt x="558517" y="371364"/>
                    <a:pt x="517363" y="334816"/>
                  </a:cubicBezTo>
                  <a:lnTo>
                    <a:pt x="145298" y="1260"/>
                  </a:lnTo>
                  <a:lnTo>
                    <a:pt x="7559" y="11763"/>
                  </a:lnTo>
                  <a:lnTo>
                    <a:pt x="377524" y="343218"/>
                  </a:lnTo>
                  <a:cubicBezTo>
                    <a:pt x="415318" y="376825"/>
                    <a:pt x="434216" y="411693"/>
                    <a:pt x="434216" y="446981"/>
                  </a:cubicBezTo>
                  <a:cubicBezTo>
                    <a:pt x="434216" y="482269"/>
                    <a:pt x="415318" y="517137"/>
                    <a:pt x="377524" y="550744"/>
                  </a:cubicBezTo>
                  <a:lnTo>
                    <a:pt x="125142" y="776756"/>
                  </a:lnTo>
                  <a:cubicBezTo>
                    <a:pt x="84407" y="813304"/>
                    <a:pt x="63410" y="851112"/>
                    <a:pt x="63410" y="888921"/>
                  </a:cubicBezTo>
                  <a:cubicBezTo>
                    <a:pt x="63410" y="926729"/>
                    <a:pt x="83988" y="964538"/>
                    <a:pt x="125142" y="1001086"/>
                  </a:cubicBezTo>
                  <a:lnTo>
                    <a:pt x="377524" y="1227097"/>
                  </a:lnTo>
                  <a:cubicBezTo>
                    <a:pt x="415318" y="1260705"/>
                    <a:pt x="434216" y="1295573"/>
                    <a:pt x="434216" y="1330861"/>
                  </a:cubicBezTo>
                  <a:cubicBezTo>
                    <a:pt x="434216" y="1366149"/>
                    <a:pt x="415318" y="1401017"/>
                    <a:pt x="377524" y="1434624"/>
                  </a:cubicBezTo>
                  <a:lnTo>
                    <a:pt x="125142" y="1660635"/>
                  </a:lnTo>
                  <a:cubicBezTo>
                    <a:pt x="84407" y="1697183"/>
                    <a:pt x="63410" y="1734992"/>
                    <a:pt x="63410" y="1772801"/>
                  </a:cubicBezTo>
                  <a:cubicBezTo>
                    <a:pt x="63410" y="1810609"/>
                    <a:pt x="83988" y="1848418"/>
                    <a:pt x="125142" y="1884966"/>
                  </a:cubicBezTo>
                  <a:lnTo>
                    <a:pt x="377104" y="2110977"/>
                  </a:lnTo>
                  <a:cubicBezTo>
                    <a:pt x="414899" y="2144585"/>
                    <a:pt x="433796" y="2179452"/>
                    <a:pt x="433796" y="2214740"/>
                  </a:cubicBezTo>
                  <a:cubicBezTo>
                    <a:pt x="433796" y="2250028"/>
                    <a:pt x="414899" y="2284896"/>
                    <a:pt x="377104" y="2318504"/>
                  </a:cubicBezTo>
                  <a:lnTo>
                    <a:pt x="124722" y="2544515"/>
                  </a:lnTo>
                  <a:cubicBezTo>
                    <a:pt x="83988" y="2581063"/>
                    <a:pt x="62991" y="2618872"/>
                    <a:pt x="62991" y="2656680"/>
                  </a:cubicBezTo>
                  <a:cubicBezTo>
                    <a:pt x="62991" y="2694489"/>
                    <a:pt x="83568" y="2732297"/>
                    <a:pt x="124722" y="2768845"/>
                  </a:cubicBezTo>
                  <a:lnTo>
                    <a:pt x="377104" y="2994856"/>
                  </a:lnTo>
                  <a:cubicBezTo>
                    <a:pt x="414899" y="3028464"/>
                    <a:pt x="433796" y="3063332"/>
                    <a:pt x="433796" y="3098620"/>
                  </a:cubicBezTo>
                  <a:cubicBezTo>
                    <a:pt x="433796" y="3133908"/>
                    <a:pt x="414899" y="3168776"/>
                    <a:pt x="377104" y="3202383"/>
                  </a:cubicBezTo>
                  <a:lnTo>
                    <a:pt x="124722" y="3428394"/>
                  </a:lnTo>
                  <a:cubicBezTo>
                    <a:pt x="83988" y="3464943"/>
                    <a:pt x="62991" y="3502751"/>
                    <a:pt x="62991" y="3540560"/>
                  </a:cubicBezTo>
                  <a:cubicBezTo>
                    <a:pt x="62991" y="3578368"/>
                    <a:pt x="83568" y="3616177"/>
                    <a:pt x="124722" y="3652725"/>
                  </a:cubicBezTo>
                  <a:lnTo>
                    <a:pt x="377104" y="3878736"/>
                  </a:lnTo>
                  <a:cubicBezTo>
                    <a:pt x="414899" y="3912344"/>
                    <a:pt x="433796" y="3947212"/>
                    <a:pt x="433796" y="3982499"/>
                  </a:cubicBezTo>
                  <a:cubicBezTo>
                    <a:pt x="433796" y="4017787"/>
                    <a:pt x="414899" y="4052656"/>
                    <a:pt x="377104" y="4086263"/>
                  </a:cubicBezTo>
                  <a:lnTo>
                    <a:pt x="7139" y="441771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85" name="Google Shape;1585;p26"/>
            <p:cNvSpPr/>
            <p:nvPr/>
          </p:nvSpPr>
          <p:spPr>
            <a:xfrm>
              <a:off x="4940565"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6" y="373044"/>
                    <a:pt x="582453" y="411273"/>
                    <a:pt x="582453" y="449922"/>
                  </a:cubicBezTo>
                  <a:cubicBezTo>
                    <a:pt x="582453" y="488570"/>
                    <a:pt x="561456"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6" y="1256084"/>
                    <a:pt x="582453" y="1294312"/>
                    <a:pt x="582453" y="1332961"/>
                  </a:cubicBezTo>
                  <a:cubicBezTo>
                    <a:pt x="582453" y="1371610"/>
                    <a:pt x="561456"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7" y="812043"/>
                    <a:pt x="63410" y="849852"/>
                    <a:pt x="63410" y="887660"/>
                  </a:cubicBezTo>
                  <a:cubicBezTo>
                    <a:pt x="63410"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7" y="1695923"/>
                    <a:pt x="63410" y="1733732"/>
                    <a:pt x="63410" y="1771540"/>
                  </a:cubicBezTo>
                  <a:cubicBezTo>
                    <a:pt x="63410"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4721" y="2543255"/>
                  </a:lnTo>
                  <a:cubicBezTo>
                    <a:pt x="83988" y="2579803"/>
                    <a:pt x="62991" y="2617611"/>
                    <a:pt x="62991" y="2655420"/>
                  </a:cubicBezTo>
                  <a:cubicBezTo>
                    <a:pt x="62991" y="2693228"/>
                    <a:pt x="83568" y="2731037"/>
                    <a:pt x="124721" y="2767585"/>
                  </a:cubicBezTo>
                  <a:lnTo>
                    <a:pt x="377104" y="2993596"/>
                  </a:lnTo>
                  <a:cubicBezTo>
                    <a:pt x="414899" y="3027204"/>
                    <a:pt x="433796" y="3062072"/>
                    <a:pt x="433796" y="3097360"/>
                  </a:cubicBezTo>
                  <a:cubicBezTo>
                    <a:pt x="433796" y="3132648"/>
                    <a:pt x="414899" y="3167516"/>
                    <a:pt x="377104" y="3201123"/>
                  </a:cubicBezTo>
                  <a:lnTo>
                    <a:pt x="124721" y="3427134"/>
                  </a:lnTo>
                  <a:cubicBezTo>
                    <a:pt x="83988" y="3463682"/>
                    <a:pt x="62991" y="3501491"/>
                    <a:pt x="62991" y="3539299"/>
                  </a:cubicBezTo>
                  <a:cubicBezTo>
                    <a:pt x="62991" y="3577108"/>
                    <a:pt x="83568" y="3614917"/>
                    <a:pt x="124721" y="3651465"/>
                  </a:cubicBezTo>
                  <a:lnTo>
                    <a:pt x="377104" y="3877476"/>
                  </a:lnTo>
                  <a:cubicBezTo>
                    <a:pt x="414899" y="3911083"/>
                    <a:pt x="433796" y="3945952"/>
                    <a:pt x="433796" y="3981239"/>
                  </a:cubicBezTo>
                  <a:cubicBezTo>
                    <a:pt x="433796" y="4016527"/>
                    <a:pt x="414899"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86" name="Google Shape;1586;p26"/>
            <p:cNvSpPr/>
            <p:nvPr/>
          </p:nvSpPr>
          <p:spPr>
            <a:xfrm>
              <a:off x="5427273"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1" y="3654406"/>
                  </a:lnTo>
                  <a:cubicBezTo>
                    <a:pt x="81468" y="3617017"/>
                    <a:pt x="60471" y="3578789"/>
                    <a:pt x="60471" y="3540140"/>
                  </a:cubicBezTo>
                  <a:cubicBezTo>
                    <a:pt x="60471" y="3501491"/>
                    <a:pt x="81468" y="3462842"/>
                    <a:pt x="123041" y="3425874"/>
                  </a:cubicBezTo>
                  <a:lnTo>
                    <a:pt x="375424" y="3199863"/>
                  </a:lnTo>
                  <a:cubicBezTo>
                    <a:pt x="412379" y="3166675"/>
                    <a:pt x="431276" y="3132648"/>
                    <a:pt x="431276" y="3098620"/>
                  </a:cubicBezTo>
                  <a:cubicBezTo>
                    <a:pt x="431276" y="3064592"/>
                    <a:pt x="412379" y="3030144"/>
                    <a:pt x="375424" y="2997377"/>
                  </a:cubicBezTo>
                  <a:lnTo>
                    <a:pt x="123041" y="2771366"/>
                  </a:lnTo>
                  <a:cubicBezTo>
                    <a:pt x="81468" y="2733978"/>
                    <a:pt x="60471" y="2695749"/>
                    <a:pt x="60471" y="2657100"/>
                  </a:cubicBezTo>
                  <a:cubicBezTo>
                    <a:pt x="60471" y="2618451"/>
                    <a:pt x="81468" y="2579803"/>
                    <a:pt x="123041"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8" y="1400596"/>
                    <a:pt x="431696" y="1366569"/>
                    <a:pt x="431696" y="1332541"/>
                  </a:cubicBezTo>
                  <a:cubicBezTo>
                    <a:pt x="431696" y="1298513"/>
                    <a:pt x="412798"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8" y="517557"/>
                    <a:pt x="431696" y="483529"/>
                    <a:pt x="431696" y="449502"/>
                  </a:cubicBezTo>
                  <a:cubicBezTo>
                    <a:pt x="431696" y="415474"/>
                    <a:pt x="412798" y="381026"/>
                    <a:pt x="375844" y="348259"/>
                  </a:cubicBezTo>
                  <a:lnTo>
                    <a:pt x="420" y="12183"/>
                  </a:lnTo>
                  <a:lnTo>
                    <a:pt x="146558" y="1260"/>
                  </a:lnTo>
                  <a:lnTo>
                    <a:pt x="146978" y="1680"/>
                  </a:lnTo>
                  <a:lnTo>
                    <a:pt x="519882" y="335656"/>
                  </a:lnTo>
                  <a:cubicBezTo>
                    <a:pt x="561456" y="373044"/>
                    <a:pt x="582453" y="411273"/>
                    <a:pt x="582453" y="449922"/>
                  </a:cubicBezTo>
                  <a:cubicBezTo>
                    <a:pt x="582453" y="488570"/>
                    <a:pt x="561456" y="527219"/>
                    <a:pt x="519882" y="564187"/>
                  </a:cubicBezTo>
                  <a:lnTo>
                    <a:pt x="267500" y="790199"/>
                  </a:lnTo>
                  <a:cubicBezTo>
                    <a:pt x="230546" y="823386"/>
                    <a:pt x="211649" y="857414"/>
                    <a:pt x="211649" y="891441"/>
                  </a:cubicBezTo>
                  <a:cubicBezTo>
                    <a:pt x="211649" y="925469"/>
                    <a:pt x="230546" y="959917"/>
                    <a:pt x="267500" y="992684"/>
                  </a:cubicBezTo>
                  <a:lnTo>
                    <a:pt x="519882" y="1218695"/>
                  </a:lnTo>
                  <a:cubicBezTo>
                    <a:pt x="561456" y="1256084"/>
                    <a:pt x="582453" y="1294312"/>
                    <a:pt x="582453" y="1332961"/>
                  </a:cubicBezTo>
                  <a:cubicBezTo>
                    <a:pt x="582453" y="1371610"/>
                    <a:pt x="561456" y="1410259"/>
                    <a:pt x="519882"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5" y="2590305"/>
                    <a:pt x="211228" y="2624333"/>
                    <a:pt x="211228" y="2658360"/>
                  </a:cubicBezTo>
                  <a:cubicBezTo>
                    <a:pt x="211228" y="2692388"/>
                    <a:pt x="230125"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5" y="3473345"/>
                    <a:pt x="211228" y="3507372"/>
                    <a:pt x="211228" y="3541400"/>
                  </a:cubicBezTo>
                  <a:cubicBezTo>
                    <a:pt x="211228" y="3575428"/>
                    <a:pt x="230125"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1" y="775495"/>
                  </a:lnTo>
                  <a:cubicBezTo>
                    <a:pt x="84407" y="812043"/>
                    <a:pt x="63410" y="849852"/>
                    <a:pt x="63410" y="887660"/>
                  </a:cubicBezTo>
                  <a:cubicBezTo>
                    <a:pt x="63410" y="925469"/>
                    <a:pt x="83988" y="963278"/>
                    <a:pt x="125141" y="999826"/>
                  </a:cubicBezTo>
                  <a:lnTo>
                    <a:pt x="377524" y="1225837"/>
                  </a:lnTo>
                  <a:cubicBezTo>
                    <a:pt x="415318" y="1259444"/>
                    <a:pt x="434216" y="1294312"/>
                    <a:pt x="434216" y="1329600"/>
                  </a:cubicBezTo>
                  <a:cubicBezTo>
                    <a:pt x="434216" y="1364888"/>
                    <a:pt x="415318" y="1399756"/>
                    <a:pt x="377524" y="1433364"/>
                  </a:cubicBezTo>
                  <a:lnTo>
                    <a:pt x="125141" y="1659375"/>
                  </a:lnTo>
                  <a:cubicBezTo>
                    <a:pt x="84407" y="1695923"/>
                    <a:pt x="63410" y="1733732"/>
                    <a:pt x="63410" y="1771540"/>
                  </a:cubicBezTo>
                  <a:cubicBezTo>
                    <a:pt x="63410" y="1809349"/>
                    <a:pt x="83988" y="1847157"/>
                    <a:pt x="125141" y="1883706"/>
                  </a:cubicBezTo>
                  <a:lnTo>
                    <a:pt x="377104" y="2109717"/>
                  </a:lnTo>
                  <a:cubicBezTo>
                    <a:pt x="414898" y="2143324"/>
                    <a:pt x="433795" y="2178192"/>
                    <a:pt x="433795" y="2213480"/>
                  </a:cubicBezTo>
                  <a:cubicBezTo>
                    <a:pt x="433795" y="2248768"/>
                    <a:pt x="414898" y="2283636"/>
                    <a:pt x="377104" y="2317243"/>
                  </a:cubicBezTo>
                  <a:lnTo>
                    <a:pt x="124721" y="2543255"/>
                  </a:lnTo>
                  <a:cubicBezTo>
                    <a:pt x="83988" y="2579803"/>
                    <a:pt x="62991" y="2617611"/>
                    <a:pt x="62991" y="2655420"/>
                  </a:cubicBezTo>
                  <a:cubicBezTo>
                    <a:pt x="62991" y="2693228"/>
                    <a:pt x="83568" y="2731037"/>
                    <a:pt x="124721" y="2767585"/>
                  </a:cubicBezTo>
                  <a:lnTo>
                    <a:pt x="377104" y="2993596"/>
                  </a:lnTo>
                  <a:cubicBezTo>
                    <a:pt x="414898" y="3027204"/>
                    <a:pt x="433795" y="3062072"/>
                    <a:pt x="433795" y="3097360"/>
                  </a:cubicBezTo>
                  <a:cubicBezTo>
                    <a:pt x="433795" y="3132648"/>
                    <a:pt x="414898" y="3167516"/>
                    <a:pt x="377104" y="3201123"/>
                  </a:cubicBezTo>
                  <a:lnTo>
                    <a:pt x="124721" y="3427134"/>
                  </a:lnTo>
                  <a:cubicBezTo>
                    <a:pt x="83988" y="3463682"/>
                    <a:pt x="62991" y="3501491"/>
                    <a:pt x="62991" y="3539299"/>
                  </a:cubicBezTo>
                  <a:cubicBezTo>
                    <a:pt x="62991" y="3577108"/>
                    <a:pt x="83568" y="3614917"/>
                    <a:pt x="124721" y="3651465"/>
                  </a:cubicBezTo>
                  <a:lnTo>
                    <a:pt x="377104" y="3877476"/>
                  </a:lnTo>
                  <a:cubicBezTo>
                    <a:pt x="414898" y="3911083"/>
                    <a:pt x="433795" y="3945952"/>
                    <a:pt x="433795" y="3981239"/>
                  </a:cubicBezTo>
                  <a:cubicBezTo>
                    <a:pt x="433795" y="4016527"/>
                    <a:pt x="414898"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87" name="Google Shape;1587;p26"/>
            <p:cNvSpPr/>
            <p:nvPr/>
          </p:nvSpPr>
          <p:spPr>
            <a:xfrm>
              <a:off x="5913981"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1" y="3654406"/>
                  </a:lnTo>
                  <a:cubicBezTo>
                    <a:pt x="81467" y="3617017"/>
                    <a:pt x="60471" y="3578789"/>
                    <a:pt x="60471" y="3540140"/>
                  </a:cubicBezTo>
                  <a:cubicBezTo>
                    <a:pt x="60471" y="3501491"/>
                    <a:pt x="81467" y="3462842"/>
                    <a:pt x="123041" y="3425874"/>
                  </a:cubicBezTo>
                  <a:lnTo>
                    <a:pt x="375424" y="3199863"/>
                  </a:lnTo>
                  <a:cubicBezTo>
                    <a:pt x="412379" y="3166675"/>
                    <a:pt x="431276" y="3132648"/>
                    <a:pt x="431276" y="3098620"/>
                  </a:cubicBezTo>
                  <a:cubicBezTo>
                    <a:pt x="431276" y="3064592"/>
                    <a:pt x="412379" y="3030144"/>
                    <a:pt x="375424" y="2997377"/>
                  </a:cubicBezTo>
                  <a:lnTo>
                    <a:pt x="123041" y="2771366"/>
                  </a:lnTo>
                  <a:cubicBezTo>
                    <a:pt x="81467" y="2733978"/>
                    <a:pt x="60471" y="2695749"/>
                    <a:pt x="60471" y="2657100"/>
                  </a:cubicBezTo>
                  <a:cubicBezTo>
                    <a:pt x="60471" y="2618451"/>
                    <a:pt x="81467" y="2579803"/>
                    <a:pt x="123041" y="2542834"/>
                  </a:cubicBezTo>
                  <a:lnTo>
                    <a:pt x="375424" y="2316823"/>
                  </a:lnTo>
                  <a:cubicBezTo>
                    <a:pt x="412379" y="2283636"/>
                    <a:pt x="431276" y="2249608"/>
                    <a:pt x="431276" y="2215581"/>
                  </a:cubicBezTo>
                  <a:cubicBezTo>
                    <a:pt x="431276" y="2181553"/>
                    <a:pt x="412379" y="2147105"/>
                    <a:pt x="375424" y="2114338"/>
                  </a:cubicBezTo>
                  <a:lnTo>
                    <a:pt x="123461" y="1888327"/>
                  </a:lnTo>
                  <a:cubicBezTo>
                    <a:pt x="81888" y="1850938"/>
                    <a:pt x="60891" y="1812709"/>
                    <a:pt x="60891" y="1774061"/>
                  </a:cubicBezTo>
                  <a:cubicBezTo>
                    <a:pt x="60891" y="1735412"/>
                    <a:pt x="81888" y="1696763"/>
                    <a:pt x="123461" y="1659795"/>
                  </a:cubicBezTo>
                  <a:lnTo>
                    <a:pt x="375844" y="1433784"/>
                  </a:lnTo>
                  <a:cubicBezTo>
                    <a:pt x="412798" y="1400596"/>
                    <a:pt x="431696" y="1366569"/>
                    <a:pt x="431696" y="1332541"/>
                  </a:cubicBezTo>
                  <a:cubicBezTo>
                    <a:pt x="431696" y="1298513"/>
                    <a:pt x="412798" y="1264066"/>
                    <a:pt x="375844" y="1231298"/>
                  </a:cubicBezTo>
                  <a:lnTo>
                    <a:pt x="123461" y="1005287"/>
                  </a:lnTo>
                  <a:cubicBezTo>
                    <a:pt x="81888" y="967899"/>
                    <a:pt x="60891" y="929670"/>
                    <a:pt x="60891" y="891021"/>
                  </a:cubicBezTo>
                  <a:cubicBezTo>
                    <a:pt x="60891" y="852373"/>
                    <a:pt x="81888" y="813724"/>
                    <a:pt x="123461" y="776755"/>
                  </a:cubicBezTo>
                  <a:lnTo>
                    <a:pt x="375844" y="550744"/>
                  </a:lnTo>
                  <a:cubicBezTo>
                    <a:pt x="412798" y="517557"/>
                    <a:pt x="431696" y="483529"/>
                    <a:pt x="431696" y="449502"/>
                  </a:cubicBezTo>
                  <a:cubicBezTo>
                    <a:pt x="431696" y="415474"/>
                    <a:pt x="412798" y="381026"/>
                    <a:pt x="375844" y="348259"/>
                  </a:cubicBezTo>
                  <a:lnTo>
                    <a:pt x="420" y="12183"/>
                  </a:lnTo>
                  <a:lnTo>
                    <a:pt x="146558" y="1260"/>
                  </a:lnTo>
                  <a:lnTo>
                    <a:pt x="146978" y="1680"/>
                  </a:lnTo>
                  <a:lnTo>
                    <a:pt x="519882" y="335656"/>
                  </a:lnTo>
                  <a:cubicBezTo>
                    <a:pt x="561456" y="373044"/>
                    <a:pt x="582453" y="411273"/>
                    <a:pt x="582453" y="449922"/>
                  </a:cubicBezTo>
                  <a:cubicBezTo>
                    <a:pt x="582453" y="488570"/>
                    <a:pt x="561456" y="527219"/>
                    <a:pt x="519882" y="564187"/>
                  </a:cubicBezTo>
                  <a:lnTo>
                    <a:pt x="267500" y="790199"/>
                  </a:lnTo>
                  <a:cubicBezTo>
                    <a:pt x="230545" y="823386"/>
                    <a:pt x="211648" y="857414"/>
                    <a:pt x="211648" y="891441"/>
                  </a:cubicBezTo>
                  <a:cubicBezTo>
                    <a:pt x="211648" y="925469"/>
                    <a:pt x="230545" y="959917"/>
                    <a:pt x="267500" y="992684"/>
                  </a:cubicBezTo>
                  <a:lnTo>
                    <a:pt x="519463" y="1216175"/>
                  </a:lnTo>
                  <a:cubicBezTo>
                    <a:pt x="561037" y="1253563"/>
                    <a:pt x="582033" y="1291792"/>
                    <a:pt x="582033" y="1330441"/>
                  </a:cubicBezTo>
                  <a:cubicBezTo>
                    <a:pt x="582033" y="1369089"/>
                    <a:pt x="561037" y="1407738"/>
                    <a:pt x="519463" y="1445126"/>
                  </a:cubicBezTo>
                  <a:lnTo>
                    <a:pt x="267080" y="1671137"/>
                  </a:lnTo>
                  <a:cubicBezTo>
                    <a:pt x="230125" y="1704325"/>
                    <a:pt x="211228" y="1738353"/>
                    <a:pt x="211228" y="1772380"/>
                  </a:cubicBezTo>
                  <a:cubicBezTo>
                    <a:pt x="211228" y="1806408"/>
                    <a:pt x="230125" y="1840856"/>
                    <a:pt x="267080" y="1873623"/>
                  </a:cubicBezTo>
                  <a:lnTo>
                    <a:pt x="519043" y="2099634"/>
                  </a:lnTo>
                  <a:cubicBezTo>
                    <a:pt x="560617" y="2137023"/>
                    <a:pt x="581614" y="2175251"/>
                    <a:pt x="581614" y="2213900"/>
                  </a:cubicBezTo>
                  <a:cubicBezTo>
                    <a:pt x="581614" y="2252549"/>
                    <a:pt x="560617" y="2291198"/>
                    <a:pt x="519043" y="2328586"/>
                  </a:cubicBezTo>
                  <a:lnTo>
                    <a:pt x="266660" y="2554597"/>
                  </a:lnTo>
                  <a:cubicBezTo>
                    <a:pt x="229706" y="2587785"/>
                    <a:pt x="210808" y="2621812"/>
                    <a:pt x="210808" y="2655840"/>
                  </a:cubicBezTo>
                  <a:cubicBezTo>
                    <a:pt x="210808" y="2689868"/>
                    <a:pt x="229706" y="2724315"/>
                    <a:pt x="266660" y="2757083"/>
                  </a:cubicBezTo>
                  <a:lnTo>
                    <a:pt x="519043" y="2983094"/>
                  </a:lnTo>
                  <a:cubicBezTo>
                    <a:pt x="560617" y="3020482"/>
                    <a:pt x="581614" y="3058711"/>
                    <a:pt x="581614" y="3097360"/>
                  </a:cubicBezTo>
                  <a:cubicBezTo>
                    <a:pt x="581614" y="3136008"/>
                    <a:pt x="560617" y="3174657"/>
                    <a:pt x="519043" y="3211625"/>
                  </a:cubicBezTo>
                  <a:lnTo>
                    <a:pt x="266660" y="3437636"/>
                  </a:lnTo>
                  <a:cubicBezTo>
                    <a:pt x="229706" y="3470824"/>
                    <a:pt x="210808" y="3504852"/>
                    <a:pt x="210808" y="3538880"/>
                  </a:cubicBezTo>
                  <a:cubicBezTo>
                    <a:pt x="210808" y="3572907"/>
                    <a:pt x="229706" y="3607355"/>
                    <a:pt x="266660" y="3640122"/>
                  </a:cubicBezTo>
                  <a:lnTo>
                    <a:pt x="519043" y="3866134"/>
                  </a:lnTo>
                  <a:cubicBezTo>
                    <a:pt x="560617" y="3903522"/>
                    <a:pt x="581614" y="3941751"/>
                    <a:pt x="581614" y="3980399"/>
                  </a:cubicBezTo>
                  <a:cubicBezTo>
                    <a:pt x="581614" y="4019048"/>
                    <a:pt x="560617" y="4057697"/>
                    <a:pt x="519043" y="4094665"/>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3" y="341957"/>
                  </a:lnTo>
                  <a:cubicBezTo>
                    <a:pt x="415318" y="375565"/>
                    <a:pt x="434215" y="410433"/>
                    <a:pt x="434215" y="445721"/>
                  </a:cubicBezTo>
                  <a:cubicBezTo>
                    <a:pt x="434215" y="481009"/>
                    <a:pt x="415318" y="515877"/>
                    <a:pt x="377523" y="549484"/>
                  </a:cubicBezTo>
                  <a:lnTo>
                    <a:pt x="125141" y="775495"/>
                  </a:lnTo>
                  <a:cubicBezTo>
                    <a:pt x="84407" y="812043"/>
                    <a:pt x="63410" y="849852"/>
                    <a:pt x="63410" y="887660"/>
                  </a:cubicBezTo>
                  <a:cubicBezTo>
                    <a:pt x="63410" y="925469"/>
                    <a:pt x="83988" y="963278"/>
                    <a:pt x="125141" y="999826"/>
                  </a:cubicBezTo>
                  <a:lnTo>
                    <a:pt x="377523" y="1225837"/>
                  </a:lnTo>
                  <a:cubicBezTo>
                    <a:pt x="415318" y="1259444"/>
                    <a:pt x="434215" y="1294312"/>
                    <a:pt x="434215" y="1329600"/>
                  </a:cubicBezTo>
                  <a:cubicBezTo>
                    <a:pt x="434215" y="1364888"/>
                    <a:pt x="415318" y="1399756"/>
                    <a:pt x="377523" y="1433364"/>
                  </a:cubicBezTo>
                  <a:lnTo>
                    <a:pt x="125141" y="1659375"/>
                  </a:lnTo>
                  <a:cubicBezTo>
                    <a:pt x="84407" y="1695923"/>
                    <a:pt x="63410" y="1733732"/>
                    <a:pt x="63410" y="1771540"/>
                  </a:cubicBezTo>
                  <a:cubicBezTo>
                    <a:pt x="63410" y="1809349"/>
                    <a:pt x="83988" y="1847157"/>
                    <a:pt x="125141" y="1883706"/>
                  </a:cubicBezTo>
                  <a:lnTo>
                    <a:pt x="377104" y="2109717"/>
                  </a:lnTo>
                  <a:cubicBezTo>
                    <a:pt x="414898" y="2143324"/>
                    <a:pt x="433795" y="2178192"/>
                    <a:pt x="433795" y="2213480"/>
                  </a:cubicBezTo>
                  <a:cubicBezTo>
                    <a:pt x="433795" y="2248768"/>
                    <a:pt x="414898" y="2283636"/>
                    <a:pt x="377104" y="2317243"/>
                  </a:cubicBezTo>
                  <a:lnTo>
                    <a:pt x="124721" y="2543255"/>
                  </a:lnTo>
                  <a:cubicBezTo>
                    <a:pt x="83988" y="2579803"/>
                    <a:pt x="62991" y="2617611"/>
                    <a:pt x="62991" y="2655420"/>
                  </a:cubicBezTo>
                  <a:cubicBezTo>
                    <a:pt x="62991" y="2693228"/>
                    <a:pt x="83567" y="2731037"/>
                    <a:pt x="124721" y="2767585"/>
                  </a:cubicBezTo>
                  <a:lnTo>
                    <a:pt x="377104" y="2993596"/>
                  </a:lnTo>
                  <a:cubicBezTo>
                    <a:pt x="414898" y="3027204"/>
                    <a:pt x="433795" y="3062072"/>
                    <a:pt x="433795" y="3097360"/>
                  </a:cubicBezTo>
                  <a:cubicBezTo>
                    <a:pt x="433795" y="3132648"/>
                    <a:pt x="414898" y="3167516"/>
                    <a:pt x="377104" y="3201123"/>
                  </a:cubicBezTo>
                  <a:lnTo>
                    <a:pt x="124721" y="3427134"/>
                  </a:lnTo>
                  <a:cubicBezTo>
                    <a:pt x="83988" y="3463682"/>
                    <a:pt x="62991" y="3501491"/>
                    <a:pt x="62991" y="3539299"/>
                  </a:cubicBezTo>
                  <a:cubicBezTo>
                    <a:pt x="62991" y="3577108"/>
                    <a:pt x="83567" y="3614917"/>
                    <a:pt x="124721" y="3651465"/>
                  </a:cubicBezTo>
                  <a:lnTo>
                    <a:pt x="377104" y="3877476"/>
                  </a:lnTo>
                  <a:cubicBezTo>
                    <a:pt x="414898" y="3911083"/>
                    <a:pt x="433795" y="3945952"/>
                    <a:pt x="433795" y="3981239"/>
                  </a:cubicBezTo>
                  <a:cubicBezTo>
                    <a:pt x="433795" y="4016527"/>
                    <a:pt x="414898"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88" name="Google Shape;1588;p26"/>
            <p:cNvSpPr/>
            <p:nvPr/>
          </p:nvSpPr>
          <p:spPr>
            <a:xfrm>
              <a:off x="6400688"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1" y="790199"/>
                  </a:lnTo>
                  <a:cubicBezTo>
                    <a:pt x="230546" y="823386"/>
                    <a:pt x="211649" y="857414"/>
                    <a:pt x="211649" y="891441"/>
                  </a:cubicBezTo>
                  <a:cubicBezTo>
                    <a:pt x="211649" y="925469"/>
                    <a:pt x="230546" y="959917"/>
                    <a:pt x="267501" y="992684"/>
                  </a:cubicBezTo>
                  <a:lnTo>
                    <a:pt x="519883" y="1218695"/>
                  </a:lnTo>
                  <a:cubicBezTo>
                    <a:pt x="561457" y="1256084"/>
                    <a:pt x="582454" y="1294312"/>
                    <a:pt x="582454" y="1332961"/>
                  </a:cubicBezTo>
                  <a:cubicBezTo>
                    <a:pt x="582454" y="1371610"/>
                    <a:pt x="561457" y="1410259"/>
                    <a:pt x="519883" y="1447647"/>
                  </a:cubicBezTo>
                  <a:lnTo>
                    <a:pt x="267501" y="1673658"/>
                  </a:lnTo>
                  <a:cubicBezTo>
                    <a:pt x="230546" y="1706846"/>
                    <a:pt x="211649" y="1740873"/>
                    <a:pt x="211649" y="1774901"/>
                  </a:cubicBezTo>
                  <a:cubicBezTo>
                    <a:pt x="211649" y="1808929"/>
                    <a:pt x="230546" y="1843376"/>
                    <a:pt x="267501" y="1876144"/>
                  </a:cubicBezTo>
                  <a:lnTo>
                    <a:pt x="519463" y="2102155"/>
                  </a:lnTo>
                  <a:cubicBezTo>
                    <a:pt x="561037" y="2139543"/>
                    <a:pt x="582034" y="2177772"/>
                    <a:pt x="582034" y="2216421"/>
                  </a:cubicBezTo>
                  <a:cubicBezTo>
                    <a:pt x="582034" y="2255069"/>
                    <a:pt x="561037" y="2293718"/>
                    <a:pt x="519463" y="2331107"/>
                  </a:cubicBezTo>
                  <a:lnTo>
                    <a:pt x="267081" y="2557118"/>
                  </a:lnTo>
                  <a:cubicBezTo>
                    <a:pt x="230126" y="2590305"/>
                    <a:pt x="211229" y="2624333"/>
                    <a:pt x="211229" y="2658360"/>
                  </a:cubicBezTo>
                  <a:cubicBezTo>
                    <a:pt x="211229" y="2692388"/>
                    <a:pt x="230126" y="2726836"/>
                    <a:pt x="267081" y="2759603"/>
                  </a:cubicBezTo>
                  <a:lnTo>
                    <a:pt x="519463" y="2985614"/>
                  </a:lnTo>
                  <a:cubicBezTo>
                    <a:pt x="561037" y="3023003"/>
                    <a:pt x="582034" y="3061232"/>
                    <a:pt x="582034" y="3099880"/>
                  </a:cubicBezTo>
                  <a:cubicBezTo>
                    <a:pt x="582034" y="3138529"/>
                    <a:pt x="561037" y="3177178"/>
                    <a:pt x="519463" y="3214146"/>
                  </a:cubicBezTo>
                  <a:lnTo>
                    <a:pt x="267081" y="3440157"/>
                  </a:lnTo>
                  <a:cubicBezTo>
                    <a:pt x="230126" y="3473345"/>
                    <a:pt x="211229" y="3507372"/>
                    <a:pt x="211229" y="3541400"/>
                  </a:cubicBezTo>
                  <a:cubicBezTo>
                    <a:pt x="211229" y="3575428"/>
                    <a:pt x="230126" y="3609875"/>
                    <a:pt x="267081" y="3642643"/>
                  </a:cubicBezTo>
                  <a:lnTo>
                    <a:pt x="519463" y="3868654"/>
                  </a:lnTo>
                  <a:cubicBezTo>
                    <a:pt x="561037" y="3906043"/>
                    <a:pt x="582034" y="3944271"/>
                    <a:pt x="582034" y="3982920"/>
                  </a:cubicBezTo>
                  <a:cubicBezTo>
                    <a:pt x="582034" y="4021569"/>
                    <a:pt x="561037" y="4060217"/>
                    <a:pt x="519463" y="4097186"/>
                  </a:cubicBezTo>
                  <a:lnTo>
                    <a:pt x="146138" y="4429901"/>
                  </a:lnTo>
                  <a:close/>
                  <a:moveTo>
                    <a:pt x="7139" y="4416458"/>
                  </a:moveTo>
                  <a:lnTo>
                    <a:pt x="144878" y="4426960"/>
                  </a:lnTo>
                  <a:lnTo>
                    <a:pt x="516944" y="4093405"/>
                  </a:lnTo>
                  <a:cubicBezTo>
                    <a:pt x="557677" y="4056856"/>
                    <a:pt x="578674" y="4019048"/>
                    <a:pt x="578674" y="3981239"/>
                  </a:cubicBezTo>
                  <a:cubicBezTo>
                    <a:pt x="578674" y="3943431"/>
                    <a:pt x="558097" y="3905622"/>
                    <a:pt x="516944" y="3869074"/>
                  </a:cubicBezTo>
                  <a:lnTo>
                    <a:pt x="264561" y="3643063"/>
                  </a:lnTo>
                  <a:cubicBezTo>
                    <a:pt x="226766" y="3609455"/>
                    <a:pt x="207869" y="3574588"/>
                    <a:pt x="207869" y="3539299"/>
                  </a:cubicBezTo>
                  <a:cubicBezTo>
                    <a:pt x="207869" y="3504011"/>
                    <a:pt x="226766" y="3469144"/>
                    <a:pt x="264561" y="3435536"/>
                  </a:cubicBezTo>
                  <a:lnTo>
                    <a:pt x="516944" y="3209525"/>
                  </a:lnTo>
                  <a:cubicBezTo>
                    <a:pt x="557677" y="3172977"/>
                    <a:pt x="578674" y="3135168"/>
                    <a:pt x="578674" y="3097360"/>
                  </a:cubicBezTo>
                  <a:cubicBezTo>
                    <a:pt x="578674" y="3059551"/>
                    <a:pt x="558097" y="3021743"/>
                    <a:pt x="516944" y="2985194"/>
                  </a:cubicBezTo>
                  <a:lnTo>
                    <a:pt x="264561" y="2759183"/>
                  </a:lnTo>
                  <a:cubicBezTo>
                    <a:pt x="226766" y="2725576"/>
                    <a:pt x="207869" y="2690708"/>
                    <a:pt x="207869" y="2655420"/>
                  </a:cubicBezTo>
                  <a:cubicBezTo>
                    <a:pt x="207869" y="2620132"/>
                    <a:pt x="226766" y="2585264"/>
                    <a:pt x="264561" y="2551657"/>
                  </a:cubicBezTo>
                  <a:lnTo>
                    <a:pt x="516944" y="2325645"/>
                  </a:lnTo>
                  <a:cubicBezTo>
                    <a:pt x="557677" y="2289097"/>
                    <a:pt x="578674" y="2251289"/>
                    <a:pt x="578674" y="2213480"/>
                  </a:cubicBezTo>
                  <a:cubicBezTo>
                    <a:pt x="578674" y="2175672"/>
                    <a:pt x="558097" y="2137863"/>
                    <a:pt x="516944" y="2101315"/>
                  </a:cubicBezTo>
                  <a:lnTo>
                    <a:pt x="264981" y="1875304"/>
                  </a:lnTo>
                  <a:cubicBezTo>
                    <a:pt x="227187" y="1841696"/>
                    <a:pt x="208289" y="1806828"/>
                    <a:pt x="208289" y="1771540"/>
                  </a:cubicBezTo>
                  <a:cubicBezTo>
                    <a:pt x="208289" y="1736252"/>
                    <a:pt x="227187"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7" y="957816"/>
                    <a:pt x="208289" y="922949"/>
                    <a:pt x="208289" y="887660"/>
                  </a:cubicBezTo>
                  <a:cubicBezTo>
                    <a:pt x="208289" y="852373"/>
                    <a:pt x="227187" y="817505"/>
                    <a:pt x="264981" y="783897"/>
                  </a:cubicBezTo>
                  <a:lnTo>
                    <a:pt x="517363" y="557886"/>
                  </a:lnTo>
                  <a:cubicBezTo>
                    <a:pt x="558097" y="521338"/>
                    <a:pt x="579094" y="483529"/>
                    <a:pt x="579094" y="445721"/>
                  </a:cubicBezTo>
                  <a:cubicBezTo>
                    <a:pt x="579094" y="407912"/>
                    <a:pt x="558517" y="370104"/>
                    <a:pt x="517363" y="333555"/>
                  </a:cubicBezTo>
                  <a:lnTo>
                    <a:pt x="145299"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8" y="812043"/>
                    <a:pt x="63411" y="849852"/>
                    <a:pt x="63411" y="887660"/>
                  </a:cubicBezTo>
                  <a:cubicBezTo>
                    <a:pt x="63411"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8" y="1695923"/>
                    <a:pt x="63411" y="1733732"/>
                    <a:pt x="63411" y="1771540"/>
                  </a:cubicBezTo>
                  <a:cubicBezTo>
                    <a:pt x="63411"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5142" y="2543675"/>
                  </a:lnTo>
                  <a:cubicBezTo>
                    <a:pt x="84408" y="2580223"/>
                    <a:pt x="63411" y="2618031"/>
                    <a:pt x="63411" y="2655840"/>
                  </a:cubicBezTo>
                  <a:cubicBezTo>
                    <a:pt x="63411" y="2693649"/>
                    <a:pt x="83988" y="2731457"/>
                    <a:pt x="125142" y="2768005"/>
                  </a:cubicBezTo>
                  <a:lnTo>
                    <a:pt x="377524" y="2994016"/>
                  </a:lnTo>
                  <a:cubicBezTo>
                    <a:pt x="415318" y="3027624"/>
                    <a:pt x="434216" y="3062492"/>
                    <a:pt x="434216" y="3097780"/>
                  </a:cubicBezTo>
                  <a:cubicBezTo>
                    <a:pt x="434216" y="3133068"/>
                    <a:pt x="415318" y="3167936"/>
                    <a:pt x="377524" y="3201543"/>
                  </a:cubicBezTo>
                  <a:lnTo>
                    <a:pt x="125142" y="3427554"/>
                  </a:lnTo>
                  <a:cubicBezTo>
                    <a:pt x="84408" y="3464102"/>
                    <a:pt x="63411" y="3501911"/>
                    <a:pt x="63411" y="3539719"/>
                  </a:cubicBezTo>
                  <a:cubicBezTo>
                    <a:pt x="63411" y="3577528"/>
                    <a:pt x="83988" y="3615337"/>
                    <a:pt x="125142" y="3651885"/>
                  </a:cubicBezTo>
                  <a:lnTo>
                    <a:pt x="377524" y="3877896"/>
                  </a:lnTo>
                  <a:cubicBezTo>
                    <a:pt x="415318" y="3911503"/>
                    <a:pt x="434216" y="3946372"/>
                    <a:pt x="434216" y="3981660"/>
                  </a:cubicBezTo>
                  <a:cubicBezTo>
                    <a:pt x="434216" y="4016947"/>
                    <a:pt x="415318" y="4051815"/>
                    <a:pt x="377524" y="408542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89" name="Google Shape;1589;p26"/>
            <p:cNvSpPr/>
            <p:nvPr/>
          </p:nvSpPr>
          <p:spPr>
            <a:xfrm>
              <a:off x="6887396"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1" y="790199"/>
                  </a:lnTo>
                  <a:cubicBezTo>
                    <a:pt x="230546" y="823386"/>
                    <a:pt x="211649" y="857414"/>
                    <a:pt x="211649" y="891441"/>
                  </a:cubicBezTo>
                  <a:cubicBezTo>
                    <a:pt x="211649" y="925469"/>
                    <a:pt x="230546" y="959917"/>
                    <a:pt x="267501" y="992684"/>
                  </a:cubicBezTo>
                  <a:lnTo>
                    <a:pt x="519883" y="1218695"/>
                  </a:lnTo>
                  <a:cubicBezTo>
                    <a:pt x="561457" y="1256084"/>
                    <a:pt x="582454" y="1294312"/>
                    <a:pt x="582454" y="1332961"/>
                  </a:cubicBezTo>
                  <a:cubicBezTo>
                    <a:pt x="582454" y="1371610"/>
                    <a:pt x="561457" y="1410259"/>
                    <a:pt x="519883" y="1447647"/>
                  </a:cubicBezTo>
                  <a:lnTo>
                    <a:pt x="267501" y="1673658"/>
                  </a:lnTo>
                  <a:cubicBezTo>
                    <a:pt x="230546" y="1706846"/>
                    <a:pt x="211649" y="1740873"/>
                    <a:pt x="211649" y="1774901"/>
                  </a:cubicBezTo>
                  <a:cubicBezTo>
                    <a:pt x="211649" y="1808929"/>
                    <a:pt x="230546" y="1843376"/>
                    <a:pt x="267501"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7" y="812043"/>
                    <a:pt x="63410" y="849852"/>
                    <a:pt x="63410" y="887660"/>
                  </a:cubicBezTo>
                  <a:cubicBezTo>
                    <a:pt x="63410"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7" y="1695923"/>
                    <a:pt x="63410" y="1733732"/>
                    <a:pt x="63410" y="1771540"/>
                  </a:cubicBezTo>
                  <a:cubicBezTo>
                    <a:pt x="63410"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4722" y="2543255"/>
                  </a:lnTo>
                  <a:cubicBezTo>
                    <a:pt x="83988" y="2579803"/>
                    <a:pt x="62991" y="2617611"/>
                    <a:pt x="62991" y="2655420"/>
                  </a:cubicBezTo>
                  <a:cubicBezTo>
                    <a:pt x="62991" y="2693228"/>
                    <a:pt x="83568" y="2731037"/>
                    <a:pt x="124722" y="2767585"/>
                  </a:cubicBezTo>
                  <a:lnTo>
                    <a:pt x="377104" y="2993596"/>
                  </a:lnTo>
                  <a:cubicBezTo>
                    <a:pt x="414899" y="3027204"/>
                    <a:pt x="433796" y="3062072"/>
                    <a:pt x="433796" y="3097360"/>
                  </a:cubicBezTo>
                  <a:cubicBezTo>
                    <a:pt x="433796" y="3132648"/>
                    <a:pt x="414899" y="3167516"/>
                    <a:pt x="377104" y="3201123"/>
                  </a:cubicBezTo>
                  <a:lnTo>
                    <a:pt x="124722" y="3427134"/>
                  </a:lnTo>
                  <a:cubicBezTo>
                    <a:pt x="83988" y="3463682"/>
                    <a:pt x="62991" y="3501491"/>
                    <a:pt x="62991" y="3539299"/>
                  </a:cubicBezTo>
                  <a:cubicBezTo>
                    <a:pt x="62991" y="3577108"/>
                    <a:pt x="83568" y="3614917"/>
                    <a:pt x="124722" y="3651465"/>
                  </a:cubicBezTo>
                  <a:lnTo>
                    <a:pt x="377104" y="3877476"/>
                  </a:lnTo>
                  <a:cubicBezTo>
                    <a:pt x="414899" y="3911083"/>
                    <a:pt x="433796" y="3945952"/>
                    <a:pt x="433796" y="3981239"/>
                  </a:cubicBezTo>
                  <a:cubicBezTo>
                    <a:pt x="433796" y="4016527"/>
                    <a:pt x="414899"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90" name="Google Shape;1590;p26"/>
            <p:cNvSpPr/>
            <p:nvPr/>
          </p:nvSpPr>
          <p:spPr>
            <a:xfrm>
              <a:off x="7374103"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6" y="373044"/>
                    <a:pt x="582453" y="411273"/>
                    <a:pt x="582453" y="449922"/>
                  </a:cubicBezTo>
                  <a:cubicBezTo>
                    <a:pt x="582453" y="488570"/>
                    <a:pt x="561456"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6" y="1256084"/>
                    <a:pt x="582453" y="1294312"/>
                    <a:pt x="582453" y="1332961"/>
                  </a:cubicBezTo>
                  <a:cubicBezTo>
                    <a:pt x="582453" y="1371610"/>
                    <a:pt x="561456"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7" y="812043"/>
                    <a:pt x="63410" y="849852"/>
                    <a:pt x="63410" y="887660"/>
                  </a:cubicBezTo>
                  <a:cubicBezTo>
                    <a:pt x="63410"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7" y="1695923"/>
                    <a:pt x="63410" y="1733732"/>
                    <a:pt x="63410" y="1771540"/>
                  </a:cubicBezTo>
                  <a:cubicBezTo>
                    <a:pt x="63410"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4721" y="2543255"/>
                  </a:lnTo>
                  <a:cubicBezTo>
                    <a:pt x="83988" y="2579803"/>
                    <a:pt x="62991" y="2617611"/>
                    <a:pt x="62991" y="2655420"/>
                  </a:cubicBezTo>
                  <a:cubicBezTo>
                    <a:pt x="62991" y="2693228"/>
                    <a:pt x="83568" y="2731037"/>
                    <a:pt x="124721" y="2767585"/>
                  </a:cubicBezTo>
                  <a:lnTo>
                    <a:pt x="377104" y="2993596"/>
                  </a:lnTo>
                  <a:cubicBezTo>
                    <a:pt x="414899" y="3027204"/>
                    <a:pt x="433796" y="3062072"/>
                    <a:pt x="433796" y="3097360"/>
                  </a:cubicBezTo>
                  <a:cubicBezTo>
                    <a:pt x="433796" y="3132648"/>
                    <a:pt x="414899" y="3167516"/>
                    <a:pt x="377104" y="3201123"/>
                  </a:cubicBezTo>
                  <a:lnTo>
                    <a:pt x="124721" y="3427134"/>
                  </a:lnTo>
                  <a:cubicBezTo>
                    <a:pt x="83988" y="3463682"/>
                    <a:pt x="62991" y="3501491"/>
                    <a:pt x="62991" y="3539299"/>
                  </a:cubicBezTo>
                  <a:cubicBezTo>
                    <a:pt x="62991" y="3577108"/>
                    <a:pt x="83568" y="3614917"/>
                    <a:pt x="124721" y="3651465"/>
                  </a:cubicBezTo>
                  <a:lnTo>
                    <a:pt x="377104" y="3877476"/>
                  </a:lnTo>
                  <a:cubicBezTo>
                    <a:pt x="414899" y="3911083"/>
                    <a:pt x="433796" y="3945952"/>
                    <a:pt x="433796" y="3981239"/>
                  </a:cubicBezTo>
                  <a:cubicBezTo>
                    <a:pt x="433796" y="4016527"/>
                    <a:pt x="414899"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591" name="Google Shape;1591;p26"/>
          <p:cNvSpPr txBox="1"/>
          <p:nvPr>
            <p:ph type="title"/>
          </p:nvPr>
        </p:nvSpPr>
        <p:spPr>
          <a:xfrm>
            <a:off x="2023800" y="2345731"/>
            <a:ext cx="5096400" cy="1329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4000">
                <a:solidFill>
                  <a:schemeClr val="lt2"/>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92" name="Google Shape;1592;p26"/>
          <p:cNvSpPr txBox="1"/>
          <p:nvPr>
            <p:ph idx="2" type="title"/>
          </p:nvPr>
        </p:nvSpPr>
        <p:spPr>
          <a:xfrm>
            <a:off x="3937800" y="993744"/>
            <a:ext cx="1268400" cy="1269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1593" name="Google Shape;1593;p26"/>
          <p:cNvSpPr txBox="1"/>
          <p:nvPr>
            <p:ph idx="1" type="subTitle"/>
          </p:nvPr>
        </p:nvSpPr>
        <p:spPr>
          <a:xfrm>
            <a:off x="2023800" y="3675456"/>
            <a:ext cx="5096400" cy="474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94" name="Shape 1594"/>
        <p:cNvGrpSpPr/>
        <p:nvPr/>
      </p:nvGrpSpPr>
      <p:grpSpPr>
        <a:xfrm>
          <a:off x="0" y="0"/>
          <a:ext cx="0" cy="0"/>
          <a:chOff x="0" y="0"/>
          <a:chExt cx="0" cy="0"/>
        </a:xfrm>
      </p:grpSpPr>
      <p:grpSp>
        <p:nvGrpSpPr>
          <p:cNvPr id="1595" name="Google Shape;1595;p27"/>
          <p:cNvGrpSpPr/>
          <p:nvPr/>
        </p:nvGrpSpPr>
        <p:grpSpPr>
          <a:xfrm>
            <a:off x="305531" y="309374"/>
            <a:ext cx="8532938" cy="4524752"/>
            <a:chOff x="1665664" y="1061708"/>
            <a:chExt cx="7622778" cy="4029524"/>
          </a:xfrm>
        </p:grpSpPr>
        <p:grpSp>
          <p:nvGrpSpPr>
            <p:cNvPr id="1596" name="Google Shape;1596;p27"/>
            <p:cNvGrpSpPr/>
            <p:nvPr/>
          </p:nvGrpSpPr>
          <p:grpSpPr>
            <a:xfrm>
              <a:off x="1665664" y="1061708"/>
              <a:ext cx="3977542" cy="4029523"/>
              <a:chOff x="1665664" y="1061708"/>
              <a:chExt cx="3977542" cy="4029523"/>
            </a:xfrm>
          </p:grpSpPr>
          <p:sp>
            <p:nvSpPr>
              <p:cNvPr id="1597" name="Google Shape;1597;p27"/>
              <p:cNvSpPr/>
              <p:nvPr/>
            </p:nvSpPr>
            <p:spPr>
              <a:xfrm>
                <a:off x="1665664" y="1063955"/>
                <a:ext cx="3977542" cy="4027276"/>
              </a:xfrm>
              <a:custGeom>
                <a:rect b="b" l="l" r="r" t="t"/>
                <a:pathLst>
                  <a:path extrusionOk="0" h="4027276" w="3977542">
                    <a:moveTo>
                      <a:pt x="3977543" y="4027276"/>
                    </a:moveTo>
                    <a:lnTo>
                      <a:pt x="0" y="4027276"/>
                    </a:lnTo>
                    <a:lnTo>
                      <a:pt x="0" y="0"/>
                    </a:lnTo>
                    <a:lnTo>
                      <a:pt x="3977543" y="0"/>
                    </a:lnTo>
                    <a:lnTo>
                      <a:pt x="3977543" y="4027276"/>
                    </a:lnTo>
                    <a:close/>
                    <a:moveTo>
                      <a:pt x="3379" y="4023905"/>
                    </a:moveTo>
                    <a:lnTo>
                      <a:pt x="3975290" y="4023905"/>
                    </a:lnTo>
                    <a:lnTo>
                      <a:pt x="3975290" y="3371"/>
                    </a:lnTo>
                    <a:lnTo>
                      <a:pt x="3379" y="3371"/>
                    </a:lnTo>
                    <a:lnTo>
                      <a:pt x="3379"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598" name="Google Shape;1598;p27"/>
              <p:cNvGrpSpPr/>
              <p:nvPr/>
            </p:nvGrpSpPr>
            <p:grpSpPr>
              <a:xfrm>
                <a:off x="1667917" y="1401060"/>
                <a:ext cx="3974163" cy="3346325"/>
                <a:chOff x="1667917" y="1401060"/>
                <a:chExt cx="3974163" cy="3346325"/>
              </a:xfrm>
            </p:grpSpPr>
            <p:sp>
              <p:nvSpPr>
                <p:cNvPr id="1599" name="Google Shape;1599;p27"/>
                <p:cNvSpPr/>
                <p:nvPr/>
              </p:nvSpPr>
              <p:spPr>
                <a:xfrm>
                  <a:off x="1667917" y="140106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0" name="Google Shape;1600;p27"/>
                <p:cNvSpPr/>
                <p:nvPr/>
              </p:nvSpPr>
              <p:spPr>
                <a:xfrm>
                  <a:off x="1667917" y="1735917"/>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1" name="Google Shape;1601;p27"/>
                <p:cNvSpPr/>
                <p:nvPr/>
              </p:nvSpPr>
              <p:spPr>
                <a:xfrm>
                  <a:off x="1667917" y="2069651"/>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2" name="Google Shape;1602;p27"/>
                <p:cNvSpPr/>
                <p:nvPr/>
              </p:nvSpPr>
              <p:spPr>
                <a:xfrm>
                  <a:off x="1667917" y="2404508"/>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3" name="Google Shape;1603;p27"/>
                <p:cNvSpPr/>
                <p:nvPr/>
              </p:nvSpPr>
              <p:spPr>
                <a:xfrm>
                  <a:off x="1667917" y="273824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4" name="Google Shape;1604;p27"/>
                <p:cNvSpPr/>
                <p:nvPr/>
              </p:nvSpPr>
              <p:spPr>
                <a:xfrm>
                  <a:off x="1667917" y="3073099"/>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5" name="Google Shape;1605;p27"/>
                <p:cNvSpPr/>
                <p:nvPr/>
              </p:nvSpPr>
              <p:spPr>
                <a:xfrm>
                  <a:off x="1667917" y="340683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6" name="Google Shape;1606;p27"/>
                <p:cNvSpPr/>
                <p:nvPr/>
              </p:nvSpPr>
              <p:spPr>
                <a:xfrm>
                  <a:off x="1667917" y="374169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7" name="Google Shape;1607;p27"/>
                <p:cNvSpPr/>
                <p:nvPr/>
              </p:nvSpPr>
              <p:spPr>
                <a:xfrm>
                  <a:off x="1667917" y="4075423"/>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8" name="Google Shape;1608;p27"/>
                <p:cNvSpPr/>
                <p:nvPr/>
              </p:nvSpPr>
              <p:spPr>
                <a:xfrm>
                  <a:off x="1667917" y="441028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9" name="Google Shape;1609;p27"/>
                <p:cNvSpPr/>
                <p:nvPr/>
              </p:nvSpPr>
              <p:spPr>
                <a:xfrm>
                  <a:off x="1667917" y="4744014"/>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610" name="Google Shape;1610;p27"/>
              <p:cNvGrpSpPr/>
              <p:nvPr/>
            </p:nvGrpSpPr>
            <p:grpSpPr>
              <a:xfrm>
                <a:off x="2002476" y="1061708"/>
                <a:ext cx="3305044" cy="4023905"/>
                <a:chOff x="2002476" y="1061708"/>
                <a:chExt cx="3305044" cy="4023905"/>
              </a:xfrm>
            </p:grpSpPr>
            <p:sp>
              <p:nvSpPr>
                <p:cNvPr id="1611" name="Google Shape;1611;p27"/>
                <p:cNvSpPr/>
                <p:nvPr/>
              </p:nvSpPr>
              <p:spPr>
                <a:xfrm>
                  <a:off x="200247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2" name="Google Shape;1612;p27"/>
                <p:cNvSpPr/>
                <p:nvPr/>
              </p:nvSpPr>
              <p:spPr>
                <a:xfrm>
                  <a:off x="233253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3" name="Google Shape;1613;p27"/>
                <p:cNvSpPr/>
                <p:nvPr/>
              </p:nvSpPr>
              <p:spPr>
                <a:xfrm>
                  <a:off x="266258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4" name="Google Shape;1614;p27"/>
                <p:cNvSpPr/>
                <p:nvPr/>
              </p:nvSpPr>
              <p:spPr>
                <a:xfrm>
                  <a:off x="299263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5" name="Google Shape;1615;p27"/>
                <p:cNvSpPr/>
                <p:nvPr/>
              </p:nvSpPr>
              <p:spPr>
                <a:xfrm>
                  <a:off x="332269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6" name="Google Shape;1616;p27"/>
                <p:cNvSpPr/>
                <p:nvPr/>
              </p:nvSpPr>
              <p:spPr>
                <a:xfrm>
                  <a:off x="365387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7" name="Google Shape;1617;p27"/>
                <p:cNvSpPr/>
                <p:nvPr/>
              </p:nvSpPr>
              <p:spPr>
                <a:xfrm>
                  <a:off x="398392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8" name="Google Shape;1618;p27"/>
                <p:cNvSpPr/>
                <p:nvPr/>
              </p:nvSpPr>
              <p:spPr>
                <a:xfrm>
                  <a:off x="4313979"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9" name="Google Shape;1619;p27"/>
                <p:cNvSpPr/>
                <p:nvPr/>
              </p:nvSpPr>
              <p:spPr>
                <a:xfrm>
                  <a:off x="464403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20" name="Google Shape;1620;p27"/>
                <p:cNvSpPr/>
                <p:nvPr/>
              </p:nvSpPr>
              <p:spPr>
                <a:xfrm>
                  <a:off x="497408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21" name="Google Shape;1621;p27"/>
                <p:cNvSpPr/>
                <p:nvPr/>
              </p:nvSpPr>
              <p:spPr>
                <a:xfrm>
                  <a:off x="530414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1622" name="Google Shape;1622;p27"/>
            <p:cNvGrpSpPr/>
            <p:nvPr/>
          </p:nvGrpSpPr>
          <p:grpSpPr>
            <a:xfrm>
              <a:off x="5648839" y="1061708"/>
              <a:ext cx="3639603" cy="4029524"/>
              <a:chOff x="5648839" y="1061708"/>
              <a:chExt cx="3639603" cy="4029524"/>
            </a:xfrm>
          </p:grpSpPr>
          <p:sp>
            <p:nvSpPr>
              <p:cNvPr id="1623" name="Google Shape;1623;p27"/>
              <p:cNvSpPr/>
              <p:nvPr/>
            </p:nvSpPr>
            <p:spPr>
              <a:xfrm>
                <a:off x="5648839" y="508786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24" name="Google Shape;1624;p27"/>
              <p:cNvSpPr/>
              <p:nvPr/>
            </p:nvSpPr>
            <p:spPr>
              <a:xfrm>
                <a:off x="5648839" y="1063955"/>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625" name="Google Shape;1625;p27"/>
              <p:cNvGrpSpPr/>
              <p:nvPr/>
            </p:nvGrpSpPr>
            <p:grpSpPr>
              <a:xfrm>
                <a:off x="5648839" y="1401060"/>
                <a:ext cx="3637350" cy="3346325"/>
                <a:chOff x="5648839" y="1401060"/>
                <a:chExt cx="3637350" cy="3346325"/>
              </a:xfrm>
            </p:grpSpPr>
            <p:sp>
              <p:nvSpPr>
                <p:cNvPr id="1626" name="Google Shape;1626;p27"/>
                <p:cNvSpPr/>
                <p:nvPr/>
              </p:nvSpPr>
              <p:spPr>
                <a:xfrm>
                  <a:off x="5648839" y="140106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27" name="Google Shape;1627;p27"/>
                <p:cNvSpPr/>
                <p:nvPr/>
              </p:nvSpPr>
              <p:spPr>
                <a:xfrm>
                  <a:off x="5648839" y="1735917"/>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28" name="Google Shape;1628;p27"/>
                <p:cNvSpPr/>
                <p:nvPr/>
              </p:nvSpPr>
              <p:spPr>
                <a:xfrm>
                  <a:off x="5648839" y="206965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29" name="Google Shape;1629;p27"/>
                <p:cNvSpPr/>
                <p:nvPr/>
              </p:nvSpPr>
              <p:spPr>
                <a:xfrm>
                  <a:off x="5648839" y="2404508"/>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0" name="Google Shape;1630;p27"/>
                <p:cNvSpPr/>
                <p:nvPr/>
              </p:nvSpPr>
              <p:spPr>
                <a:xfrm>
                  <a:off x="5648839" y="273824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1" name="Google Shape;1631;p27"/>
                <p:cNvSpPr/>
                <p:nvPr/>
              </p:nvSpPr>
              <p:spPr>
                <a:xfrm>
                  <a:off x="5648839" y="3073099"/>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2" name="Google Shape;1632;p27"/>
                <p:cNvSpPr/>
                <p:nvPr/>
              </p:nvSpPr>
              <p:spPr>
                <a:xfrm>
                  <a:off x="5648839" y="340683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3" name="Google Shape;1633;p27"/>
                <p:cNvSpPr/>
                <p:nvPr/>
              </p:nvSpPr>
              <p:spPr>
                <a:xfrm>
                  <a:off x="5648839" y="374169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4" name="Google Shape;1634;p27"/>
                <p:cNvSpPr/>
                <p:nvPr/>
              </p:nvSpPr>
              <p:spPr>
                <a:xfrm>
                  <a:off x="5648839" y="4075423"/>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5" name="Google Shape;1635;p27"/>
                <p:cNvSpPr/>
                <p:nvPr/>
              </p:nvSpPr>
              <p:spPr>
                <a:xfrm>
                  <a:off x="5648839" y="441028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6" name="Google Shape;1636;p27"/>
                <p:cNvSpPr/>
                <p:nvPr/>
              </p:nvSpPr>
              <p:spPr>
                <a:xfrm>
                  <a:off x="5648839" y="4744014"/>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637" name="Google Shape;1637;p27"/>
              <p:cNvGrpSpPr/>
              <p:nvPr/>
            </p:nvGrpSpPr>
            <p:grpSpPr>
              <a:xfrm>
                <a:off x="5983398" y="1061708"/>
                <a:ext cx="3305044" cy="4023905"/>
                <a:chOff x="5983398" y="1061708"/>
                <a:chExt cx="3305044" cy="4023905"/>
              </a:xfrm>
            </p:grpSpPr>
            <p:sp>
              <p:nvSpPr>
                <p:cNvPr id="1638" name="Google Shape;1638;p27"/>
                <p:cNvSpPr/>
                <p:nvPr/>
              </p:nvSpPr>
              <p:spPr>
                <a:xfrm>
                  <a:off x="598339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9" name="Google Shape;1639;p27"/>
                <p:cNvSpPr/>
                <p:nvPr/>
              </p:nvSpPr>
              <p:spPr>
                <a:xfrm>
                  <a:off x="631345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0" name="Google Shape;1640;p27"/>
                <p:cNvSpPr/>
                <p:nvPr/>
              </p:nvSpPr>
              <p:spPr>
                <a:xfrm>
                  <a:off x="664350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1" name="Google Shape;1641;p27"/>
                <p:cNvSpPr/>
                <p:nvPr/>
              </p:nvSpPr>
              <p:spPr>
                <a:xfrm>
                  <a:off x="697356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2" name="Google Shape;1642;p27"/>
                <p:cNvSpPr/>
                <p:nvPr/>
              </p:nvSpPr>
              <p:spPr>
                <a:xfrm>
                  <a:off x="730361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3" name="Google Shape;1643;p27"/>
                <p:cNvSpPr/>
                <p:nvPr/>
              </p:nvSpPr>
              <p:spPr>
                <a:xfrm>
                  <a:off x="763366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4" name="Google Shape;1644;p27"/>
                <p:cNvSpPr/>
                <p:nvPr/>
              </p:nvSpPr>
              <p:spPr>
                <a:xfrm>
                  <a:off x="7963721"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5" name="Google Shape;1645;p27"/>
                <p:cNvSpPr/>
                <p:nvPr/>
              </p:nvSpPr>
              <p:spPr>
                <a:xfrm>
                  <a:off x="829490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6" name="Google Shape;1646;p27"/>
                <p:cNvSpPr/>
                <p:nvPr/>
              </p:nvSpPr>
              <p:spPr>
                <a:xfrm>
                  <a:off x="8624955"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7" name="Google Shape;1647;p27"/>
                <p:cNvSpPr/>
                <p:nvPr/>
              </p:nvSpPr>
              <p:spPr>
                <a:xfrm>
                  <a:off x="8955009"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8" name="Google Shape;1648;p27"/>
                <p:cNvSpPr/>
                <p:nvPr/>
              </p:nvSpPr>
              <p:spPr>
                <a:xfrm>
                  <a:off x="928506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sp>
        <p:nvSpPr>
          <p:cNvPr id="1649" name="Google Shape;1649;p27"/>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1650" name="Google Shape;1650;p27"/>
          <p:cNvSpPr txBox="1"/>
          <p:nvPr>
            <p:ph idx="1" type="body"/>
          </p:nvPr>
        </p:nvSpPr>
        <p:spPr>
          <a:xfrm>
            <a:off x="720000" y="1140175"/>
            <a:ext cx="7704000" cy="3960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Font typeface="Darker Grotesque SemiBold"/>
              <a:buChar char="●"/>
              <a:defRPr sz="1200"/>
            </a:lvl1pPr>
            <a:lvl2pPr indent="-317500" lvl="1" marL="914400" algn="l">
              <a:lnSpc>
                <a:spcPct val="115000"/>
              </a:lnSpc>
              <a:spcBef>
                <a:spcPts val="0"/>
              </a:spcBef>
              <a:spcAft>
                <a:spcPts val="0"/>
              </a:spcAft>
              <a:buSzPts val="1400"/>
              <a:buFont typeface="Darker Grotesque SemiBold"/>
              <a:buChar char="○"/>
              <a:defRPr/>
            </a:lvl2pPr>
            <a:lvl3pPr indent="-317500" lvl="2" marL="1371600" algn="l">
              <a:lnSpc>
                <a:spcPct val="115000"/>
              </a:lnSpc>
              <a:spcBef>
                <a:spcPts val="0"/>
              </a:spcBef>
              <a:spcAft>
                <a:spcPts val="0"/>
              </a:spcAft>
              <a:buSzPts val="1400"/>
              <a:buFont typeface="Darker Grotesque SemiBold"/>
              <a:buChar char="■"/>
              <a:defRPr/>
            </a:lvl3pPr>
            <a:lvl4pPr indent="-317500" lvl="3" marL="1828800" algn="l">
              <a:lnSpc>
                <a:spcPct val="115000"/>
              </a:lnSpc>
              <a:spcBef>
                <a:spcPts val="0"/>
              </a:spcBef>
              <a:spcAft>
                <a:spcPts val="0"/>
              </a:spcAft>
              <a:buSzPts val="1400"/>
              <a:buFont typeface="Darker Grotesque SemiBold"/>
              <a:buChar char="●"/>
              <a:defRPr/>
            </a:lvl4pPr>
            <a:lvl5pPr indent="-317500" lvl="4" marL="2286000" algn="l">
              <a:lnSpc>
                <a:spcPct val="115000"/>
              </a:lnSpc>
              <a:spcBef>
                <a:spcPts val="0"/>
              </a:spcBef>
              <a:spcAft>
                <a:spcPts val="0"/>
              </a:spcAft>
              <a:buSzPts val="1400"/>
              <a:buFont typeface="Darker Grotesque SemiBold"/>
              <a:buChar char="○"/>
              <a:defRPr/>
            </a:lvl5pPr>
            <a:lvl6pPr indent="-317500" lvl="5" marL="2743200" algn="l">
              <a:lnSpc>
                <a:spcPct val="115000"/>
              </a:lnSpc>
              <a:spcBef>
                <a:spcPts val="0"/>
              </a:spcBef>
              <a:spcAft>
                <a:spcPts val="0"/>
              </a:spcAft>
              <a:buSzPts val="1400"/>
              <a:buFont typeface="Darker Grotesque SemiBold"/>
              <a:buChar char="■"/>
              <a:defRPr/>
            </a:lvl6pPr>
            <a:lvl7pPr indent="-317500" lvl="6" marL="3200400" algn="l">
              <a:lnSpc>
                <a:spcPct val="115000"/>
              </a:lnSpc>
              <a:spcBef>
                <a:spcPts val="0"/>
              </a:spcBef>
              <a:spcAft>
                <a:spcPts val="0"/>
              </a:spcAft>
              <a:buSzPts val="1400"/>
              <a:buFont typeface="Darker Grotesque SemiBold"/>
              <a:buChar char="●"/>
              <a:defRPr/>
            </a:lvl7pPr>
            <a:lvl8pPr indent="-317500" lvl="7" marL="3657600" algn="l">
              <a:lnSpc>
                <a:spcPct val="115000"/>
              </a:lnSpc>
              <a:spcBef>
                <a:spcPts val="0"/>
              </a:spcBef>
              <a:spcAft>
                <a:spcPts val="0"/>
              </a:spcAft>
              <a:buSzPts val="1400"/>
              <a:buFont typeface="Darker Grotesque SemiBold"/>
              <a:buChar char="○"/>
              <a:defRPr/>
            </a:lvl8pPr>
            <a:lvl9pPr indent="-317500" lvl="8" marL="4114800" algn="l">
              <a:lnSpc>
                <a:spcPct val="115000"/>
              </a:lnSpc>
              <a:spcBef>
                <a:spcPts val="0"/>
              </a:spcBef>
              <a:spcAft>
                <a:spcPts val="0"/>
              </a:spcAft>
              <a:buSzPts val="1400"/>
              <a:buFont typeface="Darker Grotesque SemiBold"/>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51" name="Shape 1651"/>
        <p:cNvGrpSpPr/>
        <p:nvPr/>
      </p:nvGrpSpPr>
      <p:grpSpPr>
        <a:xfrm>
          <a:off x="0" y="0"/>
          <a:ext cx="0" cy="0"/>
          <a:chOff x="0" y="0"/>
          <a:chExt cx="0" cy="0"/>
        </a:xfrm>
      </p:grpSpPr>
      <p:grpSp>
        <p:nvGrpSpPr>
          <p:cNvPr id="1652" name="Google Shape;1652;p28"/>
          <p:cNvGrpSpPr/>
          <p:nvPr/>
        </p:nvGrpSpPr>
        <p:grpSpPr>
          <a:xfrm>
            <a:off x="305531" y="309374"/>
            <a:ext cx="8532938" cy="4524752"/>
            <a:chOff x="1665664" y="1061708"/>
            <a:chExt cx="7622778" cy="4029524"/>
          </a:xfrm>
        </p:grpSpPr>
        <p:grpSp>
          <p:nvGrpSpPr>
            <p:cNvPr id="1653" name="Google Shape;1653;p28"/>
            <p:cNvGrpSpPr/>
            <p:nvPr/>
          </p:nvGrpSpPr>
          <p:grpSpPr>
            <a:xfrm>
              <a:off x="1665664" y="1061708"/>
              <a:ext cx="3977542" cy="4029523"/>
              <a:chOff x="1665664" y="1061708"/>
              <a:chExt cx="3977542" cy="4029523"/>
            </a:xfrm>
          </p:grpSpPr>
          <p:sp>
            <p:nvSpPr>
              <p:cNvPr id="1654" name="Google Shape;1654;p28"/>
              <p:cNvSpPr/>
              <p:nvPr/>
            </p:nvSpPr>
            <p:spPr>
              <a:xfrm>
                <a:off x="1665664" y="1063955"/>
                <a:ext cx="3977542" cy="4027276"/>
              </a:xfrm>
              <a:custGeom>
                <a:rect b="b" l="l" r="r" t="t"/>
                <a:pathLst>
                  <a:path extrusionOk="0" h="4027276" w="3977542">
                    <a:moveTo>
                      <a:pt x="3977543" y="4027276"/>
                    </a:moveTo>
                    <a:lnTo>
                      <a:pt x="0" y="4027276"/>
                    </a:lnTo>
                    <a:lnTo>
                      <a:pt x="0" y="0"/>
                    </a:lnTo>
                    <a:lnTo>
                      <a:pt x="3977543" y="0"/>
                    </a:lnTo>
                    <a:lnTo>
                      <a:pt x="3977543" y="4027276"/>
                    </a:lnTo>
                    <a:close/>
                    <a:moveTo>
                      <a:pt x="3379" y="4023905"/>
                    </a:moveTo>
                    <a:lnTo>
                      <a:pt x="3975290" y="4023905"/>
                    </a:lnTo>
                    <a:lnTo>
                      <a:pt x="3975290" y="3371"/>
                    </a:lnTo>
                    <a:lnTo>
                      <a:pt x="3379" y="3371"/>
                    </a:lnTo>
                    <a:lnTo>
                      <a:pt x="3379"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655" name="Google Shape;1655;p28"/>
              <p:cNvGrpSpPr/>
              <p:nvPr/>
            </p:nvGrpSpPr>
            <p:grpSpPr>
              <a:xfrm>
                <a:off x="1667917" y="1401060"/>
                <a:ext cx="3974163" cy="3346325"/>
                <a:chOff x="1667917" y="1401060"/>
                <a:chExt cx="3974163" cy="3346325"/>
              </a:xfrm>
            </p:grpSpPr>
            <p:sp>
              <p:nvSpPr>
                <p:cNvPr id="1656" name="Google Shape;1656;p28"/>
                <p:cNvSpPr/>
                <p:nvPr/>
              </p:nvSpPr>
              <p:spPr>
                <a:xfrm>
                  <a:off x="1667917" y="140106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7" name="Google Shape;1657;p28"/>
                <p:cNvSpPr/>
                <p:nvPr/>
              </p:nvSpPr>
              <p:spPr>
                <a:xfrm>
                  <a:off x="1667917" y="1735917"/>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8" name="Google Shape;1658;p28"/>
                <p:cNvSpPr/>
                <p:nvPr/>
              </p:nvSpPr>
              <p:spPr>
                <a:xfrm>
                  <a:off x="1667917" y="2069651"/>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9" name="Google Shape;1659;p28"/>
                <p:cNvSpPr/>
                <p:nvPr/>
              </p:nvSpPr>
              <p:spPr>
                <a:xfrm>
                  <a:off x="1667917" y="2404508"/>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0" name="Google Shape;1660;p28"/>
                <p:cNvSpPr/>
                <p:nvPr/>
              </p:nvSpPr>
              <p:spPr>
                <a:xfrm>
                  <a:off x="1667917" y="273824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1" name="Google Shape;1661;p28"/>
                <p:cNvSpPr/>
                <p:nvPr/>
              </p:nvSpPr>
              <p:spPr>
                <a:xfrm>
                  <a:off x="1667917" y="3073099"/>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2" name="Google Shape;1662;p28"/>
                <p:cNvSpPr/>
                <p:nvPr/>
              </p:nvSpPr>
              <p:spPr>
                <a:xfrm>
                  <a:off x="1667917" y="340683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3" name="Google Shape;1663;p28"/>
                <p:cNvSpPr/>
                <p:nvPr/>
              </p:nvSpPr>
              <p:spPr>
                <a:xfrm>
                  <a:off x="1667917" y="374169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4" name="Google Shape;1664;p28"/>
                <p:cNvSpPr/>
                <p:nvPr/>
              </p:nvSpPr>
              <p:spPr>
                <a:xfrm>
                  <a:off x="1667917" y="4075423"/>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5" name="Google Shape;1665;p28"/>
                <p:cNvSpPr/>
                <p:nvPr/>
              </p:nvSpPr>
              <p:spPr>
                <a:xfrm>
                  <a:off x="1667917" y="441028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6" name="Google Shape;1666;p28"/>
                <p:cNvSpPr/>
                <p:nvPr/>
              </p:nvSpPr>
              <p:spPr>
                <a:xfrm>
                  <a:off x="1667917" y="4744014"/>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667" name="Google Shape;1667;p28"/>
              <p:cNvGrpSpPr/>
              <p:nvPr/>
            </p:nvGrpSpPr>
            <p:grpSpPr>
              <a:xfrm>
                <a:off x="2002476" y="1061708"/>
                <a:ext cx="3305044" cy="4023905"/>
                <a:chOff x="2002476" y="1061708"/>
                <a:chExt cx="3305044" cy="4023905"/>
              </a:xfrm>
            </p:grpSpPr>
            <p:sp>
              <p:nvSpPr>
                <p:cNvPr id="1668" name="Google Shape;1668;p28"/>
                <p:cNvSpPr/>
                <p:nvPr/>
              </p:nvSpPr>
              <p:spPr>
                <a:xfrm>
                  <a:off x="200247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9" name="Google Shape;1669;p28"/>
                <p:cNvSpPr/>
                <p:nvPr/>
              </p:nvSpPr>
              <p:spPr>
                <a:xfrm>
                  <a:off x="233253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0" name="Google Shape;1670;p28"/>
                <p:cNvSpPr/>
                <p:nvPr/>
              </p:nvSpPr>
              <p:spPr>
                <a:xfrm>
                  <a:off x="266258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1" name="Google Shape;1671;p28"/>
                <p:cNvSpPr/>
                <p:nvPr/>
              </p:nvSpPr>
              <p:spPr>
                <a:xfrm>
                  <a:off x="299263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2" name="Google Shape;1672;p28"/>
                <p:cNvSpPr/>
                <p:nvPr/>
              </p:nvSpPr>
              <p:spPr>
                <a:xfrm>
                  <a:off x="332269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3" name="Google Shape;1673;p28"/>
                <p:cNvSpPr/>
                <p:nvPr/>
              </p:nvSpPr>
              <p:spPr>
                <a:xfrm>
                  <a:off x="365387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4" name="Google Shape;1674;p28"/>
                <p:cNvSpPr/>
                <p:nvPr/>
              </p:nvSpPr>
              <p:spPr>
                <a:xfrm>
                  <a:off x="398392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5" name="Google Shape;1675;p28"/>
                <p:cNvSpPr/>
                <p:nvPr/>
              </p:nvSpPr>
              <p:spPr>
                <a:xfrm>
                  <a:off x="4313979"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6" name="Google Shape;1676;p28"/>
                <p:cNvSpPr/>
                <p:nvPr/>
              </p:nvSpPr>
              <p:spPr>
                <a:xfrm>
                  <a:off x="464403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7" name="Google Shape;1677;p28"/>
                <p:cNvSpPr/>
                <p:nvPr/>
              </p:nvSpPr>
              <p:spPr>
                <a:xfrm>
                  <a:off x="497408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8" name="Google Shape;1678;p28"/>
                <p:cNvSpPr/>
                <p:nvPr/>
              </p:nvSpPr>
              <p:spPr>
                <a:xfrm>
                  <a:off x="530414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1679" name="Google Shape;1679;p28"/>
            <p:cNvGrpSpPr/>
            <p:nvPr/>
          </p:nvGrpSpPr>
          <p:grpSpPr>
            <a:xfrm>
              <a:off x="5648839" y="1061708"/>
              <a:ext cx="3639603" cy="4029524"/>
              <a:chOff x="5648839" y="1061708"/>
              <a:chExt cx="3639603" cy="4029524"/>
            </a:xfrm>
          </p:grpSpPr>
          <p:sp>
            <p:nvSpPr>
              <p:cNvPr id="1680" name="Google Shape;1680;p28"/>
              <p:cNvSpPr/>
              <p:nvPr/>
            </p:nvSpPr>
            <p:spPr>
              <a:xfrm>
                <a:off x="5648839" y="508786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1" name="Google Shape;1681;p28"/>
              <p:cNvSpPr/>
              <p:nvPr/>
            </p:nvSpPr>
            <p:spPr>
              <a:xfrm>
                <a:off x="5648839" y="1063955"/>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682" name="Google Shape;1682;p28"/>
              <p:cNvGrpSpPr/>
              <p:nvPr/>
            </p:nvGrpSpPr>
            <p:grpSpPr>
              <a:xfrm>
                <a:off x="5648839" y="1401060"/>
                <a:ext cx="3637350" cy="3346325"/>
                <a:chOff x="5648839" y="1401060"/>
                <a:chExt cx="3637350" cy="3346325"/>
              </a:xfrm>
            </p:grpSpPr>
            <p:sp>
              <p:nvSpPr>
                <p:cNvPr id="1683" name="Google Shape;1683;p28"/>
                <p:cNvSpPr/>
                <p:nvPr/>
              </p:nvSpPr>
              <p:spPr>
                <a:xfrm>
                  <a:off x="5648839" y="140106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4" name="Google Shape;1684;p28"/>
                <p:cNvSpPr/>
                <p:nvPr/>
              </p:nvSpPr>
              <p:spPr>
                <a:xfrm>
                  <a:off x="5648839" y="1735917"/>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5" name="Google Shape;1685;p28"/>
                <p:cNvSpPr/>
                <p:nvPr/>
              </p:nvSpPr>
              <p:spPr>
                <a:xfrm>
                  <a:off x="5648839" y="206965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6" name="Google Shape;1686;p28"/>
                <p:cNvSpPr/>
                <p:nvPr/>
              </p:nvSpPr>
              <p:spPr>
                <a:xfrm>
                  <a:off x="5648839" y="2404508"/>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7" name="Google Shape;1687;p28"/>
                <p:cNvSpPr/>
                <p:nvPr/>
              </p:nvSpPr>
              <p:spPr>
                <a:xfrm>
                  <a:off x="5648839" y="273824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8" name="Google Shape;1688;p28"/>
                <p:cNvSpPr/>
                <p:nvPr/>
              </p:nvSpPr>
              <p:spPr>
                <a:xfrm>
                  <a:off x="5648839" y="3073099"/>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9" name="Google Shape;1689;p28"/>
                <p:cNvSpPr/>
                <p:nvPr/>
              </p:nvSpPr>
              <p:spPr>
                <a:xfrm>
                  <a:off x="5648839" y="340683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0" name="Google Shape;1690;p28"/>
                <p:cNvSpPr/>
                <p:nvPr/>
              </p:nvSpPr>
              <p:spPr>
                <a:xfrm>
                  <a:off x="5648839" y="374169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1" name="Google Shape;1691;p28"/>
                <p:cNvSpPr/>
                <p:nvPr/>
              </p:nvSpPr>
              <p:spPr>
                <a:xfrm>
                  <a:off x="5648839" y="4075423"/>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2" name="Google Shape;1692;p28"/>
                <p:cNvSpPr/>
                <p:nvPr/>
              </p:nvSpPr>
              <p:spPr>
                <a:xfrm>
                  <a:off x="5648839" y="441028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3" name="Google Shape;1693;p28"/>
                <p:cNvSpPr/>
                <p:nvPr/>
              </p:nvSpPr>
              <p:spPr>
                <a:xfrm>
                  <a:off x="5648839" y="4744014"/>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694" name="Google Shape;1694;p28"/>
              <p:cNvGrpSpPr/>
              <p:nvPr/>
            </p:nvGrpSpPr>
            <p:grpSpPr>
              <a:xfrm>
                <a:off x="5983398" y="1061708"/>
                <a:ext cx="3305044" cy="4023905"/>
                <a:chOff x="5983398" y="1061708"/>
                <a:chExt cx="3305044" cy="4023905"/>
              </a:xfrm>
            </p:grpSpPr>
            <p:sp>
              <p:nvSpPr>
                <p:cNvPr id="1695" name="Google Shape;1695;p28"/>
                <p:cNvSpPr/>
                <p:nvPr/>
              </p:nvSpPr>
              <p:spPr>
                <a:xfrm>
                  <a:off x="598339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6" name="Google Shape;1696;p28"/>
                <p:cNvSpPr/>
                <p:nvPr/>
              </p:nvSpPr>
              <p:spPr>
                <a:xfrm>
                  <a:off x="631345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7" name="Google Shape;1697;p28"/>
                <p:cNvSpPr/>
                <p:nvPr/>
              </p:nvSpPr>
              <p:spPr>
                <a:xfrm>
                  <a:off x="664350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8" name="Google Shape;1698;p28"/>
                <p:cNvSpPr/>
                <p:nvPr/>
              </p:nvSpPr>
              <p:spPr>
                <a:xfrm>
                  <a:off x="697356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9" name="Google Shape;1699;p28"/>
                <p:cNvSpPr/>
                <p:nvPr/>
              </p:nvSpPr>
              <p:spPr>
                <a:xfrm>
                  <a:off x="730361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0" name="Google Shape;1700;p28"/>
                <p:cNvSpPr/>
                <p:nvPr/>
              </p:nvSpPr>
              <p:spPr>
                <a:xfrm>
                  <a:off x="763366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1" name="Google Shape;1701;p28"/>
                <p:cNvSpPr/>
                <p:nvPr/>
              </p:nvSpPr>
              <p:spPr>
                <a:xfrm>
                  <a:off x="7963721"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2" name="Google Shape;1702;p28"/>
                <p:cNvSpPr/>
                <p:nvPr/>
              </p:nvSpPr>
              <p:spPr>
                <a:xfrm>
                  <a:off x="829490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3" name="Google Shape;1703;p28"/>
                <p:cNvSpPr/>
                <p:nvPr/>
              </p:nvSpPr>
              <p:spPr>
                <a:xfrm>
                  <a:off x="8624955"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4" name="Google Shape;1704;p28"/>
                <p:cNvSpPr/>
                <p:nvPr/>
              </p:nvSpPr>
              <p:spPr>
                <a:xfrm>
                  <a:off x="8955009"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5" name="Google Shape;1705;p28"/>
                <p:cNvSpPr/>
                <p:nvPr/>
              </p:nvSpPr>
              <p:spPr>
                <a:xfrm>
                  <a:off x="928506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sp>
        <p:nvSpPr>
          <p:cNvPr id="1706" name="Google Shape;1706;p28"/>
          <p:cNvSpPr txBox="1"/>
          <p:nvPr>
            <p:ph idx="1" type="subTitle"/>
          </p:nvPr>
        </p:nvSpPr>
        <p:spPr>
          <a:xfrm>
            <a:off x="1168913" y="2672125"/>
            <a:ext cx="3015600" cy="425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707" name="Google Shape;1707;p28"/>
          <p:cNvSpPr txBox="1"/>
          <p:nvPr>
            <p:ph idx="2" type="subTitle"/>
          </p:nvPr>
        </p:nvSpPr>
        <p:spPr>
          <a:xfrm>
            <a:off x="4959486" y="2672125"/>
            <a:ext cx="3015600" cy="425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708" name="Google Shape;1708;p28"/>
          <p:cNvSpPr txBox="1"/>
          <p:nvPr>
            <p:ph idx="3" type="subTitle"/>
          </p:nvPr>
        </p:nvSpPr>
        <p:spPr>
          <a:xfrm>
            <a:off x="1168913" y="3037925"/>
            <a:ext cx="3015600" cy="1021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09" name="Google Shape;1709;p28"/>
          <p:cNvSpPr txBox="1"/>
          <p:nvPr>
            <p:ph idx="4" type="subTitle"/>
          </p:nvPr>
        </p:nvSpPr>
        <p:spPr>
          <a:xfrm>
            <a:off x="4959486" y="3037925"/>
            <a:ext cx="3015600" cy="1021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10" name="Google Shape;1710;p28"/>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11" name="Shape 1711"/>
        <p:cNvGrpSpPr/>
        <p:nvPr/>
      </p:nvGrpSpPr>
      <p:grpSpPr>
        <a:xfrm>
          <a:off x="0" y="0"/>
          <a:ext cx="0" cy="0"/>
          <a:chOff x="0" y="0"/>
          <a:chExt cx="0" cy="0"/>
        </a:xfrm>
      </p:grpSpPr>
      <p:grpSp>
        <p:nvGrpSpPr>
          <p:cNvPr id="1712" name="Google Shape;1712;p29"/>
          <p:cNvGrpSpPr/>
          <p:nvPr/>
        </p:nvGrpSpPr>
        <p:grpSpPr>
          <a:xfrm>
            <a:off x="305531" y="309374"/>
            <a:ext cx="8532938" cy="4524752"/>
            <a:chOff x="1665664" y="1061708"/>
            <a:chExt cx="7622778" cy="4029524"/>
          </a:xfrm>
        </p:grpSpPr>
        <p:grpSp>
          <p:nvGrpSpPr>
            <p:cNvPr id="1713" name="Google Shape;1713;p29"/>
            <p:cNvGrpSpPr/>
            <p:nvPr/>
          </p:nvGrpSpPr>
          <p:grpSpPr>
            <a:xfrm>
              <a:off x="1665664" y="1061708"/>
              <a:ext cx="3977542" cy="4029523"/>
              <a:chOff x="1665664" y="1061708"/>
              <a:chExt cx="3977542" cy="4029523"/>
            </a:xfrm>
          </p:grpSpPr>
          <p:sp>
            <p:nvSpPr>
              <p:cNvPr id="1714" name="Google Shape;1714;p29"/>
              <p:cNvSpPr/>
              <p:nvPr/>
            </p:nvSpPr>
            <p:spPr>
              <a:xfrm>
                <a:off x="1665664" y="1063955"/>
                <a:ext cx="3977542" cy="4027276"/>
              </a:xfrm>
              <a:custGeom>
                <a:rect b="b" l="l" r="r" t="t"/>
                <a:pathLst>
                  <a:path extrusionOk="0" h="4027276" w="3977542">
                    <a:moveTo>
                      <a:pt x="3977543" y="4027276"/>
                    </a:moveTo>
                    <a:lnTo>
                      <a:pt x="0" y="4027276"/>
                    </a:lnTo>
                    <a:lnTo>
                      <a:pt x="0" y="0"/>
                    </a:lnTo>
                    <a:lnTo>
                      <a:pt x="3977543" y="0"/>
                    </a:lnTo>
                    <a:lnTo>
                      <a:pt x="3977543" y="4027276"/>
                    </a:lnTo>
                    <a:close/>
                    <a:moveTo>
                      <a:pt x="3379" y="4023905"/>
                    </a:moveTo>
                    <a:lnTo>
                      <a:pt x="3975290" y="4023905"/>
                    </a:lnTo>
                    <a:lnTo>
                      <a:pt x="3975290" y="3371"/>
                    </a:lnTo>
                    <a:lnTo>
                      <a:pt x="3379" y="3371"/>
                    </a:lnTo>
                    <a:lnTo>
                      <a:pt x="3379"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715" name="Google Shape;1715;p29"/>
              <p:cNvGrpSpPr/>
              <p:nvPr/>
            </p:nvGrpSpPr>
            <p:grpSpPr>
              <a:xfrm>
                <a:off x="1667917" y="1401060"/>
                <a:ext cx="3974163" cy="3346325"/>
                <a:chOff x="1667917" y="1401060"/>
                <a:chExt cx="3974163" cy="3346325"/>
              </a:xfrm>
            </p:grpSpPr>
            <p:sp>
              <p:nvSpPr>
                <p:cNvPr id="1716" name="Google Shape;1716;p29"/>
                <p:cNvSpPr/>
                <p:nvPr/>
              </p:nvSpPr>
              <p:spPr>
                <a:xfrm>
                  <a:off x="1667917" y="140106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7" name="Google Shape;1717;p29"/>
                <p:cNvSpPr/>
                <p:nvPr/>
              </p:nvSpPr>
              <p:spPr>
                <a:xfrm>
                  <a:off x="1667917" y="1735917"/>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8" name="Google Shape;1718;p29"/>
                <p:cNvSpPr/>
                <p:nvPr/>
              </p:nvSpPr>
              <p:spPr>
                <a:xfrm>
                  <a:off x="1667917" y="2069651"/>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9" name="Google Shape;1719;p29"/>
                <p:cNvSpPr/>
                <p:nvPr/>
              </p:nvSpPr>
              <p:spPr>
                <a:xfrm>
                  <a:off x="1667917" y="2404508"/>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0" name="Google Shape;1720;p29"/>
                <p:cNvSpPr/>
                <p:nvPr/>
              </p:nvSpPr>
              <p:spPr>
                <a:xfrm>
                  <a:off x="1667917" y="273824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1" name="Google Shape;1721;p29"/>
                <p:cNvSpPr/>
                <p:nvPr/>
              </p:nvSpPr>
              <p:spPr>
                <a:xfrm>
                  <a:off x="1667917" y="3073099"/>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2" name="Google Shape;1722;p29"/>
                <p:cNvSpPr/>
                <p:nvPr/>
              </p:nvSpPr>
              <p:spPr>
                <a:xfrm>
                  <a:off x="1667917" y="340683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3" name="Google Shape;1723;p29"/>
                <p:cNvSpPr/>
                <p:nvPr/>
              </p:nvSpPr>
              <p:spPr>
                <a:xfrm>
                  <a:off x="1667917" y="374169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4" name="Google Shape;1724;p29"/>
                <p:cNvSpPr/>
                <p:nvPr/>
              </p:nvSpPr>
              <p:spPr>
                <a:xfrm>
                  <a:off x="1667917" y="4075423"/>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5" name="Google Shape;1725;p29"/>
                <p:cNvSpPr/>
                <p:nvPr/>
              </p:nvSpPr>
              <p:spPr>
                <a:xfrm>
                  <a:off x="1667917" y="441028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6" name="Google Shape;1726;p29"/>
                <p:cNvSpPr/>
                <p:nvPr/>
              </p:nvSpPr>
              <p:spPr>
                <a:xfrm>
                  <a:off x="1667917" y="4744014"/>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727" name="Google Shape;1727;p29"/>
              <p:cNvGrpSpPr/>
              <p:nvPr/>
            </p:nvGrpSpPr>
            <p:grpSpPr>
              <a:xfrm>
                <a:off x="2002476" y="1061708"/>
                <a:ext cx="3305044" cy="4023905"/>
                <a:chOff x="2002476" y="1061708"/>
                <a:chExt cx="3305044" cy="4023905"/>
              </a:xfrm>
            </p:grpSpPr>
            <p:sp>
              <p:nvSpPr>
                <p:cNvPr id="1728" name="Google Shape;1728;p29"/>
                <p:cNvSpPr/>
                <p:nvPr/>
              </p:nvSpPr>
              <p:spPr>
                <a:xfrm>
                  <a:off x="200247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9" name="Google Shape;1729;p29"/>
                <p:cNvSpPr/>
                <p:nvPr/>
              </p:nvSpPr>
              <p:spPr>
                <a:xfrm>
                  <a:off x="233253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0" name="Google Shape;1730;p29"/>
                <p:cNvSpPr/>
                <p:nvPr/>
              </p:nvSpPr>
              <p:spPr>
                <a:xfrm>
                  <a:off x="266258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1" name="Google Shape;1731;p29"/>
                <p:cNvSpPr/>
                <p:nvPr/>
              </p:nvSpPr>
              <p:spPr>
                <a:xfrm>
                  <a:off x="299263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2" name="Google Shape;1732;p29"/>
                <p:cNvSpPr/>
                <p:nvPr/>
              </p:nvSpPr>
              <p:spPr>
                <a:xfrm>
                  <a:off x="332269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3" name="Google Shape;1733;p29"/>
                <p:cNvSpPr/>
                <p:nvPr/>
              </p:nvSpPr>
              <p:spPr>
                <a:xfrm>
                  <a:off x="365387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4" name="Google Shape;1734;p29"/>
                <p:cNvSpPr/>
                <p:nvPr/>
              </p:nvSpPr>
              <p:spPr>
                <a:xfrm>
                  <a:off x="398392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5" name="Google Shape;1735;p29"/>
                <p:cNvSpPr/>
                <p:nvPr/>
              </p:nvSpPr>
              <p:spPr>
                <a:xfrm>
                  <a:off x="4313979"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6" name="Google Shape;1736;p29"/>
                <p:cNvSpPr/>
                <p:nvPr/>
              </p:nvSpPr>
              <p:spPr>
                <a:xfrm>
                  <a:off x="464403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7" name="Google Shape;1737;p29"/>
                <p:cNvSpPr/>
                <p:nvPr/>
              </p:nvSpPr>
              <p:spPr>
                <a:xfrm>
                  <a:off x="497408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8" name="Google Shape;1738;p29"/>
                <p:cNvSpPr/>
                <p:nvPr/>
              </p:nvSpPr>
              <p:spPr>
                <a:xfrm>
                  <a:off x="530414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1739" name="Google Shape;1739;p29"/>
            <p:cNvGrpSpPr/>
            <p:nvPr/>
          </p:nvGrpSpPr>
          <p:grpSpPr>
            <a:xfrm>
              <a:off x="5648839" y="1061708"/>
              <a:ext cx="3639603" cy="4029524"/>
              <a:chOff x="5648839" y="1061708"/>
              <a:chExt cx="3639603" cy="4029524"/>
            </a:xfrm>
          </p:grpSpPr>
          <p:sp>
            <p:nvSpPr>
              <p:cNvPr id="1740" name="Google Shape;1740;p29"/>
              <p:cNvSpPr/>
              <p:nvPr/>
            </p:nvSpPr>
            <p:spPr>
              <a:xfrm>
                <a:off x="5648839" y="508786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1" name="Google Shape;1741;p29"/>
              <p:cNvSpPr/>
              <p:nvPr/>
            </p:nvSpPr>
            <p:spPr>
              <a:xfrm>
                <a:off x="5648839" y="1063955"/>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742" name="Google Shape;1742;p29"/>
              <p:cNvGrpSpPr/>
              <p:nvPr/>
            </p:nvGrpSpPr>
            <p:grpSpPr>
              <a:xfrm>
                <a:off x="5648839" y="1401060"/>
                <a:ext cx="3637350" cy="3346325"/>
                <a:chOff x="5648839" y="1401060"/>
                <a:chExt cx="3637350" cy="3346325"/>
              </a:xfrm>
            </p:grpSpPr>
            <p:sp>
              <p:nvSpPr>
                <p:cNvPr id="1743" name="Google Shape;1743;p29"/>
                <p:cNvSpPr/>
                <p:nvPr/>
              </p:nvSpPr>
              <p:spPr>
                <a:xfrm>
                  <a:off x="5648839" y="140106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4" name="Google Shape;1744;p29"/>
                <p:cNvSpPr/>
                <p:nvPr/>
              </p:nvSpPr>
              <p:spPr>
                <a:xfrm>
                  <a:off x="5648839" y="1735917"/>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5" name="Google Shape;1745;p29"/>
                <p:cNvSpPr/>
                <p:nvPr/>
              </p:nvSpPr>
              <p:spPr>
                <a:xfrm>
                  <a:off x="5648839" y="206965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6" name="Google Shape;1746;p29"/>
                <p:cNvSpPr/>
                <p:nvPr/>
              </p:nvSpPr>
              <p:spPr>
                <a:xfrm>
                  <a:off x="5648839" y="2404508"/>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7" name="Google Shape;1747;p29"/>
                <p:cNvSpPr/>
                <p:nvPr/>
              </p:nvSpPr>
              <p:spPr>
                <a:xfrm>
                  <a:off x="5648839" y="273824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8" name="Google Shape;1748;p29"/>
                <p:cNvSpPr/>
                <p:nvPr/>
              </p:nvSpPr>
              <p:spPr>
                <a:xfrm>
                  <a:off x="5648839" y="3073099"/>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9" name="Google Shape;1749;p29"/>
                <p:cNvSpPr/>
                <p:nvPr/>
              </p:nvSpPr>
              <p:spPr>
                <a:xfrm>
                  <a:off x="5648839" y="340683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0" name="Google Shape;1750;p29"/>
                <p:cNvSpPr/>
                <p:nvPr/>
              </p:nvSpPr>
              <p:spPr>
                <a:xfrm>
                  <a:off x="5648839" y="374169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1" name="Google Shape;1751;p29"/>
                <p:cNvSpPr/>
                <p:nvPr/>
              </p:nvSpPr>
              <p:spPr>
                <a:xfrm>
                  <a:off x="5648839" y="4075423"/>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2" name="Google Shape;1752;p29"/>
                <p:cNvSpPr/>
                <p:nvPr/>
              </p:nvSpPr>
              <p:spPr>
                <a:xfrm>
                  <a:off x="5648839" y="441028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3" name="Google Shape;1753;p29"/>
                <p:cNvSpPr/>
                <p:nvPr/>
              </p:nvSpPr>
              <p:spPr>
                <a:xfrm>
                  <a:off x="5648839" y="4744014"/>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754" name="Google Shape;1754;p29"/>
              <p:cNvGrpSpPr/>
              <p:nvPr/>
            </p:nvGrpSpPr>
            <p:grpSpPr>
              <a:xfrm>
                <a:off x="5983398" y="1061708"/>
                <a:ext cx="3305044" cy="4023905"/>
                <a:chOff x="5983398" y="1061708"/>
                <a:chExt cx="3305044" cy="4023905"/>
              </a:xfrm>
            </p:grpSpPr>
            <p:sp>
              <p:nvSpPr>
                <p:cNvPr id="1755" name="Google Shape;1755;p29"/>
                <p:cNvSpPr/>
                <p:nvPr/>
              </p:nvSpPr>
              <p:spPr>
                <a:xfrm>
                  <a:off x="598339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6" name="Google Shape;1756;p29"/>
                <p:cNvSpPr/>
                <p:nvPr/>
              </p:nvSpPr>
              <p:spPr>
                <a:xfrm>
                  <a:off x="631345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7" name="Google Shape;1757;p29"/>
                <p:cNvSpPr/>
                <p:nvPr/>
              </p:nvSpPr>
              <p:spPr>
                <a:xfrm>
                  <a:off x="664350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8" name="Google Shape;1758;p29"/>
                <p:cNvSpPr/>
                <p:nvPr/>
              </p:nvSpPr>
              <p:spPr>
                <a:xfrm>
                  <a:off x="697356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9" name="Google Shape;1759;p29"/>
                <p:cNvSpPr/>
                <p:nvPr/>
              </p:nvSpPr>
              <p:spPr>
                <a:xfrm>
                  <a:off x="730361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60" name="Google Shape;1760;p29"/>
                <p:cNvSpPr/>
                <p:nvPr/>
              </p:nvSpPr>
              <p:spPr>
                <a:xfrm>
                  <a:off x="763366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61" name="Google Shape;1761;p29"/>
                <p:cNvSpPr/>
                <p:nvPr/>
              </p:nvSpPr>
              <p:spPr>
                <a:xfrm>
                  <a:off x="7963721"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62" name="Google Shape;1762;p29"/>
                <p:cNvSpPr/>
                <p:nvPr/>
              </p:nvSpPr>
              <p:spPr>
                <a:xfrm>
                  <a:off x="829490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63" name="Google Shape;1763;p29"/>
                <p:cNvSpPr/>
                <p:nvPr/>
              </p:nvSpPr>
              <p:spPr>
                <a:xfrm>
                  <a:off x="8624955"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64" name="Google Shape;1764;p29"/>
                <p:cNvSpPr/>
                <p:nvPr/>
              </p:nvSpPr>
              <p:spPr>
                <a:xfrm>
                  <a:off x="8955009"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65" name="Google Shape;1765;p29"/>
                <p:cNvSpPr/>
                <p:nvPr/>
              </p:nvSpPr>
              <p:spPr>
                <a:xfrm>
                  <a:off x="928506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sp>
        <p:nvSpPr>
          <p:cNvPr id="1766" name="Google Shape;1766;p29"/>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pic>
        <p:nvPicPr>
          <p:cNvPr id="1767" name="Google Shape;1767;p29"/>
          <p:cNvPicPr preferRelativeResize="0"/>
          <p:nvPr/>
        </p:nvPicPr>
        <p:blipFill rotWithShape="1">
          <a:blip r:embed="rId2">
            <a:alphaModFix/>
          </a:blip>
          <a:srcRect b="0" l="0" r="0" t="0"/>
          <a:stretch/>
        </p:blipFill>
        <p:spPr>
          <a:xfrm rot="-5400000">
            <a:off x="-1021700" y="3826350"/>
            <a:ext cx="2157923" cy="2159201"/>
          </a:xfrm>
          <a:prstGeom prst="rect">
            <a:avLst/>
          </a:prstGeom>
          <a:noFill/>
          <a:ln>
            <a:noFill/>
          </a:ln>
        </p:spPr>
      </p:pic>
      <p:sp>
        <p:nvSpPr>
          <p:cNvPr id="1768" name="Google Shape;1768;p29"/>
          <p:cNvSpPr/>
          <p:nvPr/>
        </p:nvSpPr>
        <p:spPr>
          <a:xfrm rot="7017530">
            <a:off x="328582" y="924597"/>
            <a:ext cx="176388" cy="176317"/>
          </a:xfrm>
          <a:custGeom>
            <a:rect b="b" l="l" r="r" t="t"/>
            <a:pathLst>
              <a:path extrusionOk="0" h="541922" w="542139">
                <a:moveTo>
                  <a:pt x="317893" y="317592"/>
                </a:moveTo>
                <a:lnTo>
                  <a:pt x="542140" y="270961"/>
                </a:lnTo>
                <a:lnTo>
                  <a:pt x="317893" y="224331"/>
                </a:lnTo>
                <a:lnTo>
                  <a:pt x="270860" y="0"/>
                </a:lnTo>
                <a:lnTo>
                  <a:pt x="224246" y="224331"/>
                </a:lnTo>
                <a:lnTo>
                  <a:pt x="0" y="270961"/>
                </a:lnTo>
                <a:lnTo>
                  <a:pt x="224246" y="317592"/>
                </a:lnTo>
                <a:lnTo>
                  <a:pt x="270860" y="541922"/>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69" name="Google Shape;1769;p29"/>
          <p:cNvSpPr/>
          <p:nvPr/>
        </p:nvSpPr>
        <p:spPr>
          <a:xfrm rot="7017530">
            <a:off x="8574945" y="983572"/>
            <a:ext cx="176388" cy="176317"/>
          </a:xfrm>
          <a:custGeom>
            <a:rect b="b" l="l" r="r" t="t"/>
            <a:pathLst>
              <a:path extrusionOk="0" h="541922" w="542139">
                <a:moveTo>
                  <a:pt x="317893" y="317592"/>
                </a:moveTo>
                <a:lnTo>
                  <a:pt x="542140" y="270961"/>
                </a:lnTo>
                <a:lnTo>
                  <a:pt x="317893" y="224331"/>
                </a:lnTo>
                <a:lnTo>
                  <a:pt x="270860" y="0"/>
                </a:lnTo>
                <a:lnTo>
                  <a:pt x="224246" y="224331"/>
                </a:lnTo>
                <a:lnTo>
                  <a:pt x="0" y="270961"/>
                </a:lnTo>
                <a:lnTo>
                  <a:pt x="224246" y="317592"/>
                </a:lnTo>
                <a:lnTo>
                  <a:pt x="270860" y="541922"/>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70" name="Google Shape;1770;p29"/>
          <p:cNvSpPr/>
          <p:nvPr/>
        </p:nvSpPr>
        <p:spPr>
          <a:xfrm rot="7017530">
            <a:off x="8633182" y="4515847"/>
            <a:ext cx="176388" cy="176317"/>
          </a:xfrm>
          <a:custGeom>
            <a:rect b="b" l="l" r="r" t="t"/>
            <a:pathLst>
              <a:path extrusionOk="0" h="541922" w="542139">
                <a:moveTo>
                  <a:pt x="317893" y="317592"/>
                </a:moveTo>
                <a:lnTo>
                  <a:pt x="542140" y="270961"/>
                </a:lnTo>
                <a:lnTo>
                  <a:pt x="317893" y="224331"/>
                </a:lnTo>
                <a:lnTo>
                  <a:pt x="270860" y="0"/>
                </a:lnTo>
                <a:lnTo>
                  <a:pt x="224246" y="224331"/>
                </a:lnTo>
                <a:lnTo>
                  <a:pt x="0" y="270961"/>
                </a:lnTo>
                <a:lnTo>
                  <a:pt x="224246" y="317592"/>
                </a:lnTo>
                <a:lnTo>
                  <a:pt x="270860" y="541922"/>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71" name="Shape 1771"/>
        <p:cNvGrpSpPr/>
        <p:nvPr/>
      </p:nvGrpSpPr>
      <p:grpSpPr>
        <a:xfrm>
          <a:off x="0" y="0"/>
          <a:ext cx="0" cy="0"/>
          <a:chOff x="0" y="0"/>
          <a:chExt cx="0" cy="0"/>
        </a:xfrm>
      </p:grpSpPr>
      <p:grpSp>
        <p:nvGrpSpPr>
          <p:cNvPr id="1772" name="Google Shape;1772;p30"/>
          <p:cNvGrpSpPr/>
          <p:nvPr/>
        </p:nvGrpSpPr>
        <p:grpSpPr>
          <a:xfrm>
            <a:off x="305531" y="309374"/>
            <a:ext cx="8532938" cy="4524752"/>
            <a:chOff x="1665664" y="1061708"/>
            <a:chExt cx="7622778" cy="4029524"/>
          </a:xfrm>
        </p:grpSpPr>
        <p:grpSp>
          <p:nvGrpSpPr>
            <p:cNvPr id="1773" name="Google Shape;1773;p30"/>
            <p:cNvGrpSpPr/>
            <p:nvPr/>
          </p:nvGrpSpPr>
          <p:grpSpPr>
            <a:xfrm>
              <a:off x="1665664" y="1061708"/>
              <a:ext cx="3977542" cy="4029523"/>
              <a:chOff x="1665664" y="1061708"/>
              <a:chExt cx="3977542" cy="4029523"/>
            </a:xfrm>
          </p:grpSpPr>
          <p:sp>
            <p:nvSpPr>
              <p:cNvPr id="1774" name="Google Shape;1774;p30"/>
              <p:cNvSpPr/>
              <p:nvPr/>
            </p:nvSpPr>
            <p:spPr>
              <a:xfrm>
                <a:off x="1665664" y="1063955"/>
                <a:ext cx="3977542" cy="4027276"/>
              </a:xfrm>
              <a:custGeom>
                <a:rect b="b" l="l" r="r" t="t"/>
                <a:pathLst>
                  <a:path extrusionOk="0" h="4027276" w="3977542">
                    <a:moveTo>
                      <a:pt x="3977543" y="4027276"/>
                    </a:moveTo>
                    <a:lnTo>
                      <a:pt x="0" y="4027276"/>
                    </a:lnTo>
                    <a:lnTo>
                      <a:pt x="0" y="0"/>
                    </a:lnTo>
                    <a:lnTo>
                      <a:pt x="3977543" y="0"/>
                    </a:lnTo>
                    <a:lnTo>
                      <a:pt x="3977543" y="4027276"/>
                    </a:lnTo>
                    <a:close/>
                    <a:moveTo>
                      <a:pt x="3379" y="4023905"/>
                    </a:moveTo>
                    <a:lnTo>
                      <a:pt x="3975290" y="4023905"/>
                    </a:lnTo>
                    <a:lnTo>
                      <a:pt x="3975290" y="3371"/>
                    </a:lnTo>
                    <a:lnTo>
                      <a:pt x="3379" y="3371"/>
                    </a:lnTo>
                    <a:lnTo>
                      <a:pt x="3379"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775" name="Google Shape;1775;p30"/>
              <p:cNvGrpSpPr/>
              <p:nvPr/>
            </p:nvGrpSpPr>
            <p:grpSpPr>
              <a:xfrm>
                <a:off x="1667917" y="1401060"/>
                <a:ext cx="3974163" cy="3346325"/>
                <a:chOff x="1667917" y="1401060"/>
                <a:chExt cx="3974163" cy="3346325"/>
              </a:xfrm>
            </p:grpSpPr>
            <p:sp>
              <p:nvSpPr>
                <p:cNvPr id="1776" name="Google Shape;1776;p30"/>
                <p:cNvSpPr/>
                <p:nvPr/>
              </p:nvSpPr>
              <p:spPr>
                <a:xfrm>
                  <a:off x="1667917" y="140106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77" name="Google Shape;1777;p30"/>
                <p:cNvSpPr/>
                <p:nvPr/>
              </p:nvSpPr>
              <p:spPr>
                <a:xfrm>
                  <a:off x="1667917" y="1735917"/>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78" name="Google Shape;1778;p30"/>
                <p:cNvSpPr/>
                <p:nvPr/>
              </p:nvSpPr>
              <p:spPr>
                <a:xfrm>
                  <a:off x="1667917" y="2069651"/>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79" name="Google Shape;1779;p30"/>
                <p:cNvSpPr/>
                <p:nvPr/>
              </p:nvSpPr>
              <p:spPr>
                <a:xfrm>
                  <a:off x="1667917" y="2404508"/>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0" name="Google Shape;1780;p30"/>
                <p:cNvSpPr/>
                <p:nvPr/>
              </p:nvSpPr>
              <p:spPr>
                <a:xfrm>
                  <a:off x="1667917" y="273824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1" name="Google Shape;1781;p30"/>
                <p:cNvSpPr/>
                <p:nvPr/>
              </p:nvSpPr>
              <p:spPr>
                <a:xfrm>
                  <a:off x="1667917" y="3073099"/>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2" name="Google Shape;1782;p30"/>
                <p:cNvSpPr/>
                <p:nvPr/>
              </p:nvSpPr>
              <p:spPr>
                <a:xfrm>
                  <a:off x="1667917" y="340683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3" name="Google Shape;1783;p30"/>
                <p:cNvSpPr/>
                <p:nvPr/>
              </p:nvSpPr>
              <p:spPr>
                <a:xfrm>
                  <a:off x="1667917" y="374169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4" name="Google Shape;1784;p30"/>
                <p:cNvSpPr/>
                <p:nvPr/>
              </p:nvSpPr>
              <p:spPr>
                <a:xfrm>
                  <a:off x="1667917" y="4075423"/>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5" name="Google Shape;1785;p30"/>
                <p:cNvSpPr/>
                <p:nvPr/>
              </p:nvSpPr>
              <p:spPr>
                <a:xfrm>
                  <a:off x="1667917" y="441028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6" name="Google Shape;1786;p30"/>
                <p:cNvSpPr/>
                <p:nvPr/>
              </p:nvSpPr>
              <p:spPr>
                <a:xfrm>
                  <a:off x="1667917" y="4744014"/>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787" name="Google Shape;1787;p30"/>
              <p:cNvGrpSpPr/>
              <p:nvPr/>
            </p:nvGrpSpPr>
            <p:grpSpPr>
              <a:xfrm>
                <a:off x="2002476" y="1061708"/>
                <a:ext cx="3305044" cy="4023905"/>
                <a:chOff x="2002476" y="1061708"/>
                <a:chExt cx="3305044" cy="4023905"/>
              </a:xfrm>
            </p:grpSpPr>
            <p:sp>
              <p:nvSpPr>
                <p:cNvPr id="1788" name="Google Shape;1788;p30"/>
                <p:cNvSpPr/>
                <p:nvPr/>
              </p:nvSpPr>
              <p:spPr>
                <a:xfrm>
                  <a:off x="200247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9" name="Google Shape;1789;p30"/>
                <p:cNvSpPr/>
                <p:nvPr/>
              </p:nvSpPr>
              <p:spPr>
                <a:xfrm>
                  <a:off x="233253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0" name="Google Shape;1790;p30"/>
                <p:cNvSpPr/>
                <p:nvPr/>
              </p:nvSpPr>
              <p:spPr>
                <a:xfrm>
                  <a:off x="266258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1" name="Google Shape;1791;p30"/>
                <p:cNvSpPr/>
                <p:nvPr/>
              </p:nvSpPr>
              <p:spPr>
                <a:xfrm>
                  <a:off x="299263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2" name="Google Shape;1792;p30"/>
                <p:cNvSpPr/>
                <p:nvPr/>
              </p:nvSpPr>
              <p:spPr>
                <a:xfrm>
                  <a:off x="332269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3" name="Google Shape;1793;p30"/>
                <p:cNvSpPr/>
                <p:nvPr/>
              </p:nvSpPr>
              <p:spPr>
                <a:xfrm>
                  <a:off x="365387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4" name="Google Shape;1794;p30"/>
                <p:cNvSpPr/>
                <p:nvPr/>
              </p:nvSpPr>
              <p:spPr>
                <a:xfrm>
                  <a:off x="398392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5" name="Google Shape;1795;p30"/>
                <p:cNvSpPr/>
                <p:nvPr/>
              </p:nvSpPr>
              <p:spPr>
                <a:xfrm>
                  <a:off x="4313979"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6" name="Google Shape;1796;p30"/>
                <p:cNvSpPr/>
                <p:nvPr/>
              </p:nvSpPr>
              <p:spPr>
                <a:xfrm>
                  <a:off x="464403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7" name="Google Shape;1797;p30"/>
                <p:cNvSpPr/>
                <p:nvPr/>
              </p:nvSpPr>
              <p:spPr>
                <a:xfrm>
                  <a:off x="497408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8" name="Google Shape;1798;p30"/>
                <p:cNvSpPr/>
                <p:nvPr/>
              </p:nvSpPr>
              <p:spPr>
                <a:xfrm>
                  <a:off x="530414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1799" name="Google Shape;1799;p30"/>
            <p:cNvGrpSpPr/>
            <p:nvPr/>
          </p:nvGrpSpPr>
          <p:grpSpPr>
            <a:xfrm>
              <a:off x="5648839" y="1061708"/>
              <a:ext cx="3639603" cy="4029524"/>
              <a:chOff x="5648839" y="1061708"/>
              <a:chExt cx="3639603" cy="4029524"/>
            </a:xfrm>
          </p:grpSpPr>
          <p:sp>
            <p:nvSpPr>
              <p:cNvPr id="1800" name="Google Shape;1800;p30"/>
              <p:cNvSpPr/>
              <p:nvPr/>
            </p:nvSpPr>
            <p:spPr>
              <a:xfrm>
                <a:off x="5648839" y="508786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01" name="Google Shape;1801;p30"/>
              <p:cNvSpPr/>
              <p:nvPr/>
            </p:nvSpPr>
            <p:spPr>
              <a:xfrm>
                <a:off x="5648839" y="1063955"/>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802" name="Google Shape;1802;p30"/>
              <p:cNvGrpSpPr/>
              <p:nvPr/>
            </p:nvGrpSpPr>
            <p:grpSpPr>
              <a:xfrm>
                <a:off x="5648839" y="1401060"/>
                <a:ext cx="3637350" cy="3346325"/>
                <a:chOff x="5648839" y="1401060"/>
                <a:chExt cx="3637350" cy="3346325"/>
              </a:xfrm>
            </p:grpSpPr>
            <p:sp>
              <p:nvSpPr>
                <p:cNvPr id="1803" name="Google Shape;1803;p30"/>
                <p:cNvSpPr/>
                <p:nvPr/>
              </p:nvSpPr>
              <p:spPr>
                <a:xfrm>
                  <a:off x="5648839" y="140106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04" name="Google Shape;1804;p30"/>
                <p:cNvSpPr/>
                <p:nvPr/>
              </p:nvSpPr>
              <p:spPr>
                <a:xfrm>
                  <a:off x="5648839" y="1735917"/>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05" name="Google Shape;1805;p30"/>
                <p:cNvSpPr/>
                <p:nvPr/>
              </p:nvSpPr>
              <p:spPr>
                <a:xfrm>
                  <a:off x="5648839" y="206965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06" name="Google Shape;1806;p30"/>
                <p:cNvSpPr/>
                <p:nvPr/>
              </p:nvSpPr>
              <p:spPr>
                <a:xfrm>
                  <a:off x="5648839" y="2404508"/>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07" name="Google Shape;1807;p30"/>
                <p:cNvSpPr/>
                <p:nvPr/>
              </p:nvSpPr>
              <p:spPr>
                <a:xfrm>
                  <a:off x="5648839" y="273824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08" name="Google Shape;1808;p30"/>
                <p:cNvSpPr/>
                <p:nvPr/>
              </p:nvSpPr>
              <p:spPr>
                <a:xfrm>
                  <a:off x="5648839" y="3073099"/>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09" name="Google Shape;1809;p30"/>
                <p:cNvSpPr/>
                <p:nvPr/>
              </p:nvSpPr>
              <p:spPr>
                <a:xfrm>
                  <a:off x="5648839" y="340683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10" name="Google Shape;1810;p30"/>
                <p:cNvSpPr/>
                <p:nvPr/>
              </p:nvSpPr>
              <p:spPr>
                <a:xfrm>
                  <a:off x="5648839" y="374169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11" name="Google Shape;1811;p30"/>
                <p:cNvSpPr/>
                <p:nvPr/>
              </p:nvSpPr>
              <p:spPr>
                <a:xfrm>
                  <a:off x="5648839" y="4075423"/>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12" name="Google Shape;1812;p30"/>
                <p:cNvSpPr/>
                <p:nvPr/>
              </p:nvSpPr>
              <p:spPr>
                <a:xfrm>
                  <a:off x="5648839" y="441028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13" name="Google Shape;1813;p30"/>
                <p:cNvSpPr/>
                <p:nvPr/>
              </p:nvSpPr>
              <p:spPr>
                <a:xfrm>
                  <a:off x="5648839" y="4744014"/>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814" name="Google Shape;1814;p30"/>
              <p:cNvGrpSpPr/>
              <p:nvPr/>
            </p:nvGrpSpPr>
            <p:grpSpPr>
              <a:xfrm>
                <a:off x="5983398" y="1061708"/>
                <a:ext cx="3305044" cy="4023905"/>
                <a:chOff x="5983398" y="1061708"/>
                <a:chExt cx="3305044" cy="4023905"/>
              </a:xfrm>
            </p:grpSpPr>
            <p:sp>
              <p:nvSpPr>
                <p:cNvPr id="1815" name="Google Shape;1815;p30"/>
                <p:cNvSpPr/>
                <p:nvPr/>
              </p:nvSpPr>
              <p:spPr>
                <a:xfrm>
                  <a:off x="598339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16" name="Google Shape;1816;p30"/>
                <p:cNvSpPr/>
                <p:nvPr/>
              </p:nvSpPr>
              <p:spPr>
                <a:xfrm>
                  <a:off x="631345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17" name="Google Shape;1817;p30"/>
                <p:cNvSpPr/>
                <p:nvPr/>
              </p:nvSpPr>
              <p:spPr>
                <a:xfrm>
                  <a:off x="664350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18" name="Google Shape;1818;p30"/>
                <p:cNvSpPr/>
                <p:nvPr/>
              </p:nvSpPr>
              <p:spPr>
                <a:xfrm>
                  <a:off x="697356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19" name="Google Shape;1819;p30"/>
                <p:cNvSpPr/>
                <p:nvPr/>
              </p:nvSpPr>
              <p:spPr>
                <a:xfrm>
                  <a:off x="730361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20" name="Google Shape;1820;p30"/>
                <p:cNvSpPr/>
                <p:nvPr/>
              </p:nvSpPr>
              <p:spPr>
                <a:xfrm>
                  <a:off x="763366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21" name="Google Shape;1821;p30"/>
                <p:cNvSpPr/>
                <p:nvPr/>
              </p:nvSpPr>
              <p:spPr>
                <a:xfrm>
                  <a:off x="7963721"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22" name="Google Shape;1822;p30"/>
                <p:cNvSpPr/>
                <p:nvPr/>
              </p:nvSpPr>
              <p:spPr>
                <a:xfrm>
                  <a:off x="829490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23" name="Google Shape;1823;p30"/>
                <p:cNvSpPr/>
                <p:nvPr/>
              </p:nvSpPr>
              <p:spPr>
                <a:xfrm>
                  <a:off x="8624955"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24" name="Google Shape;1824;p30"/>
                <p:cNvSpPr/>
                <p:nvPr/>
              </p:nvSpPr>
              <p:spPr>
                <a:xfrm>
                  <a:off x="8955009"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25" name="Google Shape;1825;p30"/>
                <p:cNvSpPr/>
                <p:nvPr/>
              </p:nvSpPr>
              <p:spPr>
                <a:xfrm>
                  <a:off x="928506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sp>
        <p:nvSpPr>
          <p:cNvPr id="1826" name="Google Shape;1826;p30"/>
          <p:cNvSpPr txBox="1"/>
          <p:nvPr>
            <p:ph type="title"/>
          </p:nvPr>
        </p:nvSpPr>
        <p:spPr>
          <a:xfrm>
            <a:off x="1040225" y="895500"/>
            <a:ext cx="3830700" cy="1103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1827" name="Google Shape;1827;p30"/>
          <p:cNvSpPr txBox="1"/>
          <p:nvPr>
            <p:ph idx="1" type="body"/>
          </p:nvPr>
        </p:nvSpPr>
        <p:spPr>
          <a:xfrm>
            <a:off x="1046675" y="1998900"/>
            <a:ext cx="3824100" cy="22491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Clr>
                <a:schemeClr val="lt2"/>
              </a:buClr>
              <a:buSzPts val="1400"/>
              <a:buChar char="●"/>
              <a:defRPr sz="1400"/>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828" name="Google Shape;1828;p30"/>
          <p:cNvSpPr/>
          <p:nvPr>
            <p:ph idx="2" type="pic"/>
          </p:nvPr>
        </p:nvSpPr>
        <p:spPr>
          <a:xfrm>
            <a:off x="5197975" y="539500"/>
            <a:ext cx="3232800" cy="41172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829" name="Shape 1829"/>
        <p:cNvGrpSpPr/>
        <p:nvPr/>
      </p:nvGrpSpPr>
      <p:grpSpPr>
        <a:xfrm>
          <a:off x="0" y="0"/>
          <a:ext cx="0" cy="0"/>
          <a:chOff x="0" y="0"/>
          <a:chExt cx="0" cy="0"/>
        </a:xfrm>
      </p:grpSpPr>
      <p:grpSp>
        <p:nvGrpSpPr>
          <p:cNvPr id="1830" name="Google Shape;1830;p31"/>
          <p:cNvGrpSpPr/>
          <p:nvPr/>
        </p:nvGrpSpPr>
        <p:grpSpPr>
          <a:xfrm>
            <a:off x="957220" y="539456"/>
            <a:ext cx="7229561" cy="4064588"/>
            <a:chOff x="73489" y="1188045"/>
            <a:chExt cx="7883067" cy="4432001"/>
          </a:xfrm>
        </p:grpSpPr>
        <p:sp>
          <p:nvSpPr>
            <p:cNvPr id="1831" name="Google Shape;1831;p31"/>
            <p:cNvSpPr/>
            <p:nvPr/>
          </p:nvSpPr>
          <p:spPr>
            <a:xfrm>
              <a:off x="73489" y="1188885"/>
              <a:ext cx="582453" cy="4431160"/>
            </a:xfrm>
            <a:custGeom>
              <a:rect b="b" l="l" r="r" t="t"/>
              <a:pathLst>
                <a:path extrusionOk="0" h="4431160" w="582453">
                  <a:moveTo>
                    <a:pt x="146558" y="4431161"/>
                  </a:moveTo>
                  <a:lnTo>
                    <a:pt x="145718" y="4431161"/>
                  </a:lnTo>
                  <a:lnTo>
                    <a:pt x="0" y="4420239"/>
                  </a:lnTo>
                  <a:lnTo>
                    <a:pt x="375424" y="4084163"/>
                  </a:lnTo>
                  <a:cubicBezTo>
                    <a:pt x="412379" y="4050975"/>
                    <a:pt x="431276" y="4016947"/>
                    <a:pt x="431276" y="3982920"/>
                  </a:cubicBezTo>
                  <a:cubicBezTo>
                    <a:pt x="431276" y="3948892"/>
                    <a:pt x="412379" y="3914444"/>
                    <a:pt x="375424" y="3881677"/>
                  </a:cubicBezTo>
                  <a:lnTo>
                    <a:pt x="123042" y="3655666"/>
                  </a:lnTo>
                  <a:cubicBezTo>
                    <a:pt x="81888" y="3617857"/>
                    <a:pt x="60891" y="3579629"/>
                    <a:pt x="60891" y="3540560"/>
                  </a:cubicBezTo>
                  <a:cubicBezTo>
                    <a:pt x="60891" y="3501491"/>
                    <a:pt x="81888" y="3463262"/>
                    <a:pt x="123462" y="3426294"/>
                  </a:cubicBezTo>
                  <a:lnTo>
                    <a:pt x="375844" y="3200283"/>
                  </a:lnTo>
                  <a:cubicBezTo>
                    <a:pt x="412799" y="3167095"/>
                    <a:pt x="431696" y="3133068"/>
                    <a:pt x="431696" y="3099040"/>
                  </a:cubicBezTo>
                  <a:cubicBezTo>
                    <a:pt x="431696" y="3065012"/>
                    <a:pt x="412799" y="3030565"/>
                    <a:pt x="375844" y="2997797"/>
                  </a:cubicBezTo>
                  <a:lnTo>
                    <a:pt x="123462" y="2771786"/>
                  </a:lnTo>
                  <a:cubicBezTo>
                    <a:pt x="81888" y="2734398"/>
                    <a:pt x="60891" y="2696169"/>
                    <a:pt x="60891" y="2657520"/>
                  </a:cubicBezTo>
                  <a:cubicBezTo>
                    <a:pt x="60891" y="2618872"/>
                    <a:pt x="81888" y="2580223"/>
                    <a:pt x="123462" y="2543254"/>
                  </a:cubicBezTo>
                  <a:lnTo>
                    <a:pt x="375844" y="2317243"/>
                  </a:lnTo>
                  <a:cubicBezTo>
                    <a:pt x="412799" y="2284056"/>
                    <a:pt x="431696" y="2250028"/>
                    <a:pt x="431696" y="2216001"/>
                  </a:cubicBezTo>
                  <a:cubicBezTo>
                    <a:pt x="431696" y="2181973"/>
                    <a:pt x="412799" y="2147525"/>
                    <a:pt x="375844" y="2114758"/>
                  </a:cubicBezTo>
                  <a:lnTo>
                    <a:pt x="123882" y="1888747"/>
                  </a:lnTo>
                  <a:cubicBezTo>
                    <a:pt x="82308" y="1851358"/>
                    <a:pt x="61311" y="1813130"/>
                    <a:pt x="61311" y="1774481"/>
                  </a:cubicBezTo>
                  <a:cubicBezTo>
                    <a:pt x="61311" y="1735832"/>
                    <a:pt x="82308" y="1697183"/>
                    <a:pt x="123882" y="1660215"/>
                  </a:cubicBezTo>
                  <a:lnTo>
                    <a:pt x="376264" y="1434204"/>
                  </a:lnTo>
                  <a:cubicBezTo>
                    <a:pt x="413219" y="1401017"/>
                    <a:pt x="432116" y="1366989"/>
                    <a:pt x="432116" y="1332961"/>
                  </a:cubicBezTo>
                  <a:cubicBezTo>
                    <a:pt x="432116" y="1298933"/>
                    <a:pt x="413219" y="1264486"/>
                    <a:pt x="376264" y="1231718"/>
                  </a:cubicBezTo>
                  <a:lnTo>
                    <a:pt x="123882" y="1005707"/>
                  </a:lnTo>
                  <a:cubicBezTo>
                    <a:pt x="81888" y="967058"/>
                    <a:pt x="60891" y="928830"/>
                    <a:pt x="60891" y="889761"/>
                  </a:cubicBezTo>
                  <a:cubicBezTo>
                    <a:pt x="60891" y="851112"/>
                    <a:pt x="81888" y="812464"/>
                    <a:pt x="123462" y="775495"/>
                  </a:cubicBezTo>
                  <a:lnTo>
                    <a:pt x="375844" y="549484"/>
                  </a:lnTo>
                  <a:cubicBezTo>
                    <a:pt x="412799" y="516297"/>
                    <a:pt x="431696" y="482269"/>
                    <a:pt x="431696" y="448241"/>
                  </a:cubicBezTo>
                  <a:cubicBezTo>
                    <a:pt x="431696" y="414214"/>
                    <a:pt x="412799" y="379766"/>
                    <a:pt x="375844" y="346998"/>
                  </a:cubicBezTo>
                  <a:lnTo>
                    <a:pt x="420" y="10922"/>
                  </a:lnTo>
                  <a:lnTo>
                    <a:pt x="146558" y="0"/>
                  </a:lnTo>
                  <a:lnTo>
                    <a:pt x="146978" y="420"/>
                  </a:lnTo>
                  <a:lnTo>
                    <a:pt x="519883" y="334396"/>
                  </a:lnTo>
                  <a:cubicBezTo>
                    <a:pt x="561457" y="371784"/>
                    <a:pt x="582453" y="410013"/>
                    <a:pt x="582453" y="448661"/>
                  </a:cubicBezTo>
                  <a:cubicBezTo>
                    <a:pt x="582453" y="487310"/>
                    <a:pt x="561457" y="525959"/>
                    <a:pt x="519883" y="562927"/>
                  </a:cubicBezTo>
                  <a:lnTo>
                    <a:pt x="267500" y="788938"/>
                  </a:lnTo>
                  <a:cubicBezTo>
                    <a:pt x="230546" y="822126"/>
                    <a:pt x="211649" y="856153"/>
                    <a:pt x="211649" y="890181"/>
                  </a:cubicBezTo>
                  <a:cubicBezTo>
                    <a:pt x="211649" y="924209"/>
                    <a:pt x="230546" y="958657"/>
                    <a:pt x="267500" y="991424"/>
                  </a:cubicBezTo>
                  <a:lnTo>
                    <a:pt x="519883" y="1217435"/>
                  </a:lnTo>
                  <a:cubicBezTo>
                    <a:pt x="561457" y="1254823"/>
                    <a:pt x="582453" y="1293052"/>
                    <a:pt x="582453" y="1331701"/>
                  </a:cubicBezTo>
                  <a:cubicBezTo>
                    <a:pt x="582453" y="1370350"/>
                    <a:pt x="561457" y="1408998"/>
                    <a:pt x="519883" y="1446387"/>
                  </a:cubicBezTo>
                  <a:lnTo>
                    <a:pt x="267500" y="1672398"/>
                  </a:lnTo>
                  <a:cubicBezTo>
                    <a:pt x="230546" y="1705585"/>
                    <a:pt x="211649" y="1739613"/>
                    <a:pt x="211649" y="1773641"/>
                  </a:cubicBezTo>
                  <a:cubicBezTo>
                    <a:pt x="211649" y="1807668"/>
                    <a:pt x="230546" y="1842116"/>
                    <a:pt x="267500" y="1874884"/>
                  </a:cubicBezTo>
                  <a:lnTo>
                    <a:pt x="519463" y="2100895"/>
                  </a:lnTo>
                  <a:cubicBezTo>
                    <a:pt x="561037" y="2138283"/>
                    <a:pt x="582034" y="2176512"/>
                    <a:pt x="582034" y="2215160"/>
                  </a:cubicBezTo>
                  <a:cubicBezTo>
                    <a:pt x="582034" y="2253809"/>
                    <a:pt x="561037" y="2292458"/>
                    <a:pt x="519463" y="2329846"/>
                  </a:cubicBezTo>
                  <a:lnTo>
                    <a:pt x="267080" y="2555857"/>
                  </a:lnTo>
                  <a:cubicBezTo>
                    <a:pt x="230126" y="2589045"/>
                    <a:pt x="211229" y="2623072"/>
                    <a:pt x="211229" y="2657100"/>
                  </a:cubicBezTo>
                  <a:cubicBezTo>
                    <a:pt x="211229" y="2691128"/>
                    <a:pt x="230126" y="2725576"/>
                    <a:pt x="267080" y="2758343"/>
                  </a:cubicBezTo>
                  <a:lnTo>
                    <a:pt x="519463" y="2984354"/>
                  </a:lnTo>
                  <a:cubicBezTo>
                    <a:pt x="561037" y="3021743"/>
                    <a:pt x="582034" y="3059971"/>
                    <a:pt x="582034" y="3098620"/>
                  </a:cubicBezTo>
                  <a:cubicBezTo>
                    <a:pt x="582034" y="3137269"/>
                    <a:pt x="561037" y="3175917"/>
                    <a:pt x="519463" y="3212886"/>
                  </a:cubicBezTo>
                  <a:lnTo>
                    <a:pt x="267080" y="3438897"/>
                  </a:lnTo>
                  <a:cubicBezTo>
                    <a:pt x="230126" y="3472084"/>
                    <a:pt x="211229" y="3506112"/>
                    <a:pt x="211229" y="3540140"/>
                  </a:cubicBezTo>
                  <a:cubicBezTo>
                    <a:pt x="211229" y="3574167"/>
                    <a:pt x="230126" y="3608615"/>
                    <a:pt x="267080" y="3641383"/>
                  </a:cubicBezTo>
                  <a:lnTo>
                    <a:pt x="519463" y="3867394"/>
                  </a:lnTo>
                  <a:cubicBezTo>
                    <a:pt x="561037" y="3904782"/>
                    <a:pt x="582034" y="3943011"/>
                    <a:pt x="582034" y="3981659"/>
                  </a:cubicBezTo>
                  <a:cubicBezTo>
                    <a:pt x="582034" y="4020308"/>
                    <a:pt x="561037" y="4058957"/>
                    <a:pt x="519463" y="4095925"/>
                  </a:cubicBezTo>
                  <a:lnTo>
                    <a:pt x="146558" y="4431161"/>
                  </a:lnTo>
                  <a:close/>
                  <a:moveTo>
                    <a:pt x="7559" y="4417718"/>
                  </a:moveTo>
                  <a:lnTo>
                    <a:pt x="145298" y="4428221"/>
                  </a:lnTo>
                  <a:lnTo>
                    <a:pt x="517363" y="4094665"/>
                  </a:lnTo>
                  <a:cubicBezTo>
                    <a:pt x="558097" y="4058116"/>
                    <a:pt x="579094" y="4020308"/>
                    <a:pt x="579094" y="3982499"/>
                  </a:cubicBezTo>
                  <a:cubicBezTo>
                    <a:pt x="579094" y="3944691"/>
                    <a:pt x="558517" y="3906882"/>
                    <a:pt x="517363" y="3870334"/>
                  </a:cubicBezTo>
                  <a:lnTo>
                    <a:pt x="264981" y="3644323"/>
                  </a:lnTo>
                  <a:cubicBezTo>
                    <a:pt x="227186" y="3610716"/>
                    <a:pt x="208289" y="3575848"/>
                    <a:pt x="208289" y="3540560"/>
                  </a:cubicBezTo>
                  <a:cubicBezTo>
                    <a:pt x="208289" y="3505272"/>
                    <a:pt x="227186" y="3470404"/>
                    <a:pt x="264981" y="3436796"/>
                  </a:cubicBezTo>
                  <a:lnTo>
                    <a:pt x="517363" y="3210785"/>
                  </a:lnTo>
                  <a:cubicBezTo>
                    <a:pt x="558097" y="3174237"/>
                    <a:pt x="579094" y="3136428"/>
                    <a:pt x="579094" y="3098620"/>
                  </a:cubicBezTo>
                  <a:cubicBezTo>
                    <a:pt x="579094" y="3060811"/>
                    <a:pt x="558517" y="3023003"/>
                    <a:pt x="517363" y="2986455"/>
                  </a:cubicBezTo>
                  <a:lnTo>
                    <a:pt x="264981" y="2760444"/>
                  </a:lnTo>
                  <a:cubicBezTo>
                    <a:pt x="227186" y="2726836"/>
                    <a:pt x="208289" y="2691968"/>
                    <a:pt x="208289" y="2656680"/>
                  </a:cubicBezTo>
                  <a:cubicBezTo>
                    <a:pt x="208289" y="2621392"/>
                    <a:pt x="227186" y="2586524"/>
                    <a:pt x="264981" y="2552917"/>
                  </a:cubicBezTo>
                  <a:lnTo>
                    <a:pt x="517363" y="2326906"/>
                  </a:lnTo>
                  <a:cubicBezTo>
                    <a:pt x="558097" y="2290358"/>
                    <a:pt x="579094" y="2252549"/>
                    <a:pt x="579094" y="2214740"/>
                  </a:cubicBezTo>
                  <a:cubicBezTo>
                    <a:pt x="579094" y="2176932"/>
                    <a:pt x="558517" y="2139123"/>
                    <a:pt x="517363" y="2102575"/>
                  </a:cubicBezTo>
                  <a:lnTo>
                    <a:pt x="265401" y="1876564"/>
                  </a:lnTo>
                  <a:cubicBezTo>
                    <a:pt x="227606" y="1842956"/>
                    <a:pt x="208709" y="1808088"/>
                    <a:pt x="208709" y="1772801"/>
                  </a:cubicBezTo>
                  <a:cubicBezTo>
                    <a:pt x="208709" y="1737512"/>
                    <a:pt x="227606" y="1702645"/>
                    <a:pt x="265401" y="1669037"/>
                  </a:cubicBezTo>
                  <a:lnTo>
                    <a:pt x="517783" y="1443026"/>
                  </a:lnTo>
                  <a:cubicBezTo>
                    <a:pt x="558517" y="1406478"/>
                    <a:pt x="579514" y="1368669"/>
                    <a:pt x="579514" y="1330861"/>
                  </a:cubicBezTo>
                  <a:cubicBezTo>
                    <a:pt x="579514" y="1293052"/>
                    <a:pt x="558937" y="1255244"/>
                    <a:pt x="517783" y="1218695"/>
                  </a:cubicBezTo>
                  <a:lnTo>
                    <a:pt x="265401" y="992684"/>
                  </a:lnTo>
                  <a:cubicBezTo>
                    <a:pt x="227606" y="959077"/>
                    <a:pt x="208709" y="924209"/>
                    <a:pt x="208709" y="888921"/>
                  </a:cubicBezTo>
                  <a:cubicBezTo>
                    <a:pt x="208709" y="853633"/>
                    <a:pt x="227606" y="818765"/>
                    <a:pt x="265401" y="785157"/>
                  </a:cubicBezTo>
                  <a:lnTo>
                    <a:pt x="517783" y="559146"/>
                  </a:lnTo>
                  <a:cubicBezTo>
                    <a:pt x="558517" y="522598"/>
                    <a:pt x="579514" y="484790"/>
                    <a:pt x="579514" y="446981"/>
                  </a:cubicBezTo>
                  <a:cubicBezTo>
                    <a:pt x="579514" y="409172"/>
                    <a:pt x="558937" y="371364"/>
                    <a:pt x="517783" y="334816"/>
                  </a:cubicBezTo>
                  <a:lnTo>
                    <a:pt x="145718" y="1260"/>
                  </a:lnTo>
                  <a:lnTo>
                    <a:pt x="7979" y="11763"/>
                  </a:lnTo>
                  <a:lnTo>
                    <a:pt x="377944" y="343218"/>
                  </a:lnTo>
                  <a:cubicBezTo>
                    <a:pt x="415738" y="376825"/>
                    <a:pt x="434635" y="411693"/>
                    <a:pt x="434635" y="446981"/>
                  </a:cubicBezTo>
                  <a:cubicBezTo>
                    <a:pt x="434635" y="482269"/>
                    <a:pt x="415738" y="517137"/>
                    <a:pt x="377944" y="550744"/>
                  </a:cubicBezTo>
                  <a:lnTo>
                    <a:pt x="125561" y="776756"/>
                  </a:lnTo>
                  <a:cubicBezTo>
                    <a:pt x="84827" y="814144"/>
                    <a:pt x="63831" y="851952"/>
                    <a:pt x="63831" y="889761"/>
                  </a:cubicBezTo>
                  <a:cubicBezTo>
                    <a:pt x="63831" y="927570"/>
                    <a:pt x="84407" y="965378"/>
                    <a:pt x="125561" y="1001926"/>
                  </a:cubicBezTo>
                  <a:lnTo>
                    <a:pt x="377944" y="1227937"/>
                  </a:lnTo>
                  <a:cubicBezTo>
                    <a:pt x="415738" y="1261545"/>
                    <a:pt x="434635" y="1296413"/>
                    <a:pt x="434635" y="1331701"/>
                  </a:cubicBezTo>
                  <a:cubicBezTo>
                    <a:pt x="434635" y="1366989"/>
                    <a:pt x="415738" y="1401857"/>
                    <a:pt x="377944" y="1435464"/>
                  </a:cubicBezTo>
                  <a:lnTo>
                    <a:pt x="125561" y="1661475"/>
                  </a:lnTo>
                  <a:cubicBezTo>
                    <a:pt x="84827" y="1698024"/>
                    <a:pt x="63831" y="1735832"/>
                    <a:pt x="63831" y="1773641"/>
                  </a:cubicBezTo>
                  <a:cubicBezTo>
                    <a:pt x="63831" y="1811449"/>
                    <a:pt x="84407" y="1849258"/>
                    <a:pt x="125561" y="1885806"/>
                  </a:cubicBezTo>
                  <a:lnTo>
                    <a:pt x="377524" y="2111817"/>
                  </a:lnTo>
                  <a:cubicBezTo>
                    <a:pt x="415318" y="2145425"/>
                    <a:pt x="434215" y="2180293"/>
                    <a:pt x="434215" y="2215580"/>
                  </a:cubicBezTo>
                  <a:cubicBezTo>
                    <a:pt x="434215" y="2250869"/>
                    <a:pt x="415318" y="2285736"/>
                    <a:pt x="377524" y="2319344"/>
                  </a:cubicBezTo>
                  <a:lnTo>
                    <a:pt x="125561" y="2544935"/>
                  </a:lnTo>
                  <a:cubicBezTo>
                    <a:pt x="84827" y="2581483"/>
                    <a:pt x="63831" y="2619292"/>
                    <a:pt x="63831" y="2657100"/>
                  </a:cubicBezTo>
                  <a:cubicBezTo>
                    <a:pt x="63831" y="2694909"/>
                    <a:pt x="84407" y="2732717"/>
                    <a:pt x="125561" y="2769266"/>
                  </a:cubicBezTo>
                  <a:lnTo>
                    <a:pt x="377944" y="2995277"/>
                  </a:lnTo>
                  <a:cubicBezTo>
                    <a:pt x="415738" y="3028884"/>
                    <a:pt x="434635" y="3063752"/>
                    <a:pt x="434635" y="3099040"/>
                  </a:cubicBezTo>
                  <a:cubicBezTo>
                    <a:pt x="434635" y="3134328"/>
                    <a:pt x="415738" y="3169196"/>
                    <a:pt x="377944" y="3202803"/>
                  </a:cubicBezTo>
                  <a:lnTo>
                    <a:pt x="125561" y="3428815"/>
                  </a:lnTo>
                  <a:cubicBezTo>
                    <a:pt x="84827" y="3464943"/>
                    <a:pt x="63831" y="3502751"/>
                    <a:pt x="63831" y="3540560"/>
                  </a:cubicBezTo>
                  <a:cubicBezTo>
                    <a:pt x="63831" y="3578368"/>
                    <a:pt x="84407" y="3616177"/>
                    <a:pt x="125561" y="3652725"/>
                  </a:cubicBezTo>
                  <a:lnTo>
                    <a:pt x="377944" y="3878736"/>
                  </a:lnTo>
                  <a:cubicBezTo>
                    <a:pt x="415738" y="3912344"/>
                    <a:pt x="434635" y="3947212"/>
                    <a:pt x="434635" y="3982499"/>
                  </a:cubicBezTo>
                  <a:cubicBezTo>
                    <a:pt x="434635" y="4017787"/>
                    <a:pt x="415738" y="4052656"/>
                    <a:pt x="377944" y="4086263"/>
                  </a:cubicBezTo>
                  <a:lnTo>
                    <a:pt x="7559" y="441771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32" name="Google Shape;1832;p31"/>
            <p:cNvSpPr/>
            <p:nvPr/>
          </p:nvSpPr>
          <p:spPr>
            <a:xfrm>
              <a:off x="560196" y="1191406"/>
              <a:ext cx="582453" cy="4428640"/>
            </a:xfrm>
            <a:custGeom>
              <a:rect b="b" l="l" r="r" t="t"/>
              <a:pathLst>
                <a:path extrusionOk="0" h="4428640" w="582453">
                  <a:moveTo>
                    <a:pt x="146558" y="4428640"/>
                  </a:moveTo>
                  <a:lnTo>
                    <a:pt x="145718" y="4428640"/>
                  </a:lnTo>
                  <a:lnTo>
                    <a:pt x="0" y="4417718"/>
                  </a:lnTo>
                  <a:lnTo>
                    <a:pt x="375424" y="4081642"/>
                  </a:lnTo>
                  <a:cubicBezTo>
                    <a:pt x="412379" y="4048454"/>
                    <a:pt x="431276" y="4014427"/>
                    <a:pt x="431276" y="3980399"/>
                  </a:cubicBezTo>
                  <a:cubicBezTo>
                    <a:pt x="431276" y="3946371"/>
                    <a:pt x="412379" y="3911924"/>
                    <a:pt x="375424" y="3879156"/>
                  </a:cubicBezTo>
                  <a:lnTo>
                    <a:pt x="123042" y="3653145"/>
                  </a:lnTo>
                  <a:cubicBezTo>
                    <a:pt x="81468" y="3615757"/>
                    <a:pt x="60471" y="3577528"/>
                    <a:pt x="60471" y="3538879"/>
                  </a:cubicBezTo>
                  <a:cubicBezTo>
                    <a:pt x="60471" y="3500231"/>
                    <a:pt x="81468" y="3461582"/>
                    <a:pt x="123042" y="3424614"/>
                  </a:cubicBezTo>
                  <a:lnTo>
                    <a:pt x="375424" y="3198603"/>
                  </a:lnTo>
                  <a:cubicBezTo>
                    <a:pt x="412379" y="3165415"/>
                    <a:pt x="431276" y="3131387"/>
                    <a:pt x="431276" y="3097360"/>
                  </a:cubicBezTo>
                  <a:cubicBezTo>
                    <a:pt x="431276" y="3063332"/>
                    <a:pt x="412379" y="3028884"/>
                    <a:pt x="375424" y="2996117"/>
                  </a:cubicBezTo>
                  <a:lnTo>
                    <a:pt x="123042" y="2770106"/>
                  </a:lnTo>
                  <a:cubicBezTo>
                    <a:pt x="81468" y="2732717"/>
                    <a:pt x="60471" y="2694489"/>
                    <a:pt x="60471" y="2655840"/>
                  </a:cubicBezTo>
                  <a:cubicBezTo>
                    <a:pt x="60471" y="2617191"/>
                    <a:pt x="81468" y="2578542"/>
                    <a:pt x="123042" y="2541574"/>
                  </a:cubicBezTo>
                  <a:lnTo>
                    <a:pt x="375424" y="2315563"/>
                  </a:lnTo>
                  <a:cubicBezTo>
                    <a:pt x="412379" y="2282375"/>
                    <a:pt x="431276" y="2248348"/>
                    <a:pt x="431276" y="2214320"/>
                  </a:cubicBezTo>
                  <a:cubicBezTo>
                    <a:pt x="431276" y="2180292"/>
                    <a:pt x="412379" y="2145845"/>
                    <a:pt x="375424" y="2113077"/>
                  </a:cubicBezTo>
                  <a:lnTo>
                    <a:pt x="123462" y="1887066"/>
                  </a:lnTo>
                  <a:cubicBezTo>
                    <a:pt x="81888" y="1849678"/>
                    <a:pt x="60891" y="1811449"/>
                    <a:pt x="60891" y="1772800"/>
                  </a:cubicBezTo>
                  <a:cubicBezTo>
                    <a:pt x="60891" y="1734152"/>
                    <a:pt x="81888" y="1695503"/>
                    <a:pt x="123462" y="1658535"/>
                  </a:cubicBezTo>
                  <a:lnTo>
                    <a:pt x="375844" y="1432524"/>
                  </a:lnTo>
                  <a:cubicBezTo>
                    <a:pt x="412799" y="1399336"/>
                    <a:pt x="431696" y="1365308"/>
                    <a:pt x="431696" y="1331281"/>
                  </a:cubicBezTo>
                  <a:cubicBezTo>
                    <a:pt x="431696" y="1297253"/>
                    <a:pt x="412799" y="1262805"/>
                    <a:pt x="375844" y="1230038"/>
                  </a:cubicBezTo>
                  <a:lnTo>
                    <a:pt x="123462" y="1004027"/>
                  </a:lnTo>
                  <a:cubicBezTo>
                    <a:pt x="81888" y="966638"/>
                    <a:pt x="60891" y="928410"/>
                    <a:pt x="60891" y="889761"/>
                  </a:cubicBezTo>
                  <a:cubicBezTo>
                    <a:pt x="60891" y="851112"/>
                    <a:pt x="81888" y="812464"/>
                    <a:pt x="123462" y="775495"/>
                  </a:cubicBezTo>
                  <a:lnTo>
                    <a:pt x="375844" y="549484"/>
                  </a:lnTo>
                  <a:cubicBezTo>
                    <a:pt x="412799" y="516297"/>
                    <a:pt x="431696" y="482269"/>
                    <a:pt x="431696" y="448241"/>
                  </a:cubicBezTo>
                  <a:cubicBezTo>
                    <a:pt x="431696" y="414214"/>
                    <a:pt x="412799" y="379766"/>
                    <a:pt x="375844" y="346998"/>
                  </a:cubicBezTo>
                  <a:lnTo>
                    <a:pt x="420" y="10922"/>
                  </a:lnTo>
                  <a:lnTo>
                    <a:pt x="146558" y="0"/>
                  </a:lnTo>
                  <a:lnTo>
                    <a:pt x="146978" y="420"/>
                  </a:lnTo>
                  <a:lnTo>
                    <a:pt x="519883" y="334396"/>
                  </a:lnTo>
                  <a:cubicBezTo>
                    <a:pt x="561457" y="371784"/>
                    <a:pt x="582454" y="410013"/>
                    <a:pt x="582454" y="448661"/>
                  </a:cubicBezTo>
                  <a:cubicBezTo>
                    <a:pt x="582454" y="487310"/>
                    <a:pt x="561457" y="525959"/>
                    <a:pt x="519883" y="562927"/>
                  </a:cubicBezTo>
                  <a:lnTo>
                    <a:pt x="267500" y="788938"/>
                  </a:lnTo>
                  <a:cubicBezTo>
                    <a:pt x="230546" y="822126"/>
                    <a:pt x="211649" y="856153"/>
                    <a:pt x="211649" y="890181"/>
                  </a:cubicBezTo>
                  <a:cubicBezTo>
                    <a:pt x="211649" y="924209"/>
                    <a:pt x="230546" y="958657"/>
                    <a:pt x="267500" y="991424"/>
                  </a:cubicBezTo>
                  <a:lnTo>
                    <a:pt x="519883" y="1217435"/>
                  </a:lnTo>
                  <a:cubicBezTo>
                    <a:pt x="561457" y="1254823"/>
                    <a:pt x="582454" y="1293052"/>
                    <a:pt x="582454" y="1331701"/>
                  </a:cubicBezTo>
                  <a:cubicBezTo>
                    <a:pt x="582454" y="1370350"/>
                    <a:pt x="561457" y="1408998"/>
                    <a:pt x="519883" y="1446387"/>
                  </a:cubicBezTo>
                  <a:lnTo>
                    <a:pt x="267500" y="1672398"/>
                  </a:lnTo>
                  <a:cubicBezTo>
                    <a:pt x="230546" y="1705585"/>
                    <a:pt x="211649" y="1739613"/>
                    <a:pt x="211649" y="1773641"/>
                  </a:cubicBezTo>
                  <a:cubicBezTo>
                    <a:pt x="211649" y="1807668"/>
                    <a:pt x="230546" y="1842116"/>
                    <a:pt x="267500" y="1874883"/>
                  </a:cubicBezTo>
                  <a:lnTo>
                    <a:pt x="519463" y="2100895"/>
                  </a:lnTo>
                  <a:cubicBezTo>
                    <a:pt x="561037" y="2138283"/>
                    <a:pt x="582034" y="2176512"/>
                    <a:pt x="582034" y="2215160"/>
                  </a:cubicBezTo>
                  <a:cubicBezTo>
                    <a:pt x="582034" y="2253809"/>
                    <a:pt x="561037" y="2292458"/>
                    <a:pt x="519463" y="2329846"/>
                  </a:cubicBezTo>
                  <a:lnTo>
                    <a:pt x="267080" y="2555857"/>
                  </a:lnTo>
                  <a:cubicBezTo>
                    <a:pt x="230126" y="2589045"/>
                    <a:pt x="211229" y="2623073"/>
                    <a:pt x="211229" y="2657100"/>
                  </a:cubicBezTo>
                  <a:cubicBezTo>
                    <a:pt x="211229" y="2691128"/>
                    <a:pt x="230126" y="2725576"/>
                    <a:pt x="267080" y="2758343"/>
                  </a:cubicBezTo>
                  <a:lnTo>
                    <a:pt x="519463" y="2984354"/>
                  </a:lnTo>
                  <a:cubicBezTo>
                    <a:pt x="561037" y="3021742"/>
                    <a:pt x="582034" y="3059971"/>
                    <a:pt x="582034" y="3098620"/>
                  </a:cubicBezTo>
                  <a:cubicBezTo>
                    <a:pt x="582034" y="3137269"/>
                    <a:pt x="561037" y="3175917"/>
                    <a:pt x="519463" y="3212886"/>
                  </a:cubicBezTo>
                  <a:lnTo>
                    <a:pt x="267080" y="3438897"/>
                  </a:lnTo>
                  <a:cubicBezTo>
                    <a:pt x="230126" y="3472084"/>
                    <a:pt x="211229" y="3506112"/>
                    <a:pt x="211229" y="3540140"/>
                  </a:cubicBezTo>
                  <a:cubicBezTo>
                    <a:pt x="211229" y="3574167"/>
                    <a:pt x="230126" y="3608615"/>
                    <a:pt x="267080" y="3641382"/>
                  </a:cubicBezTo>
                  <a:lnTo>
                    <a:pt x="519463" y="3867394"/>
                  </a:lnTo>
                  <a:cubicBezTo>
                    <a:pt x="561037" y="3904782"/>
                    <a:pt x="582034" y="3943011"/>
                    <a:pt x="582034" y="3981659"/>
                  </a:cubicBezTo>
                  <a:cubicBezTo>
                    <a:pt x="582034" y="4020308"/>
                    <a:pt x="561037" y="4058957"/>
                    <a:pt x="519463" y="4095925"/>
                  </a:cubicBezTo>
                  <a:lnTo>
                    <a:pt x="146558" y="4428640"/>
                  </a:lnTo>
                  <a:close/>
                  <a:moveTo>
                    <a:pt x="7559" y="4415198"/>
                  </a:moveTo>
                  <a:lnTo>
                    <a:pt x="145298" y="4425700"/>
                  </a:lnTo>
                  <a:lnTo>
                    <a:pt x="517363" y="4092144"/>
                  </a:lnTo>
                  <a:cubicBezTo>
                    <a:pt x="558097" y="4055596"/>
                    <a:pt x="579094" y="4017787"/>
                    <a:pt x="579094" y="3979979"/>
                  </a:cubicBezTo>
                  <a:cubicBezTo>
                    <a:pt x="579094" y="3942170"/>
                    <a:pt x="558517" y="3904362"/>
                    <a:pt x="517363" y="3867814"/>
                  </a:cubicBezTo>
                  <a:lnTo>
                    <a:pt x="264981" y="3641803"/>
                  </a:lnTo>
                  <a:cubicBezTo>
                    <a:pt x="227186" y="3608195"/>
                    <a:pt x="208289" y="3573327"/>
                    <a:pt x="208289" y="3538039"/>
                  </a:cubicBezTo>
                  <a:cubicBezTo>
                    <a:pt x="208289" y="3502751"/>
                    <a:pt x="227186" y="3467883"/>
                    <a:pt x="264981" y="3434276"/>
                  </a:cubicBezTo>
                  <a:lnTo>
                    <a:pt x="517363" y="3208265"/>
                  </a:lnTo>
                  <a:cubicBezTo>
                    <a:pt x="558097" y="3171716"/>
                    <a:pt x="579094" y="3133908"/>
                    <a:pt x="579094" y="3096099"/>
                  </a:cubicBezTo>
                  <a:cubicBezTo>
                    <a:pt x="579094" y="3058291"/>
                    <a:pt x="558517" y="3020482"/>
                    <a:pt x="517363" y="2983934"/>
                  </a:cubicBezTo>
                  <a:lnTo>
                    <a:pt x="264981" y="2757923"/>
                  </a:lnTo>
                  <a:cubicBezTo>
                    <a:pt x="227186" y="2724315"/>
                    <a:pt x="208289" y="2689448"/>
                    <a:pt x="208289" y="2654159"/>
                  </a:cubicBezTo>
                  <a:cubicBezTo>
                    <a:pt x="208289" y="2618872"/>
                    <a:pt x="227186" y="2584004"/>
                    <a:pt x="264981" y="2550396"/>
                  </a:cubicBezTo>
                  <a:lnTo>
                    <a:pt x="517363" y="2324385"/>
                  </a:lnTo>
                  <a:cubicBezTo>
                    <a:pt x="558097" y="2287837"/>
                    <a:pt x="579094" y="2250028"/>
                    <a:pt x="579094" y="2212220"/>
                  </a:cubicBezTo>
                  <a:cubicBezTo>
                    <a:pt x="579094" y="2174411"/>
                    <a:pt x="558517" y="2136603"/>
                    <a:pt x="517363" y="2100054"/>
                  </a:cubicBezTo>
                  <a:lnTo>
                    <a:pt x="265401" y="1874043"/>
                  </a:lnTo>
                  <a:cubicBezTo>
                    <a:pt x="227606" y="1840436"/>
                    <a:pt x="208709" y="1805568"/>
                    <a:pt x="208709" y="1770280"/>
                  </a:cubicBezTo>
                  <a:cubicBezTo>
                    <a:pt x="208709" y="1734992"/>
                    <a:pt x="227606" y="1700124"/>
                    <a:pt x="265401" y="1666516"/>
                  </a:cubicBezTo>
                  <a:lnTo>
                    <a:pt x="517783" y="1440505"/>
                  </a:lnTo>
                  <a:cubicBezTo>
                    <a:pt x="558517" y="1403957"/>
                    <a:pt x="579514" y="1366149"/>
                    <a:pt x="579514" y="1328340"/>
                  </a:cubicBezTo>
                  <a:cubicBezTo>
                    <a:pt x="579514" y="1290532"/>
                    <a:pt x="558937" y="1252723"/>
                    <a:pt x="517783" y="1216175"/>
                  </a:cubicBezTo>
                  <a:lnTo>
                    <a:pt x="265401" y="990164"/>
                  </a:lnTo>
                  <a:cubicBezTo>
                    <a:pt x="227606" y="956556"/>
                    <a:pt x="208709" y="921688"/>
                    <a:pt x="208709" y="886400"/>
                  </a:cubicBezTo>
                  <a:cubicBezTo>
                    <a:pt x="208709" y="851112"/>
                    <a:pt x="227606" y="816244"/>
                    <a:pt x="265401" y="782637"/>
                  </a:cubicBezTo>
                  <a:lnTo>
                    <a:pt x="517783" y="556626"/>
                  </a:lnTo>
                  <a:cubicBezTo>
                    <a:pt x="558517" y="520077"/>
                    <a:pt x="579514" y="482269"/>
                    <a:pt x="579514" y="444460"/>
                  </a:cubicBezTo>
                  <a:cubicBezTo>
                    <a:pt x="579514" y="406652"/>
                    <a:pt x="558937" y="368843"/>
                    <a:pt x="517783" y="33229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1" y="775495"/>
                  </a:lnTo>
                  <a:cubicBezTo>
                    <a:pt x="84407" y="812043"/>
                    <a:pt x="63411" y="849852"/>
                    <a:pt x="63411" y="887661"/>
                  </a:cubicBezTo>
                  <a:cubicBezTo>
                    <a:pt x="63411" y="925469"/>
                    <a:pt x="83988" y="963278"/>
                    <a:pt x="125141" y="999826"/>
                  </a:cubicBezTo>
                  <a:lnTo>
                    <a:pt x="377524" y="1225837"/>
                  </a:lnTo>
                  <a:cubicBezTo>
                    <a:pt x="415318" y="1259445"/>
                    <a:pt x="434216" y="1294312"/>
                    <a:pt x="434216" y="1329600"/>
                  </a:cubicBezTo>
                  <a:cubicBezTo>
                    <a:pt x="434216" y="1364888"/>
                    <a:pt x="415318" y="1399756"/>
                    <a:pt x="377524" y="1433364"/>
                  </a:cubicBezTo>
                  <a:lnTo>
                    <a:pt x="125141" y="1659375"/>
                  </a:lnTo>
                  <a:cubicBezTo>
                    <a:pt x="84407" y="1695923"/>
                    <a:pt x="63411" y="1733732"/>
                    <a:pt x="63411" y="1771540"/>
                  </a:cubicBezTo>
                  <a:cubicBezTo>
                    <a:pt x="63411" y="1809349"/>
                    <a:pt x="83988" y="1847157"/>
                    <a:pt x="125141" y="1883706"/>
                  </a:cubicBezTo>
                  <a:lnTo>
                    <a:pt x="377104" y="2109717"/>
                  </a:lnTo>
                  <a:cubicBezTo>
                    <a:pt x="414898" y="2143324"/>
                    <a:pt x="433796" y="2178192"/>
                    <a:pt x="433796" y="2213480"/>
                  </a:cubicBezTo>
                  <a:cubicBezTo>
                    <a:pt x="433796" y="2248768"/>
                    <a:pt x="414898" y="2283636"/>
                    <a:pt x="377104" y="2317244"/>
                  </a:cubicBezTo>
                  <a:lnTo>
                    <a:pt x="125561" y="2542414"/>
                  </a:lnTo>
                  <a:cubicBezTo>
                    <a:pt x="84827" y="2578963"/>
                    <a:pt x="63831" y="2616771"/>
                    <a:pt x="63831" y="2654580"/>
                  </a:cubicBezTo>
                  <a:cubicBezTo>
                    <a:pt x="63831" y="2692388"/>
                    <a:pt x="84407" y="2730197"/>
                    <a:pt x="125561" y="2766745"/>
                  </a:cubicBezTo>
                  <a:lnTo>
                    <a:pt x="377944" y="2992756"/>
                  </a:lnTo>
                  <a:cubicBezTo>
                    <a:pt x="415738" y="3026364"/>
                    <a:pt x="434635" y="3061232"/>
                    <a:pt x="434635" y="3096520"/>
                  </a:cubicBezTo>
                  <a:cubicBezTo>
                    <a:pt x="434635" y="3131807"/>
                    <a:pt x="415738" y="3166675"/>
                    <a:pt x="377944" y="3200283"/>
                  </a:cubicBezTo>
                  <a:lnTo>
                    <a:pt x="125561" y="3426294"/>
                  </a:lnTo>
                  <a:cubicBezTo>
                    <a:pt x="84827" y="3462842"/>
                    <a:pt x="63831" y="3500651"/>
                    <a:pt x="63831" y="3538459"/>
                  </a:cubicBezTo>
                  <a:cubicBezTo>
                    <a:pt x="63831" y="3576268"/>
                    <a:pt x="84407" y="3614076"/>
                    <a:pt x="125561" y="3650625"/>
                  </a:cubicBezTo>
                  <a:lnTo>
                    <a:pt x="377944" y="3876636"/>
                  </a:lnTo>
                  <a:cubicBezTo>
                    <a:pt x="415738" y="3910243"/>
                    <a:pt x="434635" y="3945111"/>
                    <a:pt x="434635" y="3980399"/>
                  </a:cubicBezTo>
                  <a:cubicBezTo>
                    <a:pt x="434635" y="4015687"/>
                    <a:pt x="415738" y="4050555"/>
                    <a:pt x="377944" y="4084163"/>
                  </a:cubicBezTo>
                  <a:lnTo>
                    <a:pt x="7559" y="441519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33" name="Google Shape;1833;p31"/>
            <p:cNvSpPr/>
            <p:nvPr/>
          </p:nvSpPr>
          <p:spPr>
            <a:xfrm>
              <a:off x="1046904"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3" y="411273"/>
                    <a:pt x="582453" y="449922"/>
                  </a:cubicBezTo>
                  <a:cubicBezTo>
                    <a:pt x="582453" y="488570"/>
                    <a:pt x="561457" y="527219"/>
                    <a:pt x="519883" y="564187"/>
                  </a:cubicBezTo>
                  <a:lnTo>
                    <a:pt x="267500" y="787258"/>
                  </a:lnTo>
                  <a:cubicBezTo>
                    <a:pt x="230546" y="820445"/>
                    <a:pt x="211649" y="854473"/>
                    <a:pt x="211649" y="888501"/>
                  </a:cubicBezTo>
                  <a:cubicBezTo>
                    <a:pt x="211649" y="922528"/>
                    <a:pt x="230546" y="956976"/>
                    <a:pt x="267500" y="989744"/>
                  </a:cubicBezTo>
                  <a:lnTo>
                    <a:pt x="519883" y="1215755"/>
                  </a:lnTo>
                  <a:cubicBezTo>
                    <a:pt x="561457" y="1253143"/>
                    <a:pt x="582453" y="1291372"/>
                    <a:pt x="582453" y="1330020"/>
                  </a:cubicBezTo>
                  <a:cubicBezTo>
                    <a:pt x="582453" y="1368669"/>
                    <a:pt x="561457" y="1407318"/>
                    <a:pt x="519883" y="1444706"/>
                  </a:cubicBezTo>
                  <a:lnTo>
                    <a:pt x="267500" y="1670717"/>
                  </a:lnTo>
                  <a:cubicBezTo>
                    <a:pt x="230546" y="1703905"/>
                    <a:pt x="211649" y="1737933"/>
                    <a:pt x="211649" y="1771960"/>
                  </a:cubicBezTo>
                  <a:cubicBezTo>
                    <a:pt x="211649" y="1805988"/>
                    <a:pt x="230546" y="1840436"/>
                    <a:pt x="267500" y="1873203"/>
                  </a:cubicBezTo>
                  <a:lnTo>
                    <a:pt x="519463" y="2099214"/>
                  </a:lnTo>
                  <a:cubicBezTo>
                    <a:pt x="561037" y="2136603"/>
                    <a:pt x="582033" y="2174831"/>
                    <a:pt x="582033" y="2213480"/>
                  </a:cubicBezTo>
                  <a:cubicBezTo>
                    <a:pt x="582033" y="2252129"/>
                    <a:pt x="561037" y="2290777"/>
                    <a:pt x="519463" y="2328166"/>
                  </a:cubicBezTo>
                  <a:lnTo>
                    <a:pt x="267500" y="2554597"/>
                  </a:lnTo>
                  <a:cubicBezTo>
                    <a:pt x="230546" y="2587785"/>
                    <a:pt x="211649" y="2621812"/>
                    <a:pt x="211649" y="2655840"/>
                  </a:cubicBezTo>
                  <a:cubicBezTo>
                    <a:pt x="211649" y="2689868"/>
                    <a:pt x="230546" y="2724315"/>
                    <a:pt x="267500" y="2757083"/>
                  </a:cubicBezTo>
                  <a:lnTo>
                    <a:pt x="519883" y="2983094"/>
                  </a:lnTo>
                  <a:cubicBezTo>
                    <a:pt x="561457" y="3020482"/>
                    <a:pt x="582453" y="3058711"/>
                    <a:pt x="582453" y="3097360"/>
                  </a:cubicBezTo>
                  <a:cubicBezTo>
                    <a:pt x="582453" y="3136008"/>
                    <a:pt x="561457" y="3174657"/>
                    <a:pt x="519883" y="3211625"/>
                  </a:cubicBezTo>
                  <a:lnTo>
                    <a:pt x="267500" y="3438057"/>
                  </a:lnTo>
                  <a:cubicBezTo>
                    <a:pt x="230546" y="3471244"/>
                    <a:pt x="211649" y="3505272"/>
                    <a:pt x="211649" y="3539299"/>
                  </a:cubicBezTo>
                  <a:cubicBezTo>
                    <a:pt x="211649" y="3573327"/>
                    <a:pt x="230546" y="3607775"/>
                    <a:pt x="267500" y="3640542"/>
                  </a:cubicBezTo>
                  <a:lnTo>
                    <a:pt x="519883" y="3866554"/>
                  </a:lnTo>
                  <a:cubicBezTo>
                    <a:pt x="561457" y="3903942"/>
                    <a:pt x="582453" y="3942171"/>
                    <a:pt x="582453" y="3980819"/>
                  </a:cubicBezTo>
                  <a:cubicBezTo>
                    <a:pt x="582453" y="4019468"/>
                    <a:pt x="561457" y="4058117"/>
                    <a:pt x="519883" y="4095085"/>
                  </a:cubicBezTo>
                  <a:lnTo>
                    <a:pt x="146558" y="4429901"/>
                  </a:lnTo>
                  <a:close/>
                  <a:moveTo>
                    <a:pt x="7559" y="4416458"/>
                  </a:moveTo>
                  <a:lnTo>
                    <a:pt x="145298" y="4426960"/>
                  </a:lnTo>
                  <a:lnTo>
                    <a:pt x="517363" y="4093405"/>
                  </a:lnTo>
                  <a:cubicBezTo>
                    <a:pt x="558097" y="4056856"/>
                    <a:pt x="579094" y="4019048"/>
                    <a:pt x="579094" y="3981239"/>
                  </a:cubicBezTo>
                  <a:cubicBezTo>
                    <a:pt x="579094" y="3943431"/>
                    <a:pt x="558517" y="3905622"/>
                    <a:pt x="517363" y="3869074"/>
                  </a:cubicBezTo>
                  <a:lnTo>
                    <a:pt x="264981" y="3643063"/>
                  </a:lnTo>
                  <a:cubicBezTo>
                    <a:pt x="227186" y="3609455"/>
                    <a:pt x="208289" y="3574588"/>
                    <a:pt x="208289" y="3539299"/>
                  </a:cubicBezTo>
                  <a:cubicBezTo>
                    <a:pt x="208289" y="3504011"/>
                    <a:pt x="227186" y="3469144"/>
                    <a:pt x="264981" y="3435536"/>
                  </a:cubicBezTo>
                  <a:lnTo>
                    <a:pt x="517363" y="3209525"/>
                  </a:lnTo>
                  <a:cubicBezTo>
                    <a:pt x="558097" y="3172977"/>
                    <a:pt x="579094" y="3135168"/>
                    <a:pt x="579094" y="3097360"/>
                  </a:cubicBezTo>
                  <a:cubicBezTo>
                    <a:pt x="579094" y="3059551"/>
                    <a:pt x="558517" y="3021743"/>
                    <a:pt x="517363" y="2985194"/>
                  </a:cubicBezTo>
                  <a:lnTo>
                    <a:pt x="264981" y="2759183"/>
                  </a:lnTo>
                  <a:cubicBezTo>
                    <a:pt x="227186" y="2725576"/>
                    <a:pt x="208289" y="2690708"/>
                    <a:pt x="208289" y="2655420"/>
                  </a:cubicBezTo>
                  <a:cubicBezTo>
                    <a:pt x="208289" y="2620132"/>
                    <a:pt x="227186" y="2585264"/>
                    <a:pt x="264981" y="2551657"/>
                  </a:cubicBezTo>
                  <a:lnTo>
                    <a:pt x="517363" y="2325645"/>
                  </a:lnTo>
                  <a:cubicBezTo>
                    <a:pt x="558097" y="2289097"/>
                    <a:pt x="579094" y="2251289"/>
                    <a:pt x="579094" y="2213480"/>
                  </a:cubicBezTo>
                  <a:cubicBezTo>
                    <a:pt x="579094" y="2175672"/>
                    <a:pt x="558517" y="2137863"/>
                    <a:pt x="517363" y="2101315"/>
                  </a:cubicBezTo>
                  <a:lnTo>
                    <a:pt x="265401" y="1875304"/>
                  </a:lnTo>
                  <a:cubicBezTo>
                    <a:pt x="227606" y="1841696"/>
                    <a:pt x="208709" y="1806828"/>
                    <a:pt x="208709" y="1771540"/>
                  </a:cubicBezTo>
                  <a:cubicBezTo>
                    <a:pt x="208709" y="1736252"/>
                    <a:pt x="227606" y="1701384"/>
                    <a:pt x="265401" y="1667777"/>
                  </a:cubicBezTo>
                  <a:lnTo>
                    <a:pt x="517783" y="1441766"/>
                  </a:lnTo>
                  <a:cubicBezTo>
                    <a:pt x="558517" y="1405217"/>
                    <a:pt x="579514" y="1367409"/>
                    <a:pt x="579514" y="1329600"/>
                  </a:cubicBezTo>
                  <a:cubicBezTo>
                    <a:pt x="579514" y="1291792"/>
                    <a:pt x="558937" y="1253983"/>
                    <a:pt x="517783" y="1217435"/>
                  </a:cubicBezTo>
                  <a:lnTo>
                    <a:pt x="265401" y="991424"/>
                  </a:lnTo>
                  <a:cubicBezTo>
                    <a:pt x="227606" y="957816"/>
                    <a:pt x="208709" y="922949"/>
                    <a:pt x="208709" y="887660"/>
                  </a:cubicBezTo>
                  <a:cubicBezTo>
                    <a:pt x="208709" y="852373"/>
                    <a:pt x="227606" y="817505"/>
                    <a:pt x="265401" y="783897"/>
                  </a:cubicBezTo>
                  <a:lnTo>
                    <a:pt x="517783" y="557886"/>
                  </a:lnTo>
                  <a:cubicBezTo>
                    <a:pt x="558517" y="521338"/>
                    <a:pt x="579514" y="483529"/>
                    <a:pt x="579514" y="445721"/>
                  </a:cubicBezTo>
                  <a:cubicBezTo>
                    <a:pt x="579514" y="407912"/>
                    <a:pt x="558937" y="370104"/>
                    <a:pt x="517783" y="333555"/>
                  </a:cubicBezTo>
                  <a:lnTo>
                    <a:pt x="145718" y="0"/>
                  </a:lnTo>
                  <a:lnTo>
                    <a:pt x="7979" y="10502"/>
                  </a:lnTo>
                  <a:lnTo>
                    <a:pt x="377944" y="341957"/>
                  </a:lnTo>
                  <a:cubicBezTo>
                    <a:pt x="415738" y="375565"/>
                    <a:pt x="434635" y="410433"/>
                    <a:pt x="434635" y="445721"/>
                  </a:cubicBezTo>
                  <a:cubicBezTo>
                    <a:pt x="434635" y="481009"/>
                    <a:pt x="415738" y="515877"/>
                    <a:pt x="377944" y="549484"/>
                  </a:cubicBezTo>
                  <a:lnTo>
                    <a:pt x="125561" y="775495"/>
                  </a:lnTo>
                  <a:cubicBezTo>
                    <a:pt x="84827" y="812043"/>
                    <a:pt x="63831" y="849852"/>
                    <a:pt x="63831" y="887660"/>
                  </a:cubicBezTo>
                  <a:cubicBezTo>
                    <a:pt x="63831" y="925469"/>
                    <a:pt x="84407" y="963278"/>
                    <a:pt x="125561" y="999826"/>
                  </a:cubicBezTo>
                  <a:lnTo>
                    <a:pt x="377944" y="1225837"/>
                  </a:lnTo>
                  <a:cubicBezTo>
                    <a:pt x="415738" y="1259444"/>
                    <a:pt x="434635" y="1294312"/>
                    <a:pt x="434635" y="1329600"/>
                  </a:cubicBezTo>
                  <a:cubicBezTo>
                    <a:pt x="434635" y="1364888"/>
                    <a:pt x="415738" y="1399756"/>
                    <a:pt x="377944" y="1433364"/>
                  </a:cubicBezTo>
                  <a:lnTo>
                    <a:pt x="125561" y="1659375"/>
                  </a:lnTo>
                  <a:cubicBezTo>
                    <a:pt x="84827" y="1695923"/>
                    <a:pt x="63831" y="1733732"/>
                    <a:pt x="63831" y="1771540"/>
                  </a:cubicBezTo>
                  <a:cubicBezTo>
                    <a:pt x="63831" y="1809349"/>
                    <a:pt x="84407" y="1847157"/>
                    <a:pt x="125561" y="1883706"/>
                  </a:cubicBezTo>
                  <a:lnTo>
                    <a:pt x="377524" y="2109717"/>
                  </a:lnTo>
                  <a:cubicBezTo>
                    <a:pt x="415318" y="2143324"/>
                    <a:pt x="434216" y="2178192"/>
                    <a:pt x="434216" y="2213480"/>
                  </a:cubicBezTo>
                  <a:cubicBezTo>
                    <a:pt x="434216" y="2248768"/>
                    <a:pt x="415318" y="2283636"/>
                    <a:pt x="377524" y="2317243"/>
                  </a:cubicBezTo>
                  <a:lnTo>
                    <a:pt x="125561" y="2543675"/>
                  </a:lnTo>
                  <a:cubicBezTo>
                    <a:pt x="84827" y="2580223"/>
                    <a:pt x="63831" y="2618031"/>
                    <a:pt x="63831" y="2655840"/>
                  </a:cubicBezTo>
                  <a:cubicBezTo>
                    <a:pt x="63831" y="2693649"/>
                    <a:pt x="84407" y="2731457"/>
                    <a:pt x="125561" y="2768005"/>
                  </a:cubicBezTo>
                  <a:lnTo>
                    <a:pt x="377944" y="2994016"/>
                  </a:lnTo>
                  <a:cubicBezTo>
                    <a:pt x="415738" y="3027624"/>
                    <a:pt x="434635" y="3062492"/>
                    <a:pt x="434635" y="3097780"/>
                  </a:cubicBezTo>
                  <a:cubicBezTo>
                    <a:pt x="434635" y="3133068"/>
                    <a:pt x="415738" y="3167936"/>
                    <a:pt x="377944" y="3201543"/>
                  </a:cubicBezTo>
                  <a:lnTo>
                    <a:pt x="125561" y="3427554"/>
                  </a:lnTo>
                  <a:cubicBezTo>
                    <a:pt x="84827" y="3464102"/>
                    <a:pt x="63831" y="3501911"/>
                    <a:pt x="63831" y="3539719"/>
                  </a:cubicBezTo>
                  <a:cubicBezTo>
                    <a:pt x="63831" y="3577528"/>
                    <a:pt x="84407" y="3615337"/>
                    <a:pt x="125561" y="3651885"/>
                  </a:cubicBezTo>
                  <a:lnTo>
                    <a:pt x="377944" y="3877896"/>
                  </a:lnTo>
                  <a:cubicBezTo>
                    <a:pt x="415738" y="3911503"/>
                    <a:pt x="434635" y="3946372"/>
                    <a:pt x="434635" y="3981660"/>
                  </a:cubicBezTo>
                  <a:cubicBezTo>
                    <a:pt x="434635" y="4016947"/>
                    <a:pt x="415738" y="4051815"/>
                    <a:pt x="377944" y="4085423"/>
                  </a:cubicBezTo>
                  <a:lnTo>
                    <a:pt x="755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34" name="Google Shape;1834;p31"/>
            <p:cNvSpPr/>
            <p:nvPr/>
          </p:nvSpPr>
          <p:spPr>
            <a:xfrm>
              <a:off x="1533612"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6" y="373044"/>
                    <a:pt x="582453" y="411273"/>
                    <a:pt x="582453" y="449922"/>
                  </a:cubicBezTo>
                  <a:cubicBezTo>
                    <a:pt x="582453" y="488570"/>
                    <a:pt x="561456"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6" y="1256084"/>
                    <a:pt x="582453" y="1294312"/>
                    <a:pt x="582453" y="1332961"/>
                  </a:cubicBezTo>
                  <a:cubicBezTo>
                    <a:pt x="582453" y="1371610"/>
                    <a:pt x="561456"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558" y="4429901"/>
                  </a:lnTo>
                  <a:close/>
                  <a:moveTo>
                    <a:pt x="7559" y="4416458"/>
                  </a:moveTo>
                  <a:lnTo>
                    <a:pt x="145298" y="4426960"/>
                  </a:lnTo>
                  <a:lnTo>
                    <a:pt x="517363" y="4093405"/>
                  </a:lnTo>
                  <a:cubicBezTo>
                    <a:pt x="558097" y="4056856"/>
                    <a:pt x="579094" y="4019048"/>
                    <a:pt x="579094" y="3981239"/>
                  </a:cubicBezTo>
                  <a:cubicBezTo>
                    <a:pt x="579094" y="3943431"/>
                    <a:pt x="558517" y="3905622"/>
                    <a:pt x="517363" y="3869074"/>
                  </a:cubicBezTo>
                  <a:lnTo>
                    <a:pt x="264981" y="3643063"/>
                  </a:lnTo>
                  <a:cubicBezTo>
                    <a:pt x="227186" y="3609455"/>
                    <a:pt x="208289" y="3574588"/>
                    <a:pt x="208289" y="3539299"/>
                  </a:cubicBezTo>
                  <a:cubicBezTo>
                    <a:pt x="208289" y="3504011"/>
                    <a:pt x="227186" y="3469144"/>
                    <a:pt x="264981" y="3435536"/>
                  </a:cubicBezTo>
                  <a:lnTo>
                    <a:pt x="517363" y="3209525"/>
                  </a:lnTo>
                  <a:cubicBezTo>
                    <a:pt x="558097" y="3172977"/>
                    <a:pt x="579094" y="3135168"/>
                    <a:pt x="579094" y="3097360"/>
                  </a:cubicBezTo>
                  <a:cubicBezTo>
                    <a:pt x="579094" y="3059551"/>
                    <a:pt x="558517" y="3021743"/>
                    <a:pt x="517363" y="2985194"/>
                  </a:cubicBezTo>
                  <a:lnTo>
                    <a:pt x="264981" y="2759183"/>
                  </a:lnTo>
                  <a:cubicBezTo>
                    <a:pt x="227186" y="2725576"/>
                    <a:pt x="208289" y="2690708"/>
                    <a:pt x="208289" y="2655420"/>
                  </a:cubicBezTo>
                  <a:cubicBezTo>
                    <a:pt x="208289" y="2620132"/>
                    <a:pt x="227186" y="2585264"/>
                    <a:pt x="264981" y="2551657"/>
                  </a:cubicBezTo>
                  <a:lnTo>
                    <a:pt x="517363" y="2325645"/>
                  </a:lnTo>
                  <a:cubicBezTo>
                    <a:pt x="558097" y="2289097"/>
                    <a:pt x="579094" y="2251289"/>
                    <a:pt x="579094" y="2213480"/>
                  </a:cubicBezTo>
                  <a:cubicBezTo>
                    <a:pt x="579094" y="2175672"/>
                    <a:pt x="558517" y="2137863"/>
                    <a:pt x="517363" y="2101315"/>
                  </a:cubicBezTo>
                  <a:lnTo>
                    <a:pt x="265400" y="1875304"/>
                  </a:lnTo>
                  <a:cubicBezTo>
                    <a:pt x="227606" y="1841696"/>
                    <a:pt x="208709" y="1806828"/>
                    <a:pt x="208709" y="1771540"/>
                  </a:cubicBezTo>
                  <a:cubicBezTo>
                    <a:pt x="208709" y="1736252"/>
                    <a:pt x="227606" y="1701384"/>
                    <a:pt x="265400" y="1667777"/>
                  </a:cubicBezTo>
                  <a:lnTo>
                    <a:pt x="517783" y="1441766"/>
                  </a:lnTo>
                  <a:cubicBezTo>
                    <a:pt x="558517" y="1405217"/>
                    <a:pt x="579514" y="1367409"/>
                    <a:pt x="579514" y="1329600"/>
                  </a:cubicBezTo>
                  <a:cubicBezTo>
                    <a:pt x="579514" y="1291792"/>
                    <a:pt x="558937" y="1253983"/>
                    <a:pt x="517783" y="1217435"/>
                  </a:cubicBezTo>
                  <a:lnTo>
                    <a:pt x="265400" y="991424"/>
                  </a:lnTo>
                  <a:cubicBezTo>
                    <a:pt x="227606" y="957816"/>
                    <a:pt x="208709" y="922949"/>
                    <a:pt x="208709" y="887660"/>
                  </a:cubicBezTo>
                  <a:cubicBezTo>
                    <a:pt x="208709" y="852373"/>
                    <a:pt x="227606" y="817505"/>
                    <a:pt x="265400" y="783897"/>
                  </a:cubicBezTo>
                  <a:lnTo>
                    <a:pt x="517783" y="557886"/>
                  </a:lnTo>
                  <a:cubicBezTo>
                    <a:pt x="558517" y="521338"/>
                    <a:pt x="579514" y="483529"/>
                    <a:pt x="579514" y="445721"/>
                  </a:cubicBezTo>
                  <a:cubicBezTo>
                    <a:pt x="579514" y="407912"/>
                    <a:pt x="558937" y="370104"/>
                    <a:pt x="517783" y="333555"/>
                  </a:cubicBezTo>
                  <a:lnTo>
                    <a:pt x="145718" y="0"/>
                  </a:lnTo>
                  <a:lnTo>
                    <a:pt x="7979" y="10502"/>
                  </a:lnTo>
                  <a:lnTo>
                    <a:pt x="377944" y="341957"/>
                  </a:lnTo>
                  <a:cubicBezTo>
                    <a:pt x="415738" y="375565"/>
                    <a:pt x="434635" y="410433"/>
                    <a:pt x="434635" y="445721"/>
                  </a:cubicBezTo>
                  <a:cubicBezTo>
                    <a:pt x="434635" y="481009"/>
                    <a:pt x="415738" y="515877"/>
                    <a:pt x="377944" y="549484"/>
                  </a:cubicBezTo>
                  <a:lnTo>
                    <a:pt x="125561" y="775495"/>
                  </a:lnTo>
                  <a:cubicBezTo>
                    <a:pt x="84827" y="812043"/>
                    <a:pt x="63830" y="849852"/>
                    <a:pt x="63830" y="887660"/>
                  </a:cubicBezTo>
                  <a:cubicBezTo>
                    <a:pt x="63830" y="925469"/>
                    <a:pt x="84407" y="963278"/>
                    <a:pt x="125561" y="999826"/>
                  </a:cubicBezTo>
                  <a:lnTo>
                    <a:pt x="377944" y="1225837"/>
                  </a:lnTo>
                  <a:cubicBezTo>
                    <a:pt x="415738" y="1259444"/>
                    <a:pt x="434635" y="1294312"/>
                    <a:pt x="434635" y="1329600"/>
                  </a:cubicBezTo>
                  <a:cubicBezTo>
                    <a:pt x="434635" y="1364888"/>
                    <a:pt x="415738" y="1399756"/>
                    <a:pt x="377944" y="1433364"/>
                  </a:cubicBezTo>
                  <a:lnTo>
                    <a:pt x="125561" y="1659375"/>
                  </a:lnTo>
                  <a:cubicBezTo>
                    <a:pt x="84827" y="1695923"/>
                    <a:pt x="63830" y="1733732"/>
                    <a:pt x="63830" y="1771540"/>
                  </a:cubicBezTo>
                  <a:cubicBezTo>
                    <a:pt x="63830" y="1809349"/>
                    <a:pt x="84407" y="1847157"/>
                    <a:pt x="125561" y="1883706"/>
                  </a:cubicBezTo>
                  <a:lnTo>
                    <a:pt x="377524" y="2109717"/>
                  </a:lnTo>
                  <a:cubicBezTo>
                    <a:pt x="415318" y="2143324"/>
                    <a:pt x="434215" y="2178192"/>
                    <a:pt x="434215" y="2213480"/>
                  </a:cubicBezTo>
                  <a:cubicBezTo>
                    <a:pt x="434215" y="2248768"/>
                    <a:pt x="415318" y="2283636"/>
                    <a:pt x="377524" y="2317243"/>
                  </a:cubicBezTo>
                  <a:lnTo>
                    <a:pt x="125561" y="2543675"/>
                  </a:lnTo>
                  <a:cubicBezTo>
                    <a:pt x="84827" y="2580223"/>
                    <a:pt x="63830" y="2618031"/>
                    <a:pt x="63830" y="2655840"/>
                  </a:cubicBezTo>
                  <a:cubicBezTo>
                    <a:pt x="63830" y="2693649"/>
                    <a:pt x="84407" y="2731457"/>
                    <a:pt x="125561" y="2768005"/>
                  </a:cubicBezTo>
                  <a:lnTo>
                    <a:pt x="377944" y="2994016"/>
                  </a:lnTo>
                  <a:cubicBezTo>
                    <a:pt x="415738" y="3027624"/>
                    <a:pt x="434635" y="3062492"/>
                    <a:pt x="434635" y="3097780"/>
                  </a:cubicBezTo>
                  <a:cubicBezTo>
                    <a:pt x="434635" y="3133068"/>
                    <a:pt x="415738" y="3167936"/>
                    <a:pt x="377944" y="3201543"/>
                  </a:cubicBezTo>
                  <a:lnTo>
                    <a:pt x="125561" y="3427554"/>
                  </a:lnTo>
                  <a:cubicBezTo>
                    <a:pt x="84827" y="3464102"/>
                    <a:pt x="63830" y="3501911"/>
                    <a:pt x="63830" y="3539719"/>
                  </a:cubicBezTo>
                  <a:cubicBezTo>
                    <a:pt x="63830" y="3577528"/>
                    <a:pt x="84407" y="3615337"/>
                    <a:pt x="125561" y="3651885"/>
                  </a:cubicBezTo>
                  <a:lnTo>
                    <a:pt x="377944" y="3877896"/>
                  </a:lnTo>
                  <a:cubicBezTo>
                    <a:pt x="415738" y="3911503"/>
                    <a:pt x="434635" y="3946372"/>
                    <a:pt x="434635" y="3981660"/>
                  </a:cubicBezTo>
                  <a:cubicBezTo>
                    <a:pt x="434635" y="4016947"/>
                    <a:pt x="415738" y="4051815"/>
                    <a:pt x="377944" y="4085423"/>
                  </a:cubicBezTo>
                  <a:lnTo>
                    <a:pt x="755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35" name="Google Shape;1835;p31"/>
            <p:cNvSpPr/>
            <p:nvPr/>
          </p:nvSpPr>
          <p:spPr>
            <a:xfrm>
              <a:off x="2020319" y="1188045"/>
              <a:ext cx="582453" cy="4432000"/>
            </a:xfrm>
            <a:custGeom>
              <a:rect b="b" l="l" r="r" t="t"/>
              <a:pathLst>
                <a:path extrusionOk="0" h="4432000" w="582453">
                  <a:moveTo>
                    <a:pt x="146558" y="4432001"/>
                  </a:moveTo>
                  <a:lnTo>
                    <a:pt x="145718" y="4432001"/>
                  </a:lnTo>
                  <a:lnTo>
                    <a:pt x="0" y="4421079"/>
                  </a:lnTo>
                  <a:lnTo>
                    <a:pt x="375424" y="4085003"/>
                  </a:lnTo>
                  <a:cubicBezTo>
                    <a:pt x="412379" y="4051815"/>
                    <a:pt x="431276" y="4017788"/>
                    <a:pt x="431276" y="3983760"/>
                  </a:cubicBezTo>
                  <a:cubicBezTo>
                    <a:pt x="431276" y="3949732"/>
                    <a:pt x="412379" y="3915284"/>
                    <a:pt x="375424" y="3882517"/>
                  </a:cubicBezTo>
                  <a:lnTo>
                    <a:pt x="123042" y="3656506"/>
                  </a:lnTo>
                  <a:cubicBezTo>
                    <a:pt x="81468" y="3619118"/>
                    <a:pt x="60471" y="3580889"/>
                    <a:pt x="60471" y="3542240"/>
                  </a:cubicBezTo>
                  <a:cubicBezTo>
                    <a:pt x="60471" y="3503591"/>
                    <a:pt x="81468" y="3464943"/>
                    <a:pt x="123042" y="3427974"/>
                  </a:cubicBezTo>
                  <a:lnTo>
                    <a:pt x="375424" y="3201963"/>
                  </a:lnTo>
                  <a:cubicBezTo>
                    <a:pt x="412379" y="3168776"/>
                    <a:pt x="431276" y="3134748"/>
                    <a:pt x="431276" y="3100720"/>
                  </a:cubicBezTo>
                  <a:cubicBezTo>
                    <a:pt x="431276" y="3066693"/>
                    <a:pt x="412379" y="3032245"/>
                    <a:pt x="375424" y="2999478"/>
                  </a:cubicBezTo>
                  <a:lnTo>
                    <a:pt x="123042" y="2773467"/>
                  </a:lnTo>
                  <a:cubicBezTo>
                    <a:pt x="81468" y="2736078"/>
                    <a:pt x="60471" y="2697849"/>
                    <a:pt x="60471" y="2659201"/>
                  </a:cubicBezTo>
                  <a:cubicBezTo>
                    <a:pt x="60471" y="2620552"/>
                    <a:pt x="81468" y="2581903"/>
                    <a:pt x="123042" y="2544935"/>
                  </a:cubicBezTo>
                  <a:lnTo>
                    <a:pt x="375424" y="2318924"/>
                  </a:lnTo>
                  <a:cubicBezTo>
                    <a:pt x="412379" y="2285736"/>
                    <a:pt x="431276" y="2251709"/>
                    <a:pt x="431276" y="2217681"/>
                  </a:cubicBezTo>
                  <a:cubicBezTo>
                    <a:pt x="431276" y="2183653"/>
                    <a:pt x="412379" y="2149205"/>
                    <a:pt x="375424" y="2116438"/>
                  </a:cubicBezTo>
                  <a:lnTo>
                    <a:pt x="123462" y="1890427"/>
                  </a:lnTo>
                  <a:cubicBezTo>
                    <a:pt x="81888" y="1853038"/>
                    <a:pt x="60891" y="1814810"/>
                    <a:pt x="60891" y="1776161"/>
                  </a:cubicBezTo>
                  <a:cubicBezTo>
                    <a:pt x="60891" y="1737512"/>
                    <a:pt x="81888" y="1698864"/>
                    <a:pt x="123462" y="1661895"/>
                  </a:cubicBezTo>
                  <a:lnTo>
                    <a:pt x="375844" y="1435884"/>
                  </a:lnTo>
                  <a:cubicBezTo>
                    <a:pt x="412799" y="1402697"/>
                    <a:pt x="431696" y="1368669"/>
                    <a:pt x="431696" y="1334642"/>
                  </a:cubicBezTo>
                  <a:cubicBezTo>
                    <a:pt x="431696" y="1300614"/>
                    <a:pt x="412799" y="1266166"/>
                    <a:pt x="375844" y="1233399"/>
                  </a:cubicBezTo>
                  <a:lnTo>
                    <a:pt x="123462" y="1007388"/>
                  </a:lnTo>
                  <a:cubicBezTo>
                    <a:pt x="81888" y="969999"/>
                    <a:pt x="60891" y="931770"/>
                    <a:pt x="60891" y="893122"/>
                  </a:cubicBezTo>
                  <a:cubicBezTo>
                    <a:pt x="60891" y="854473"/>
                    <a:pt x="81888" y="815824"/>
                    <a:pt x="123462" y="778856"/>
                  </a:cubicBezTo>
                  <a:lnTo>
                    <a:pt x="375844" y="552845"/>
                  </a:lnTo>
                  <a:cubicBezTo>
                    <a:pt x="412799" y="519657"/>
                    <a:pt x="431696" y="485630"/>
                    <a:pt x="431696" y="451602"/>
                  </a:cubicBezTo>
                  <a:cubicBezTo>
                    <a:pt x="431696" y="417574"/>
                    <a:pt x="412799" y="383127"/>
                    <a:pt x="375844" y="350359"/>
                  </a:cubicBezTo>
                  <a:lnTo>
                    <a:pt x="420" y="14283"/>
                  </a:lnTo>
                  <a:lnTo>
                    <a:pt x="146558" y="0"/>
                  </a:lnTo>
                  <a:lnTo>
                    <a:pt x="146978" y="420"/>
                  </a:lnTo>
                  <a:lnTo>
                    <a:pt x="519883" y="334396"/>
                  </a:lnTo>
                  <a:cubicBezTo>
                    <a:pt x="561456" y="371784"/>
                    <a:pt x="582453" y="410013"/>
                    <a:pt x="582453" y="448661"/>
                  </a:cubicBezTo>
                  <a:cubicBezTo>
                    <a:pt x="582453" y="487310"/>
                    <a:pt x="561456" y="525959"/>
                    <a:pt x="519883" y="562927"/>
                  </a:cubicBezTo>
                  <a:lnTo>
                    <a:pt x="267500" y="788938"/>
                  </a:lnTo>
                  <a:cubicBezTo>
                    <a:pt x="230546" y="822126"/>
                    <a:pt x="211649" y="856153"/>
                    <a:pt x="211649" y="890181"/>
                  </a:cubicBezTo>
                  <a:cubicBezTo>
                    <a:pt x="211649" y="924209"/>
                    <a:pt x="230546" y="958657"/>
                    <a:pt x="267500" y="991424"/>
                  </a:cubicBezTo>
                  <a:lnTo>
                    <a:pt x="519883" y="1217435"/>
                  </a:lnTo>
                  <a:cubicBezTo>
                    <a:pt x="561456" y="1254824"/>
                    <a:pt x="582453" y="1293052"/>
                    <a:pt x="582453" y="1331701"/>
                  </a:cubicBezTo>
                  <a:cubicBezTo>
                    <a:pt x="582453" y="1370350"/>
                    <a:pt x="561456" y="1408998"/>
                    <a:pt x="519883" y="1446387"/>
                  </a:cubicBezTo>
                  <a:lnTo>
                    <a:pt x="267500" y="1672398"/>
                  </a:lnTo>
                  <a:cubicBezTo>
                    <a:pt x="230546" y="1705585"/>
                    <a:pt x="211649" y="1739613"/>
                    <a:pt x="211649" y="1773641"/>
                  </a:cubicBezTo>
                  <a:cubicBezTo>
                    <a:pt x="211649" y="1807668"/>
                    <a:pt x="230546" y="1842116"/>
                    <a:pt x="267500" y="1874883"/>
                  </a:cubicBezTo>
                  <a:lnTo>
                    <a:pt x="519463" y="2100895"/>
                  </a:lnTo>
                  <a:cubicBezTo>
                    <a:pt x="561037" y="2138283"/>
                    <a:pt x="582034" y="2176512"/>
                    <a:pt x="582034" y="2215160"/>
                  </a:cubicBezTo>
                  <a:cubicBezTo>
                    <a:pt x="582034" y="2253809"/>
                    <a:pt x="561037" y="2292458"/>
                    <a:pt x="519463" y="2329846"/>
                  </a:cubicBezTo>
                  <a:lnTo>
                    <a:pt x="267080" y="2555857"/>
                  </a:lnTo>
                  <a:cubicBezTo>
                    <a:pt x="230126" y="2589045"/>
                    <a:pt x="211229" y="2623073"/>
                    <a:pt x="211229" y="2657100"/>
                  </a:cubicBezTo>
                  <a:cubicBezTo>
                    <a:pt x="211229" y="2691128"/>
                    <a:pt x="230126" y="2725576"/>
                    <a:pt x="267080" y="2758343"/>
                  </a:cubicBezTo>
                  <a:lnTo>
                    <a:pt x="519463" y="2984354"/>
                  </a:lnTo>
                  <a:cubicBezTo>
                    <a:pt x="561037" y="3021743"/>
                    <a:pt x="582034" y="3059971"/>
                    <a:pt x="582034" y="3098620"/>
                  </a:cubicBezTo>
                  <a:cubicBezTo>
                    <a:pt x="582034" y="3137269"/>
                    <a:pt x="561037" y="3175917"/>
                    <a:pt x="519463" y="3212886"/>
                  </a:cubicBezTo>
                  <a:lnTo>
                    <a:pt x="267080" y="3438897"/>
                  </a:lnTo>
                  <a:cubicBezTo>
                    <a:pt x="230126" y="3472084"/>
                    <a:pt x="211229" y="3506112"/>
                    <a:pt x="211229" y="3540140"/>
                  </a:cubicBezTo>
                  <a:cubicBezTo>
                    <a:pt x="211229" y="3574167"/>
                    <a:pt x="230126" y="3608615"/>
                    <a:pt x="267080" y="3641382"/>
                  </a:cubicBezTo>
                  <a:lnTo>
                    <a:pt x="519463" y="3867393"/>
                  </a:lnTo>
                  <a:cubicBezTo>
                    <a:pt x="561037" y="3904782"/>
                    <a:pt x="582034" y="3943011"/>
                    <a:pt x="582034" y="3981660"/>
                  </a:cubicBezTo>
                  <a:cubicBezTo>
                    <a:pt x="582034" y="4020308"/>
                    <a:pt x="561037" y="4058957"/>
                    <a:pt x="519463" y="4095925"/>
                  </a:cubicBezTo>
                  <a:lnTo>
                    <a:pt x="146558" y="4432001"/>
                  </a:lnTo>
                  <a:close/>
                  <a:moveTo>
                    <a:pt x="7559" y="4418558"/>
                  </a:moveTo>
                  <a:lnTo>
                    <a:pt x="145298" y="4429061"/>
                  </a:lnTo>
                  <a:lnTo>
                    <a:pt x="517363" y="4095505"/>
                  </a:lnTo>
                  <a:cubicBezTo>
                    <a:pt x="558097" y="4058957"/>
                    <a:pt x="579094" y="4021148"/>
                    <a:pt x="579094" y="3983340"/>
                  </a:cubicBezTo>
                  <a:cubicBezTo>
                    <a:pt x="579094" y="3945531"/>
                    <a:pt x="558517" y="3907722"/>
                    <a:pt x="517363" y="3871174"/>
                  </a:cubicBezTo>
                  <a:lnTo>
                    <a:pt x="264981" y="3645163"/>
                  </a:lnTo>
                  <a:cubicBezTo>
                    <a:pt x="227186" y="3611556"/>
                    <a:pt x="208289" y="3576688"/>
                    <a:pt x="208289" y="3541400"/>
                  </a:cubicBezTo>
                  <a:cubicBezTo>
                    <a:pt x="208289" y="3506112"/>
                    <a:pt x="227186" y="3471244"/>
                    <a:pt x="264981" y="3437636"/>
                  </a:cubicBezTo>
                  <a:lnTo>
                    <a:pt x="517363" y="3211625"/>
                  </a:lnTo>
                  <a:cubicBezTo>
                    <a:pt x="558097" y="3175077"/>
                    <a:pt x="579094" y="3137269"/>
                    <a:pt x="579094" y="3099460"/>
                  </a:cubicBezTo>
                  <a:cubicBezTo>
                    <a:pt x="579094" y="3061652"/>
                    <a:pt x="558517" y="3023843"/>
                    <a:pt x="517363" y="2987295"/>
                  </a:cubicBezTo>
                  <a:lnTo>
                    <a:pt x="264981" y="2761284"/>
                  </a:lnTo>
                  <a:cubicBezTo>
                    <a:pt x="227186" y="2727676"/>
                    <a:pt x="208289" y="2692808"/>
                    <a:pt x="208289" y="2657520"/>
                  </a:cubicBezTo>
                  <a:cubicBezTo>
                    <a:pt x="208289" y="2622232"/>
                    <a:pt x="227186" y="2587365"/>
                    <a:pt x="264981" y="2553757"/>
                  </a:cubicBezTo>
                  <a:lnTo>
                    <a:pt x="517363" y="2327746"/>
                  </a:lnTo>
                  <a:cubicBezTo>
                    <a:pt x="558097" y="2291198"/>
                    <a:pt x="579094" y="2253389"/>
                    <a:pt x="579094" y="2215581"/>
                  </a:cubicBezTo>
                  <a:cubicBezTo>
                    <a:pt x="579094" y="2177772"/>
                    <a:pt x="558517" y="2139964"/>
                    <a:pt x="517363" y="2103415"/>
                  </a:cubicBezTo>
                  <a:lnTo>
                    <a:pt x="265400" y="1877404"/>
                  </a:lnTo>
                  <a:cubicBezTo>
                    <a:pt x="227606" y="1843797"/>
                    <a:pt x="208709" y="1808929"/>
                    <a:pt x="208709" y="1773641"/>
                  </a:cubicBezTo>
                  <a:cubicBezTo>
                    <a:pt x="208709" y="1738353"/>
                    <a:pt x="227606" y="1703485"/>
                    <a:pt x="265400" y="1669877"/>
                  </a:cubicBezTo>
                  <a:lnTo>
                    <a:pt x="517783" y="1443866"/>
                  </a:lnTo>
                  <a:cubicBezTo>
                    <a:pt x="558517" y="1407318"/>
                    <a:pt x="579514" y="1369509"/>
                    <a:pt x="579514" y="1331701"/>
                  </a:cubicBezTo>
                  <a:cubicBezTo>
                    <a:pt x="579514" y="1293892"/>
                    <a:pt x="558937" y="1256084"/>
                    <a:pt x="517783" y="1219535"/>
                  </a:cubicBezTo>
                  <a:lnTo>
                    <a:pt x="265400" y="993524"/>
                  </a:lnTo>
                  <a:cubicBezTo>
                    <a:pt x="227606" y="959917"/>
                    <a:pt x="208709" y="925049"/>
                    <a:pt x="208709" y="889761"/>
                  </a:cubicBezTo>
                  <a:cubicBezTo>
                    <a:pt x="208709" y="854473"/>
                    <a:pt x="227606" y="819605"/>
                    <a:pt x="265400" y="785998"/>
                  </a:cubicBezTo>
                  <a:lnTo>
                    <a:pt x="517783" y="559987"/>
                  </a:lnTo>
                  <a:cubicBezTo>
                    <a:pt x="558517" y="523438"/>
                    <a:pt x="579514" y="485630"/>
                    <a:pt x="579514" y="447821"/>
                  </a:cubicBezTo>
                  <a:cubicBezTo>
                    <a:pt x="579514" y="410013"/>
                    <a:pt x="558937" y="372204"/>
                    <a:pt x="517783" y="335656"/>
                  </a:cubicBezTo>
                  <a:lnTo>
                    <a:pt x="145718" y="2100"/>
                  </a:lnTo>
                  <a:lnTo>
                    <a:pt x="7979" y="12603"/>
                  </a:lnTo>
                  <a:lnTo>
                    <a:pt x="377944" y="344058"/>
                  </a:lnTo>
                  <a:cubicBezTo>
                    <a:pt x="415738" y="377665"/>
                    <a:pt x="434635" y="412533"/>
                    <a:pt x="434635" y="447821"/>
                  </a:cubicBezTo>
                  <a:cubicBezTo>
                    <a:pt x="434635" y="483109"/>
                    <a:pt x="415738" y="517977"/>
                    <a:pt x="377944" y="551585"/>
                  </a:cubicBezTo>
                  <a:lnTo>
                    <a:pt x="125561" y="777596"/>
                  </a:lnTo>
                  <a:cubicBezTo>
                    <a:pt x="84827" y="814144"/>
                    <a:pt x="63830" y="851952"/>
                    <a:pt x="63830" y="889761"/>
                  </a:cubicBezTo>
                  <a:cubicBezTo>
                    <a:pt x="63830" y="927569"/>
                    <a:pt x="84407" y="965378"/>
                    <a:pt x="125561" y="1001926"/>
                  </a:cubicBezTo>
                  <a:lnTo>
                    <a:pt x="377944" y="1227937"/>
                  </a:lnTo>
                  <a:cubicBezTo>
                    <a:pt x="415738" y="1261545"/>
                    <a:pt x="434635" y="1296413"/>
                    <a:pt x="434635" y="1331701"/>
                  </a:cubicBezTo>
                  <a:cubicBezTo>
                    <a:pt x="434635" y="1366989"/>
                    <a:pt x="415738" y="1401857"/>
                    <a:pt x="377944" y="1435464"/>
                  </a:cubicBezTo>
                  <a:lnTo>
                    <a:pt x="125561" y="1661475"/>
                  </a:lnTo>
                  <a:cubicBezTo>
                    <a:pt x="84827" y="1698024"/>
                    <a:pt x="63830" y="1735832"/>
                    <a:pt x="63830" y="1773641"/>
                  </a:cubicBezTo>
                  <a:cubicBezTo>
                    <a:pt x="63830" y="1811449"/>
                    <a:pt x="84407" y="1849258"/>
                    <a:pt x="125561" y="1885806"/>
                  </a:cubicBezTo>
                  <a:lnTo>
                    <a:pt x="377524" y="2111817"/>
                  </a:lnTo>
                  <a:cubicBezTo>
                    <a:pt x="415318" y="2145425"/>
                    <a:pt x="434215" y="2180293"/>
                    <a:pt x="434215" y="2215581"/>
                  </a:cubicBezTo>
                  <a:cubicBezTo>
                    <a:pt x="434215" y="2250868"/>
                    <a:pt x="415318" y="2285736"/>
                    <a:pt x="377524" y="2319344"/>
                  </a:cubicBezTo>
                  <a:lnTo>
                    <a:pt x="125141" y="2545775"/>
                  </a:lnTo>
                  <a:cubicBezTo>
                    <a:pt x="84407" y="2582323"/>
                    <a:pt x="63411" y="2620132"/>
                    <a:pt x="63411" y="2657940"/>
                  </a:cubicBezTo>
                  <a:cubicBezTo>
                    <a:pt x="63411" y="2695749"/>
                    <a:pt x="83988" y="2733558"/>
                    <a:pt x="125141" y="2770106"/>
                  </a:cubicBezTo>
                  <a:lnTo>
                    <a:pt x="377524" y="2996117"/>
                  </a:lnTo>
                  <a:cubicBezTo>
                    <a:pt x="415318" y="3029724"/>
                    <a:pt x="434215" y="3064592"/>
                    <a:pt x="434215" y="3099880"/>
                  </a:cubicBezTo>
                  <a:cubicBezTo>
                    <a:pt x="434215" y="3135168"/>
                    <a:pt x="415318" y="3170036"/>
                    <a:pt x="377524" y="3203644"/>
                  </a:cubicBezTo>
                  <a:lnTo>
                    <a:pt x="125141" y="3429655"/>
                  </a:lnTo>
                  <a:cubicBezTo>
                    <a:pt x="84407" y="3466203"/>
                    <a:pt x="63411" y="3504011"/>
                    <a:pt x="63411" y="3541820"/>
                  </a:cubicBezTo>
                  <a:cubicBezTo>
                    <a:pt x="63411" y="3579628"/>
                    <a:pt x="83988" y="3617437"/>
                    <a:pt x="125141" y="3653985"/>
                  </a:cubicBezTo>
                  <a:lnTo>
                    <a:pt x="377524" y="3879996"/>
                  </a:lnTo>
                  <a:cubicBezTo>
                    <a:pt x="415318" y="3913604"/>
                    <a:pt x="434215" y="3948472"/>
                    <a:pt x="434215" y="3983760"/>
                  </a:cubicBezTo>
                  <a:cubicBezTo>
                    <a:pt x="434215" y="4019048"/>
                    <a:pt x="415318" y="4053916"/>
                    <a:pt x="377524" y="4087523"/>
                  </a:cubicBezTo>
                  <a:lnTo>
                    <a:pt x="7559" y="44185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36" name="Google Shape;1836;p31"/>
            <p:cNvSpPr/>
            <p:nvPr/>
          </p:nvSpPr>
          <p:spPr>
            <a:xfrm>
              <a:off x="2507027"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7" y="1256084"/>
                    <a:pt x="582454" y="1294312"/>
                    <a:pt x="582454" y="1332961"/>
                  </a:cubicBezTo>
                  <a:cubicBezTo>
                    <a:pt x="582454" y="1371610"/>
                    <a:pt x="561457"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558" y="4429901"/>
                  </a:lnTo>
                  <a:close/>
                  <a:moveTo>
                    <a:pt x="7559" y="4416458"/>
                  </a:moveTo>
                  <a:lnTo>
                    <a:pt x="145298" y="4426960"/>
                  </a:lnTo>
                  <a:lnTo>
                    <a:pt x="517363" y="4093405"/>
                  </a:lnTo>
                  <a:cubicBezTo>
                    <a:pt x="558097" y="4056856"/>
                    <a:pt x="579094" y="4019048"/>
                    <a:pt x="579094" y="3981239"/>
                  </a:cubicBezTo>
                  <a:cubicBezTo>
                    <a:pt x="579094" y="3943431"/>
                    <a:pt x="558517" y="3905622"/>
                    <a:pt x="517363" y="3869074"/>
                  </a:cubicBezTo>
                  <a:lnTo>
                    <a:pt x="264981" y="3643063"/>
                  </a:lnTo>
                  <a:cubicBezTo>
                    <a:pt x="227186" y="3609455"/>
                    <a:pt x="208289" y="3574588"/>
                    <a:pt x="208289" y="3539299"/>
                  </a:cubicBezTo>
                  <a:cubicBezTo>
                    <a:pt x="208289" y="3504011"/>
                    <a:pt x="227186" y="3469144"/>
                    <a:pt x="264981" y="3435536"/>
                  </a:cubicBezTo>
                  <a:lnTo>
                    <a:pt x="517363" y="3209525"/>
                  </a:lnTo>
                  <a:cubicBezTo>
                    <a:pt x="558097" y="3172977"/>
                    <a:pt x="579094" y="3135168"/>
                    <a:pt x="579094" y="3097360"/>
                  </a:cubicBezTo>
                  <a:cubicBezTo>
                    <a:pt x="579094" y="3059551"/>
                    <a:pt x="558517" y="3021743"/>
                    <a:pt x="517363" y="2985194"/>
                  </a:cubicBezTo>
                  <a:lnTo>
                    <a:pt x="264981" y="2759183"/>
                  </a:lnTo>
                  <a:cubicBezTo>
                    <a:pt x="227186" y="2725576"/>
                    <a:pt x="208289" y="2690708"/>
                    <a:pt x="208289" y="2655420"/>
                  </a:cubicBezTo>
                  <a:cubicBezTo>
                    <a:pt x="208289" y="2620132"/>
                    <a:pt x="227186" y="2585264"/>
                    <a:pt x="264981" y="2551657"/>
                  </a:cubicBezTo>
                  <a:lnTo>
                    <a:pt x="517363" y="2325645"/>
                  </a:lnTo>
                  <a:cubicBezTo>
                    <a:pt x="558097" y="2289097"/>
                    <a:pt x="579094" y="2251289"/>
                    <a:pt x="579094" y="2213480"/>
                  </a:cubicBezTo>
                  <a:cubicBezTo>
                    <a:pt x="579094" y="2175672"/>
                    <a:pt x="558517" y="2137863"/>
                    <a:pt x="517363" y="2101315"/>
                  </a:cubicBezTo>
                  <a:lnTo>
                    <a:pt x="265401" y="1875304"/>
                  </a:lnTo>
                  <a:cubicBezTo>
                    <a:pt x="227606" y="1841696"/>
                    <a:pt x="208709" y="1806828"/>
                    <a:pt x="208709" y="1771540"/>
                  </a:cubicBezTo>
                  <a:cubicBezTo>
                    <a:pt x="208709" y="1736252"/>
                    <a:pt x="227606" y="1701384"/>
                    <a:pt x="265401" y="1667777"/>
                  </a:cubicBezTo>
                  <a:lnTo>
                    <a:pt x="517783" y="1441766"/>
                  </a:lnTo>
                  <a:cubicBezTo>
                    <a:pt x="558517" y="1405217"/>
                    <a:pt x="579514" y="1367409"/>
                    <a:pt x="579514" y="1329600"/>
                  </a:cubicBezTo>
                  <a:cubicBezTo>
                    <a:pt x="579514" y="1291792"/>
                    <a:pt x="558937" y="1253983"/>
                    <a:pt x="517783" y="1217435"/>
                  </a:cubicBezTo>
                  <a:lnTo>
                    <a:pt x="265401" y="991424"/>
                  </a:lnTo>
                  <a:cubicBezTo>
                    <a:pt x="227606" y="957816"/>
                    <a:pt x="208709" y="922949"/>
                    <a:pt x="208709" y="887660"/>
                  </a:cubicBezTo>
                  <a:cubicBezTo>
                    <a:pt x="208709" y="852373"/>
                    <a:pt x="227606" y="817505"/>
                    <a:pt x="265401" y="783897"/>
                  </a:cubicBezTo>
                  <a:lnTo>
                    <a:pt x="517783" y="557886"/>
                  </a:lnTo>
                  <a:cubicBezTo>
                    <a:pt x="558517" y="521338"/>
                    <a:pt x="579514" y="483529"/>
                    <a:pt x="579514" y="445721"/>
                  </a:cubicBezTo>
                  <a:cubicBezTo>
                    <a:pt x="579514" y="407912"/>
                    <a:pt x="558937" y="370104"/>
                    <a:pt x="517783" y="333555"/>
                  </a:cubicBezTo>
                  <a:lnTo>
                    <a:pt x="145718" y="0"/>
                  </a:lnTo>
                  <a:lnTo>
                    <a:pt x="7979" y="10502"/>
                  </a:lnTo>
                  <a:lnTo>
                    <a:pt x="377944" y="341957"/>
                  </a:lnTo>
                  <a:cubicBezTo>
                    <a:pt x="415738" y="375565"/>
                    <a:pt x="434635" y="410433"/>
                    <a:pt x="434635" y="445721"/>
                  </a:cubicBezTo>
                  <a:cubicBezTo>
                    <a:pt x="434635" y="481009"/>
                    <a:pt x="415738" y="515877"/>
                    <a:pt x="377944" y="549484"/>
                  </a:cubicBezTo>
                  <a:lnTo>
                    <a:pt x="125561" y="775495"/>
                  </a:lnTo>
                  <a:cubicBezTo>
                    <a:pt x="84827" y="812043"/>
                    <a:pt x="63831" y="849852"/>
                    <a:pt x="63831" y="887660"/>
                  </a:cubicBezTo>
                  <a:cubicBezTo>
                    <a:pt x="63831" y="925469"/>
                    <a:pt x="84407" y="963278"/>
                    <a:pt x="125561" y="999826"/>
                  </a:cubicBezTo>
                  <a:lnTo>
                    <a:pt x="377944" y="1225837"/>
                  </a:lnTo>
                  <a:cubicBezTo>
                    <a:pt x="415738" y="1259444"/>
                    <a:pt x="434635" y="1294312"/>
                    <a:pt x="434635" y="1329600"/>
                  </a:cubicBezTo>
                  <a:cubicBezTo>
                    <a:pt x="434635" y="1364888"/>
                    <a:pt x="415738" y="1399756"/>
                    <a:pt x="377944" y="1433364"/>
                  </a:cubicBezTo>
                  <a:lnTo>
                    <a:pt x="125561" y="1659375"/>
                  </a:lnTo>
                  <a:cubicBezTo>
                    <a:pt x="84827" y="1695923"/>
                    <a:pt x="63831" y="1733732"/>
                    <a:pt x="63831" y="1771540"/>
                  </a:cubicBezTo>
                  <a:cubicBezTo>
                    <a:pt x="63831" y="1809349"/>
                    <a:pt x="84407" y="1847157"/>
                    <a:pt x="125561" y="1883706"/>
                  </a:cubicBezTo>
                  <a:lnTo>
                    <a:pt x="377524" y="2109717"/>
                  </a:lnTo>
                  <a:cubicBezTo>
                    <a:pt x="415318" y="2143324"/>
                    <a:pt x="434216" y="2178192"/>
                    <a:pt x="434216" y="2213480"/>
                  </a:cubicBezTo>
                  <a:cubicBezTo>
                    <a:pt x="434216" y="2248768"/>
                    <a:pt x="415318" y="2283636"/>
                    <a:pt x="377524" y="2317243"/>
                  </a:cubicBezTo>
                  <a:lnTo>
                    <a:pt x="125141" y="2543675"/>
                  </a:lnTo>
                  <a:cubicBezTo>
                    <a:pt x="84407" y="2580223"/>
                    <a:pt x="63410" y="2618031"/>
                    <a:pt x="63410" y="2655840"/>
                  </a:cubicBezTo>
                  <a:cubicBezTo>
                    <a:pt x="63410" y="2693649"/>
                    <a:pt x="83988" y="2731457"/>
                    <a:pt x="125141" y="2768005"/>
                  </a:cubicBezTo>
                  <a:lnTo>
                    <a:pt x="377524" y="2994016"/>
                  </a:lnTo>
                  <a:cubicBezTo>
                    <a:pt x="415318" y="3027624"/>
                    <a:pt x="434216" y="3062492"/>
                    <a:pt x="434216" y="3097780"/>
                  </a:cubicBezTo>
                  <a:cubicBezTo>
                    <a:pt x="434216" y="3133068"/>
                    <a:pt x="415318" y="3167936"/>
                    <a:pt x="377524" y="3201543"/>
                  </a:cubicBezTo>
                  <a:lnTo>
                    <a:pt x="125141" y="3427554"/>
                  </a:lnTo>
                  <a:cubicBezTo>
                    <a:pt x="84407" y="3464102"/>
                    <a:pt x="63410" y="3501911"/>
                    <a:pt x="63410" y="3539719"/>
                  </a:cubicBezTo>
                  <a:cubicBezTo>
                    <a:pt x="63410" y="3577528"/>
                    <a:pt x="83988" y="3615337"/>
                    <a:pt x="125141" y="3651885"/>
                  </a:cubicBezTo>
                  <a:lnTo>
                    <a:pt x="377524" y="3877896"/>
                  </a:lnTo>
                  <a:cubicBezTo>
                    <a:pt x="415318" y="3911503"/>
                    <a:pt x="434216" y="3946372"/>
                    <a:pt x="434216" y="3981660"/>
                  </a:cubicBezTo>
                  <a:cubicBezTo>
                    <a:pt x="434216" y="4016947"/>
                    <a:pt x="415318" y="4051815"/>
                    <a:pt x="377524" y="4085423"/>
                  </a:cubicBezTo>
                  <a:lnTo>
                    <a:pt x="755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37" name="Google Shape;1837;p31"/>
            <p:cNvSpPr/>
            <p:nvPr/>
          </p:nvSpPr>
          <p:spPr>
            <a:xfrm>
              <a:off x="2993315"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7" y="1256084"/>
                    <a:pt x="582454" y="1294312"/>
                    <a:pt x="582454" y="1332961"/>
                  </a:cubicBezTo>
                  <a:cubicBezTo>
                    <a:pt x="582454" y="1371610"/>
                    <a:pt x="561457"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4" y="2177772"/>
                    <a:pt x="582034" y="2216421"/>
                  </a:cubicBezTo>
                  <a:cubicBezTo>
                    <a:pt x="582034"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4" y="3061232"/>
                    <a:pt x="582034" y="3099880"/>
                  </a:cubicBezTo>
                  <a:cubicBezTo>
                    <a:pt x="582034"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4" y="3944271"/>
                    <a:pt x="582034" y="3982920"/>
                  </a:cubicBezTo>
                  <a:cubicBezTo>
                    <a:pt x="582034" y="4021569"/>
                    <a:pt x="561037" y="4060217"/>
                    <a:pt x="519463" y="4097186"/>
                  </a:cubicBezTo>
                  <a:lnTo>
                    <a:pt x="146558" y="4429901"/>
                  </a:lnTo>
                  <a:close/>
                  <a:moveTo>
                    <a:pt x="7979" y="4416458"/>
                  </a:moveTo>
                  <a:lnTo>
                    <a:pt x="145718" y="4426960"/>
                  </a:lnTo>
                  <a:lnTo>
                    <a:pt x="517783" y="4093405"/>
                  </a:lnTo>
                  <a:cubicBezTo>
                    <a:pt x="558517" y="4056856"/>
                    <a:pt x="579514" y="4019048"/>
                    <a:pt x="579514" y="3981239"/>
                  </a:cubicBezTo>
                  <a:cubicBezTo>
                    <a:pt x="579514" y="3943431"/>
                    <a:pt x="558937" y="3905622"/>
                    <a:pt x="517783" y="3869074"/>
                  </a:cubicBezTo>
                  <a:lnTo>
                    <a:pt x="265401" y="3643063"/>
                  </a:lnTo>
                  <a:cubicBezTo>
                    <a:pt x="227606" y="3609455"/>
                    <a:pt x="208709" y="3574588"/>
                    <a:pt x="208709" y="3539299"/>
                  </a:cubicBezTo>
                  <a:cubicBezTo>
                    <a:pt x="208709" y="3504011"/>
                    <a:pt x="227606" y="3469144"/>
                    <a:pt x="265401" y="3435536"/>
                  </a:cubicBezTo>
                  <a:lnTo>
                    <a:pt x="517783" y="3209525"/>
                  </a:lnTo>
                  <a:cubicBezTo>
                    <a:pt x="558517" y="3172977"/>
                    <a:pt x="579514" y="3135168"/>
                    <a:pt x="579514" y="3097360"/>
                  </a:cubicBezTo>
                  <a:cubicBezTo>
                    <a:pt x="579514" y="3059551"/>
                    <a:pt x="558937" y="3021743"/>
                    <a:pt x="517783" y="2985194"/>
                  </a:cubicBezTo>
                  <a:lnTo>
                    <a:pt x="265401" y="2759183"/>
                  </a:lnTo>
                  <a:cubicBezTo>
                    <a:pt x="227606" y="2725576"/>
                    <a:pt x="208709" y="2690708"/>
                    <a:pt x="208709" y="2655420"/>
                  </a:cubicBezTo>
                  <a:cubicBezTo>
                    <a:pt x="208709" y="2620132"/>
                    <a:pt x="227606" y="2585264"/>
                    <a:pt x="265401" y="2551657"/>
                  </a:cubicBezTo>
                  <a:lnTo>
                    <a:pt x="517783" y="2325645"/>
                  </a:lnTo>
                  <a:cubicBezTo>
                    <a:pt x="558517" y="2289097"/>
                    <a:pt x="579514" y="2251289"/>
                    <a:pt x="579514" y="2213480"/>
                  </a:cubicBezTo>
                  <a:cubicBezTo>
                    <a:pt x="579514" y="2175672"/>
                    <a:pt x="558937" y="2137863"/>
                    <a:pt x="517783" y="2101315"/>
                  </a:cubicBezTo>
                  <a:lnTo>
                    <a:pt x="265820" y="1875304"/>
                  </a:lnTo>
                  <a:cubicBezTo>
                    <a:pt x="228026" y="1841696"/>
                    <a:pt x="209129" y="1806828"/>
                    <a:pt x="209129" y="1771540"/>
                  </a:cubicBezTo>
                  <a:cubicBezTo>
                    <a:pt x="209129" y="1736252"/>
                    <a:pt x="228026" y="1701384"/>
                    <a:pt x="265820" y="1667777"/>
                  </a:cubicBezTo>
                  <a:lnTo>
                    <a:pt x="518203" y="1441766"/>
                  </a:lnTo>
                  <a:cubicBezTo>
                    <a:pt x="558937" y="1405217"/>
                    <a:pt x="579934" y="1367409"/>
                    <a:pt x="579934" y="1329600"/>
                  </a:cubicBezTo>
                  <a:cubicBezTo>
                    <a:pt x="579934" y="1291792"/>
                    <a:pt x="559357" y="1253983"/>
                    <a:pt x="518203" y="1217435"/>
                  </a:cubicBezTo>
                  <a:lnTo>
                    <a:pt x="265820" y="991424"/>
                  </a:lnTo>
                  <a:cubicBezTo>
                    <a:pt x="228026" y="957816"/>
                    <a:pt x="209129" y="922949"/>
                    <a:pt x="209129" y="887660"/>
                  </a:cubicBezTo>
                  <a:cubicBezTo>
                    <a:pt x="209129" y="852373"/>
                    <a:pt x="228026" y="817505"/>
                    <a:pt x="265820" y="783897"/>
                  </a:cubicBezTo>
                  <a:lnTo>
                    <a:pt x="518203" y="557886"/>
                  </a:lnTo>
                  <a:cubicBezTo>
                    <a:pt x="558937" y="521338"/>
                    <a:pt x="579934" y="483529"/>
                    <a:pt x="579934" y="445721"/>
                  </a:cubicBezTo>
                  <a:cubicBezTo>
                    <a:pt x="579934" y="407912"/>
                    <a:pt x="559357" y="370104"/>
                    <a:pt x="518203" y="333555"/>
                  </a:cubicBezTo>
                  <a:lnTo>
                    <a:pt x="146138" y="0"/>
                  </a:lnTo>
                  <a:lnTo>
                    <a:pt x="8399" y="10502"/>
                  </a:lnTo>
                  <a:lnTo>
                    <a:pt x="378364" y="341957"/>
                  </a:lnTo>
                  <a:cubicBezTo>
                    <a:pt x="416158" y="375565"/>
                    <a:pt x="435056" y="410433"/>
                    <a:pt x="435056" y="445721"/>
                  </a:cubicBezTo>
                  <a:cubicBezTo>
                    <a:pt x="435056" y="481009"/>
                    <a:pt x="416158" y="515877"/>
                    <a:pt x="378364" y="549484"/>
                  </a:cubicBezTo>
                  <a:lnTo>
                    <a:pt x="125981" y="775495"/>
                  </a:lnTo>
                  <a:cubicBezTo>
                    <a:pt x="84827" y="812884"/>
                    <a:pt x="64250" y="850692"/>
                    <a:pt x="64250" y="888501"/>
                  </a:cubicBezTo>
                  <a:cubicBezTo>
                    <a:pt x="64250" y="926309"/>
                    <a:pt x="84827" y="964118"/>
                    <a:pt x="125981" y="1000666"/>
                  </a:cubicBezTo>
                  <a:lnTo>
                    <a:pt x="378364" y="1226677"/>
                  </a:lnTo>
                  <a:cubicBezTo>
                    <a:pt x="416158" y="1260285"/>
                    <a:pt x="435056" y="1295153"/>
                    <a:pt x="435056" y="1330441"/>
                  </a:cubicBezTo>
                  <a:cubicBezTo>
                    <a:pt x="435056" y="1365729"/>
                    <a:pt x="416158" y="1400596"/>
                    <a:pt x="378364" y="1434204"/>
                  </a:cubicBezTo>
                  <a:lnTo>
                    <a:pt x="125981" y="1660215"/>
                  </a:lnTo>
                  <a:cubicBezTo>
                    <a:pt x="85247" y="1696763"/>
                    <a:pt x="64250" y="1734572"/>
                    <a:pt x="64250" y="1772380"/>
                  </a:cubicBezTo>
                  <a:cubicBezTo>
                    <a:pt x="64250" y="1810189"/>
                    <a:pt x="84827" y="1847998"/>
                    <a:pt x="125981" y="1884546"/>
                  </a:cubicBezTo>
                  <a:lnTo>
                    <a:pt x="377944" y="2110557"/>
                  </a:lnTo>
                  <a:cubicBezTo>
                    <a:pt x="415738" y="2144164"/>
                    <a:pt x="434635" y="2179032"/>
                    <a:pt x="434635" y="2214320"/>
                  </a:cubicBezTo>
                  <a:cubicBezTo>
                    <a:pt x="434635" y="2249608"/>
                    <a:pt x="415738" y="2284476"/>
                    <a:pt x="377944" y="2318084"/>
                  </a:cubicBezTo>
                  <a:lnTo>
                    <a:pt x="125561" y="2543675"/>
                  </a:lnTo>
                  <a:cubicBezTo>
                    <a:pt x="84827" y="2580223"/>
                    <a:pt x="63831" y="2618031"/>
                    <a:pt x="63831" y="2655840"/>
                  </a:cubicBezTo>
                  <a:cubicBezTo>
                    <a:pt x="63831" y="2693649"/>
                    <a:pt x="84408" y="2731457"/>
                    <a:pt x="125561" y="2768005"/>
                  </a:cubicBezTo>
                  <a:lnTo>
                    <a:pt x="377944" y="2994016"/>
                  </a:lnTo>
                  <a:cubicBezTo>
                    <a:pt x="415738" y="3027624"/>
                    <a:pt x="434635" y="3062492"/>
                    <a:pt x="434635" y="3097780"/>
                  </a:cubicBezTo>
                  <a:cubicBezTo>
                    <a:pt x="434635" y="3133068"/>
                    <a:pt x="415738" y="3167936"/>
                    <a:pt x="377944" y="3201543"/>
                  </a:cubicBezTo>
                  <a:lnTo>
                    <a:pt x="125561" y="3427554"/>
                  </a:lnTo>
                  <a:cubicBezTo>
                    <a:pt x="84827" y="3463682"/>
                    <a:pt x="64250" y="3501491"/>
                    <a:pt x="64250" y="3539299"/>
                  </a:cubicBezTo>
                  <a:cubicBezTo>
                    <a:pt x="64250" y="3577108"/>
                    <a:pt x="84827" y="3614917"/>
                    <a:pt x="125981" y="3651465"/>
                  </a:cubicBezTo>
                  <a:lnTo>
                    <a:pt x="378364" y="3877476"/>
                  </a:lnTo>
                  <a:cubicBezTo>
                    <a:pt x="416158" y="3911083"/>
                    <a:pt x="435056" y="3945952"/>
                    <a:pt x="435056" y="3981239"/>
                  </a:cubicBezTo>
                  <a:cubicBezTo>
                    <a:pt x="435056" y="4016527"/>
                    <a:pt x="416158" y="4051395"/>
                    <a:pt x="378364" y="4085003"/>
                  </a:cubicBezTo>
                  <a:lnTo>
                    <a:pt x="797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38" name="Google Shape;1838;p31"/>
            <p:cNvSpPr/>
            <p:nvPr/>
          </p:nvSpPr>
          <p:spPr>
            <a:xfrm>
              <a:off x="3480022" y="1190986"/>
              <a:ext cx="582453" cy="4429060"/>
            </a:xfrm>
            <a:custGeom>
              <a:rect b="b" l="l" r="r" t="t"/>
              <a:pathLst>
                <a:path extrusionOk="0" h="4429060" w="582453">
                  <a:moveTo>
                    <a:pt x="146558" y="4429061"/>
                  </a:moveTo>
                  <a:lnTo>
                    <a:pt x="145718" y="4429061"/>
                  </a:lnTo>
                  <a:lnTo>
                    <a:pt x="0" y="4418138"/>
                  </a:lnTo>
                  <a:lnTo>
                    <a:pt x="375424" y="4082062"/>
                  </a:lnTo>
                  <a:cubicBezTo>
                    <a:pt x="412379" y="4048875"/>
                    <a:pt x="431276" y="4014847"/>
                    <a:pt x="431276" y="3980819"/>
                  </a:cubicBezTo>
                  <a:cubicBezTo>
                    <a:pt x="431276" y="3946791"/>
                    <a:pt x="412379" y="3912344"/>
                    <a:pt x="375424" y="3879576"/>
                  </a:cubicBezTo>
                  <a:lnTo>
                    <a:pt x="123042" y="3653565"/>
                  </a:lnTo>
                  <a:cubicBezTo>
                    <a:pt x="81468" y="3616177"/>
                    <a:pt x="60471" y="3577948"/>
                    <a:pt x="60471" y="3539300"/>
                  </a:cubicBezTo>
                  <a:cubicBezTo>
                    <a:pt x="60471" y="3500651"/>
                    <a:pt x="81468" y="3462002"/>
                    <a:pt x="123042" y="3425034"/>
                  </a:cubicBezTo>
                  <a:lnTo>
                    <a:pt x="375424" y="3199023"/>
                  </a:lnTo>
                  <a:cubicBezTo>
                    <a:pt x="412379" y="3165835"/>
                    <a:pt x="431276" y="3131808"/>
                    <a:pt x="431276" y="3097780"/>
                  </a:cubicBezTo>
                  <a:cubicBezTo>
                    <a:pt x="431276" y="3063752"/>
                    <a:pt x="412379" y="3029304"/>
                    <a:pt x="375424" y="2996537"/>
                  </a:cubicBezTo>
                  <a:lnTo>
                    <a:pt x="123042" y="2770526"/>
                  </a:lnTo>
                  <a:cubicBezTo>
                    <a:pt x="81468" y="2733137"/>
                    <a:pt x="60471" y="2694909"/>
                    <a:pt x="60471" y="2656260"/>
                  </a:cubicBezTo>
                  <a:cubicBezTo>
                    <a:pt x="60471" y="2617611"/>
                    <a:pt x="81468" y="2578963"/>
                    <a:pt x="123042" y="2541994"/>
                  </a:cubicBezTo>
                  <a:lnTo>
                    <a:pt x="375424" y="2315983"/>
                  </a:lnTo>
                  <a:cubicBezTo>
                    <a:pt x="412379" y="2282796"/>
                    <a:pt x="431276" y="2248768"/>
                    <a:pt x="431276" y="2214740"/>
                  </a:cubicBezTo>
                  <a:cubicBezTo>
                    <a:pt x="431276" y="2180713"/>
                    <a:pt x="412379" y="2146265"/>
                    <a:pt x="375424" y="2113497"/>
                  </a:cubicBezTo>
                  <a:lnTo>
                    <a:pt x="123461" y="1887486"/>
                  </a:lnTo>
                  <a:cubicBezTo>
                    <a:pt x="81888" y="1850098"/>
                    <a:pt x="60891" y="1811869"/>
                    <a:pt x="60891" y="1773221"/>
                  </a:cubicBezTo>
                  <a:cubicBezTo>
                    <a:pt x="60891" y="1734572"/>
                    <a:pt x="81888" y="1695923"/>
                    <a:pt x="123461" y="1658955"/>
                  </a:cubicBezTo>
                  <a:lnTo>
                    <a:pt x="375844" y="1432944"/>
                  </a:lnTo>
                  <a:cubicBezTo>
                    <a:pt x="412799" y="1399756"/>
                    <a:pt x="431696" y="1365728"/>
                    <a:pt x="431696" y="1331701"/>
                  </a:cubicBezTo>
                  <a:cubicBezTo>
                    <a:pt x="431696" y="1297673"/>
                    <a:pt x="412799" y="1263225"/>
                    <a:pt x="375844" y="1230458"/>
                  </a:cubicBezTo>
                  <a:lnTo>
                    <a:pt x="123461" y="1004447"/>
                  </a:lnTo>
                  <a:cubicBezTo>
                    <a:pt x="81888" y="967058"/>
                    <a:pt x="60891" y="928830"/>
                    <a:pt x="60891" y="890181"/>
                  </a:cubicBezTo>
                  <a:cubicBezTo>
                    <a:pt x="60891" y="851532"/>
                    <a:pt x="81888" y="812884"/>
                    <a:pt x="123461" y="775915"/>
                  </a:cubicBezTo>
                  <a:lnTo>
                    <a:pt x="375844" y="549904"/>
                  </a:lnTo>
                  <a:cubicBezTo>
                    <a:pt x="412799" y="516717"/>
                    <a:pt x="431696" y="482689"/>
                    <a:pt x="431696" y="448661"/>
                  </a:cubicBezTo>
                  <a:cubicBezTo>
                    <a:pt x="431696" y="414634"/>
                    <a:pt x="412799" y="380186"/>
                    <a:pt x="375844" y="347418"/>
                  </a:cubicBezTo>
                  <a:lnTo>
                    <a:pt x="420" y="11343"/>
                  </a:lnTo>
                  <a:lnTo>
                    <a:pt x="146558" y="420"/>
                  </a:lnTo>
                  <a:lnTo>
                    <a:pt x="146978" y="840"/>
                  </a:lnTo>
                  <a:lnTo>
                    <a:pt x="519883" y="334816"/>
                  </a:lnTo>
                  <a:cubicBezTo>
                    <a:pt x="561457" y="372204"/>
                    <a:pt x="582454" y="410433"/>
                    <a:pt x="582454" y="449081"/>
                  </a:cubicBezTo>
                  <a:cubicBezTo>
                    <a:pt x="582454" y="487730"/>
                    <a:pt x="561457" y="526379"/>
                    <a:pt x="519883" y="563347"/>
                  </a:cubicBezTo>
                  <a:lnTo>
                    <a:pt x="267500" y="789358"/>
                  </a:lnTo>
                  <a:cubicBezTo>
                    <a:pt x="230546" y="822546"/>
                    <a:pt x="211648" y="856574"/>
                    <a:pt x="211648" y="890601"/>
                  </a:cubicBezTo>
                  <a:cubicBezTo>
                    <a:pt x="211648" y="924629"/>
                    <a:pt x="230546" y="959077"/>
                    <a:pt x="267500" y="991844"/>
                  </a:cubicBezTo>
                  <a:lnTo>
                    <a:pt x="519883" y="1217855"/>
                  </a:lnTo>
                  <a:cubicBezTo>
                    <a:pt x="561457" y="1255244"/>
                    <a:pt x="582454" y="1293472"/>
                    <a:pt x="582454" y="1332121"/>
                  </a:cubicBezTo>
                  <a:cubicBezTo>
                    <a:pt x="582454" y="1370770"/>
                    <a:pt x="561457" y="1409418"/>
                    <a:pt x="519883" y="1446807"/>
                  </a:cubicBezTo>
                  <a:lnTo>
                    <a:pt x="267500" y="1672818"/>
                  </a:lnTo>
                  <a:cubicBezTo>
                    <a:pt x="230546" y="1706005"/>
                    <a:pt x="211648" y="1740033"/>
                    <a:pt x="211648" y="1774061"/>
                  </a:cubicBezTo>
                  <a:cubicBezTo>
                    <a:pt x="211648" y="1808088"/>
                    <a:pt x="230546" y="1842536"/>
                    <a:pt x="267500" y="1875304"/>
                  </a:cubicBezTo>
                  <a:lnTo>
                    <a:pt x="519463" y="2101315"/>
                  </a:lnTo>
                  <a:cubicBezTo>
                    <a:pt x="561037" y="2138703"/>
                    <a:pt x="582033" y="2176932"/>
                    <a:pt x="582033" y="2215580"/>
                  </a:cubicBezTo>
                  <a:cubicBezTo>
                    <a:pt x="582033" y="2254229"/>
                    <a:pt x="561037" y="2292878"/>
                    <a:pt x="519463" y="2330267"/>
                  </a:cubicBezTo>
                  <a:lnTo>
                    <a:pt x="267080" y="2556278"/>
                  </a:lnTo>
                  <a:cubicBezTo>
                    <a:pt x="230126" y="2589465"/>
                    <a:pt x="211229" y="2623493"/>
                    <a:pt x="211229" y="2657520"/>
                  </a:cubicBezTo>
                  <a:cubicBezTo>
                    <a:pt x="211229" y="2691548"/>
                    <a:pt x="230126" y="2725996"/>
                    <a:pt x="267080" y="2758763"/>
                  </a:cubicBezTo>
                  <a:lnTo>
                    <a:pt x="519463" y="2984774"/>
                  </a:lnTo>
                  <a:cubicBezTo>
                    <a:pt x="561037" y="3022163"/>
                    <a:pt x="582033" y="3060391"/>
                    <a:pt x="582033" y="3099040"/>
                  </a:cubicBezTo>
                  <a:cubicBezTo>
                    <a:pt x="582033" y="3137689"/>
                    <a:pt x="561037" y="3176337"/>
                    <a:pt x="519463" y="3213306"/>
                  </a:cubicBezTo>
                  <a:lnTo>
                    <a:pt x="267080" y="3439317"/>
                  </a:lnTo>
                  <a:cubicBezTo>
                    <a:pt x="230126" y="3472504"/>
                    <a:pt x="211229" y="3506532"/>
                    <a:pt x="211229" y="3540560"/>
                  </a:cubicBezTo>
                  <a:cubicBezTo>
                    <a:pt x="211229" y="3574587"/>
                    <a:pt x="230126" y="3609035"/>
                    <a:pt x="267080" y="3641803"/>
                  </a:cubicBezTo>
                  <a:lnTo>
                    <a:pt x="519463" y="3867814"/>
                  </a:lnTo>
                  <a:cubicBezTo>
                    <a:pt x="561037" y="3905202"/>
                    <a:pt x="582033" y="3943431"/>
                    <a:pt x="582033" y="3982079"/>
                  </a:cubicBezTo>
                  <a:cubicBezTo>
                    <a:pt x="582033" y="4020728"/>
                    <a:pt x="561037" y="4059377"/>
                    <a:pt x="519463" y="4096346"/>
                  </a:cubicBezTo>
                  <a:lnTo>
                    <a:pt x="146558" y="4429061"/>
                  </a:lnTo>
                  <a:close/>
                  <a:moveTo>
                    <a:pt x="7559" y="4415618"/>
                  </a:moveTo>
                  <a:lnTo>
                    <a:pt x="145298" y="4426120"/>
                  </a:lnTo>
                  <a:lnTo>
                    <a:pt x="517363" y="4092565"/>
                  </a:lnTo>
                  <a:cubicBezTo>
                    <a:pt x="558097" y="4056016"/>
                    <a:pt x="579094" y="4018207"/>
                    <a:pt x="579094" y="3980399"/>
                  </a:cubicBezTo>
                  <a:cubicBezTo>
                    <a:pt x="579094" y="3942590"/>
                    <a:pt x="558517" y="3904782"/>
                    <a:pt x="517363" y="3868234"/>
                  </a:cubicBezTo>
                  <a:lnTo>
                    <a:pt x="265820" y="3642223"/>
                  </a:lnTo>
                  <a:cubicBezTo>
                    <a:pt x="228026" y="3608615"/>
                    <a:pt x="209129" y="3573747"/>
                    <a:pt x="209129" y="3538459"/>
                  </a:cubicBezTo>
                  <a:cubicBezTo>
                    <a:pt x="209129" y="3503171"/>
                    <a:pt x="228026" y="3468303"/>
                    <a:pt x="265820" y="3434696"/>
                  </a:cubicBezTo>
                  <a:lnTo>
                    <a:pt x="518203" y="3208685"/>
                  </a:lnTo>
                  <a:cubicBezTo>
                    <a:pt x="558937" y="3172137"/>
                    <a:pt x="579934" y="3134328"/>
                    <a:pt x="579934" y="3096519"/>
                  </a:cubicBezTo>
                  <a:cubicBezTo>
                    <a:pt x="579934" y="3058711"/>
                    <a:pt x="559357" y="3020902"/>
                    <a:pt x="518203" y="2984354"/>
                  </a:cubicBezTo>
                  <a:lnTo>
                    <a:pt x="265820" y="2758763"/>
                  </a:lnTo>
                  <a:cubicBezTo>
                    <a:pt x="228026" y="2725156"/>
                    <a:pt x="209129" y="2690288"/>
                    <a:pt x="209129" y="2655000"/>
                  </a:cubicBezTo>
                  <a:cubicBezTo>
                    <a:pt x="209129" y="2619712"/>
                    <a:pt x="228026" y="2584844"/>
                    <a:pt x="265820" y="2551236"/>
                  </a:cubicBezTo>
                  <a:lnTo>
                    <a:pt x="518203" y="2325225"/>
                  </a:lnTo>
                  <a:cubicBezTo>
                    <a:pt x="558937" y="2288677"/>
                    <a:pt x="579934" y="2250869"/>
                    <a:pt x="579934" y="2213060"/>
                  </a:cubicBezTo>
                  <a:cubicBezTo>
                    <a:pt x="579934" y="2175251"/>
                    <a:pt x="559357" y="2137443"/>
                    <a:pt x="518203" y="2100895"/>
                  </a:cubicBezTo>
                  <a:lnTo>
                    <a:pt x="265820" y="1874884"/>
                  </a:lnTo>
                  <a:cubicBezTo>
                    <a:pt x="228026" y="1841276"/>
                    <a:pt x="209129" y="1806408"/>
                    <a:pt x="209129" y="1771120"/>
                  </a:cubicBezTo>
                  <a:cubicBezTo>
                    <a:pt x="209129" y="1735832"/>
                    <a:pt x="228026" y="1700964"/>
                    <a:pt x="265820" y="1667357"/>
                  </a:cubicBezTo>
                  <a:lnTo>
                    <a:pt x="518203" y="1441346"/>
                  </a:lnTo>
                  <a:cubicBezTo>
                    <a:pt x="558937" y="1404797"/>
                    <a:pt x="579934" y="1366989"/>
                    <a:pt x="579934" y="1329180"/>
                  </a:cubicBezTo>
                  <a:cubicBezTo>
                    <a:pt x="579934" y="1291372"/>
                    <a:pt x="559357" y="1253563"/>
                    <a:pt x="518203" y="1217015"/>
                  </a:cubicBezTo>
                  <a:lnTo>
                    <a:pt x="265820" y="991424"/>
                  </a:lnTo>
                  <a:cubicBezTo>
                    <a:pt x="228026" y="957816"/>
                    <a:pt x="209129" y="922948"/>
                    <a:pt x="209129" y="887661"/>
                  </a:cubicBezTo>
                  <a:cubicBezTo>
                    <a:pt x="209129" y="852373"/>
                    <a:pt x="228026" y="817505"/>
                    <a:pt x="265820" y="783897"/>
                  </a:cubicBezTo>
                  <a:lnTo>
                    <a:pt x="518203" y="557886"/>
                  </a:lnTo>
                  <a:cubicBezTo>
                    <a:pt x="558937" y="521338"/>
                    <a:pt x="579934" y="483529"/>
                    <a:pt x="579934" y="445721"/>
                  </a:cubicBezTo>
                  <a:cubicBezTo>
                    <a:pt x="579934" y="407912"/>
                    <a:pt x="559357" y="370104"/>
                    <a:pt x="518203" y="333555"/>
                  </a:cubicBezTo>
                  <a:lnTo>
                    <a:pt x="146138" y="0"/>
                  </a:lnTo>
                  <a:lnTo>
                    <a:pt x="8399" y="10502"/>
                  </a:lnTo>
                  <a:lnTo>
                    <a:pt x="378364" y="341957"/>
                  </a:lnTo>
                  <a:cubicBezTo>
                    <a:pt x="416158" y="375565"/>
                    <a:pt x="435055" y="410433"/>
                    <a:pt x="435055" y="445721"/>
                  </a:cubicBezTo>
                  <a:cubicBezTo>
                    <a:pt x="435055" y="481009"/>
                    <a:pt x="416158" y="515877"/>
                    <a:pt x="378364" y="549484"/>
                  </a:cubicBezTo>
                  <a:lnTo>
                    <a:pt x="125981" y="775495"/>
                  </a:lnTo>
                  <a:cubicBezTo>
                    <a:pt x="84827" y="812043"/>
                    <a:pt x="64250" y="849852"/>
                    <a:pt x="64250" y="887661"/>
                  </a:cubicBezTo>
                  <a:cubicBezTo>
                    <a:pt x="64250" y="925469"/>
                    <a:pt x="84827" y="963278"/>
                    <a:pt x="125981" y="999826"/>
                  </a:cubicBezTo>
                  <a:lnTo>
                    <a:pt x="378364" y="1225837"/>
                  </a:lnTo>
                  <a:cubicBezTo>
                    <a:pt x="416158" y="1259445"/>
                    <a:pt x="435055" y="1294312"/>
                    <a:pt x="435055" y="1329600"/>
                  </a:cubicBezTo>
                  <a:cubicBezTo>
                    <a:pt x="435055" y="1364888"/>
                    <a:pt x="416158" y="1399756"/>
                    <a:pt x="378364" y="1433364"/>
                  </a:cubicBezTo>
                  <a:lnTo>
                    <a:pt x="125981" y="1659375"/>
                  </a:lnTo>
                  <a:cubicBezTo>
                    <a:pt x="85247" y="1695923"/>
                    <a:pt x="64250" y="1733732"/>
                    <a:pt x="64250" y="1771540"/>
                  </a:cubicBezTo>
                  <a:cubicBezTo>
                    <a:pt x="64250" y="1809349"/>
                    <a:pt x="84827" y="1847157"/>
                    <a:pt x="125981" y="1883705"/>
                  </a:cubicBezTo>
                  <a:lnTo>
                    <a:pt x="377944" y="2109717"/>
                  </a:lnTo>
                  <a:cubicBezTo>
                    <a:pt x="415738" y="2143324"/>
                    <a:pt x="434635" y="2178192"/>
                    <a:pt x="434635" y="2213480"/>
                  </a:cubicBezTo>
                  <a:cubicBezTo>
                    <a:pt x="434635" y="2248768"/>
                    <a:pt x="415738" y="2283636"/>
                    <a:pt x="377944" y="2317243"/>
                  </a:cubicBezTo>
                  <a:lnTo>
                    <a:pt x="125561" y="2542834"/>
                  </a:lnTo>
                  <a:cubicBezTo>
                    <a:pt x="84827" y="2579383"/>
                    <a:pt x="63831" y="2617191"/>
                    <a:pt x="63831" y="2655000"/>
                  </a:cubicBezTo>
                  <a:cubicBezTo>
                    <a:pt x="63831" y="2692808"/>
                    <a:pt x="84407" y="2730617"/>
                    <a:pt x="125561" y="2767165"/>
                  </a:cubicBezTo>
                  <a:lnTo>
                    <a:pt x="377944" y="2993176"/>
                  </a:lnTo>
                  <a:cubicBezTo>
                    <a:pt x="415738" y="3026784"/>
                    <a:pt x="434635" y="3061652"/>
                    <a:pt x="434635" y="3096940"/>
                  </a:cubicBezTo>
                  <a:cubicBezTo>
                    <a:pt x="434635" y="3132228"/>
                    <a:pt x="415738" y="3167095"/>
                    <a:pt x="377944" y="3200703"/>
                  </a:cubicBezTo>
                  <a:lnTo>
                    <a:pt x="125561" y="3426714"/>
                  </a:lnTo>
                  <a:cubicBezTo>
                    <a:pt x="84827" y="3462842"/>
                    <a:pt x="64250" y="3500651"/>
                    <a:pt x="64250" y="3538459"/>
                  </a:cubicBezTo>
                  <a:cubicBezTo>
                    <a:pt x="64250" y="3576268"/>
                    <a:pt x="84827" y="3614076"/>
                    <a:pt x="125981" y="3650625"/>
                  </a:cubicBezTo>
                  <a:lnTo>
                    <a:pt x="378364" y="3876636"/>
                  </a:lnTo>
                  <a:cubicBezTo>
                    <a:pt x="416158" y="3910243"/>
                    <a:pt x="435055" y="3945111"/>
                    <a:pt x="435055" y="3980399"/>
                  </a:cubicBezTo>
                  <a:cubicBezTo>
                    <a:pt x="435055" y="4015687"/>
                    <a:pt x="416158" y="4050555"/>
                    <a:pt x="378364" y="4084163"/>
                  </a:cubicBezTo>
                  <a:lnTo>
                    <a:pt x="7559" y="441561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39" name="Google Shape;1839;p31"/>
            <p:cNvSpPr/>
            <p:nvPr/>
          </p:nvSpPr>
          <p:spPr>
            <a:xfrm>
              <a:off x="3967150" y="1189305"/>
              <a:ext cx="582033" cy="4430740"/>
            </a:xfrm>
            <a:custGeom>
              <a:rect b="b" l="l" r="r" t="t"/>
              <a:pathLst>
                <a:path extrusionOk="0" h="4430740" w="582033">
                  <a:moveTo>
                    <a:pt x="146138" y="4430741"/>
                  </a:moveTo>
                  <a:lnTo>
                    <a:pt x="0" y="4419819"/>
                  </a:lnTo>
                  <a:lnTo>
                    <a:pt x="375424" y="4083743"/>
                  </a:lnTo>
                  <a:cubicBezTo>
                    <a:pt x="412379" y="4050555"/>
                    <a:pt x="431276" y="4016527"/>
                    <a:pt x="431276" y="3982500"/>
                  </a:cubicBezTo>
                  <a:cubicBezTo>
                    <a:pt x="431276" y="3948472"/>
                    <a:pt x="412379" y="3914024"/>
                    <a:pt x="375424" y="3881257"/>
                  </a:cubicBezTo>
                  <a:lnTo>
                    <a:pt x="123042" y="3654826"/>
                  </a:lnTo>
                  <a:cubicBezTo>
                    <a:pt x="81468" y="3617437"/>
                    <a:pt x="60471" y="3579208"/>
                    <a:pt x="60471" y="3540560"/>
                  </a:cubicBezTo>
                  <a:cubicBezTo>
                    <a:pt x="60471" y="3501911"/>
                    <a:pt x="81468" y="3463262"/>
                    <a:pt x="123042" y="3426294"/>
                  </a:cubicBezTo>
                  <a:lnTo>
                    <a:pt x="375424" y="3200283"/>
                  </a:lnTo>
                  <a:cubicBezTo>
                    <a:pt x="412379" y="3167095"/>
                    <a:pt x="431276" y="3133068"/>
                    <a:pt x="431276" y="3099040"/>
                  </a:cubicBezTo>
                  <a:cubicBezTo>
                    <a:pt x="431276" y="3065012"/>
                    <a:pt x="412379" y="3030565"/>
                    <a:pt x="375424" y="2997797"/>
                  </a:cubicBezTo>
                  <a:lnTo>
                    <a:pt x="123042" y="2770946"/>
                  </a:lnTo>
                  <a:cubicBezTo>
                    <a:pt x="81468" y="2733557"/>
                    <a:pt x="60471" y="2695329"/>
                    <a:pt x="60471" y="2656680"/>
                  </a:cubicBezTo>
                  <a:cubicBezTo>
                    <a:pt x="60471" y="2618031"/>
                    <a:pt x="81468" y="2579383"/>
                    <a:pt x="123042" y="2542414"/>
                  </a:cubicBezTo>
                  <a:lnTo>
                    <a:pt x="375424" y="2316403"/>
                  </a:lnTo>
                  <a:cubicBezTo>
                    <a:pt x="412379" y="2283216"/>
                    <a:pt x="431276" y="2249188"/>
                    <a:pt x="431276" y="2215160"/>
                  </a:cubicBezTo>
                  <a:cubicBezTo>
                    <a:pt x="431276" y="2181133"/>
                    <a:pt x="412379" y="2146685"/>
                    <a:pt x="375424" y="2113918"/>
                  </a:cubicBezTo>
                  <a:lnTo>
                    <a:pt x="123461" y="1887906"/>
                  </a:lnTo>
                  <a:cubicBezTo>
                    <a:pt x="81888" y="1850518"/>
                    <a:pt x="60891" y="1812289"/>
                    <a:pt x="60891" y="1773641"/>
                  </a:cubicBezTo>
                  <a:cubicBezTo>
                    <a:pt x="60891" y="1734992"/>
                    <a:pt x="81888" y="1696343"/>
                    <a:pt x="123461" y="1659375"/>
                  </a:cubicBezTo>
                  <a:lnTo>
                    <a:pt x="375844" y="1433364"/>
                  </a:lnTo>
                  <a:cubicBezTo>
                    <a:pt x="412799" y="1400176"/>
                    <a:pt x="431696" y="1366149"/>
                    <a:pt x="431696" y="1332121"/>
                  </a:cubicBezTo>
                  <a:cubicBezTo>
                    <a:pt x="431696" y="1298093"/>
                    <a:pt x="412799" y="1263645"/>
                    <a:pt x="375844" y="1230878"/>
                  </a:cubicBezTo>
                  <a:lnTo>
                    <a:pt x="123042" y="1004027"/>
                  </a:lnTo>
                  <a:cubicBezTo>
                    <a:pt x="81468" y="966638"/>
                    <a:pt x="60471" y="928410"/>
                    <a:pt x="60471" y="889761"/>
                  </a:cubicBezTo>
                  <a:cubicBezTo>
                    <a:pt x="60471" y="851112"/>
                    <a:pt x="81468" y="812464"/>
                    <a:pt x="123042" y="775495"/>
                  </a:cubicBezTo>
                  <a:lnTo>
                    <a:pt x="375424" y="549484"/>
                  </a:lnTo>
                  <a:cubicBezTo>
                    <a:pt x="412379" y="516297"/>
                    <a:pt x="431276" y="482269"/>
                    <a:pt x="431276" y="448241"/>
                  </a:cubicBezTo>
                  <a:cubicBezTo>
                    <a:pt x="431276" y="414214"/>
                    <a:pt x="412379" y="379766"/>
                    <a:pt x="375424" y="346998"/>
                  </a:cubicBezTo>
                  <a:lnTo>
                    <a:pt x="0" y="10922"/>
                  </a:lnTo>
                  <a:lnTo>
                    <a:pt x="146138" y="0"/>
                  </a:lnTo>
                  <a:lnTo>
                    <a:pt x="146558" y="420"/>
                  </a:lnTo>
                  <a:lnTo>
                    <a:pt x="519463" y="334396"/>
                  </a:lnTo>
                  <a:cubicBezTo>
                    <a:pt x="561037" y="371784"/>
                    <a:pt x="582034" y="410013"/>
                    <a:pt x="582034" y="448661"/>
                  </a:cubicBezTo>
                  <a:cubicBezTo>
                    <a:pt x="582034" y="487310"/>
                    <a:pt x="561037" y="525959"/>
                    <a:pt x="519463" y="562927"/>
                  </a:cubicBezTo>
                  <a:lnTo>
                    <a:pt x="267080" y="788938"/>
                  </a:lnTo>
                  <a:cubicBezTo>
                    <a:pt x="230126" y="822126"/>
                    <a:pt x="211229" y="856153"/>
                    <a:pt x="211229" y="890181"/>
                  </a:cubicBezTo>
                  <a:cubicBezTo>
                    <a:pt x="211229" y="924209"/>
                    <a:pt x="230126" y="958657"/>
                    <a:pt x="267080" y="991424"/>
                  </a:cubicBezTo>
                  <a:lnTo>
                    <a:pt x="519463" y="1217435"/>
                  </a:lnTo>
                  <a:cubicBezTo>
                    <a:pt x="561037" y="1254823"/>
                    <a:pt x="582034" y="1293052"/>
                    <a:pt x="582034" y="1331701"/>
                  </a:cubicBezTo>
                  <a:cubicBezTo>
                    <a:pt x="582034" y="1370350"/>
                    <a:pt x="561037" y="1408998"/>
                    <a:pt x="519463" y="1446387"/>
                  </a:cubicBezTo>
                  <a:lnTo>
                    <a:pt x="267080" y="1672398"/>
                  </a:lnTo>
                  <a:cubicBezTo>
                    <a:pt x="230126" y="1705585"/>
                    <a:pt x="211229" y="1739613"/>
                    <a:pt x="211229" y="1773641"/>
                  </a:cubicBezTo>
                  <a:cubicBezTo>
                    <a:pt x="211229" y="1807668"/>
                    <a:pt x="230126" y="1842116"/>
                    <a:pt x="267080" y="1874883"/>
                  </a:cubicBezTo>
                  <a:lnTo>
                    <a:pt x="519043" y="2100895"/>
                  </a:lnTo>
                  <a:cubicBezTo>
                    <a:pt x="560616" y="2138283"/>
                    <a:pt x="581613" y="2176512"/>
                    <a:pt x="581613" y="2215160"/>
                  </a:cubicBezTo>
                  <a:cubicBezTo>
                    <a:pt x="581613" y="2253809"/>
                    <a:pt x="560616" y="2292458"/>
                    <a:pt x="519043" y="2329846"/>
                  </a:cubicBezTo>
                  <a:lnTo>
                    <a:pt x="266660" y="2555857"/>
                  </a:lnTo>
                  <a:cubicBezTo>
                    <a:pt x="229706" y="2589045"/>
                    <a:pt x="210809" y="2623073"/>
                    <a:pt x="210809" y="2657100"/>
                  </a:cubicBezTo>
                  <a:cubicBezTo>
                    <a:pt x="210809" y="2691128"/>
                    <a:pt x="229706" y="2725576"/>
                    <a:pt x="266660" y="2758343"/>
                  </a:cubicBezTo>
                  <a:lnTo>
                    <a:pt x="519043" y="2984354"/>
                  </a:lnTo>
                  <a:cubicBezTo>
                    <a:pt x="560616" y="3021742"/>
                    <a:pt x="581613" y="3059971"/>
                    <a:pt x="581613" y="3098620"/>
                  </a:cubicBezTo>
                  <a:cubicBezTo>
                    <a:pt x="581613" y="3137269"/>
                    <a:pt x="560616" y="3175917"/>
                    <a:pt x="519043" y="3212886"/>
                  </a:cubicBezTo>
                  <a:lnTo>
                    <a:pt x="266660" y="3438897"/>
                  </a:lnTo>
                  <a:cubicBezTo>
                    <a:pt x="229706" y="3472084"/>
                    <a:pt x="210809" y="3506112"/>
                    <a:pt x="210809" y="3540140"/>
                  </a:cubicBezTo>
                  <a:cubicBezTo>
                    <a:pt x="210809" y="3574167"/>
                    <a:pt x="229706" y="3608615"/>
                    <a:pt x="266660" y="3641382"/>
                  </a:cubicBezTo>
                  <a:lnTo>
                    <a:pt x="519043" y="3867394"/>
                  </a:lnTo>
                  <a:cubicBezTo>
                    <a:pt x="560616" y="3904782"/>
                    <a:pt x="581613" y="3943011"/>
                    <a:pt x="581613" y="3981659"/>
                  </a:cubicBezTo>
                  <a:cubicBezTo>
                    <a:pt x="581613" y="4020308"/>
                    <a:pt x="560616" y="4058957"/>
                    <a:pt x="519043" y="4095925"/>
                  </a:cubicBezTo>
                  <a:lnTo>
                    <a:pt x="146138" y="4430741"/>
                  </a:lnTo>
                  <a:close/>
                  <a:moveTo>
                    <a:pt x="7139" y="4417298"/>
                  </a:moveTo>
                  <a:lnTo>
                    <a:pt x="144878" y="4427800"/>
                  </a:lnTo>
                  <a:lnTo>
                    <a:pt x="516943" y="4094245"/>
                  </a:lnTo>
                  <a:cubicBezTo>
                    <a:pt x="557677" y="4057696"/>
                    <a:pt x="578674" y="4019888"/>
                    <a:pt x="578674" y="3982079"/>
                  </a:cubicBezTo>
                  <a:cubicBezTo>
                    <a:pt x="578674" y="3944271"/>
                    <a:pt x="558097" y="3906462"/>
                    <a:pt x="516943" y="3869914"/>
                  </a:cubicBezTo>
                  <a:lnTo>
                    <a:pt x="264561" y="3643903"/>
                  </a:lnTo>
                  <a:cubicBezTo>
                    <a:pt x="226766" y="3610296"/>
                    <a:pt x="207869" y="3575428"/>
                    <a:pt x="207869" y="3540140"/>
                  </a:cubicBezTo>
                  <a:cubicBezTo>
                    <a:pt x="207869" y="3504852"/>
                    <a:pt x="226766" y="3469984"/>
                    <a:pt x="264561" y="3436376"/>
                  </a:cubicBezTo>
                  <a:lnTo>
                    <a:pt x="516943" y="3210365"/>
                  </a:lnTo>
                  <a:cubicBezTo>
                    <a:pt x="557677" y="3173817"/>
                    <a:pt x="578674" y="3136008"/>
                    <a:pt x="578674" y="3098200"/>
                  </a:cubicBezTo>
                  <a:cubicBezTo>
                    <a:pt x="578674" y="3060391"/>
                    <a:pt x="558097" y="3022583"/>
                    <a:pt x="516943" y="2986034"/>
                  </a:cubicBezTo>
                  <a:lnTo>
                    <a:pt x="264561" y="2760023"/>
                  </a:lnTo>
                  <a:cubicBezTo>
                    <a:pt x="226766" y="2726416"/>
                    <a:pt x="207869" y="2691548"/>
                    <a:pt x="207869" y="2656260"/>
                  </a:cubicBezTo>
                  <a:cubicBezTo>
                    <a:pt x="207869" y="2620972"/>
                    <a:pt x="226766" y="2586104"/>
                    <a:pt x="264561" y="2552497"/>
                  </a:cubicBezTo>
                  <a:lnTo>
                    <a:pt x="516943" y="2326485"/>
                  </a:lnTo>
                  <a:cubicBezTo>
                    <a:pt x="557677" y="2289937"/>
                    <a:pt x="578674" y="2252129"/>
                    <a:pt x="578674" y="2214320"/>
                  </a:cubicBezTo>
                  <a:cubicBezTo>
                    <a:pt x="578674" y="2176512"/>
                    <a:pt x="558097" y="2138703"/>
                    <a:pt x="516943" y="2102155"/>
                  </a:cubicBezTo>
                  <a:lnTo>
                    <a:pt x="264981" y="1876144"/>
                  </a:lnTo>
                  <a:cubicBezTo>
                    <a:pt x="227186" y="1842536"/>
                    <a:pt x="208289" y="1807668"/>
                    <a:pt x="208289" y="1772380"/>
                  </a:cubicBezTo>
                  <a:cubicBezTo>
                    <a:pt x="208289" y="1737092"/>
                    <a:pt x="227186" y="1702225"/>
                    <a:pt x="264981" y="1668617"/>
                  </a:cubicBezTo>
                  <a:lnTo>
                    <a:pt x="517363" y="1442606"/>
                  </a:lnTo>
                  <a:cubicBezTo>
                    <a:pt x="558097" y="1406058"/>
                    <a:pt x="579094" y="1368249"/>
                    <a:pt x="579094" y="1330441"/>
                  </a:cubicBezTo>
                  <a:cubicBezTo>
                    <a:pt x="579094" y="1292632"/>
                    <a:pt x="558517" y="1254823"/>
                    <a:pt x="517363" y="1218275"/>
                  </a:cubicBezTo>
                  <a:lnTo>
                    <a:pt x="264981" y="992264"/>
                  </a:lnTo>
                  <a:cubicBezTo>
                    <a:pt x="227186" y="958657"/>
                    <a:pt x="208289" y="923789"/>
                    <a:pt x="208289" y="888501"/>
                  </a:cubicBezTo>
                  <a:cubicBezTo>
                    <a:pt x="208289" y="853213"/>
                    <a:pt x="227186" y="818345"/>
                    <a:pt x="264981" y="784737"/>
                  </a:cubicBezTo>
                  <a:lnTo>
                    <a:pt x="517363" y="558726"/>
                  </a:lnTo>
                  <a:cubicBezTo>
                    <a:pt x="558097" y="522178"/>
                    <a:pt x="579094" y="484369"/>
                    <a:pt x="579094" y="446561"/>
                  </a:cubicBezTo>
                  <a:cubicBezTo>
                    <a:pt x="579094" y="408752"/>
                    <a:pt x="558517" y="370944"/>
                    <a:pt x="517363" y="334396"/>
                  </a:cubicBezTo>
                  <a:lnTo>
                    <a:pt x="145298" y="840"/>
                  </a:lnTo>
                  <a:lnTo>
                    <a:pt x="7559" y="11343"/>
                  </a:lnTo>
                  <a:lnTo>
                    <a:pt x="377524" y="342797"/>
                  </a:lnTo>
                  <a:cubicBezTo>
                    <a:pt x="415318" y="376405"/>
                    <a:pt x="434215" y="411273"/>
                    <a:pt x="434215" y="446561"/>
                  </a:cubicBezTo>
                  <a:cubicBezTo>
                    <a:pt x="434215" y="481849"/>
                    <a:pt x="415318" y="516717"/>
                    <a:pt x="377524" y="550324"/>
                  </a:cubicBezTo>
                  <a:lnTo>
                    <a:pt x="125141" y="776335"/>
                  </a:lnTo>
                  <a:cubicBezTo>
                    <a:pt x="84407" y="812884"/>
                    <a:pt x="63410" y="850692"/>
                    <a:pt x="63410" y="888501"/>
                  </a:cubicBezTo>
                  <a:cubicBezTo>
                    <a:pt x="63410" y="926309"/>
                    <a:pt x="83988" y="964118"/>
                    <a:pt x="125141" y="1000666"/>
                  </a:cubicBezTo>
                  <a:lnTo>
                    <a:pt x="377524" y="1226677"/>
                  </a:lnTo>
                  <a:cubicBezTo>
                    <a:pt x="415318" y="1260285"/>
                    <a:pt x="434215" y="1295153"/>
                    <a:pt x="434215" y="1330441"/>
                  </a:cubicBezTo>
                  <a:cubicBezTo>
                    <a:pt x="434215" y="1365728"/>
                    <a:pt x="415318" y="1400596"/>
                    <a:pt x="377524" y="1434204"/>
                  </a:cubicBezTo>
                  <a:lnTo>
                    <a:pt x="125141" y="1660215"/>
                  </a:lnTo>
                  <a:cubicBezTo>
                    <a:pt x="84407" y="1696763"/>
                    <a:pt x="63410" y="1734572"/>
                    <a:pt x="63410" y="1772380"/>
                  </a:cubicBezTo>
                  <a:cubicBezTo>
                    <a:pt x="63410" y="1810189"/>
                    <a:pt x="83988" y="1847997"/>
                    <a:pt x="125141" y="1884546"/>
                  </a:cubicBezTo>
                  <a:lnTo>
                    <a:pt x="377104" y="2110557"/>
                  </a:lnTo>
                  <a:cubicBezTo>
                    <a:pt x="414898" y="2144164"/>
                    <a:pt x="433795" y="2179032"/>
                    <a:pt x="433795" y="2214320"/>
                  </a:cubicBezTo>
                  <a:cubicBezTo>
                    <a:pt x="433795" y="2249608"/>
                    <a:pt x="414898" y="2284476"/>
                    <a:pt x="377104" y="2318084"/>
                  </a:cubicBezTo>
                  <a:lnTo>
                    <a:pt x="125141" y="2544515"/>
                  </a:lnTo>
                  <a:cubicBezTo>
                    <a:pt x="84407" y="2581063"/>
                    <a:pt x="63410" y="2618872"/>
                    <a:pt x="63410" y="2656680"/>
                  </a:cubicBezTo>
                  <a:cubicBezTo>
                    <a:pt x="63410" y="2694489"/>
                    <a:pt x="83988" y="2732297"/>
                    <a:pt x="125141" y="2768846"/>
                  </a:cubicBezTo>
                  <a:lnTo>
                    <a:pt x="377524" y="2994857"/>
                  </a:lnTo>
                  <a:cubicBezTo>
                    <a:pt x="415318" y="3028464"/>
                    <a:pt x="434215" y="3063332"/>
                    <a:pt x="434215" y="3098620"/>
                  </a:cubicBezTo>
                  <a:cubicBezTo>
                    <a:pt x="434215" y="3133908"/>
                    <a:pt x="415318" y="3168776"/>
                    <a:pt x="377524" y="3202383"/>
                  </a:cubicBezTo>
                  <a:lnTo>
                    <a:pt x="125141" y="3428395"/>
                  </a:lnTo>
                  <a:cubicBezTo>
                    <a:pt x="84407" y="3464943"/>
                    <a:pt x="63410" y="3502751"/>
                    <a:pt x="63410" y="3540560"/>
                  </a:cubicBezTo>
                  <a:cubicBezTo>
                    <a:pt x="63410" y="3578368"/>
                    <a:pt x="83988" y="3616177"/>
                    <a:pt x="125141" y="3652725"/>
                  </a:cubicBezTo>
                  <a:lnTo>
                    <a:pt x="377524" y="3878736"/>
                  </a:lnTo>
                  <a:cubicBezTo>
                    <a:pt x="415318" y="3912344"/>
                    <a:pt x="434215" y="3947212"/>
                    <a:pt x="434215" y="3982500"/>
                  </a:cubicBezTo>
                  <a:cubicBezTo>
                    <a:pt x="434215" y="4017787"/>
                    <a:pt x="415318" y="4052655"/>
                    <a:pt x="377524" y="4086263"/>
                  </a:cubicBezTo>
                  <a:lnTo>
                    <a:pt x="7139" y="441729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40" name="Google Shape;1840;p31"/>
            <p:cNvSpPr/>
            <p:nvPr/>
          </p:nvSpPr>
          <p:spPr>
            <a:xfrm>
              <a:off x="4453857" y="1188885"/>
              <a:ext cx="582033" cy="4431160"/>
            </a:xfrm>
            <a:custGeom>
              <a:rect b="b" l="l" r="r" t="t"/>
              <a:pathLst>
                <a:path extrusionOk="0" h="4431160" w="582033">
                  <a:moveTo>
                    <a:pt x="146138" y="4431161"/>
                  </a:moveTo>
                  <a:lnTo>
                    <a:pt x="0" y="4420239"/>
                  </a:lnTo>
                  <a:lnTo>
                    <a:pt x="375424" y="4084163"/>
                  </a:lnTo>
                  <a:cubicBezTo>
                    <a:pt x="412379" y="4050975"/>
                    <a:pt x="431276" y="4016947"/>
                    <a:pt x="431276" y="3982920"/>
                  </a:cubicBezTo>
                  <a:cubicBezTo>
                    <a:pt x="431276" y="3948892"/>
                    <a:pt x="412379" y="3914444"/>
                    <a:pt x="375424" y="3881677"/>
                  </a:cubicBezTo>
                  <a:lnTo>
                    <a:pt x="123042" y="3655666"/>
                  </a:lnTo>
                  <a:cubicBezTo>
                    <a:pt x="81468" y="3618277"/>
                    <a:pt x="60471" y="3580049"/>
                    <a:pt x="60471" y="3541400"/>
                  </a:cubicBezTo>
                  <a:cubicBezTo>
                    <a:pt x="60471" y="3502751"/>
                    <a:pt x="81468" y="3464102"/>
                    <a:pt x="123042" y="3427134"/>
                  </a:cubicBezTo>
                  <a:lnTo>
                    <a:pt x="375424" y="3200283"/>
                  </a:lnTo>
                  <a:cubicBezTo>
                    <a:pt x="412379" y="3167095"/>
                    <a:pt x="431276" y="3133068"/>
                    <a:pt x="431276" y="3099040"/>
                  </a:cubicBezTo>
                  <a:cubicBezTo>
                    <a:pt x="431276" y="3065012"/>
                    <a:pt x="412379" y="3030565"/>
                    <a:pt x="375424" y="2997797"/>
                  </a:cubicBezTo>
                  <a:lnTo>
                    <a:pt x="123042" y="2771786"/>
                  </a:lnTo>
                  <a:cubicBezTo>
                    <a:pt x="81468" y="2734398"/>
                    <a:pt x="60471" y="2696169"/>
                    <a:pt x="60471" y="2657520"/>
                  </a:cubicBezTo>
                  <a:cubicBezTo>
                    <a:pt x="60471" y="2618872"/>
                    <a:pt x="81468" y="2580223"/>
                    <a:pt x="123042" y="2543254"/>
                  </a:cubicBezTo>
                  <a:lnTo>
                    <a:pt x="375424" y="2317243"/>
                  </a:lnTo>
                  <a:cubicBezTo>
                    <a:pt x="412379" y="2284056"/>
                    <a:pt x="431276" y="2250028"/>
                    <a:pt x="431276" y="2216001"/>
                  </a:cubicBezTo>
                  <a:cubicBezTo>
                    <a:pt x="431276" y="2181973"/>
                    <a:pt x="412379" y="2147525"/>
                    <a:pt x="375424" y="2114758"/>
                  </a:cubicBezTo>
                  <a:lnTo>
                    <a:pt x="123462" y="1888747"/>
                  </a:lnTo>
                  <a:cubicBezTo>
                    <a:pt x="81888" y="1851358"/>
                    <a:pt x="60891" y="1813130"/>
                    <a:pt x="60891" y="1774481"/>
                  </a:cubicBezTo>
                  <a:cubicBezTo>
                    <a:pt x="60891" y="1735832"/>
                    <a:pt x="81888" y="1697183"/>
                    <a:pt x="123462" y="1660215"/>
                  </a:cubicBezTo>
                  <a:lnTo>
                    <a:pt x="375844" y="1434204"/>
                  </a:lnTo>
                  <a:cubicBezTo>
                    <a:pt x="412799" y="1401017"/>
                    <a:pt x="431696" y="1366989"/>
                    <a:pt x="431696" y="1332961"/>
                  </a:cubicBezTo>
                  <a:cubicBezTo>
                    <a:pt x="431696" y="1298933"/>
                    <a:pt x="412799" y="1264486"/>
                    <a:pt x="375844" y="1231718"/>
                  </a:cubicBezTo>
                  <a:lnTo>
                    <a:pt x="123462" y="1005707"/>
                  </a:lnTo>
                  <a:cubicBezTo>
                    <a:pt x="81888" y="968319"/>
                    <a:pt x="60891" y="930090"/>
                    <a:pt x="60891" y="891441"/>
                  </a:cubicBezTo>
                  <a:cubicBezTo>
                    <a:pt x="60891" y="852793"/>
                    <a:pt x="81888" y="814144"/>
                    <a:pt x="123462" y="777176"/>
                  </a:cubicBezTo>
                  <a:lnTo>
                    <a:pt x="375424" y="549484"/>
                  </a:lnTo>
                  <a:cubicBezTo>
                    <a:pt x="412379" y="516297"/>
                    <a:pt x="431276" y="482269"/>
                    <a:pt x="431276" y="448241"/>
                  </a:cubicBezTo>
                  <a:cubicBezTo>
                    <a:pt x="431276" y="414214"/>
                    <a:pt x="412379" y="379766"/>
                    <a:pt x="375424" y="346998"/>
                  </a:cubicBezTo>
                  <a:lnTo>
                    <a:pt x="0" y="10922"/>
                  </a:lnTo>
                  <a:lnTo>
                    <a:pt x="146138" y="0"/>
                  </a:lnTo>
                  <a:lnTo>
                    <a:pt x="146558" y="420"/>
                  </a:lnTo>
                  <a:lnTo>
                    <a:pt x="519463" y="334396"/>
                  </a:lnTo>
                  <a:cubicBezTo>
                    <a:pt x="561037" y="371784"/>
                    <a:pt x="582033" y="410013"/>
                    <a:pt x="582033" y="448661"/>
                  </a:cubicBezTo>
                  <a:cubicBezTo>
                    <a:pt x="582033" y="487310"/>
                    <a:pt x="561037" y="525959"/>
                    <a:pt x="519463" y="562927"/>
                  </a:cubicBezTo>
                  <a:lnTo>
                    <a:pt x="267080" y="788938"/>
                  </a:lnTo>
                  <a:cubicBezTo>
                    <a:pt x="230126" y="822126"/>
                    <a:pt x="211229" y="856153"/>
                    <a:pt x="211229" y="890181"/>
                  </a:cubicBezTo>
                  <a:cubicBezTo>
                    <a:pt x="211229" y="924209"/>
                    <a:pt x="230126" y="958657"/>
                    <a:pt x="267080" y="991424"/>
                  </a:cubicBezTo>
                  <a:lnTo>
                    <a:pt x="519463" y="1217435"/>
                  </a:lnTo>
                  <a:cubicBezTo>
                    <a:pt x="561037" y="1254823"/>
                    <a:pt x="582033" y="1293052"/>
                    <a:pt x="582033" y="1331701"/>
                  </a:cubicBezTo>
                  <a:cubicBezTo>
                    <a:pt x="582033" y="1370350"/>
                    <a:pt x="561037" y="1408998"/>
                    <a:pt x="519463" y="1446387"/>
                  </a:cubicBezTo>
                  <a:lnTo>
                    <a:pt x="267080" y="1672398"/>
                  </a:lnTo>
                  <a:cubicBezTo>
                    <a:pt x="230126" y="1705585"/>
                    <a:pt x="211229" y="1739613"/>
                    <a:pt x="211229" y="1773641"/>
                  </a:cubicBezTo>
                  <a:cubicBezTo>
                    <a:pt x="211229" y="1807668"/>
                    <a:pt x="230126" y="1842116"/>
                    <a:pt x="267080" y="1874884"/>
                  </a:cubicBezTo>
                  <a:lnTo>
                    <a:pt x="519043" y="2100895"/>
                  </a:lnTo>
                  <a:cubicBezTo>
                    <a:pt x="560617" y="2138283"/>
                    <a:pt x="581614" y="2176512"/>
                    <a:pt x="581614" y="2215160"/>
                  </a:cubicBezTo>
                  <a:cubicBezTo>
                    <a:pt x="581614" y="2253809"/>
                    <a:pt x="560617" y="2292458"/>
                    <a:pt x="519043" y="2329846"/>
                  </a:cubicBezTo>
                  <a:lnTo>
                    <a:pt x="266660" y="2555857"/>
                  </a:lnTo>
                  <a:cubicBezTo>
                    <a:pt x="229706" y="2589045"/>
                    <a:pt x="210809" y="2623072"/>
                    <a:pt x="210809" y="2657100"/>
                  </a:cubicBezTo>
                  <a:cubicBezTo>
                    <a:pt x="210809" y="2691128"/>
                    <a:pt x="229706" y="2725576"/>
                    <a:pt x="266660" y="2758343"/>
                  </a:cubicBezTo>
                  <a:lnTo>
                    <a:pt x="519043" y="2984354"/>
                  </a:lnTo>
                  <a:cubicBezTo>
                    <a:pt x="560617" y="3021743"/>
                    <a:pt x="581614" y="3059971"/>
                    <a:pt x="581614" y="3098620"/>
                  </a:cubicBezTo>
                  <a:cubicBezTo>
                    <a:pt x="581614" y="3137269"/>
                    <a:pt x="560617" y="3175917"/>
                    <a:pt x="519043" y="3212886"/>
                  </a:cubicBezTo>
                  <a:lnTo>
                    <a:pt x="266660" y="3438897"/>
                  </a:lnTo>
                  <a:cubicBezTo>
                    <a:pt x="229706" y="3472084"/>
                    <a:pt x="210809" y="3506112"/>
                    <a:pt x="210809" y="3540140"/>
                  </a:cubicBezTo>
                  <a:cubicBezTo>
                    <a:pt x="210809" y="3574167"/>
                    <a:pt x="229706" y="3608615"/>
                    <a:pt x="266660" y="3641383"/>
                  </a:cubicBezTo>
                  <a:lnTo>
                    <a:pt x="519043" y="3867394"/>
                  </a:lnTo>
                  <a:cubicBezTo>
                    <a:pt x="560617" y="3904782"/>
                    <a:pt x="581614" y="3943011"/>
                    <a:pt x="581614" y="3981659"/>
                  </a:cubicBezTo>
                  <a:cubicBezTo>
                    <a:pt x="581614" y="4020308"/>
                    <a:pt x="560617" y="4058957"/>
                    <a:pt x="519043" y="4095925"/>
                  </a:cubicBezTo>
                  <a:lnTo>
                    <a:pt x="146138" y="4431161"/>
                  </a:lnTo>
                  <a:close/>
                  <a:moveTo>
                    <a:pt x="7139" y="4417718"/>
                  </a:moveTo>
                  <a:lnTo>
                    <a:pt x="144878" y="4428221"/>
                  </a:lnTo>
                  <a:lnTo>
                    <a:pt x="516943" y="4094665"/>
                  </a:lnTo>
                  <a:cubicBezTo>
                    <a:pt x="557677" y="4058116"/>
                    <a:pt x="578674" y="4020308"/>
                    <a:pt x="578674" y="3982499"/>
                  </a:cubicBezTo>
                  <a:cubicBezTo>
                    <a:pt x="578674" y="3944691"/>
                    <a:pt x="558097" y="3906882"/>
                    <a:pt x="516943" y="3870334"/>
                  </a:cubicBezTo>
                  <a:lnTo>
                    <a:pt x="264561" y="3644323"/>
                  </a:lnTo>
                  <a:cubicBezTo>
                    <a:pt x="226766" y="3610716"/>
                    <a:pt x="207869" y="3575848"/>
                    <a:pt x="207869" y="3540560"/>
                  </a:cubicBezTo>
                  <a:cubicBezTo>
                    <a:pt x="207869" y="3505272"/>
                    <a:pt x="226766" y="3470404"/>
                    <a:pt x="264561" y="3436796"/>
                  </a:cubicBezTo>
                  <a:lnTo>
                    <a:pt x="516943" y="3210785"/>
                  </a:lnTo>
                  <a:cubicBezTo>
                    <a:pt x="557677" y="3174237"/>
                    <a:pt x="578674" y="3136428"/>
                    <a:pt x="578674" y="3098620"/>
                  </a:cubicBezTo>
                  <a:cubicBezTo>
                    <a:pt x="578674" y="3060811"/>
                    <a:pt x="558097" y="3023003"/>
                    <a:pt x="516943" y="2986455"/>
                  </a:cubicBezTo>
                  <a:lnTo>
                    <a:pt x="264561" y="2760444"/>
                  </a:lnTo>
                  <a:cubicBezTo>
                    <a:pt x="226766" y="2726836"/>
                    <a:pt x="207869" y="2691968"/>
                    <a:pt x="207869" y="2656680"/>
                  </a:cubicBezTo>
                  <a:cubicBezTo>
                    <a:pt x="207869" y="2621392"/>
                    <a:pt x="226766" y="2586524"/>
                    <a:pt x="264561" y="2552917"/>
                  </a:cubicBezTo>
                  <a:lnTo>
                    <a:pt x="516943" y="2326906"/>
                  </a:lnTo>
                  <a:cubicBezTo>
                    <a:pt x="557677" y="2290358"/>
                    <a:pt x="578674" y="2252549"/>
                    <a:pt x="578674" y="2214740"/>
                  </a:cubicBezTo>
                  <a:cubicBezTo>
                    <a:pt x="578674" y="2176932"/>
                    <a:pt x="558097" y="2139123"/>
                    <a:pt x="516943" y="2102575"/>
                  </a:cubicBezTo>
                  <a:lnTo>
                    <a:pt x="264981" y="1876564"/>
                  </a:lnTo>
                  <a:cubicBezTo>
                    <a:pt x="227186" y="1842956"/>
                    <a:pt x="208289" y="1808088"/>
                    <a:pt x="208289" y="1772801"/>
                  </a:cubicBezTo>
                  <a:cubicBezTo>
                    <a:pt x="208289" y="1737512"/>
                    <a:pt x="227186" y="1702645"/>
                    <a:pt x="264981" y="1669037"/>
                  </a:cubicBezTo>
                  <a:lnTo>
                    <a:pt x="517363" y="1443026"/>
                  </a:lnTo>
                  <a:cubicBezTo>
                    <a:pt x="558097" y="1406478"/>
                    <a:pt x="579094" y="1368669"/>
                    <a:pt x="579094" y="1330861"/>
                  </a:cubicBezTo>
                  <a:cubicBezTo>
                    <a:pt x="579094" y="1293052"/>
                    <a:pt x="558517" y="1255244"/>
                    <a:pt x="517363" y="1218695"/>
                  </a:cubicBezTo>
                  <a:lnTo>
                    <a:pt x="264981" y="992684"/>
                  </a:lnTo>
                  <a:cubicBezTo>
                    <a:pt x="227186" y="959077"/>
                    <a:pt x="208289" y="924209"/>
                    <a:pt x="208289" y="888921"/>
                  </a:cubicBezTo>
                  <a:cubicBezTo>
                    <a:pt x="208289" y="853633"/>
                    <a:pt x="227186" y="818765"/>
                    <a:pt x="264981" y="785157"/>
                  </a:cubicBezTo>
                  <a:lnTo>
                    <a:pt x="517363" y="559146"/>
                  </a:lnTo>
                  <a:cubicBezTo>
                    <a:pt x="558097" y="522598"/>
                    <a:pt x="579094" y="484790"/>
                    <a:pt x="579094" y="446981"/>
                  </a:cubicBezTo>
                  <a:cubicBezTo>
                    <a:pt x="579094" y="409172"/>
                    <a:pt x="558517" y="371364"/>
                    <a:pt x="517363" y="334816"/>
                  </a:cubicBezTo>
                  <a:lnTo>
                    <a:pt x="145298" y="1260"/>
                  </a:lnTo>
                  <a:lnTo>
                    <a:pt x="7559" y="11763"/>
                  </a:lnTo>
                  <a:lnTo>
                    <a:pt x="377524" y="343218"/>
                  </a:lnTo>
                  <a:cubicBezTo>
                    <a:pt x="415318" y="376825"/>
                    <a:pt x="434216" y="411693"/>
                    <a:pt x="434216" y="446981"/>
                  </a:cubicBezTo>
                  <a:cubicBezTo>
                    <a:pt x="434216" y="482269"/>
                    <a:pt x="415318" y="517137"/>
                    <a:pt x="377524" y="550744"/>
                  </a:cubicBezTo>
                  <a:lnTo>
                    <a:pt x="125142" y="776756"/>
                  </a:lnTo>
                  <a:cubicBezTo>
                    <a:pt x="84407" y="813304"/>
                    <a:pt x="63410" y="851112"/>
                    <a:pt x="63410" y="888921"/>
                  </a:cubicBezTo>
                  <a:cubicBezTo>
                    <a:pt x="63410" y="926729"/>
                    <a:pt x="83988" y="964538"/>
                    <a:pt x="125142" y="1001086"/>
                  </a:cubicBezTo>
                  <a:lnTo>
                    <a:pt x="377524" y="1227097"/>
                  </a:lnTo>
                  <a:cubicBezTo>
                    <a:pt x="415318" y="1260705"/>
                    <a:pt x="434216" y="1295573"/>
                    <a:pt x="434216" y="1330861"/>
                  </a:cubicBezTo>
                  <a:cubicBezTo>
                    <a:pt x="434216" y="1366149"/>
                    <a:pt x="415318" y="1401017"/>
                    <a:pt x="377524" y="1434624"/>
                  </a:cubicBezTo>
                  <a:lnTo>
                    <a:pt x="125142" y="1660635"/>
                  </a:lnTo>
                  <a:cubicBezTo>
                    <a:pt x="84407" y="1697183"/>
                    <a:pt x="63410" y="1734992"/>
                    <a:pt x="63410" y="1772801"/>
                  </a:cubicBezTo>
                  <a:cubicBezTo>
                    <a:pt x="63410" y="1810609"/>
                    <a:pt x="83988" y="1848418"/>
                    <a:pt x="125142" y="1884966"/>
                  </a:cubicBezTo>
                  <a:lnTo>
                    <a:pt x="377104" y="2110977"/>
                  </a:lnTo>
                  <a:cubicBezTo>
                    <a:pt x="414899" y="2144585"/>
                    <a:pt x="433796" y="2179452"/>
                    <a:pt x="433796" y="2214740"/>
                  </a:cubicBezTo>
                  <a:cubicBezTo>
                    <a:pt x="433796" y="2250028"/>
                    <a:pt x="414899" y="2284896"/>
                    <a:pt x="377104" y="2318504"/>
                  </a:cubicBezTo>
                  <a:lnTo>
                    <a:pt x="124722" y="2544515"/>
                  </a:lnTo>
                  <a:cubicBezTo>
                    <a:pt x="83988" y="2581063"/>
                    <a:pt x="62991" y="2618872"/>
                    <a:pt x="62991" y="2656680"/>
                  </a:cubicBezTo>
                  <a:cubicBezTo>
                    <a:pt x="62991" y="2694489"/>
                    <a:pt x="83568" y="2732297"/>
                    <a:pt x="124722" y="2768845"/>
                  </a:cubicBezTo>
                  <a:lnTo>
                    <a:pt x="377104" y="2994856"/>
                  </a:lnTo>
                  <a:cubicBezTo>
                    <a:pt x="414899" y="3028464"/>
                    <a:pt x="433796" y="3063332"/>
                    <a:pt x="433796" y="3098620"/>
                  </a:cubicBezTo>
                  <a:cubicBezTo>
                    <a:pt x="433796" y="3133908"/>
                    <a:pt x="414899" y="3168776"/>
                    <a:pt x="377104" y="3202383"/>
                  </a:cubicBezTo>
                  <a:lnTo>
                    <a:pt x="124722" y="3428394"/>
                  </a:lnTo>
                  <a:cubicBezTo>
                    <a:pt x="83988" y="3464943"/>
                    <a:pt x="62991" y="3502751"/>
                    <a:pt x="62991" y="3540560"/>
                  </a:cubicBezTo>
                  <a:cubicBezTo>
                    <a:pt x="62991" y="3578368"/>
                    <a:pt x="83568" y="3616177"/>
                    <a:pt x="124722" y="3652725"/>
                  </a:cubicBezTo>
                  <a:lnTo>
                    <a:pt x="377104" y="3878736"/>
                  </a:lnTo>
                  <a:cubicBezTo>
                    <a:pt x="414899" y="3912344"/>
                    <a:pt x="433796" y="3947212"/>
                    <a:pt x="433796" y="3982499"/>
                  </a:cubicBezTo>
                  <a:cubicBezTo>
                    <a:pt x="433796" y="4017787"/>
                    <a:pt x="414899" y="4052656"/>
                    <a:pt x="377104" y="4086263"/>
                  </a:cubicBezTo>
                  <a:lnTo>
                    <a:pt x="7139" y="441771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41" name="Google Shape;1841;p31"/>
            <p:cNvSpPr/>
            <p:nvPr/>
          </p:nvSpPr>
          <p:spPr>
            <a:xfrm>
              <a:off x="4940565"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6" y="373044"/>
                    <a:pt x="582453" y="411273"/>
                    <a:pt x="582453" y="449922"/>
                  </a:cubicBezTo>
                  <a:cubicBezTo>
                    <a:pt x="582453" y="488570"/>
                    <a:pt x="561456"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6" y="1256084"/>
                    <a:pt x="582453" y="1294312"/>
                    <a:pt x="582453" y="1332961"/>
                  </a:cubicBezTo>
                  <a:cubicBezTo>
                    <a:pt x="582453" y="1371610"/>
                    <a:pt x="561456"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7" y="812043"/>
                    <a:pt x="63410" y="849852"/>
                    <a:pt x="63410" y="887660"/>
                  </a:cubicBezTo>
                  <a:cubicBezTo>
                    <a:pt x="63410"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7" y="1695923"/>
                    <a:pt x="63410" y="1733732"/>
                    <a:pt x="63410" y="1771540"/>
                  </a:cubicBezTo>
                  <a:cubicBezTo>
                    <a:pt x="63410"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4721" y="2543255"/>
                  </a:lnTo>
                  <a:cubicBezTo>
                    <a:pt x="83988" y="2579803"/>
                    <a:pt x="62991" y="2617611"/>
                    <a:pt x="62991" y="2655420"/>
                  </a:cubicBezTo>
                  <a:cubicBezTo>
                    <a:pt x="62991" y="2693228"/>
                    <a:pt x="83568" y="2731037"/>
                    <a:pt x="124721" y="2767585"/>
                  </a:cubicBezTo>
                  <a:lnTo>
                    <a:pt x="377104" y="2993596"/>
                  </a:lnTo>
                  <a:cubicBezTo>
                    <a:pt x="414899" y="3027204"/>
                    <a:pt x="433796" y="3062072"/>
                    <a:pt x="433796" y="3097360"/>
                  </a:cubicBezTo>
                  <a:cubicBezTo>
                    <a:pt x="433796" y="3132648"/>
                    <a:pt x="414899" y="3167516"/>
                    <a:pt x="377104" y="3201123"/>
                  </a:cubicBezTo>
                  <a:lnTo>
                    <a:pt x="124721" y="3427134"/>
                  </a:lnTo>
                  <a:cubicBezTo>
                    <a:pt x="83988" y="3463682"/>
                    <a:pt x="62991" y="3501491"/>
                    <a:pt x="62991" y="3539299"/>
                  </a:cubicBezTo>
                  <a:cubicBezTo>
                    <a:pt x="62991" y="3577108"/>
                    <a:pt x="83568" y="3614917"/>
                    <a:pt x="124721" y="3651465"/>
                  </a:cubicBezTo>
                  <a:lnTo>
                    <a:pt x="377104" y="3877476"/>
                  </a:lnTo>
                  <a:cubicBezTo>
                    <a:pt x="414899" y="3911083"/>
                    <a:pt x="433796" y="3945952"/>
                    <a:pt x="433796" y="3981239"/>
                  </a:cubicBezTo>
                  <a:cubicBezTo>
                    <a:pt x="433796" y="4016527"/>
                    <a:pt x="414899"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42" name="Google Shape;1842;p31"/>
            <p:cNvSpPr/>
            <p:nvPr/>
          </p:nvSpPr>
          <p:spPr>
            <a:xfrm>
              <a:off x="5427273"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1" y="3654406"/>
                  </a:lnTo>
                  <a:cubicBezTo>
                    <a:pt x="81468" y="3617017"/>
                    <a:pt x="60471" y="3578789"/>
                    <a:pt x="60471" y="3540140"/>
                  </a:cubicBezTo>
                  <a:cubicBezTo>
                    <a:pt x="60471" y="3501491"/>
                    <a:pt x="81468" y="3462842"/>
                    <a:pt x="123041" y="3425874"/>
                  </a:cubicBezTo>
                  <a:lnTo>
                    <a:pt x="375424" y="3199863"/>
                  </a:lnTo>
                  <a:cubicBezTo>
                    <a:pt x="412379" y="3166675"/>
                    <a:pt x="431276" y="3132648"/>
                    <a:pt x="431276" y="3098620"/>
                  </a:cubicBezTo>
                  <a:cubicBezTo>
                    <a:pt x="431276" y="3064592"/>
                    <a:pt x="412379" y="3030144"/>
                    <a:pt x="375424" y="2997377"/>
                  </a:cubicBezTo>
                  <a:lnTo>
                    <a:pt x="123041" y="2771366"/>
                  </a:lnTo>
                  <a:cubicBezTo>
                    <a:pt x="81468" y="2733978"/>
                    <a:pt x="60471" y="2695749"/>
                    <a:pt x="60471" y="2657100"/>
                  </a:cubicBezTo>
                  <a:cubicBezTo>
                    <a:pt x="60471" y="2618451"/>
                    <a:pt x="81468" y="2579803"/>
                    <a:pt x="123041"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8" y="1400596"/>
                    <a:pt x="431696" y="1366569"/>
                    <a:pt x="431696" y="1332541"/>
                  </a:cubicBezTo>
                  <a:cubicBezTo>
                    <a:pt x="431696" y="1298513"/>
                    <a:pt x="412798"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8" y="517557"/>
                    <a:pt x="431696" y="483529"/>
                    <a:pt x="431696" y="449502"/>
                  </a:cubicBezTo>
                  <a:cubicBezTo>
                    <a:pt x="431696" y="415474"/>
                    <a:pt x="412798" y="381026"/>
                    <a:pt x="375844" y="348259"/>
                  </a:cubicBezTo>
                  <a:lnTo>
                    <a:pt x="420" y="12183"/>
                  </a:lnTo>
                  <a:lnTo>
                    <a:pt x="146558" y="1260"/>
                  </a:lnTo>
                  <a:lnTo>
                    <a:pt x="146978" y="1680"/>
                  </a:lnTo>
                  <a:lnTo>
                    <a:pt x="519882" y="335656"/>
                  </a:lnTo>
                  <a:cubicBezTo>
                    <a:pt x="561456" y="373044"/>
                    <a:pt x="582453" y="411273"/>
                    <a:pt x="582453" y="449922"/>
                  </a:cubicBezTo>
                  <a:cubicBezTo>
                    <a:pt x="582453" y="488570"/>
                    <a:pt x="561456" y="527219"/>
                    <a:pt x="519882" y="564187"/>
                  </a:cubicBezTo>
                  <a:lnTo>
                    <a:pt x="267500" y="790199"/>
                  </a:lnTo>
                  <a:cubicBezTo>
                    <a:pt x="230546" y="823386"/>
                    <a:pt x="211649" y="857414"/>
                    <a:pt x="211649" y="891441"/>
                  </a:cubicBezTo>
                  <a:cubicBezTo>
                    <a:pt x="211649" y="925469"/>
                    <a:pt x="230546" y="959917"/>
                    <a:pt x="267500" y="992684"/>
                  </a:cubicBezTo>
                  <a:lnTo>
                    <a:pt x="519882" y="1218695"/>
                  </a:lnTo>
                  <a:cubicBezTo>
                    <a:pt x="561456" y="1256084"/>
                    <a:pt x="582453" y="1294312"/>
                    <a:pt x="582453" y="1332961"/>
                  </a:cubicBezTo>
                  <a:cubicBezTo>
                    <a:pt x="582453" y="1371610"/>
                    <a:pt x="561456" y="1410259"/>
                    <a:pt x="519882"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5" y="2590305"/>
                    <a:pt x="211228" y="2624333"/>
                    <a:pt x="211228" y="2658360"/>
                  </a:cubicBezTo>
                  <a:cubicBezTo>
                    <a:pt x="211228" y="2692388"/>
                    <a:pt x="230125"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5" y="3473345"/>
                    <a:pt x="211228" y="3507372"/>
                    <a:pt x="211228" y="3541400"/>
                  </a:cubicBezTo>
                  <a:cubicBezTo>
                    <a:pt x="211228" y="3575428"/>
                    <a:pt x="230125"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1" y="775495"/>
                  </a:lnTo>
                  <a:cubicBezTo>
                    <a:pt x="84407" y="812043"/>
                    <a:pt x="63410" y="849852"/>
                    <a:pt x="63410" y="887660"/>
                  </a:cubicBezTo>
                  <a:cubicBezTo>
                    <a:pt x="63410" y="925469"/>
                    <a:pt x="83988" y="963278"/>
                    <a:pt x="125141" y="999826"/>
                  </a:cubicBezTo>
                  <a:lnTo>
                    <a:pt x="377524" y="1225837"/>
                  </a:lnTo>
                  <a:cubicBezTo>
                    <a:pt x="415318" y="1259444"/>
                    <a:pt x="434216" y="1294312"/>
                    <a:pt x="434216" y="1329600"/>
                  </a:cubicBezTo>
                  <a:cubicBezTo>
                    <a:pt x="434216" y="1364888"/>
                    <a:pt x="415318" y="1399756"/>
                    <a:pt x="377524" y="1433364"/>
                  </a:cubicBezTo>
                  <a:lnTo>
                    <a:pt x="125141" y="1659375"/>
                  </a:lnTo>
                  <a:cubicBezTo>
                    <a:pt x="84407" y="1695923"/>
                    <a:pt x="63410" y="1733732"/>
                    <a:pt x="63410" y="1771540"/>
                  </a:cubicBezTo>
                  <a:cubicBezTo>
                    <a:pt x="63410" y="1809349"/>
                    <a:pt x="83988" y="1847157"/>
                    <a:pt x="125141" y="1883706"/>
                  </a:cubicBezTo>
                  <a:lnTo>
                    <a:pt x="377104" y="2109717"/>
                  </a:lnTo>
                  <a:cubicBezTo>
                    <a:pt x="414898" y="2143324"/>
                    <a:pt x="433795" y="2178192"/>
                    <a:pt x="433795" y="2213480"/>
                  </a:cubicBezTo>
                  <a:cubicBezTo>
                    <a:pt x="433795" y="2248768"/>
                    <a:pt x="414898" y="2283636"/>
                    <a:pt x="377104" y="2317243"/>
                  </a:cubicBezTo>
                  <a:lnTo>
                    <a:pt x="124721" y="2543255"/>
                  </a:lnTo>
                  <a:cubicBezTo>
                    <a:pt x="83988" y="2579803"/>
                    <a:pt x="62991" y="2617611"/>
                    <a:pt x="62991" y="2655420"/>
                  </a:cubicBezTo>
                  <a:cubicBezTo>
                    <a:pt x="62991" y="2693228"/>
                    <a:pt x="83568" y="2731037"/>
                    <a:pt x="124721" y="2767585"/>
                  </a:cubicBezTo>
                  <a:lnTo>
                    <a:pt x="377104" y="2993596"/>
                  </a:lnTo>
                  <a:cubicBezTo>
                    <a:pt x="414898" y="3027204"/>
                    <a:pt x="433795" y="3062072"/>
                    <a:pt x="433795" y="3097360"/>
                  </a:cubicBezTo>
                  <a:cubicBezTo>
                    <a:pt x="433795" y="3132648"/>
                    <a:pt x="414898" y="3167516"/>
                    <a:pt x="377104" y="3201123"/>
                  </a:cubicBezTo>
                  <a:lnTo>
                    <a:pt x="124721" y="3427134"/>
                  </a:lnTo>
                  <a:cubicBezTo>
                    <a:pt x="83988" y="3463682"/>
                    <a:pt x="62991" y="3501491"/>
                    <a:pt x="62991" y="3539299"/>
                  </a:cubicBezTo>
                  <a:cubicBezTo>
                    <a:pt x="62991" y="3577108"/>
                    <a:pt x="83568" y="3614917"/>
                    <a:pt x="124721" y="3651465"/>
                  </a:cubicBezTo>
                  <a:lnTo>
                    <a:pt x="377104" y="3877476"/>
                  </a:lnTo>
                  <a:cubicBezTo>
                    <a:pt x="414898" y="3911083"/>
                    <a:pt x="433795" y="3945952"/>
                    <a:pt x="433795" y="3981239"/>
                  </a:cubicBezTo>
                  <a:cubicBezTo>
                    <a:pt x="433795" y="4016527"/>
                    <a:pt x="414898"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43" name="Google Shape;1843;p31"/>
            <p:cNvSpPr/>
            <p:nvPr/>
          </p:nvSpPr>
          <p:spPr>
            <a:xfrm>
              <a:off x="5913981"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1" y="3654406"/>
                  </a:lnTo>
                  <a:cubicBezTo>
                    <a:pt x="81467" y="3617017"/>
                    <a:pt x="60471" y="3578789"/>
                    <a:pt x="60471" y="3540140"/>
                  </a:cubicBezTo>
                  <a:cubicBezTo>
                    <a:pt x="60471" y="3501491"/>
                    <a:pt x="81467" y="3462842"/>
                    <a:pt x="123041" y="3425874"/>
                  </a:cubicBezTo>
                  <a:lnTo>
                    <a:pt x="375424" y="3199863"/>
                  </a:lnTo>
                  <a:cubicBezTo>
                    <a:pt x="412379" y="3166675"/>
                    <a:pt x="431276" y="3132648"/>
                    <a:pt x="431276" y="3098620"/>
                  </a:cubicBezTo>
                  <a:cubicBezTo>
                    <a:pt x="431276" y="3064592"/>
                    <a:pt x="412379" y="3030144"/>
                    <a:pt x="375424" y="2997377"/>
                  </a:cubicBezTo>
                  <a:lnTo>
                    <a:pt x="123041" y="2771366"/>
                  </a:lnTo>
                  <a:cubicBezTo>
                    <a:pt x="81467" y="2733978"/>
                    <a:pt x="60471" y="2695749"/>
                    <a:pt x="60471" y="2657100"/>
                  </a:cubicBezTo>
                  <a:cubicBezTo>
                    <a:pt x="60471" y="2618451"/>
                    <a:pt x="81467" y="2579803"/>
                    <a:pt x="123041" y="2542834"/>
                  </a:cubicBezTo>
                  <a:lnTo>
                    <a:pt x="375424" y="2316823"/>
                  </a:lnTo>
                  <a:cubicBezTo>
                    <a:pt x="412379" y="2283636"/>
                    <a:pt x="431276" y="2249608"/>
                    <a:pt x="431276" y="2215581"/>
                  </a:cubicBezTo>
                  <a:cubicBezTo>
                    <a:pt x="431276" y="2181553"/>
                    <a:pt x="412379" y="2147105"/>
                    <a:pt x="375424" y="2114338"/>
                  </a:cubicBezTo>
                  <a:lnTo>
                    <a:pt x="123461" y="1888327"/>
                  </a:lnTo>
                  <a:cubicBezTo>
                    <a:pt x="81888" y="1850938"/>
                    <a:pt x="60891" y="1812709"/>
                    <a:pt x="60891" y="1774061"/>
                  </a:cubicBezTo>
                  <a:cubicBezTo>
                    <a:pt x="60891" y="1735412"/>
                    <a:pt x="81888" y="1696763"/>
                    <a:pt x="123461" y="1659795"/>
                  </a:cubicBezTo>
                  <a:lnTo>
                    <a:pt x="375844" y="1433784"/>
                  </a:lnTo>
                  <a:cubicBezTo>
                    <a:pt x="412798" y="1400596"/>
                    <a:pt x="431696" y="1366569"/>
                    <a:pt x="431696" y="1332541"/>
                  </a:cubicBezTo>
                  <a:cubicBezTo>
                    <a:pt x="431696" y="1298513"/>
                    <a:pt x="412798" y="1264066"/>
                    <a:pt x="375844" y="1231298"/>
                  </a:cubicBezTo>
                  <a:lnTo>
                    <a:pt x="123461" y="1005287"/>
                  </a:lnTo>
                  <a:cubicBezTo>
                    <a:pt x="81888" y="967899"/>
                    <a:pt x="60891" y="929670"/>
                    <a:pt x="60891" y="891021"/>
                  </a:cubicBezTo>
                  <a:cubicBezTo>
                    <a:pt x="60891" y="852373"/>
                    <a:pt x="81888" y="813724"/>
                    <a:pt x="123461" y="776755"/>
                  </a:cubicBezTo>
                  <a:lnTo>
                    <a:pt x="375844" y="550744"/>
                  </a:lnTo>
                  <a:cubicBezTo>
                    <a:pt x="412798" y="517557"/>
                    <a:pt x="431696" y="483529"/>
                    <a:pt x="431696" y="449502"/>
                  </a:cubicBezTo>
                  <a:cubicBezTo>
                    <a:pt x="431696" y="415474"/>
                    <a:pt x="412798" y="381026"/>
                    <a:pt x="375844" y="348259"/>
                  </a:cubicBezTo>
                  <a:lnTo>
                    <a:pt x="420" y="12183"/>
                  </a:lnTo>
                  <a:lnTo>
                    <a:pt x="146558" y="1260"/>
                  </a:lnTo>
                  <a:lnTo>
                    <a:pt x="146978" y="1680"/>
                  </a:lnTo>
                  <a:lnTo>
                    <a:pt x="519882" y="335656"/>
                  </a:lnTo>
                  <a:cubicBezTo>
                    <a:pt x="561456" y="373044"/>
                    <a:pt x="582453" y="411273"/>
                    <a:pt x="582453" y="449922"/>
                  </a:cubicBezTo>
                  <a:cubicBezTo>
                    <a:pt x="582453" y="488570"/>
                    <a:pt x="561456" y="527219"/>
                    <a:pt x="519882" y="564187"/>
                  </a:cubicBezTo>
                  <a:lnTo>
                    <a:pt x="267500" y="790199"/>
                  </a:lnTo>
                  <a:cubicBezTo>
                    <a:pt x="230545" y="823386"/>
                    <a:pt x="211648" y="857414"/>
                    <a:pt x="211648" y="891441"/>
                  </a:cubicBezTo>
                  <a:cubicBezTo>
                    <a:pt x="211648" y="925469"/>
                    <a:pt x="230545" y="959917"/>
                    <a:pt x="267500" y="992684"/>
                  </a:cubicBezTo>
                  <a:lnTo>
                    <a:pt x="519463" y="1216175"/>
                  </a:lnTo>
                  <a:cubicBezTo>
                    <a:pt x="561037" y="1253563"/>
                    <a:pt x="582033" y="1291792"/>
                    <a:pt x="582033" y="1330441"/>
                  </a:cubicBezTo>
                  <a:cubicBezTo>
                    <a:pt x="582033" y="1369089"/>
                    <a:pt x="561037" y="1407738"/>
                    <a:pt x="519463" y="1445126"/>
                  </a:cubicBezTo>
                  <a:lnTo>
                    <a:pt x="267080" y="1671137"/>
                  </a:lnTo>
                  <a:cubicBezTo>
                    <a:pt x="230125" y="1704325"/>
                    <a:pt x="211228" y="1738353"/>
                    <a:pt x="211228" y="1772380"/>
                  </a:cubicBezTo>
                  <a:cubicBezTo>
                    <a:pt x="211228" y="1806408"/>
                    <a:pt x="230125" y="1840856"/>
                    <a:pt x="267080" y="1873623"/>
                  </a:cubicBezTo>
                  <a:lnTo>
                    <a:pt x="519043" y="2099634"/>
                  </a:lnTo>
                  <a:cubicBezTo>
                    <a:pt x="560617" y="2137023"/>
                    <a:pt x="581614" y="2175251"/>
                    <a:pt x="581614" y="2213900"/>
                  </a:cubicBezTo>
                  <a:cubicBezTo>
                    <a:pt x="581614" y="2252549"/>
                    <a:pt x="560617" y="2291198"/>
                    <a:pt x="519043" y="2328586"/>
                  </a:cubicBezTo>
                  <a:lnTo>
                    <a:pt x="266660" y="2554597"/>
                  </a:lnTo>
                  <a:cubicBezTo>
                    <a:pt x="229706" y="2587785"/>
                    <a:pt x="210808" y="2621812"/>
                    <a:pt x="210808" y="2655840"/>
                  </a:cubicBezTo>
                  <a:cubicBezTo>
                    <a:pt x="210808" y="2689868"/>
                    <a:pt x="229706" y="2724315"/>
                    <a:pt x="266660" y="2757083"/>
                  </a:cubicBezTo>
                  <a:lnTo>
                    <a:pt x="519043" y="2983094"/>
                  </a:lnTo>
                  <a:cubicBezTo>
                    <a:pt x="560617" y="3020482"/>
                    <a:pt x="581614" y="3058711"/>
                    <a:pt x="581614" y="3097360"/>
                  </a:cubicBezTo>
                  <a:cubicBezTo>
                    <a:pt x="581614" y="3136008"/>
                    <a:pt x="560617" y="3174657"/>
                    <a:pt x="519043" y="3211625"/>
                  </a:cubicBezTo>
                  <a:lnTo>
                    <a:pt x="266660" y="3437636"/>
                  </a:lnTo>
                  <a:cubicBezTo>
                    <a:pt x="229706" y="3470824"/>
                    <a:pt x="210808" y="3504852"/>
                    <a:pt x="210808" y="3538880"/>
                  </a:cubicBezTo>
                  <a:cubicBezTo>
                    <a:pt x="210808" y="3572907"/>
                    <a:pt x="229706" y="3607355"/>
                    <a:pt x="266660" y="3640122"/>
                  </a:cubicBezTo>
                  <a:lnTo>
                    <a:pt x="519043" y="3866134"/>
                  </a:lnTo>
                  <a:cubicBezTo>
                    <a:pt x="560617" y="3903522"/>
                    <a:pt x="581614" y="3941751"/>
                    <a:pt x="581614" y="3980399"/>
                  </a:cubicBezTo>
                  <a:cubicBezTo>
                    <a:pt x="581614" y="4019048"/>
                    <a:pt x="560617" y="4057697"/>
                    <a:pt x="519043" y="4094665"/>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3" y="341957"/>
                  </a:lnTo>
                  <a:cubicBezTo>
                    <a:pt x="415318" y="375565"/>
                    <a:pt x="434215" y="410433"/>
                    <a:pt x="434215" y="445721"/>
                  </a:cubicBezTo>
                  <a:cubicBezTo>
                    <a:pt x="434215" y="481009"/>
                    <a:pt x="415318" y="515877"/>
                    <a:pt x="377523" y="549484"/>
                  </a:cubicBezTo>
                  <a:lnTo>
                    <a:pt x="125141" y="775495"/>
                  </a:lnTo>
                  <a:cubicBezTo>
                    <a:pt x="84407" y="812043"/>
                    <a:pt x="63410" y="849852"/>
                    <a:pt x="63410" y="887660"/>
                  </a:cubicBezTo>
                  <a:cubicBezTo>
                    <a:pt x="63410" y="925469"/>
                    <a:pt x="83988" y="963278"/>
                    <a:pt x="125141" y="999826"/>
                  </a:cubicBezTo>
                  <a:lnTo>
                    <a:pt x="377523" y="1225837"/>
                  </a:lnTo>
                  <a:cubicBezTo>
                    <a:pt x="415318" y="1259444"/>
                    <a:pt x="434215" y="1294312"/>
                    <a:pt x="434215" y="1329600"/>
                  </a:cubicBezTo>
                  <a:cubicBezTo>
                    <a:pt x="434215" y="1364888"/>
                    <a:pt x="415318" y="1399756"/>
                    <a:pt x="377523" y="1433364"/>
                  </a:cubicBezTo>
                  <a:lnTo>
                    <a:pt x="125141" y="1659375"/>
                  </a:lnTo>
                  <a:cubicBezTo>
                    <a:pt x="84407" y="1695923"/>
                    <a:pt x="63410" y="1733732"/>
                    <a:pt x="63410" y="1771540"/>
                  </a:cubicBezTo>
                  <a:cubicBezTo>
                    <a:pt x="63410" y="1809349"/>
                    <a:pt x="83988" y="1847157"/>
                    <a:pt x="125141" y="1883706"/>
                  </a:cubicBezTo>
                  <a:lnTo>
                    <a:pt x="377104" y="2109717"/>
                  </a:lnTo>
                  <a:cubicBezTo>
                    <a:pt x="414898" y="2143324"/>
                    <a:pt x="433795" y="2178192"/>
                    <a:pt x="433795" y="2213480"/>
                  </a:cubicBezTo>
                  <a:cubicBezTo>
                    <a:pt x="433795" y="2248768"/>
                    <a:pt x="414898" y="2283636"/>
                    <a:pt x="377104" y="2317243"/>
                  </a:cubicBezTo>
                  <a:lnTo>
                    <a:pt x="124721" y="2543255"/>
                  </a:lnTo>
                  <a:cubicBezTo>
                    <a:pt x="83988" y="2579803"/>
                    <a:pt x="62991" y="2617611"/>
                    <a:pt x="62991" y="2655420"/>
                  </a:cubicBezTo>
                  <a:cubicBezTo>
                    <a:pt x="62991" y="2693228"/>
                    <a:pt x="83567" y="2731037"/>
                    <a:pt x="124721" y="2767585"/>
                  </a:cubicBezTo>
                  <a:lnTo>
                    <a:pt x="377104" y="2993596"/>
                  </a:lnTo>
                  <a:cubicBezTo>
                    <a:pt x="414898" y="3027204"/>
                    <a:pt x="433795" y="3062072"/>
                    <a:pt x="433795" y="3097360"/>
                  </a:cubicBezTo>
                  <a:cubicBezTo>
                    <a:pt x="433795" y="3132648"/>
                    <a:pt x="414898" y="3167516"/>
                    <a:pt x="377104" y="3201123"/>
                  </a:cubicBezTo>
                  <a:lnTo>
                    <a:pt x="124721" y="3427134"/>
                  </a:lnTo>
                  <a:cubicBezTo>
                    <a:pt x="83988" y="3463682"/>
                    <a:pt x="62991" y="3501491"/>
                    <a:pt x="62991" y="3539299"/>
                  </a:cubicBezTo>
                  <a:cubicBezTo>
                    <a:pt x="62991" y="3577108"/>
                    <a:pt x="83567" y="3614917"/>
                    <a:pt x="124721" y="3651465"/>
                  </a:cubicBezTo>
                  <a:lnTo>
                    <a:pt x="377104" y="3877476"/>
                  </a:lnTo>
                  <a:cubicBezTo>
                    <a:pt x="414898" y="3911083"/>
                    <a:pt x="433795" y="3945952"/>
                    <a:pt x="433795" y="3981239"/>
                  </a:cubicBezTo>
                  <a:cubicBezTo>
                    <a:pt x="433795" y="4016527"/>
                    <a:pt x="414898"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44" name="Google Shape;1844;p31"/>
            <p:cNvSpPr/>
            <p:nvPr/>
          </p:nvSpPr>
          <p:spPr>
            <a:xfrm>
              <a:off x="6400688"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1" y="790199"/>
                  </a:lnTo>
                  <a:cubicBezTo>
                    <a:pt x="230546" y="823386"/>
                    <a:pt x="211649" y="857414"/>
                    <a:pt x="211649" y="891441"/>
                  </a:cubicBezTo>
                  <a:cubicBezTo>
                    <a:pt x="211649" y="925469"/>
                    <a:pt x="230546" y="959917"/>
                    <a:pt x="267501" y="992684"/>
                  </a:cubicBezTo>
                  <a:lnTo>
                    <a:pt x="519883" y="1218695"/>
                  </a:lnTo>
                  <a:cubicBezTo>
                    <a:pt x="561457" y="1256084"/>
                    <a:pt x="582454" y="1294312"/>
                    <a:pt x="582454" y="1332961"/>
                  </a:cubicBezTo>
                  <a:cubicBezTo>
                    <a:pt x="582454" y="1371610"/>
                    <a:pt x="561457" y="1410259"/>
                    <a:pt x="519883" y="1447647"/>
                  </a:cubicBezTo>
                  <a:lnTo>
                    <a:pt x="267501" y="1673658"/>
                  </a:lnTo>
                  <a:cubicBezTo>
                    <a:pt x="230546" y="1706846"/>
                    <a:pt x="211649" y="1740873"/>
                    <a:pt x="211649" y="1774901"/>
                  </a:cubicBezTo>
                  <a:cubicBezTo>
                    <a:pt x="211649" y="1808929"/>
                    <a:pt x="230546" y="1843376"/>
                    <a:pt x="267501" y="1876144"/>
                  </a:cubicBezTo>
                  <a:lnTo>
                    <a:pt x="519463" y="2102155"/>
                  </a:lnTo>
                  <a:cubicBezTo>
                    <a:pt x="561037" y="2139543"/>
                    <a:pt x="582034" y="2177772"/>
                    <a:pt x="582034" y="2216421"/>
                  </a:cubicBezTo>
                  <a:cubicBezTo>
                    <a:pt x="582034" y="2255069"/>
                    <a:pt x="561037" y="2293718"/>
                    <a:pt x="519463" y="2331107"/>
                  </a:cubicBezTo>
                  <a:lnTo>
                    <a:pt x="267081" y="2557118"/>
                  </a:lnTo>
                  <a:cubicBezTo>
                    <a:pt x="230126" y="2590305"/>
                    <a:pt x="211229" y="2624333"/>
                    <a:pt x="211229" y="2658360"/>
                  </a:cubicBezTo>
                  <a:cubicBezTo>
                    <a:pt x="211229" y="2692388"/>
                    <a:pt x="230126" y="2726836"/>
                    <a:pt x="267081" y="2759603"/>
                  </a:cubicBezTo>
                  <a:lnTo>
                    <a:pt x="519463" y="2985614"/>
                  </a:lnTo>
                  <a:cubicBezTo>
                    <a:pt x="561037" y="3023003"/>
                    <a:pt x="582034" y="3061232"/>
                    <a:pt x="582034" y="3099880"/>
                  </a:cubicBezTo>
                  <a:cubicBezTo>
                    <a:pt x="582034" y="3138529"/>
                    <a:pt x="561037" y="3177178"/>
                    <a:pt x="519463" y="3214146"/>
                  </a:cubicBezTo>
                  <a:lnTo>
                    <a:pt x="267081" y="3440157"/>
                  </a:lnTo>
                  <a:cubicBezTo>
                    <a:pt x="230126" y="3473345"/>
                    <a:pt x="211229" y="3507372"/>
                    <a:pt x="211229" y="3541400"/>
                  </a:cubicBezTo>
                  <a:cubicBezTo>
                    <a:pt x="211229" y="3575428"/>
                    <a:pt x="230126" y="3609875"/>
                    <a:pt x="267081" y="3642643"/>
                  </a:cubicBezTo>
                  <a:lnTo>
                    <a:pt x="519463" y="3868654"/>
                  </a:lnTo>
                  <a:cubicBezTo>
                    <a:pt x="561037" y="3906043"/>
                    <a:pt x="582034" y="3944271"/>
                    <a:pt x="582034" y="3982920"/>
                  </a:cubicBezTo>
                  <a:cubicBezTo>
                    <a:pt x="582034" y="4021569"/>
                    <a:pt x="561037" y="4060217"/>
                    <a:pt x="519463" y="4097186"/>
                  </a:cubicBezTo>
                  <a:lnTo>
                    <a:pt x="146138" y="4429901"/>
                  </a:lnTo>
                  <a:close/>
                  <a:moveTo>
                    <a:pt x="7139" y="4416458"/>
                  </a:moveTo>
                  <a:lnTo>
                    <a:pt x="144878" y="4426960"/>
                  </a:lnTo>
                  <a:lnTo>
                    <a:pt x="516944" y="4093405"/>
                  </a:lnTo>
                  <a:cubicBezTo>
                    <a:pt x="557677" y="4056856"/>
                    <a:pt x="578674" y="4019048"/>
                    <a:pt x="578674" y="3981239"/>
                  </a:cubicBezTo>
                  <a:cubicBezTo>
                    <a:pt x="578674" y="3943431"/>
                    <a:pt x="558097" y="3905622"/>
                    <a:pt x="516944" y="3869074"/>
                  </a:cubicBezTo>
                  <a:lnTo>
                    <a:pt x="264561" y="3643063"/>
                  </a:lnTo>
                  <a:cubicBezTo>
                    <a:pt x="226766" y="3609455"/>
                    <a:pt x="207869" y="3574588"/>
                    <a:pt x="207869" y="3539299"/>
                  </a:cubicBezTo>
                  <a:cubicBezTo>
                    <a:pt x="207869" y="3504011"/>
                    <a:pt x="226766" y="3469144"/>
                    <a:pt x="264561" y="3435536"/>
                  </a:cubicBezTo>
                  <a:lnTo>
                    <a:pt x="516944" y="3209525"/>
                  </a:lnTo>
                  <a:cubicBezTo>
                    <a:pt x="557677" y="3172977"/>
                    <a:pt x="578674" y="3135168"/>
                    <a:pt x="578674" y="3097360"/>
                  </a:cubicBezTo>
                  <a:cubicBezTo>
                    <a:pt x="578674" y="3059551"/>
                    <a:pt x="558097" y="3021743"/>
                    <a:pt x="516944" y="2985194"/>
                  </a:cubicBezTo>
                  <a:lnTo>
                    <a:pt x="264561" y="2759183"/>
                  </a:lnTo>
                  <a:cubicBezTo>
                    <a:pt x="226766" y="2725576"/>
                    <a:pt x="207869" y="2690708"/>
                    <a:pt x="207869" y="2655420"/>
                  </a:cubicBezTo>
                  <a:cubicBezTo>
                    <a:pt x="207869" y="2620132"/>
                    <a:pt x="226766" y="2585264"/>
                    <a:pt x="264561" y="2551657"/>
                  </a:cubicBezTo>
                  <a:lnTo>
                    <a:pt x="516944" y="2325645"/>
                  </a:lnTo>
                  <a:cubicBezTo>
                    <a:pt x="557677" y="2289097"/>
                    <a:pt x="578674" y="2251289"/>
                    <a:pt x="578674" y="2213480"/>
                  </a:cubicBezTo>
                  <a:cubicBezTo>
                    <a:pt x="578674" y="2175672"/>
                    <a:pt x="558097" y="2137863"/>
                    <a:pt x="516944" y="2101315"/>
                  </a:cubicBezTo>
                  <a:lnTo>
                    <a:pt x="264981" y="1875304"/>
                  </a:lnTo>
                  <a:cubicBezTo>
                    <a:pt x="227187" y="1841696"/>
                    <a:pt x="208289" y="1806828"/>
                    <a:pt x="208289" y="1771540"/>
                  </a:cubicBezTo>
                  <a:cubicBezTo>
                    <a:pt x="208289" y="1736252"/>
                    <a:pt x="227187"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7" y="957816"/>
                    <a:pt x="208289" y="922949"/>
                    <a:pt x="208289" y="887660"/>
                  </a:cubicBezTo>
                  <a:cubicBezTo>
                    <a:pt x="208289" y="852373"/>
                    <a:pt x="227187" y="817505"/>
                    <a:pt x="264981" y="783897"/>
                  </a:cubicBezTo>
                  <a:lnTo>
                    <a:pt x="517363" y="557886"/>
                  </a:lnTo>
                  <a:cubicBezTo>
                    <a:pt x="558097" y="521338"/>
                    <a:pt x="579094" y="483529"/>
                    <a:pt x="579094" y="445721"/>
                  </a:cubicBezTo>
                  <a:cubicBezTo>
                    <a:pt x="579094" y="407912"/>
                    <a:pt x="558517" y="370104"/>
                    <a:pt x="517363" y="333555"/>
                  </a:cubicBezTo>
                  <a:lnTo>
                    <a:pt x="145299"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8" y="812043"/>
                    <a:pt x="63411" y="849852"/>
                    <a:pt x="63411" y="887660"/>
                  </a:cubicBezTo>
                  <a:cubicBezTo>
                    <a:pt x="63411"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8" y="1695923"/>
                    <a:pt x="63411" y="1733732"/>
                    <a:pt x="63411" y="1771540"/>
                  </a:cubicBezTo>
                  <a:cubicBezTo>
                    <a:pt x="63411"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5142" y="2543675"/>
                  </a:lnTo>
                  <a:cubicBezTo>
                    <a:pt x="84408" y="2580223"/>
                    <a:pt x="63411" y="2618031"/>
                    <a:pt x="63411" y="2655840"/>
                  </a:cubicBezTo>
                  <a:cubicBezTo>
                    <a:pt x="63411" y="2693649"/>
                    <a:pt x="83988" y="2731457"/>
                    <a:pt x="125142" y="2768005"/>
                  </a:cubicBezTo>
                  <a:lnTo>
                    <a:pt x="377524" y="2994016"/>
                  </a:lnTo>
                  <a:cubicBezTo>
                    <a:pt x="415318" y="3027624"/>
                    <a:pt x="434216" y="3062492"/>
                    <a:pt x="434216" y="3097780"/>
                  </a:cubicBezTo>
                  <a:cubicBezTo>
                    <a:pt x="434216" y="3133068"/>
                    <a:pt x="415318" y="3167936"/>
                    <a:pt x="377524" y="3201543"/>
                  </a:cubicBezTo>
                  <a:lnTo>
                    <a:pt x="125142" y="3427554"/>
                  </a:lnTo>
                  <a:cubicBezTo>
                    <a:pt x="84408" y="3464102"/>
                    <a:pt x="63411" y="3501911"/>
                    <a:pt x="63411" y="3539719"/>
                  </a:cubicBezTo>
                  <a:cubicBezTo>
                    <a:pt x="63411" y="3577528"/>
                    <a:pt x="83988" y="3615337"/>
                    <a:pt x="125142" y="3651885"/>
                  </a:cubicBezTo>
                  <a:lnTo>
                    <a:pt x="377524" y="3877896"/>
                  </a:lnTo>
                  <a:cubicBezTo>
                    <a:pt x="415318" y="3911503"/>
                    <a:pt x="434216" y="3946372"/>
                    <a:pt x="434216" y="3981660"/>
                  </a:cubicBezTo>
                  <a:cubicBezTo>
                    <a:pt x="434216" y="4016947"/>
                    <a:pt x="415318" y="4051815"/>
                    <a:pt x="377524" y="408542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45" name="Google Shape;1845;p31"/>
            <p:cNvSpPr/>
            <p:nvPr/>
          </p:nvSpPr>
          <p:spPr>
            <a:xfrm>
              <a:off x="6887396"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1" y="790199"/>
                  </a:lnTo>
                  <a:cubicBezTo>
                    <a:pt x="230546" y="823386"/>
                    <a:pt x="211649" y="857414"/>
                    <a:pt x="211649" y="891441"/>
                  </a:cubicBezTo>
                  <a:cubicBezTo>
                    <a:pt x="211649" y="925469"/>
                    <a:pt x="230546" y="959917"/>
                    <a:pt x="267501" y="992684"/>
                  </a:cubicBezTo>
                  <a:lnTo>
                    <a:pt x="519883" y="1218695"/>
                  </a:lnTo>
                  <a:cubicBezTo>
                    <a:pt x="561457" y="1256084"/>
                    <a:pt x="582454" y="1294312"/>
                    <a:pt x="582454" y="1332961"/>
                  </a:cubicBezTo>
                  <a:cubicBezTo>
                    <a:pt x="582454" y="1371610"/>
                    <a:pt x="561457" y="1410259"/>
                    <a:pt x="519883" y="1447647"/>
                  </a:cubicBezTo>
                  <a:lnTo>
                    <a:pt x="267501" y="1673658"/>
                  </a:lnTo>
                  <a:cubicBezTo>
                    <a:pt x="230546" y="1706846"/>
                    <a:pt x="211649" y="1740873"/>
                    <a:pt x="211649" y="1774901"/>
                  </a:cubicBezTo>
                  <a:cubicBezTo>
                    <a:pt x="211649" y="1808929"/>
                    <a:pt x="230546" y="1843376"/>
                    <a:pt x="267501"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7" y="812043"/>
                    <a:pt x="63410" y="849852"/>
                    <a:pt x="63410" y="887660"/>
                  </a:cubicBezTo>
                  <a:cubicBezTo>
                    <a:pt x="63410"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7" y="1695923"/>
                    <a:pt x="63410" y="1733732"/>
                    <a:pt x="63410" y="1771540"/>
                  </a:cubicBezTo>
                  <a:cubicBezTo>
                    <a:pt x="63410"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4722" y="2543255"/>
                  </a:lnTo>
                  <a:cubicBezTo>
                    <a:pt x="83988" y="2579803"/>
                    <a:pt x="62991" y="2617611"/>
                    <a:pt x="62991" y="2655420"/>
                  </a:cubicBezTo>
                  <a:cubicBezTo>
                    <a:pt x="62991" y="2693228"/>
                    <a:pt x="83568" y="2731037"/>
                    <a:pt x="124722" y="2767585"/>
                  </a:cubicBezTo>
                  <a:lnTo>
                    <a:pt x="377104" y="2993596"/>
                  </a:lnTo>
                  <a:cubicBezTo>
                    <a:pt x="414899" y="3027204"/>
                    <a:pt x="433796" y="3062072"/>
                    <a:pt x="433796" y="3097360"/>
                  </a:cubicBezTo>
                  <a:cubicBezTo>
                    <a:pt x="433796" y="3132648"/>
                    <a:pt x="414899" y="3167516"/>
                    <a:pt x="377104" y="3201123"/>
                  </a:cubicBezTo>
                  <a:lnTo>
                    <a:pt x="124722" y="3427134"/>
                  </a:lnTo>
                  <a:cubicBezTo>
                    <a:pt x="83988" y="3463682"/>
                    <a:pt x="62991" y="3501491"/>
                    <a:pt x="62991" y="3539299"/>
                  </a:cubicBezTo>
                  <a:cubicBezTo>
                    <a:pt x="62991" y="3577108"/>
                    <a:pt x="83568" y="3614917"/>
                    <a:pt x="124722" y="3651465"/>
                  </a:cubicBezTo>
                  <a:lnTo>
                    <a:pt x="377104" y="3877476"/>
                  </a:lnTo>
                  <a:cubicBezTo>
                    <a:pt x="414899" y="3911083"/>
                    <a:pt x="433796" y="3945952"/>
                    <a:pt x="433796" y="3981239"/>
                  </a:cubicBezTo>
                  <a:cubicBezTo>
                    <a:pt x="433796" y="4016527"/>
                    <a:pt x="414899"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46" name="Google Shape;1846;p31"/>
            <p:cNvSpPr/>
            <p:nvPr/>
          </p:nvSpPr>
          <p:spPr>
            <a:xfrm>
              <a:off x="7374103"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6" y="373044"/>
                    <a:pt x="582453" y="411273"/>
                    <a:pt x="582453" y="449922"/>
                  </a:cubicBezTo>
                  <a:cubicBezTo>
                    <a:pt x="582453" y="488570"/>
                    <a:pt x="561456"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6" y="1256084"/>
                    <a:pt x="582453" y="1294312"/>
                    <a:pt x="582453" y="1332961"/>
                  </a:cubicBezTo>
                  <a:cubicBezTo>
                    <a:pt x="582453" y="1371610"/>
                    <a:pt x="561456"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7" y="812043"/>
                    <a:pt x="63410" y="849852"/>
                    <a:pt x="63410" y="887660"/>
                  </a:cubicBezTo>
                  <a:cubicBezTo>
                    <a:pt x="63410"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7" y="1695923"/>
                    <a:pt x="63410" y="1733732"/>
                    <a:pt x="63410" y="1771540"/>
                  </a:cubicBezTo>
                  <a:cubicBezTo>
                    <a:pt x="63410"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4721" y="2543255"/>
                  </a:lnTo>
                  <a:cubicBezTo>
                    <a:pt x="83988" y="2579803"/>
                    <a:pt x="62991" y="2617611"/>
                    <a:pt x="62991" y="2655420"/>
                  </a:cubicBezTo>
                  <a:cubicBezTo>
                    <a:pt x="62991" y="2693228"/>
                    <a:pt x="83568" y="2731037"/>
                    <a:pt x="124721" y="2767585"/>
                  </a:cubicBezTo>
                  <a:lnTo>
                    <a:pt x="377104" y="2993596"/>
                  </a:lnTo>
                  <a:cubicBezTo>
                    <a:pt x="414899" y="3027204"/>
                    <a:pt x="433796" y="3062072"/>
                    <a:pt x="433796" y="3097360"/>
                  </a:cubicBezTo>
                  <a:cubicBezTo>
                    <a:pt x="433796" y="3132648"/>
                    <a:pt x="414899" y="3167516"/>
                    <a:pt x="377104" y="3201123"/>
                  </a:cubicBezTo>
                  <a:lnTo>
                    <a:pt x="124721" y="3427134"/>
                  </a:lnTo>
                  <a:cubicBezTo>
                    <a:pt x="83988" y="3463682"/>
                    <a:pt x="62991" y="3501491"/>
                    <a:pt x="62991" y="3539299"/>
                  </a:cubicBezTo>
                  <a:cubicBezTo>
                    <a:pt x="62991" y="3577108"/>
                    <a:pt x="83568" y="3614917"/>
                    <a:pt x="124721" y="3651465"/>
                  </a:cubicBezTo>
                  <a:lnTo>
                    <a:pt x="377104" y="3877476"/>
                  </a:lnTo>
                  <a:cubicBezTo>
                    <a:pt x="414899" y="3911083"/>
                    <a:pt x="433796" y="3945952"/>
                    <a:pt x="433796" y="3981239"/>
                  </a:cubicBezTo>
                  <a:cubicBezTo>
                    <a:pt x="433796" y="4016527"/>
                    <a:pt x="414899"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847" name="Google Shape;1847;p31"/>
          <p:cNvSpPr txBox="1"/>
          <p:nvPr>
            <p:ph type="title"/>
          </p:nvPr>
        </p:nvSpPr>
        <p:spPr>
          <a:xfrm>
            <a:off x="1689600" y="1593750"/>
            <a:ext cx="5764800" cy="1956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8" name="Shape 138"/>
        <p:cNvGrpSpPr/>
        <p:nvPr/>
      </p:nvGrpSpPr>
      <p:grpSpPr>
        <a:xfrm>
          <a:off x="0" y="0"/>
          <a:ext cx="0" cy="0"/>
          <a:chOff x="0" y="0"/>
          <a:chExt cx="0" cy="0"/>
        </a:xfrm>
      </p:grpSpPr>
      <p:sp>
        <p:nvSpPr>
          <p:cNvPr id="139" name="Google Shape;139;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p:txBody>
      </p:sp>
      <p:sp>
        <p:nvSpPr>
          <p:cNvPr id="140" name="Google Shape;140;p4"/>
          <p:cNvSpPr txBox="1"/>
          <p:nvPr>
            <p:ph idx="1" type="body"/>
          </p:nvPr>
        </p:nvSpPr>
        <p:spPr>
          <a:xfrm>
            <a:off x="720000" y="1017725"/>
            <a:ext cx="6734100" cy="31059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rgbClr val="252525"/>
              </a:buClr>
              <a:buSzPts val="1200"/>
              <a:buFont typeface="Albert Sans Light"/>
              <a:buChar char="●"/>
              <a:defRPr/>
            </a:lvl1pPr>
            <a:lvl2pPr indent="-304800" lvl="1" marL="914400" rtl="0">
              <a:lnSpc>
                <a:spcPct val="100000"/>
              </a:lnSpc>
              <a:spcBef>
                <a:spcPts val="0"/>
              </a:spcBef>
              <a:spcAft>
                <a:spcPts val="0"/>
              </a:spcAft>
              <a:buClr>
                <a:srgbClr val="252525"/>
              </a:buClr>
              <a:buSzPts val="1200"/>
              <a:buFont typeface="Nunito Light"/>
              <a:buChar char="○"/>
              <a:defRPr/>
            </a:lvl2pPr>
            <a:lvl3pPr indent="-304800" lvl="2" marL="1371600" rtl="0">
              <a:lnSpc>
                <a:spcPct val="100000"/>
              </a:lnSpc>
              <a:spcBef>
                <a:spcPts val="0"/>
              </a:spcBef>
              <a:spcAft>
                <a:spcPts val="0"/>
              </a:spcAft>
              <a:buClr>
                <a:srgbClr val="252525"/>
              </a:buClr>
              <a:buSzPts val="1200"/>
              <a:buFont typeface="Nunito Light"/>
              <a:buChar char="■"/>
              <a:defRPr/>
            </a:lvl3pPr>
            <a:lvl4pPr indent="-304800" lvl="3" marL="1828800" rtl="0">
              <a:lnSpc>
                <a:spcPct val="100000"/>
              </a:lnSpc>
              <a:spcBef>
                <a:spcPts val="0"/>
              </a:spcBef>
              <a:spcAft>
                <a:spcPts val="0"/>
              </a:spcAft>
              <a:buClr>
                <a:srgbClr val="252525"/>
              </a:buClr>
              <a:buSzPts val="1200"/>
              <a:buFont typeface="Nunito Light"/>
              <a:buChar char="●"/>
              <a:defRPr/>
            </a:lvl4pPr>
            <a:lvl5pPr indent="-304800" lvl="4" marL="2286000" rtl="0">
              <a:lnSpc>
                <a:spcPct val="100000"/>
              </a:lnSpc>
              <a:spcBef>
                <a:spcPts val="0"/>
              </a:spcBef>
              <a:spcAft>
                <a:spcPts val="0"/>
              </a:spcAft>
              <a:buClr>
                <a:srgbClr val="252525"/>
              </a:buClr>
              <a:buSzPts val="1200"/>
              <a:buFont typeface="Nunito Light"/>
              <a:buChar char="○"/>
              <a:defRPr/>
            </a:lvl5pPr>
            <a:lvl6pPr indent="-304800" lvl="5" marL="2743200" rtl="0">
              <a:lnSpc>
                <a:spcPct val="100000"/>
              </a:lnSpc>
              <a:spcBef>
                <a:spcPts val="0"/>
              </a:spcBef>
              <a:spcAft>
                <a:spcPts val="0"/>
              </a:spcAft>
              <a:buClr>
                <a:srgbClr val="252525"/>
              </a:buClr>
              <a:buSzPts val="1200"/>
              <a:buFont typeface="Nunito Light"/>
              <a:buChar char="■"/>
              <a:defRPr/>
            </a:lvl6pPr>
            <a:lvl7pPr indent="-304800" lvl="6" marL="3200400" rtl="0">
              <a:lnSpc>
                <a:spcPct val="100000"/>
              </a:lnSpc>
              <a:spcBef>
                <a:spcPts val="0"/>
              </a:spcBef>
              <a:spcAft>
                <a:spcPts val="0"/>
              </a:spcAft>
              <a:buClr>
                <a:srgbClr val="252525"/>
              </a:buClr>
              <a:buSzPts val="1200"/>
              <a:buFont typeface="Nunito Light"/>
              <a:buChar char="●"/>
              <a:defRPr/>
            </a:lvl7pPr>
            <a:lvl8pPr indent="-304800" lvl="7" marL="3657600" rtl="0">
              <a:lnSpc>
                <a:spcPct val="100000"/>
              </a:lnSpc>
              <a:spcBef>
                <a:spcPts val="0"/>
              </a:spcBef>
              <a:spcAft>
                <a:spcPts val="0"/>
              </a:spcAft>
              <a:buClr>
                <a:srgbClr val="252525"/>
              </a:buClr>
              <a:buSzPts val="1200"/>
              <a:buFont typeface="Nunito Light"/>
              <a:buChar char="○"/>
              <a:defRPr/>
            </a:lvl8pPr>
            <a:lvl9pPr indent="-304800" lvl="8" marL="4114800" rtl="0">
              <a:lnSpc>
                <a:spcPct val="100000"/>
              </a:lnSpc>
              <a:spcBef>
                <a:spcPts val="0"/>
              </a:spcBef>
              <a:spcAft>
                <a:spcPts val="0"/>
              </a:spcAft>
              <a:buClr>
                <a:srgbClr val="252525"/>
              </a:buClr>
              <a:buSzPts val="1200"/>
              <a:buFont typeface="Nunito Light"/>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48" name="Shape 1848"/>
        <p:cNvGrpSpPr/>
        <p:nvPr/>
      </p:nvGrpSpPr>
      <p:grpSpPr>
        <a:xfrm>
          <a:off x="0" y="0"/>
          <a:ext cx="0" cy="0"/>
          <a:chOff x="0" y="0"/>
          <a:chExt cx="0" cy="0"/>
        </a:xfrm>
      </p:grpSpPr>
      <p:grpSp>
        <p:nvGrpSpPr>
          <p:cNvPr id="1849" name="Google Shape;1849;p32"/>
          <p:cNvGrpSpPr/>
          <p:nvPr/>
        </p:nvGrpSpPr>
        <p:grpSpPr>
          <a:xfrm>
            <a:off x="305531" y="309374"/>
            <a:ext cx="8532938" cy="4524752"/>
            <a:chOff x="1665664" y="1061708"/>
            <a:chExt cx="7622778" cy="4029524"/>
          </a:xfrm>
        </p:grpSpPr>
        <p:grpSp>
          <p:nvGrpSpPr>
            <p:cNvPr id="1850" name="Google Shape;1850;p32"/>
            <p:cNvGrpSpPr/>
            <p:nvPr/>
          </p:nvGrpSpPr>
          <p:grpSpPr>
            <a:xfrm>
              <a:off x="1665664" y="1061708"/>
              <a:ext cx="3977542" cy="4029523"/>
              <a:chOff x="1665664" y="1061708"/>
              <a:chExt cx="3977542" cy="4029523"/>
            </a:xfrm>
          </p:grpSpPr>
          <p:sp>
            <p:nvSpPr>
              <p:cNvPr id="1851" name="Google Shape;1851;p32"/>
              <p:cNvSpPr/>
              <p:nvPr/>
            </p:nvSpPr>
            <p:spPr>
              <a:xfrm>
                <a:off x="1665664" y="1063955"/>
                <a:ext cx="3977542" cy="4027276"/>
              </a:xfrm>
              <a:custGeom>
                <a:rect b="b" l="l" r="r" t="t"/>
                <a:pathLst>
                  <a:path extrusionOk="0" h="4027276" w="3977542">
                    <a:moveTo>
                      <a:pt x="3977543" y="4027276"/>
                    </a:moveTo>
                    <a:lnTo>
                      <a:pt x="0" y="4027276"/>
                    </a:lnTo>
                    <a:lnTo>
                      <a:pt x="0" y="0"/>
                    </a:lnTo>
                    <a:lnTo>
                      <a:pt x="3977543" y="0"/>
                    </a:lnTo>
                    <a:lnTo>
                      <a:pt x="3977543" y="4027276"/>
                    </a:lnTo>
                    <a:close/>
                    <a:moveTo>
                      <a:pt x="3379" y="4023905"/>
                    </a:moveTo>
                    <a:lnTo>
                      <a:pt x="3975290" y="4023905"/>
                    </a:lnTo>
                    <a:lnTo>
                      <a:pt x="3975290" y="3371"/>
                    </a:lnTo>
                    <a:lnTo>
                      <a:pt x="3379" y="3371"/>
                    </a:lnTo>
                    <a:lnTo>
                      <a:pt x="3379"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852" name="Google Shape;1852;p32"/>
              <p:cNvGrpSpPr/>
              <p:nvPr/>
            </p:nvGrpSpPr>
            <p:grpSpPr>
              <a:xfrm>
                <a:off x="1667917" y="1401060"/>
                <a:ext cx="3974163" cy="3346325"/>
                <a:chOff x="1667917" y="1401060"/>
                <a:chExt cx="3974163" cy="3346325"/>
              </a:xfrm>
            </p:grpSpPr>
            <p:sp>
              <p:nvSpPr>
                <p:cNvPr id="1853" name="Google Shape;1853;p32"/>
                <p:cNvSpPr/>
                <p:nvPr/>
              </p:nvSpPr>
              <p:spPr>
                <a:xfrm>
                  <a:off x="1667917" y="140106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54" name="Google Shape;1854;p32"/>
                <p:cNvSpPr/>
                <p:nvPr/>
              </p:nvSpPr>
              <p:spPr>
                <a:xfrm>
                  <a:off x="1667917" y="1735917"/>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55" name="Google Shape;1855;p32"/>
                <p:cNvSpPr/>
                <p:nvPr/>
              </p:nvSpPr>
              <p:spPr>
                <a:xfrm>
                  <a:off x="1667917" y="2069651"/>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56" name="Google Shape;1856;p32"/>
                <p:cNvSpPr/>
                <p:nvPr/>
              </p:nvSpPr>
              <p:spPr>
                <a:xfrm>
                  <a:off x="1667917" y="2404508"/>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57" name="Google Shape;1857;p32"/>
                <p:cNvSpPr/>
                <p:nvPr/>
              </p:nvSpPr>
              <p:spPr>
                <a:xfrm>
                  <a:off x="1667917" y="273824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58" name="Google Shape;1858;p32"/>
                <p:cNvSpPr/>
                <p:nvPr/>
              </p:nvSpPr>
              <p:spPr>
                <a:xfrm>
                  <a:off x="1667917" y="3073099"/>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59" name="Google Shape;1859;p32"/>
                <p:cNvSpPr/>
                <p:nvPr/>
              </p:nvSpPr>
              <p:spPr>
                <a:xfrm>
                  <a:off x="1667917" y="340683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60" name="Google Shape;1860;p32"/>
                <p:cNvSpPr/>
                <p:nvPr/>
              </p:nvSpPr>
              <p:spPr>
                <a:xfrm>
                  <a:off x="1667917" y="374169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61" name="Google Shape;1861;p32"/>
                <p:cNvSpPr/>
                <p:nvPr/>
              </p:nvSpPr>
              <p:spPr>
                <a:xfrm>
                  <a:off x="1667917" y="4075423"/>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62" name="Google Shape;1862;p32"/>
                <p:cNvSpPr/>
                <p:nvPr/>
              </p:nvSpPr>
              <p:spPr>
                <a:xfrm>
                  <a:off x="1667917" y="441028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63" name="Google Shape;1863;p32"/>
                <p:cNvSpPr/>
                <p:nvPr/>
              </p:nvSpPr>
              <p:spPr>
                <a:xfrm>
                  <a:off x="1667917" y="4744014"/>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864" name="Google Shape;1864;p32"/>
              <p:cNvGrpSpPr/>
              <p:nvPr/>
            </p:nvGrpSpPr>
            <p:grpSpPr>
              <a:xfrm>
                <a:off x="2002476" y="1061708"/>
                <a:ext cx="3305044" cy="4023905"/>
                <a:chOff x="2002476" y="1061708"/>
                <a:chExt cx="3305044" cy="4023905"/>
              </a:xfrm>
            </p:grpSpPr>
            <p:sp>
              <p:nvSpPr>
                <p:cNvPr id="1865" name="Google Shape;1865;p32"/>
                <p:cNvSpPr/>
                <p:nvPr/>
              </p:nvSpPr>
              <p:spPr>
                <a:xfrm>
                  <a:off x="200247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66" name="Google Shape;1866;p32"/>
                <p:cNvSpPr/>
                <p:nvPr/>
              </p:nvSpPr>
              <p:spPr>
                <a:xfrm>
                  <a:off x="233253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67" name="Google Shape;1867;p32"/>
                <p:cNvSpPr/>
                <p:nvPr/>
              </p:nvSpPr>
              <p:spPr>
                <a:xfrm>
                  <a:off x="266258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68" name="Google Shape;1868;p32"/>
                <p:cNvSpPr/>
                <p:nvPr/>
              </p:nvSpPr>
              <p:spPr>
                <a:xfrm>
                  <a:off x="299263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69" name="Google Shape;1869;p32"/>
                <p:cNvSpPr/>
                <p:nvPr/>
              </p:nvSpPr>
              <p:spPr>
                <a:xfrm>
                  <a:off x="332269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70" name="Google Shape;1870;p32"/>
                <p:cNvSpPr/>
                <p:nvPr/>
              </p:nvSpPr>
              <p:spPr>
                <a:xfrm>
                  <a:off x="365387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71" name="Google Shape;1871;p32"/>
                <p:cNvSpPr/>
                <p:nvPr/>
              </p:nvSpPr>
              <p:spPr>
                <a:xfrm>
                  <a:off x="398392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72" name="Google Shape;1872;p32"/>
                <p:cNvSpPr/>
                <p:nvPr/>
              </p:nvSpPr>
              <p:spPr>
                <a:xfrm>
                  <a:off x="4313979"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73" name="Google Shape;1873;p32"/>
                <p:cNvSpPr/>
                <p:nvPr/>
              </p:nvSpPr>
              <p:spPr>
                <a:xfrm>
                  <a:off x="464403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74" name="Google Shape;1874;p32"/>
                <p:cNvSpPr/>
                <p:nvPr/>
              </p:nvSpPr>
              <p:spPr>
                <a:xfrm>
                  <a:off x="497408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75" name="Google Shape;1875;p32"/>
                <p:cNvSpPr/>
                <p:nvPr/>
              </p:nvSpPr>
              <p:spPr>
                <a:xfrm>
                  <a:off x="530414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1876" name="Google Shape;1876;p32"/>
            <p:cNvGrpSpPr/>
            <p:nvPr/>
          </p:nvGrpSpPr>
          <p:grpSpPr>
            <a:xfrm>
              <a:off x="5648839" y="1061708"/>
              <a:ext cx="3639603" cy="4029524"/>
              <a:chOff x="5648839" y="1061708"/>
              <a:chExt cx="3639603" cy="4029524"/>
            </a:xfrm>
          </p:grpSpPr>
          <p:sp>
            <p:nvSpPr>
              <p:cNvPr id="1877" name="Google Shape;1877;p32"/>
              <p:cNvSpPr/>
              <p:nvPr/>
            </p:nvSpPr>
            <p:spPr>
              <a:xfrm>
                <a:off x="5648839" y="508786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78" name="Google Shape;1878;p32"/>
              <p:cNvSpPr/>
              <p:nvPr/>
            </p:nvSpPr>
            <p:spPr>
              <a:xfrm>
                <a:off x="5648839" y="1063955"/>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879" name="Google Shape;1879;p32"/>
              <p:cNvGrpSpPr/>
              <p:nvPr/>
            </p:nvGrpSpPr>
            <p:grpSpPr>
              <a:xfrm>
                <a:off x="5648839" y="1401060"/>
                <a:ext cx="3637350" cy="3346325"/>
                <a:chOff x="5648839" y="1401060"/>
                <a:chExt cx="3637350" cy="3346325"/>
              </a:xfrm>
            </p:grpSpPr>
            <p:sp>
              <p:nvSpPr>
                <p:cNvPr id="1880" name="Google Shape;1880;p32"/>
                <p:cNvSpPr/>
                <p:nvPr/>
              </p:nvSpPr>
              <p:spPr>
                <a:xfrm>
                  <a:off x="5648839" y="140106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81" name="Google Shape;1881;p32"/>
                <p:cNvSpPr/>
                <p:nvPr/>
              </p:nvSpPr>
              <p:spPr>
                <a:xfrm>
                  <a:off x="5648839" y="1735917"/>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82" name="Google Shape;1882;p32"/>
                <p:cNvSpPr/>
                <p:nvPr/>
              </p:nvSpPr>
              <p:spPr>
                <a:xfrm>
                  <a:off x="5648839" y="206965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83" name="Google Shape;1883;p32"/>
                <p:cNvSpPr/>
                <p:nvPr/>
              </p:nvSpPr>
              <p:spPr>
                <a:xfrm>
                  <a:off x="5648839" y="2404508"/>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84" name="Google Shape;1884;p32"/>
                <p:cNvSpPr/>
                <p:nvPr/>
              </p:nvSpPr>
              <p:spPr>
                <a:xfrm>
                  <a:off x="5648839" y="273824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85" name="Google Shape;1885;p32"/>
                <p:cNvSpPr/>
                <p:nvPr/>
              </p:nvSpPr>
              <p:spPr>
                <a:xfrm>
                  <a:off x="5648839" y="3073099"/>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86" name="Google Shape;1886;p32"/>
                <p:cNvSpPr/>
                <p:nvPr/>
              </p:nvSpPr>
              <p:spPr>
                <a:xfrm>
                  <a:off x="5648839" y="340683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87" name="Google Shape;1887;p32"/>
                <p:cNvSpPr/>
                <p:nvPr/>
              </p:nvSpPr>
              <p:spPr>
                <a:xfrm>
                  <a:off x="5648839" y="374169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88" name="Google Shape;1888;p32"/>
                <p:cNvSpPr/>
                <p:nvPr/>
              </p:nvSpPr>
              <p:spPr>
                <a:xfrm>
                  <a:off x="5648839" y="4075423"/>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89" name="Google Shape;1889;p32"/>
                <p:cNvSpPr/>
                <p:nvPr/>
              </p:nvSpPr>
              <p:spPr>
                <a:xfrm>
                  <a:off x="5648839" y="441028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90" name="Google Shape;1890;p32"/>
                <p:cNvSpPr/>
                <p:nvPr/>
              </p:nvSpPr>
              <p:spPr>
                <a:xfrm>
                  <a:off x="5648839" y="4744014"/>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891" name="Google Shape;1891;p32"/>
              <p:cNvGrpSpPr/>
              <p:nvPr/>
            </p:nvGrpSpPr>
            <p:grpSpPr>
              <a:xfrm>
                <a:off x="5983398" y="1061708"/>
                <a:ext cx="3305044" cy="4023905"/>
                <a:chOff x="5983398" y="1061708"/>
                <a:chExt cx="3305044" cy="4023905"/>
              </a:xfrm>
            </p:grpSpPr>
            <p:sp>
              <p:nvSpPr>
                <p:cNvPr id="1892" name="Google Shape;1892;p32"/>
                <p:cNvSpPr/>
                <p:nvPr/>
              </p:nvSpPr>
              <p:spPr>
                <a:xfrm>
                  <a:off x="598339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93" name="Google Shape;1893;p32"/>
                <p:cNvSpPr/>
                <p:nvPr/>
              </p:nvSpPr>
              <p:spPr>
                <a:xfrm>
                  <a:off x="631345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94" name="Google Shape;1894;p32"/>
                <p:cNvSpPr/>
                <p:nvPr/>
              </p:nvSpPr>
              <p:spPr>
                <a:xfrm>
                  <a:off x="664350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95" name="Google Shape;1895;p32"/>
                <p:cNvSpPr/>
                <p:nvPr/>
              </p:nvSpPr>
              <p:spPr>
                <a:xfrm>
                  <a:off x="697356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96" name="Google Shape;1896;p32"/>
                <p:cNvSpPr/>
                <p:nvPr/>
              </p:nvSpPr>
              <p:spPr>
                <a:xfrm>
                  <a:off x="730361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97" name="Google Shape;1897;p32"/>
                <p:cNvSpPr/>
                <p:nvPr/>
              </p:nvSpPr>
              <p:spPr>
                <a:xfrm>
                  <a:off x="763366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98" name="Google Shape;1898;p32"/>
                <p:cNvSpPr/>
                <p:nvPr/>
              </p:nvSpPr>
              <p:spPr>
                <a:xfrm>
                  <a:off x="7963721"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99" name="Google Shape;1899;p32"/>
                <p:cNvSpPr/>
                <p:nvPr/>
              </p:nvSpPr>
              <p:spPr>
                <a:xfrm>
                  <a:off x="829490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00" name="Google Shape;1900;p32"/>
                <p:cNvSpPr/>
                <p:nvPr/>
              </p:nvSpPr>
              <p:spPr>
                <a:xfrm>
                  <a:off x="8624955"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01" name="Google Shape;1901;p32"/>
                <p:cNvSpPr/>
                <p:nvPr/>
              </p:nvSpPr>
              <p:spPr>
                <a:xfrm>
                  <a:off x="8955009"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02" name="Google Shape;1902;p32"/>
                <p:cNvSpPr/>
                <p:nvPr/>
              </p:nvSpPr>
              <p:spPr>
                <a:xfrm>
                  <a:off x="928506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sp>
        <p:nvSpPr>
          <p:cNvPr id="1903" name="Google Shape;1903;p32"/>
          <p:cNvSpPr txBox="1"/>
          <p:nvPr>
            <p:ph idx="1" type="subTitle"/>
          </p:nvPr>
        </p:nvSpPr>
        <p:spPr>
          <a:xfrm>
            <a:off x="720064" y="1580125"/>
            <a:ext cx="3597000" cy="2389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4" name="Google Shape;1904;p32"/>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1905" name="Google Shape;1905;p32"/>
          <p:cNvSpPr txBox="1"/>
          <p:nvPr>
            <p:ph idx="2" type="subTitle"/>
          </p:nvPr>
        </p:nvSpPr>
        <p:spPr>
          <a:xfrm>
            <a:off x="4826936" y="1580125"/>
            <a:ext cx="3597000" cy="2389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06" name="Shape 1906"/>
        <p:cNvGrpSpPr/>
        <p:nvPr/>
      </p:nvGrpSpPr>
      <p:grpSpPr>
        <a:xfrm>
          <a:off x="0" y="0"/>
          <a:ext cx="0" cy="0"/>
          <a:chOff x="0" y="0"/>
          <a:chExt cx="0" cy="0"/>
        </a:xfrm>
      </p:grpSpPr>
      <p:sp>
        <p:nvSpPr>
          <p:cNvPr id="1907" name="Google Shape;1907;p33"/>
          <p:cNvSpPr/>
          <p:nvPr>
            <p:ph idx="2" type="pic"/>
          </p:nvPr>
        </p:nvSpPr>
        <p:spPr>
          <a:xfrm>
            <a:off x="0" y="0"/>
            <a:ext cx="9144000" cy="5143500"/>
          </a:xfrm>
          <a:prstGeom prst="rect">
            <a:avLst/>
          </a:prstGeom>
          <a:noFill/>
          <a:ln>
            <a:noFill/>
          </a:ln>
        </p:spPr>
      </p:sp>
      <p:sp>
        <p:nvSpPr>
          <p:cNvPr id="1908" name="Google Shape;1908;p33"/>
          <p:cNvSpPr txBox="1"/>
          <p:nvPr>
            <p:ph type="title"/>
          </p:nvPr>
        </p:nvSpPr>
        <p:spPr>
          <a:xfrm>
            <a:off x="2205900" y="3384750"/>
            <a:ext cx="4732200" cy="1219200"/>
          </a:xfrm>
          <a:prstGeom prst="rect">
            <a:avLst/>
          </a:prstGeom>
          <a:solidFill>
            <a:schemeClr val="lt1"/>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a:solidFill>
                  <a:schemeClr val="dk1"/>
                </a:solidFil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909" name="Shape 1909"/>
        <p:cNvGrpSpPr/>
        <p:nvPr/>
      </p:nvGrpSpPr>
      <p:grpSpPr>
        <a:xfrm>
          <a:off x="0" y="0"/>
          <a:ext cx="0" cy="0"/>
          <a:chOff x="0" y="0"/>
          <a:chExt cx="0" cy="0"/>
        </a:xfrm>
      </p:grpSpPr>
      <p:grpSp>
        <p:nvGrpSpPr>
          <p:cNvPr id="1910" name="Google Shape;1910;p34"/>
          <p:cNvGrpSpPr/>
          <p:nvPr/>
        </p:nvGrpSpPr>
        <p:grpSpPr>
          <a:xfrm>
            <a:off x="957220" y="539456"/>
            <a:ext cx="7229561" cy="4064588"/>
            <a:chOff x="73489" y="1188045"/>
            <a:chExt cx="7883067" cy="4432001"/>
          </a:xfrm>
        </p:grpSpPr>
        <p:sp>
          <p:nvSpPr>
            <p:cNvPr id="1911" name="Google Shape;1911;p34"/>
            <p:cNvSpPr/>
            <p:nvPr/>
          </p:nvSpPr>
          <p:spPr>
            <a:xfrm>
              <a:off x="73489" y="1188885"/>
              <a:ext cx="582453" cy="4431160"/>
            </a:xfrm>
            <a:custGeom>
              <a:rect b="b" l="l" r="r" t="t"/>
              <a:pathLst>
                <a:path extrusionOk="0" h="4431160" w="582453">
                  <a:moveTo>
                    <a:pt x="146558" y="4431161"/>
                  </a:moveTo>
                  <a:lnTo>
                    <a:pt x="145718" y="4431161"/>
                  </a:lnTo>
                  <a:lnTo>
                    <a:pt x="0" y="4420239"/>
                  </a:lnTo>
                  <a:lnTo>
                    <a:pt x="375424" y="4084163"/>
                  </a:lnTo>
                  <a:cubicBezTo>
                    <a:pt x="412379" y="4050975"/>
                    <a:pt x="431276" y="4016947"/>
                    <a:pt x="431276" y="3982920"/>
                  </a:cubicBezTo>
                  <a:cubicBezTo>
                    <a:pt x="431276" y="3948892"/>
                    <a:pt x="412379" y="3914444"/>
                    <a:pt x="375424" y="3881677"/>
                  </a:cubicBezTo>
                  <a:lnTo>
                    <a:pt x="123042" y="3655666"/>
                  </a:lnTo>
                  <a:cubicBezTo>
                    <a:pt x="81888" y="3617857"/>
                    <a:pt x="60891" y="3579629"/>
                    <a:pt x="60891" y="3540560"/>
                  </a:cubicBezTo>
                  <a:cubicBezTo>
                    <a:pt x="60891" y="3501491"/>
                    <a:pt x="81888" y="3463262"/>
                    <a:pt x="123462" y="3426294"/>
                  </a:cubicBezTo>
                  <a:lnTo>
                    <a:pt x="375844" y="3200283"/>
                  </a:lnTo>
                  <a:cubicBezTo>
                    <a:pt x="412799" y="3167095"/>
                    <a:pt x="431696" y="3133068"/>
                    <a:pt x="431696" y="3099040"/>
                  </a:cubicBezTo>
                  <a:cubicBezTo>
                    <a:pt x="431696" y="3065012"/>
                    <a:pt x="412799" y="3030565"/>
                    <a:pt x="375844" y="2997797"/>
                  </a:cubicBezTo>
                  <a:lnTo>
                    <a:pt x="123462" y="2771786"/>
                  </a:lnTo>
                  <a:cubicBezTo>
                    <a:pt x="81888" y="2734398"/>
                    <a:pt x="60891" y="2696169"/>
                    <a:pt x="60891" y="2657520"/>
                  </a:cubicBezTo>
                  <a:cubicBezTo>
                    <a:pt x="60891" y="2618872"/>
                    <a:pt x="81888" y="2580223"/>
                    <a:pt x="123462" y="2543254"/>
                  </a:cubicBezTo>
                  <a:lnTo>
                    <a:pt x="375844" y="2317243"/>
                  </a:lnTo>
                  <a:cubicBezTo>
                    <a:pt x="412799" y="2284056"/>
                    <a:pt x="431696" y="2250028"/>
                    <a:pt x="431696" y="2216001"/>
                  </a:cubicBezTo>
                  <a:cubicBezTo>
                    <a:pt x="431696" y="2181973"/>
                    <a:pt x="412799" y="2147525"/>
                    <a:pt x="375844" y="2114758"/>
                  </a:cubicBezTo>
                  <a:lnTo>
                    <a:pt x="123882" y="1888747"/>
                  </a:lnTo>
                  <a:cubicBezTo>
                    <a:pt x="82308" y="1851358"/>
                    <a:pt x="61311" y="1813130"/>
                    <a:pt x="61311" y="1774481"/>
                  </a:cubicBezTo>
                  <a:cubicBezTo>
                    <a:pt x="61311" y="1735832"/>
                    <a:pt x="82308" y="1697183"/>
                    <a:pt x="123882" y="1660215"/>
                  </a:cubicBezTo>
                  <a:lnTo>
                    <a:pt x="376264" y="1434204"/>
                  </a:lnTo>
                  <a:cubicBezTo>
                    <a:pt x="413219" y="1401017"/>
                    <a:pt x="432116" y="1366989"/>
                    <a:pt x="432116" y="1332961"/>
                  </a:cubicBezTo>
                  <a:cubicBezTo>
                    <a:pt x="432116" y="1298933"/>
                    <a:pt x="413219" y="1264486"/>
                    <a:pt x="376264" y="1231718"/>
                  </a:cubicBezTo>
                  <a:lnTo>
                    <a:pt x="123882" y="1005707"/>
                  </a:lnTo>
                  <a:cubicBezTo>
                    <a:pt x="81888" y="967058"/>
                    <a:pt x="60891" y="928830"/>
                    <a:pt x="60891" y="889761"/>
                  </a:cubicBezTo>
                  <a:cubicBezTo>
                    <a:pt x="60891" y="851112"/>
                    <a:pt x="81888" y="812464"/>
                    <a:pt x="123462" y="775495"/>
                  </a:cubicBezTo>
                  <a:lnTo>
                    <a:pt x="375844" y="549484"/>
                  </a:lnTo>
                  <a:cubicBezTo>
                    <a:pt x="412799" y="516297"/>
                    <a:pt x="431696" y="482269"/>
                    <a:pt x="431696" y="448241"/>
                  </a:cubicBezTo>
                  <a:cubicBezTo>
                    <a:pt x="431696" y="414214"/>
                    <a:pt x="412799" y="379766"/>
                    <a:pt x="375844" y="346998"/>
                  </a:cubicBezTo>
                  <a:lnTo>
                    <a:pt x="420" y="10922"/>
                  </a:lnTo>
                  <a:lnTo>
                    <a:pt x="146558" y="0"/>
                  </a:lnTo>
                  <a:lnTo>
                    <a:pt x="146978" y="420"/>
                  </a:lnTo>
                  <a:lnTo>
                    <a:pt x="519883" y="334396"/>
                  </a:lnTo>
                  <a:cubicBezTo>
                    <a:pt x="561457" y="371784"/>
                    <a:pt x="582453" y="410013"/>
                    <a:pt x="582453" y="448661"/>
                  </a:cubicBezTo>
                  <a:cubicBezTo>
                    <a:pt x="582453" y="487310"/>
                    <a:pt x="561457" y="525959"/>
                    <a:pt x="519883" y="562927"/>
                  </a:cubicBezTo>
                  <a:lnTo>
                    <a:pt x="267500" y="788938"/>
                  </a:lnTo>
                  <a:cubicBezTo>
                    <a:pt x="230546" y="822126"/>
                    <a:pt x="211649" y="856153"/>
                    <a:pt x="211649" y="890181"/>
                  </a:cubicBezTo>
                  <a:cubicBezTo>
                    <a:pt x="211649" y="924209"/>
                    <a:pt x="230546" y="958657"/>
                    <a:pt x="267500" y="991424"/>
                  </a:cubicBezTo>
                  <a:lnTo>
                    <a:pt x="519883" y="1217435"/>
                  </a:lnTo>
                  <a:cubicBezTo>
                    <a:pt x="561457" y="1254823"/>
                    <a:pt x="582453" y="1293052"/>
                    <a:pt x="582453" y="1331701"/>
                  </a:cubicBezTo>
                  <a:cubicBezTo>
                    <a:pt x="582453" y="1370350"/>
                    <a:pt x="561457" y="1408998"/>
                    <a:pt x="519883" y="1446387"/>
                  </a:cubicBezTo>
                  <a:lnTo>
                    <a:pt x="267500" y="1672398"/>
                  </a:lnTo>
                  <a:cubicBezTo>
                    <a:pt x="230546" y="1705585"/>
                    <a:pt x="211649" y="1739613"/>
                    <a:pt x="211649" y="1773641"/>
                  </a:cubicBezTo>
                  <a:cubicBezTo>
                    <a:pt x="211649" y="1807668"/>
                    <a:pt x="230546" y="1842116"/>
                    <a:pt x="267500" y="1874884"/>
                  </a:cubicBezTo>
                  <a:lnTo>
                    <a:pt x="519463" y="2100895"/>
                  </a:lnTo>
                  <a:cubicBezTo>
                    <a:pt x="561037" y="2138283"/>
                    <a:pt x="582034" y="2176512"/>
                    <a:pt x="582034" y="2215160"/>
                  </a:cubicBezTo>
                  <a:cubicBezTo>
                    <a:pt x="582034" y="2253809"/>
                    <a:pt x="561037" y="2292458"/>
                    <a:pt x="519463" y="2329846"/>
                  </a:cubicBezTo>
                  <a:lnTo>
                    <a:pt x="267080" y="2555857"/>
                  </a:lnTo>
                  <a:cubicBezTo>
                    <a:pt x="230126" y="2589045"/>
                    <a:pt x="211229" y="2623072"/>
                    <a:pt x="211229" y="2657100"/>
                  </a:cubicBezTo>
                  <a:cubicBezTo>
                    <a:pt x="211229" y="2691128"/>
                    <a:pt x="230126" y="2725576"/>
                    <a:pt x="267080" y="2758343"/>
                  </a:cubicBezTo>
                  <a:lnTo>
                    <a:pt x="519463" y="2984354"/>
                  </a:lnTo>
                  <a:cubicBezTo>
                    <a:pt x="561037" y="3021743"/>
                    <a:pt x="582034" y="3059971"/>
                    <a:pt x="582034" y="3098620"/>
                  </a:cubicBezTo>
                  <a:cubicBezTo>
                    <a:pt x="582034" y="3137269"/>
                    <a:pt x="561037" y="3175917"/>
                    <a:pt x="519463" y="3212886"/>
                  </a:cubicBezTo>
                  <a:lnTo>
                    <a:pt x="267080" y="3438897"/>
                  </a:lnTo>
                  <a:cubicBezTo>
                    <a:pt x="230126" y="3472084"/>
                    <a:pt x="211229" y="3506112"/>
                    <a:pt x="211229" y="3540140"/>
                  </a:cubicBezTo>
                  <a:cubicBezTo>
                    <a:pt x="211229" y="3574167"/>
                    <a:pt x="230126" y="3608615"/>
                    <a:pt x="267080" y="3641383"/>
                  </a:cubicBezTo>
                  <a:lnTo>
                    <a:pt x="519463" y="3867394"/>
                  </a:lnTo>
                  <a:cubicBezTo>
                    <a:pt x="561037" y="3904782"/>
                    <a:pt x="582034" y="3943011"/>
                    <a:pt x="582034" y="3981659"/>
                  </a:cubicBezTo>
                  <a:cubicBezTo>
                    <a:pt x="582034" y="4020308"/>
                    <a:pt x="561037" y="4058957"/>
                    <a:pt x="519463" y="4095925"/>
                  </a:cubicBezTo>
                  <a:lnTo>
                    <a:pt x="146558" y="4431161"/>
                  </a:lnTo>
                  <a:close/>
                  <a:moveTo>
                    <a:pt x="7559" y="4417718"/>
                  </a:moveTo>
                  <a:lnTo>
                    <a:pt x="145298" y="4428221"/>
                  </a:lnTo>
                  <a:lnTo>
                    <a:pt x="517363" y="4094665"/>
                  </a:lnTo>
                  <a:cubicBezTo>
                    <a:pt x="558097" y="4058116"/>
                    <a:pt x="579094" y="4020308"/>
                    <a:pt x="579094" y="3982499"/>
                  </a:cubicBezTo>
                  <a:cubicBezTo>
                    <a:pt x="579094" y="3944691"/>
                    <a:pt x="558517" y="3906882"/>
                    <a:pt x="517363" y="3870334"/>
                  </a:cubicBezTo>
                  <a:lnTo>
                    <a:pt x="264981" y="3644323"/>
                  </a:lnTo>
                  <a:cubicBezTo>
                    <a:pt x="227186" y="3610716"/>
                    <a:pt x="208289" y="3575848"/>
                    <a:pt x="208289" y="3540560"/>
                  </a:cubicBezTo>
                  <a:cubicBezTo>
                    <a:pt x="208289" y="3505272"/>
                    <a:pt x="227186" y="3470404"/>
                    <a:pt x="264981" y="3436796"/>
                  </a:cubicBezTo>
                  <a:lnTo>
                    <a:pt x="517363" y="3210785"/>
                  </a:lnTo>
                  <a:cubicBezTo>
                    <a:pt x="558097" y="3174237"/>
                    <a:pt x="579094" y="3136428"/>
                    <a:pt x="579094" y="3098620"/>
                  </a:cubicBezTo>
                  <a:cubicBezTo>
                    <a:pt x="579094" y="3060811"/>
                    <a:pt x="558517" y="3023003"/>
                    <a:pt x="517363" y="2986455"/>
                  </a:cubicBezTo>
                  <a:lnTo>
                    <a:pt x="264981" y="2760444"/>
                  </a:lnTo>
                  <a:cubicBezTo>
                    <a:pt x="227186" y="2726836"/>
                    <a:pt x="208289" y="2691968"/>
                    <a:pt x="208289" y="2656680"/>
                  </a:cubicBezTo>
                  <a:cubicBezTo>
                    <a:pt x="208289" y="2621392"/>
                    <a:pt x="227186" y="2586524"/>
                    <a:pt x="264981" y="2552917"/>
                  </a:cubicBezTo>
                  <a:lnTo>
                    <a:pt x="517363" y="2326906"/>
                  </a:lnTo>
                  <a:cubicBezTo>
                    <a:pt x="558097" y="2290358"/>
                    <a:pt x="579094" y="2252549"/>
                    <a:pt x="579094" y="2214740"/>
                  </a:cubicBezTo>
                  <a:cubicBezTo>
                    <a:pt x="579094" y="2176932"/>
                    <a:pt x="558517" y="2139123"/>
                    <a:pt x="517363" y="2102575"/>
                  </a:cubicBezTo>
                  <a:lnTo>
                    <a:pt x="265401" y="1876564"/>
                  </a:lnTo>
                  <a:cubicBezTo>
                    <a:pt x="227606" y="1842956"/>
                    <a:pt x="208709" y="1808088"/>
                    <a:pt x="208709" y="1772801"/>
                  </a:cubicBezTo>
                  <a:cubicBezTo>
                    <a:pt x="208709" y="1737512"/>
                    <a:pt x="227606" y="1702645"/>
                    <a:pt x="265401" y="1669037"/>
                  </a:cubicBezTo>
                  <a:lnTo>
                    <a:pt x="517783" y="1443026"/>
                  </a:lnTo>
                  <a:cubicBezTo>
                    <a:pt x="558517" y="1406478"/>
                    <a:pt x="579514" y="1368669"/>
                    <a:pt x="579514" y="1330861"/>
                  </a:cubicBezTo>
                  <a:cubicBezTo>
                    <a:pt x="579514" y="1293052"/>
                    <a:pt x="558937" y="1255244"/>
                    <a:pt x="517783" y="1218695"/>
                  </a:cubicBezTo>
                  <a:lnTo>
                    <a:pt x="265401" y="992684"/>
                  </a:lnTo>
                  <a:cubicBezTo>
                    <a:pt x="227606" y="959077"/>
                    <a:pt x="208709" y="924209"/>
                    <a:pt x="208709" y="888921"/>
                  </a:cubicBezTo>
                  <a:cubicBezTo>
                    <a:pt x="208709" y="853633"/>
                    <a:pt x="227606" y="818765"/>
                    <a:pt x="265401" y="785157"/>
                  </a:cubicBezTo>
                  <a:lnTo>
                    <a:pt x="517783" y="559146"/>
                  </a:lnTo>
                  <a:cubicBezTo>
                    <a:pt x="558517" y="522598"/>
                    <a:pt x="579514" y="484790"/>
                    <a:pt x="579514" y="446981"/>
                  </a:cubicBezTo>
                  <a:cubicBezTo>
                    <a:pt x="579514" y="409172"/>
                    <a:pt x="558937" y="371364"/>
                    <a:pt x="517783" y="334816"/>
                  </a:cubicBezTo>
                  <a:lnTo>
                    <a:pt x="145718" y="1260"/>
                  </a:lnTo>
                  <a:lnTo>
                    <a:pt x="7979" y="11763"/>
                  </a:lnTo>
                  <a:lnTo>
                    <a:pt x="377944" y="343218"/>
                  </a:lnTo>
                  <a:cubicBezTo>
                    <a:pt x="415738" y="376825"/>
                    <a:pt x="434635" y="411693"/>
                    <a:pt x="434635" y="446981"/>
                  </a:cubicBezTo>
                  <a:cubicBezTo>
                    <a:pt x="434635" y="482269"/>
                    <a:pt x="415738" y="517137"/>
                    <a:pt x="377944" y="550744"/>
                  </a:cubicBezTo>
                  <a:lnTo>
                    <a:pt x="125561" y="776756"/>
                  </a:lnTo>
                  <a:cubicBezTo>
                    <a:pt x="84827" y="814144"/>
                    <a:pt x="63831" y="851952"/>
                    <a:pt x="63831" y="889761"/>
                  </a:cubicBezTo>
                  <a:cubicBezTo>
                    <a:pt x="63831" y="927570"/>
                    <a:pt x="84407" y="965378"/>
                    <a:pt x="125561" y="1001926"/>
                  </a:cubicBezTo>
                  <a:lnTo>
                    <a:pt x="377944" y="1227937"/>
                  </a:lnTo>
                  <a:cubicBezTo>
                    <a:pt x="415738" y="1261545"/>
                    <a:pt x="434635" y="1296413"/>
                    <a:pt x="434635" y="1331701"/>
                  </a:cubicBezTo>
                  <a:cubicBezTo>
                    <a:pt x="434635" y="1366989"/>
                    <a:pt x="415738" y="1401857"/>
                    <a:pt x="377944" y="1435464"/>
                  </a:cubicBezTo>
                  <a:lnTo>
                    <a:pt x="125561" y="1661475"/>
                  </a:lnTo>
                  <a:cubicBezTo>
                    <a:pt x="84827" y="1698024"/>
                    <a:pt x="63831" y="1735832"/>
                    <a:pt x="63831" y="1773641"/>
                  </a:cubicBezTo>
                  <a:cubicBezTo>
                    <a:pt x="63831" y="1811449"/>
                    <a:pt x="84407" y="1849258"/>
                    <a:pt x="125561" y="1885806"/>
                  </a:cubicBezTo>
                  <a:lnTo>
                    <a:pt x="377524" y="2111817"/>
                  </a:lnTo>
                  <a:cubicBezTo>
                    <a:pt x="415318" y="2145425"/>
                    <a:pt x="434215" y="2180293"/>
                    <a:pt x="434215" y="2215580"/>
                  </a:cubicBezTo>
                  <a:cubicBezTo>
                    <a:pt x="434215" y="2250869"/>
                    <a:pt x="415318" y="2285736"/>
                    <a:pt x="377524" y="2319344"/>
                  </a:cubicBezTo>
                  <a:lnTo>
                    <a:pt x="125561" y="2544935"/>
                  </a:lnTo>
                  <a:cubicBezTo>
                    <a:pt x="84827" y="2581483"/>
                    <a:pt x="63831" y="2619292"/>
                    <a:pt x="63831" y="2657100"/>
                  </a:cubicBezTo>
                  <a:cubicBezTo>
                    <a:pt x="63831" y="2694909"/>
                    <a:pt x="84407" y="2732717"/>
                    <a:pt x="125561" y="2769266"/>
                  </a:cubicBezTo>
                  <a:lnTo>
                    <a:pt x="377944" y="2995277"/>
                  </a:lnTo>
                  <a:cubicBezTo>
                    <a:pt x="415738" y="3028884"/>
                    <a:pt x="434635" y="3063752"/>
                    <a:pt x="434635" y="3099040"/>
                  </a:cubicBezTo>
                  <a:cubicBezTo>
                    <a:pt x="434635" y="3134328"/>
                    <a:pt x="415738" y="3169196"/>
                    <a:pt x="377944" y="3202803"/>
                  </a:cubicBezTo>
                  <a:lnTo>
                    <a:pt x="125561" y="3428815"/>
                  </a:lnTo>
                  <a:cubicBezTo>
                    <a:pt x="84827" y="3464943"/>
                    <a:pt x="63831" y="3502751"/>
                    <a:pt x="63831" y="3540560"/>
                  </a:cubicBezTo>
                  <a:cubicBezTo>
                    <a:pt x="63831" y="3578368"/>
                    <a:pt x="84407" y="3616177"/>
                    <a:pt x="125561" y="3652725"/>
                  </a:cubicBezTo>
                  <a:lnTo>
                    <a:pt x="377944" y="3878736"/>
                  </a:lnTo>
                  <a:cubicBezTo>
                    <a:pt x="415738" y="3912344"/>
                    <a:pt x="434635" y="3947212"/>
                    <a:pt x="434635" y="3982499"/>
                  </a:cubicBezTo>
                  <a:cubicBezTo>
                    <a:pt x="434635" y="4017787"/>
                    <a:pt x="415738" y="4052656"/>
                    <a:pt x="377944" y="4086263"/>
                  </a:cubicBezTo>
                  <a:lnTo>
                    <a:pt x="7559" y="441771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12" name="Google Shape;1912;p34"/>
            <p:cNvSpPr/>
            <p:nvPr/>
          </p:nvSpPr>
          <p:spPr>
            <a:xfrm>
              <a:off x="560196" y="1191406"/>
              <a:ext cx="582453" cy="4428640"/>
            </a:xfrm>
            <a:custGeom>
              <a:rect b="b" l="l" r="r" t="t"/>
              <a:pathLst>
                <a:path extrusionOk="0" h="4428640" w="582453">
                  <a:moveTo>
                    <a:pt x="146558" y="4428640"/>
                  </a:moveTo>
                  <a:lnTo>
                    <a:pt x="145718" y="4428640"/>
                  </a:lnTo>
                  <a:lnTo>
                    <a:pt x="0" y="4417718"/>
                  </a:lnTo>
                  <a:lnTo>
                    <a:pt x="375424" y="4081642"/>
                  </a:lnTo>
                  <a:cubicBezTo>
                    <a:pt x="412379" y="4048454"/>
                    <a:pt x="431276" y="4014427"/>
                    <a:pt x="431276" y="3980399"/>
                  </a:cubicBezTo>
                  <a:cubicBezTo>
                    <a:pt x="431276" y="3946371"/>
                    <a:pt x="412379" y="3911924"/>
                    <a:pt x="375424" y="3879156"/>
                  </a:cubicBezTo>
                  <a:lnTo>
                    <a:pt x="123042" y="3653145"/>
                  </a:lnTo>
                  <a:cubicBezTo>
                    <a:pt x="81468" y="3615757"/>
                    <a:pt x="60471" y="3577528"/>
                    <a:pt x="60471" y="3538879"/>
                  </a:cubicBezTo>
                  <a:cubicBezTo>
                    <a:pt x="60471" y="3500231"/>
                    <a:pt x="81468" y="3461582"/>
                    <a:pt x="123042" y="3424614"/>
                  </a:cubicBezTo>
                  <a:lnTo>
                    <a:pt x="375424" y="3198603"/>
                  </a:lnTo>
                  <a:cubicBezTo>
                    <a:pt x="412379" y="3165415"/>
                    <a:pt x="431276" y="3131387"/>
                    <a:pt x="431276" y="3097360"/>
                  </a:cubicBezTo>
                  <a:cubicBezTo>
                    <a:pt x="431276" y="3063332"/>
                    <a:pt x="412379" y="3028884"/>
                    <a:pt x="375424" y="2996117"/>
                  </a:cubicBezTo>
                  <a:lnTo>
                    <a:pt x="123042" y="2770106"/>
                  </a:lnTo>
                  <a:cubicBezTo>
                    <a:pt x="81468" y="2732717"/>
                    <a:pt x="60471" y="2694489"/>
                    <a:pt x="60471" y="2655840"/>
                  </a:cubicBezTo>
                  <a:cubicBezTo>
                    <a:pt x="60471" y="2617191"/>
                    <a:pt x="81468" y="2578542"/>
                    <a:pt x="123042" y="2541574"/>
                  </a:cubicBezTo>
                  <a:lnTo>
                    <a:pt x="375424" y="2315563"/>
                  </a:lnTo>
                  <a:cubicBezTo>
                    <a:pt x="412379" y="2282375"/>
                    <a:pt x="431276" y="2248348"/>
                    <a:pt x="431276" y="2214320"/>
                  </a:cubicBezTo>
                  <a:cubicBezTo>
                    <a:pt x="431276" y="2180292"/>
                    <a:pt x="412379" y="2145845"/>
                    <a:pt x="375424" y="2113077"/>
                  </a:cubicBezTo>
                  <a:lnTo>
                    <a:pt x="123462" y="1887066"/>
                  </a:lnTo>
                  <a:cubicBezTo>
                    <a:pt x="81888" y="1849678"/>
                    <a:pt x="60891" y="1811449"/>
                    <a:pt x="60891" y="1772800"/>
                  </a:cubicBezTo>
                  <a:cubicBezTo>
                    <a:pt x="60891" y="1734152"/>
                    <a:pt x="81888" y="1695503"/>
                    <a:pt x="123462" y="1658535"/>
                  </a:cubicBezTo>
                  <a:lnTo>
                    <a:pt x="375844" y="1432524"/>
                  </a:lnTo>
                  <a:cubicBezTo>
                    <a:pt x="412799" y="1399336"/>
                    <a:pt x="431696" y="1365308"/>
                    <a:pt x="431696" y="1331281"/>
                  </a:cubicBezTo>
                  <a:cubicBezTo>
                    <a:pt x="431696" y="1297253"/>
                    <a:pt x="412799" y="1262805"/>
                    <a:pt x="375844" y="1230038"/>
                  </a:cubicBezTo>
                  <a:lnTo>
                    <a:pt x="123462" y="1004027"/>
                  </a:lnTo>
                  <a:cubicBezTo>
                    <a:pt x="81888" y="966638"/>
                    <a:pt x="60891" y="928410"/>
                    <a:pt x="60891" y="889761"/>
                  </a:cubicBezTo>
                  <a:cubicBezTo>
                    <a:pt x="60891" y="851112"/>
                    <a:pt x="81888" y="812464"/>
                    <a:pt x="123462" y="775495"/>
                  </a:cubicBezTo>
                  <a:lnTo>
                    <a:pt x="375844" y="549484"/>
                  </a:lnTo>
                  <a:cubicBezTo>
                    <a:pt x="412799" y="516297"/>
                    <a:pt x="431696" y="482269"/>
                    <a:pt x="431696" y="448241"/>
                  </a:cubicBezTo>
                  <a:cubicBezTo>
                    <a:pt x="431696" y="414214"/>
                    <a:pt x="412799" y="379766"/>
                    <a:pt x="375844" y="346998"/>
                  </a:cubicBezTo>
                  <a:lnTo>
                    <a:pt x="420" y="10922"/>
                  </a:lnTo>
                  <a:lnTo>
                    <a:pt x="146558" y="0"/>
                  </a:lnTo>
                  <a:lnTo>
                    <a:pt x="146978" y="420"/>
                  </a:lnTo>
                  <a:lnTo>
                    <a:pt x="519883" y="334396"/>
                  </a:lnTo>
                  <a:cubicBezTo>
                    <a:pt x="561457" y="371784"/>
                    <a:pt x="582454" y="410013"/>
                    <a:pt x="582454" y="448661"/>
                  </a:cubicBezTo>
                  <a:cubicBezTo>
                    <a:pt x="582454" y="487310"/>
                    <a:pt x="561457" y="525959"/>
                    <a:pt x="519883" y="562927"/>
                  </a:cubicBezTo>
                  <a:lnTo>
                    <a:pt x="267500" y="788938"/>
                  </a:lnTo>
                  <a:cubicBezTo>
                    <a:pt x="230546" y="822126"/>
                    <a:pt x="211649" y="856153"/>
                    <a:pt x="211649" y="890181"/>
                  </a:cubicBezTo>
                  <a:cubicBezTo>
                    <a:pt x="211649" y="924209"/>
                    <a:pt x="230546" y="958657"/>
                    <a:pt x="267500" y="991424"/>
                  </a:cubicBezTo>
                  <a:lnTo>
                    <a:pt x="519883" y="1217435"/>
                  </a:lnTo>
                  <a:cubicBezTo>
                    <a:pt x="561457" y="1254823"/>
                    <a:pt x="582454" y="1293052"/>
                    <a:pt x="582454" y="1331701"/>
                  </a:cubicBezTo>
                  <a:cubicBezTo>
                    <a:pt x="582454" y="1370350"/>
                    <a:pt x="561457" y="1408998"/>
                    <a:pt x="519883" y="1446387"/>
                  </a:cubicBezTo>
                  <a:lnTo>
                    <a:pt x="267500" y="1672398"/>
                  </a:lnTo>
                  <a:cubicBezTo>
                    <a:pt x="230546" y="1705585"/>
                    <a:pt x="211649" y="1739613"/>
                    <a:pt x="211649" y="1773641"/>
                  </a:cubicBezTo>
                  <a:cubicBezTo>
                    <a:pt x="211649" y="1807668"/>
                    <a:pt x="230546" y="1842116"/>
                    <a:pt x="267500" y="1874883"/>
                  </a:cubicBezTo>
                  <a:lnTo>
                    <a:pt x="519463" y="2100895"/>
                  </a:lnTo>
                  <a:cubicBezTo>
                    <a:pt x="561037" y="2138283"/>
                    <a:pt x="582034" y="2176512"/>
                    <a:pt x="582034" y="2215160"/>
                  </a:cubicBezTo>
                  <a:cubicBezTo>
                    <a:pt x="582034" y="2253809"/>
                    <a:pt x="561037" y="2292458"/>
                    <a:pt x="519463" y="2329846"/>
                  </a:cubicBezTo>
                  <a:lnTo>
                    <a:pt x="267080" y="2555857"/>
                  </a:lnTo>
                  <a:cubicBezTo>
                    <a:pt x="230126" y="2589045"/>
                    <a:pt x="211229" y="2623073"/>
                    <a:pt x="211229" y="2657100"/>
                  </a:cubicBezTo>
                  <a:cubicBezTo>
                    <a:pt x="211229" y="2691128"/>
                    <a:pt x="230126" y="2725576"/>
                    <a:pt x="267080" y="2758343"/>
                  </a:cubicBezTo>
                  <a:lnTo>
                    <a:pt x="519463" y="2984354"/>
                  </a:lnTo>
                  <a:cubicBezTo>
                    <a:pt x="561037" y="3021742"/>
                    <a:pt x="582034" y="3059971"/>
                    <a:pt x="582034" y="3098620"/>
                  </a:cubicBezTo>
                  <a:cubicBezTo>
                    <a:pt x="582034" y="3137269"/>
                    <a:pt x="561037" y="3175917"/>
                    <a:pt x="519463" y="3212886"/>
                  </a:cubicBezTo>
                  <a:lnTo>
                    <a:pt x="267080" y="3438897"/>
                  </a:lnTo>
                  <a:cubicBezTo>
                    <a:pt x="230126" y="3472084"/>
                    <a:pt x="211229" y="3506112"/>
                    <a:pt x="211229" y="3540140"/>
                  </a:cubicBezTo>
                  <a:cubicBezTo>
                    <a:pt x="211229" y="3574167"/>
                    <a:pt x="230126" y="3608615"/>
                    <a:pt x="267080" y="3641382"/>
                  </a:cubicBezTo>
                  <a:lnTo>
                    <a:pt x="519463" y="3867394"/>
                  </a:lnTo>
                  <a:cubicBezTo>
                    <a:pt x="561037" y="3904782"/>
                    <a:pt x="582034" y="3943011"/>
                    <a:pt x="582034" y="3981659"/>
                  </a:cubicBezTo>
                  <a:cubicBezTo>
                    <a:pt x="582034" y="4020308"/>
                    <a:pt x="561037" y="4058957"/>
                    <a:pt x="519463" y="4095925"/>
                  </a:cubicBezTo>
                  <a:lnTo>
                    <a:pt x="146558" y="4428640"/>
                  </a:lnTo>
                  <a:close/>
                  <a:moveTo>
                    <a:pt x="7559" y="4415198"/>
                  </a:moveTo>
                  <a:lnTo>
                    <a:pt x="145298" y="4425700"/>
                  </a:lnTo>
                  <a:lnTo>
                    <a:pt x="517363" y="4092144"/>
                  </a:lnTo>
                  <a:cubicBezTo>
                    <a:pt x="558097" y="4055596"/>
                    <a:pt x="579094" y="4017787"/>
                    <a:pt x="579094" y="3979979"/>
                  </a:cubicBezTo>
                  <a:cubicBezTo>
                    <a:pt x="579094" y="3942170"/>
                    <a:pt x="558517" y="3904362"/>
                    <a:pt x="517363" y="3867814"/>
                  </a:cubicBezTo>
                  <a:lnTo>
                    <a:pt x="264981" y="3641803"/>
                  </a:lnTo>
                  <a:cubicBezTo>
                    <a:pt x="227186" y="3608195"/>
                    <a:pt x="208289" y="3573327"/>
                    <a:pt x="208289" y="3538039"/>
                  </a:cubicBezTo>
                  <a:cubicBezTo>
                    <a:pt x="208289" y="3502751"/>
                    <a:pt x="227186" y="3467883"/>
                    <a:pt x="264981" y="3434276"/>
                  </a:cubicBezTo>
                  <a:lnTo>
                    <a:pt x="517363" y="3208265"/>
                  </a:lnTo>
                  <a:cubicBezTo>
                    <a:pt x="558097" y="3171716"/>
                    <a:pt x="579094" y="3133908"/>
                    <a:pt x="579094" y="3096099"/>
                  </a:cubicBezTo>
                  <a:cubicBezTo>
                    <a:pt x="579094" y="3058291"/>
                    <a:pt x="558517" y="3020482"/>
                    <a:pt x="517363" y="2983934"/>
                  </a:cubicBezTo>
                  <a:lnTo>
                    <a:pt x="264981" y="2757923"/>
                  </a:lnTo>
                  <a:cubicBezTo>
                    <a:pt x="227186" y="2724315"/>
                    <a:pt x="208289" y="2689448"/>
                    <a:pt x="208289" y="2654159"/>
                  </a:cubicBezTo>
                  <a:cubicBezTo>
                    <a:pt x="208289" y="2618872"/>
                    <a:pt x="227186" y="2584004"/>
                    <a:pt x="264981" y="2550396"/>
                  </a:cubicBezTo>
                  <a:lnTo>
                    <a:pt x="517363" y="2324385"/>
                  </a:lnTo>
                  <a:cubicBezTo>
                    <a:pt x="558097" y="2287837"/>
                    <a:pt x="579094" y="2250028"/>
                    <a:pt x="579094" y="2212220"/>
                  </a:cubicBezTo>
                  <a:cubicBezTo>
                    <a:pt x="579094" y="2174411"/>
                    <a:pt x="558517" y="2136603"/>
                    <a:pt x="517363" y="2100054"/>
                  </a:cubicBezTo>
                  <a:lnTo>
                    <a:pt x="265401" y="1874043"/>
                  </a:lnTo>
                  <a:cubicBezTo>
                    <a:pt x="227606" y="1840436"/>
                    <a:pt x="208709" y="1805568"/>
                    <a:pt x="208709" y="1770280"/>
                  </a:cubicBezTo>
                  <a:cubicBezTo>
                    <a:pt x="208709" y="1734992"/>
                    <a:pt x="227606" y="1700124"/>
                    <a:pt x="265401" y="1666516"/>
                  </a:cubicBezTo>
                  <a:lnTo>
                    <a:pt x="517783" y="1440505"/>
                  </a:lnTo>
                  <a:cubicBezTo>
                    <a:pt x="558517" y="1403957"/>
                    <a:pt x="579514" y="1366149"/>
                    <a:pt x="579514" y="1328340"/>
                  </a:cubicBezTo>
                  <a:cubicBezTo>
                    <a:pt x="579514" y="1290532"/>
                    <a:pt x="558937" y="1252723"/>
                    <a:pt x="517783" y="1216175"/>
                  </a:cubicBezTo>
                  <a:lnTo>
                    <a:pt x="265401" y="990164"/>
                  </a:lnTo>
                  <a:cubicBezTo>
                    <a:pt x="227606" y="956556"/>
                    <a:pt x="208709" y="921688"/>
                    <a:pt x="208709" y="886400"/>
                  </a:cubicBezTo>
                  <a:cubicBezTo>
                    <a:pt x="208709" y="851112"/>
                    <a:pt x="227606" y="816244"/>
                    <a:pt x="265401" y="782637"/>
                  </a:cubicBezTo>
                  <a:lnTo>
                    <a:pt x="517783" y="556626"/>
                  </a:lnTo>
                  <a:cubicBezTo>
                    <a:pt x="558517" y="520077"/>
                    <a:pt x="579514" y="482269"/>
                    <a:pt x="579514" y="444460"/>
                  </a:cubicBezTo>
                  <a:cubicBezTo>
                    <a:pt x="579514" y="406652"/>
                    <a:pt x="558937" y="368843"/>
                    <a:pt x="517783" y="33229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1" y="775495"/>
                  </a:lnTo>
                  <a:cubicBezTo>
                    <a:pt x="84407" y="812043"/>
                    <a:pt x="63411" y="849852"/>
                    <a:pt x="63411" y="887661"/>
                  </a:cubicBezTo>
                  <a:cubicBezTo>
                    <a:pt x="63411" y="925469"/>
                    <a:pt x="83988" y="963278"/>
                    <a:pt x="125141" y="999826"/>
                  </a:cubicBezTo>
                  <a:lnTo>
                    <a:pt x="377524" y="1225837"/>
                  </a:lnTo>
                  <a:cubicBezTo>
                    <a:pt x="415318" y="1259445"/>
                    <a:pt x="434216" y="1294312"/>
                    <a:pt x="434216" y="1329600"/>
                  </a:cubicBezTo>
                  <a:cubicBezTo>
                    <a:pt x="434216" y="1364888"/>
                    <a:pt x="415318" y="1399756"/>
                    <a:pt x="377524" y="1433364"/>
                  </a:cubicBezTo>
                  <a:lnTo>
                    <a:pt x="125141" y="1659375"/>
                  </a:lnTo>
                  <a:cubicBezTo>
                    <a:pt x="84407" y="1695923"/>
                    <a:pt x="63411" y="1733732"/>
                    <a:pt x="63411" y="1771540"/>
                  </a:cubicBezTo>
                  <a:cubicBezTo>
                    <a:pt x="63411" y="1809349"/>
                    <a:pt x="83988" y="1847157"/>
                    <a:pt x="125141" y="1883706"/>
                  </a:cubicBezTo>
                  <a:lnTo>
                    <a:pt x="377104" y="2109717"/>
                  </a:lnTo>
                  <a:cubicBezTo>
                    <a:pt x="414898" y="2143324"/>
                    <a:pt x="433796" y="2178192"/>
                    <a:pt x="433796" y="2213480"/>
                  </a:cubicBezTo>
                  <a:cubicBezTo>
                    <a:pt x="433796" y="2248768"/>
                    <a:pt x="414898" y="2283636"/>
                    <a:pt x="377104" y="2317244"/>
                  </a:cubicBezTo>
                  <a:lnTo>
                    <a:pt x="125561" y="2542414"/>
                  </a:lnTo>
                  <a:cubicBezTo>
                    <a:pt x="84827" y="2578963"/>
                    <a:pt x="63831" y="2616771"/>
                    <a:pt x="63831" y="2654580"/>
                  </a:cubicBezTo>
                  <a:cubicBezTo>
                    <a:pt x="63831" y="2692388"/>
                    <a:pt x="84407" y="2730197"/>
                    <a:pt x="125561" y="2766745"/>
                  </a:cubicBezTo>
                  <a:lnTo>
                    <a:pt x="377944" y="2992756"/>
                  </a:lnTo>
                  <a:cubicBezTo>
                    <a:pt x="415738" y="3026364"/>
                    <a:pt x="434635" y="3061232"/>
                    <a:pt x="434635" y="3096520"/>
                  </a:cubicBezTo>
                  <a:cubicBezTo>
                    <a:pt x="434635" y="3131807"/>
                    <a:pt x="415738" y="3166675"/>
                    <a:pt x="377944" y="3200283"/>
                  </a:cubicBezTo>
                  <a:lnTo>
                    <a:pt x="125561" y="3426294"/>
                  </a:lnTo>
                  <a:cubicBezTo>
                    <a:pt x="84827" y="3462842"/>
                    <a:pt x="63831" y="3500651"/>
                    <a:pt x="63831" y="3538459"/>
                  </a:cubicBezTo>
                  <a:cubicBezTo>
                    <a:pt x="63831" y="3576268"/>
                    <a:pt x="84407" y="3614076"/>
                    <a:pt x="125561" y="3650625"/>
                  </a:cubicBezTo>
                  <a:lnTo>
                    <a:pt x="377944" y="3876636"/>
                  </a:lnTo>
                  <a:cubicBezTo>
                    <a:pt x="415738" y="3910243"/>
                    <a:pt x="434635" y="3945111"/>
                    <a:pt x="434635" y="3980399"/>
                  </a:cubicBezTo>
                  <a:cubicBezTo>
                    <a:pt x="434635" y="4015687"/>
                    <a:pt x="415738" y="4050555"/>
                    <a:pt x="377944" y="4084163"/>
                  </a:cubicBezTo>
                  <a:lnTo>
                    <a:pt x="7559" y="441519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13" name="Google Shape;1913;p34"/>
            <p:cNvSpPr/>
            <p:nvPr/>
          </p:nvSpPr>
          <p:spPr>
            <a:xfrm>
              <a:off x="1046904"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3" y="411273"/>
                    <a:pt x="582453" y="449922"/>
                  </a:cubicBezTo>
                  <a:cubicBezTo>
                    <a:pt x="582453" y="488570"/>
                    <a:pt x="561457" y="527219"/>
                    <a:pt x="519883" y="564187"/>
                  </a:cubicBezTo>
                  <a:lnTo>
                    <a:pt x="267500" y="787258"/>
                  </a:lnTo>
                  <a:cubicBezTo>
                    <a:pt x="230546" y="820445"/>
                    <a:pt x="211649" y="854473"/>
                    <a:pt x="211649" y="888501"/>
                  </a:cubicBezTo>
                  <a:cubicBezTo>
                    <a:pt x="211649" y="922528"/>
                    <a:pt x="230546" y="956976"/>
                    <a:pt x="267500" y="989744"/>
                  </a:cubicBezTo>
                  <a:lnTo>
                    <a:pt x="519883" y="1215755"/>
                  </a:lnTo>
                  <a:cubicBezTo>
                    <a:pt x="561457" y="1253143"/>
                    <a:pt x="582453" y="1291372"/>
                    <a:pt x="582453" y="1330020"/>
                  </a:cubicBezTo>
                  <a:cubicBezTo>
                    <a:pt x="582453" y="1368669"/>
                    <a:pt x="561457" y="1407318"/>
                    <a:pt x="519883" y="1444706"/>
                  </a:cubicBezTo>
                  <a:lnTo>
                    <a:pt x="267500" y="1670717"/>
                  </a:lnTo>
                  <a:cubicBezTo>
                    <a:pt x="230546" y="1703905"/>
                    <a:pt x="211649" y="1737933"/>
                    <a:pt x="211649" y="1771960"/>
                  </a:cubicBezTo>
                  <a:cubicBezTo>
                    <a:pt x="211649" y="1805988"/>
                    <a:pt x="230546" y="1840436"/>
                    <a:pt x="267500" y="1873203"/>
                  </a:cubicBezTo>
                  <a:lnTo>
                    <a:pt x="519463" y="2099214"/>
                  </a:lnTo>
                  <a:cubicBezTo>
                    <a:pt x="561037" y="2136603"/>
                    <a:pt x="582033" y="2174831"/>
                    <a:pt x="582033" y="2213480"/>
                  </a:cubicBezTo>
                  <a:cubicBezTo>
                    <a:pt x="582033" y="2252129"/>
                    <a:pt x="561037" y="2290777"/>
                    <a:pt x="519463" y="2328166"/>
                  </a:cubicBezTo>
                  <a:lnTo>
                    <a:pt x="267500" y="2554597"/>
                  </a:lnTo>
                  <a:cubicBezTo>
                    <a:pt x="230546" y="2587785"/>
                    <a:pt x="211649" y="2621812"/>
                    <a:pt x="211649" y="2655840"/>
                  </a:cubicBezTo>
                  <a:cubicBezTo>
                    <a:pt x="211649" y="2689868"/>
                    <a:pt x="230546" y="2724315"/>
                    <a:pt x="267500" y="2757083"/>
                  </a:cubicBezTo>
                  <a:lnTo>
                    <a:pt x="519883" y="2983094"/>
                  </a:lnTo>
                  <a:cubicBezTo>
                    <a:pt x="561457" y="3020482"/>
                    <a:pt x="582453" y="3058711"/>
                    <a:pt x="582453" y="3097360"/>
                  </a:cubicBezTo>
                  <a:cubicBezTo>
                    <a:pt x="582453" y="3136008"/>
                    <a:pt x="561457" y="3174657"/>
                    <a:pt x="519883" y="3211625"/>
                  </a:cubicBezTo>
                  <a:lnTo>
                    <a:pt x="267500" y="3438057"/>
                  </a:lnTo>
                  <a:cubicBezTo>
                    <a:pt x="230546" y="3471244"/>
                    <a:pt x="211649" y="3505272"/>
                    <a:pt x="211649" y="3539299"/>
                  </a:cubicBezTo>
                  <a:cubicBezTo>
                    <a:pt x="211649" y="3573327"/>
                    <a:pt x="230546" y="3607775"/>
                    <a:pt x="267500" y="3640542"/>
                  </a:cubicBezTo>
                  <a:lnTo>
                    <a:pt x="519883" y="3866554"/>
                  </a:lnTo>
                  <a:cubicBezTo>
                    <a:pt x="561457" y="3903942"/>
                    <a:pt x="582453" y="3942171"/>
                    <a:pt x="582453" y="3980819"/>
                  </a:cubicBezTo>
                  <a:cubicBezTo>
                    <a:pt x="582453" y="4019468"/>
                    <a:pt x="561457" y="4058117"/>
                    <a:pt x="519883" y="4095085"/>
                  </a:cubicBezTo>
                  <a:lnTo>
                    <a:pt x="146558" y="4429901"/>
                  </a:lnTo>
                  <a:close/>
                  <a:moveTo>
                    <a:pt x="7559" y="4416458"/>
                  </a:moveTo>
                  <a:lnTo>
                    <a:pt x="145298" y="4426960"/>
                  </a:lnTo>
                  <a:lnTo>
                    <a:pt x="517363" y="4093405"/>
                  </a:lnTo>
                  <a:cubicBezTo>
                    <a:pt x="558097" y="4056856"/>
                    <a:pt x="579094" y="4019048"/>
                    <a:pt x="579094" y="3981239"/>
                  </a:cubicBezTo>
                  <a:cubicBezTo>
                    <a:pt x="579094" y="3943431"/>
                    <a:pt x="558517" y="3905622"/>
                    <a:pt x="517363" y="3869074"/>
                  </a:cubicBezTo>
                  <a:lnTo>
                    <a:pt x="264981" y="3643063"/>
                  </a:lnTo>
                  <a:cubicBezTo>
                    <a:pt x="227186" y="3609455"/>
                    <a:pt x="208289" y="3574588"/>
                    <a:pt x="208289" y="3539299"/>
                  </a:cubicBezTo>
                  <a:cubicBezTo>
                    <a:pt x="208289" y="3504011"/>
                    <a:pt x="227186" y="3469144"/>
                    <a:pt x="264981" y="3435536"/>
                  </a:cubicBezTo>
                  <a:lnTo>
                    <a:pt x="517363" y="3209525"/>
                  </a:lnTo>
                  <a:cubicBezTo>
                    <a:pt x="558097" y="3172977"/>
                    <a:pt x="579094" y="3135168"/>
                    <a:pt x="579094" y="3097360"/>
                  </a:cubicBezTo>
                  <a:cubicBezTo>
                    <a:pt x="579094" y="3059551"/>
                    <a:pt x="558517" y="3021743"/>
                    <a:pt x="517363" y="2985194"/>
                  </a:cubicBezTo>
                  <a:lnTo>
                    <a:pt x="264981" y="2759183"/>
                  </a:lnTo>
                  <a:cubicBezTo>
                    <a:pt x="227186" y="2725576"/>
                    <a:pt x="208289" y="2690708"/>
                    <a:pt x="208289" y="2655420"/>
                  </a:cubicBezTo>
                  <a:cubicBezTo>
                    <a:pt x="208289" y="2620132"/>
                    <a:pt x="227186" y="2585264"/>
                    <a:pt x="264981" y="2551657"/>
                  </a:cubicBezTo>
                  <a:lnTo>
                    <a:pt x="517363" y="2325645"/>
                  </a:lnTo>
                  <a:cubicBezTo>
                    <a:pt x="558097" y="2289097"/>
                    <a:pt x="579094" y="2251289"/>
                    <a:pt x="579094" y="2213480"/>
                  </a:cubicBezTo>
                  <a:cubicBezTo>
                    <a:pt x="579094" y="2175672"/>
                    <a:pt x="558517" y="2137863"/>
                    <a:pt x="517363" y="2101315"/>
                  </a:cubicBezTo>
                  <a:lnTo>
                    <a:pt x="265401" y="1875304"/>
                  </a:lnTo>
                  <a:cubicBezTo>
                    <a:pt x="227606" y="1841696"/>
                    <a:pt x="208709" y="1806828"/>
                    <a:pt x="208709" y="1771540"/>
                  </a:cubicBezTo>
                  <a:cubicBezTo>
                    <a:pt x="208709" y="1736252"/>
                    <a:pt x="227606" y="1701384"/>
                    <a:pt x="265401" y="1667777"/>
                  </a:cubicBezTo>
                  <a:lnTo>
                    <a:pt x="517783" y="1441766"/>
                  </a:lnTo>
                  <a:cubicBezTo>
                    <a:pt x="558517" y="1405217"/>
                    <a:pt x="579514" y="1367409"/>
                    <a:pt x="579514" y="1329600"/>
                  </a:cubicBezTo>
                  <a:cubicBezTo>
                    <a:pt x="579514" y="1291792"/>
                    <a:pt x="558937" y="1253983"/>
                    <a:pt x="517783" y="1217435"/>
                  </a:cubicBezTo>
                  <a:lnTo>
                    <a:pt x="265401" y="991424"/>
                  </a:lnTo>
                  <a:cubicBezTo>
                    <a:pt x="227606" y="957816"/>
                    <a:pt x="208709" y="922949"/>
                    <a:pt x="208709" y="887660"/>
                  </a:cubicBezTo>
                  <a:cubicBezTo>
                    <a:pt x="208709" y="852373"/>
                    <a:pt x="227606" y="817505"/>
                    <a:pt x="265401" y="783897"/>
                  </a:cubicBezTo>
                  <a:lnTo>
                    <a:pt x="517783" y="557886"/>
                  </a:lnTo>
                  <a:cubicBezTo>
                    <a:pt x="558517" y="521338"/>
                    <a:pt x="579514" y="483529"/>
                    <a:pt x="579514" y="445721"/>
                  </a:cubicBezTo>
                  <a:cubicBezTo>
                    <a:pt x="579514" y="407912"/>
                    <a:pt x="558937" y="370104"/>
                    <a:pt x="517783" y="333555"/>
                  </a:cubicBezTo>
                  <a:lnTo>
                    <a:pt x="145718" y="0"/>
                  </a:lnTo>
                  <a:lnTo>
                    <a:pt x="7979" y="10502"/>
                  </a:lnTo>
                  <a:lnTo>
                    <a:pt x="377944" y="341957"/>
                  </a:lnTo>
                  <a:cubicBezTo>
                    <a:pt x="415738" y="375565"/>
                    <a:pt x="434635" y="410433"/>
                    <a:pt x="434635" y="445721"/>
                  </a:cubicBezTo>
                  <a:cubicBezTo>
                    <a:pt x="434635" y="481009"/>
                    <a:pt x="415738" y="515877"/>
                    <a:pt x="377944" y="549484"/>
                  </a:cubicBezTo>
                  <a:lnTo>
                    <a:pt x="125561" y="775495"/>
                  </a:lnTo>
                  <a:cubicBezTo>
                    <a:pt x="84827" y="812043"/>
                    <a:pt x="63831" y="849852"/>
                    <a:pt x="63831" y="887660"/>
                  </a:cubicBezTo>
                  <a:cubicBezTo>
                    <a:pt x="63831" y="925469"/>
                    <a:pt x="84407" y="963278"/>
                    <a:pt x="125561" y="999826"/>
                  </a:cubicBezTo>
                  <a:lnTo>
                    <a:pt x="377944" y="1225837"/>
                  </a:lnTo>
                  <a:cubicBezTo>
                    <a:pt x="415738" y="1259444"/>
                    <a:pt x="434635" y="1294312"/>
                    <a:pt x="434635" y="1329600"/>
                  </a:cubicBezTo>
                  <a:cubicBezTo>
                    <a:pt x="434635" y="1364888"/>
                    <a:pt x="415738" y="1399756"/>
                    <a:pt x="377944" y="1433364"/>
                  </a:cubicBezTo>
                  <a:lnTo>
                    <a:pt x="125561" y="1659375"/>
                  </a:lnTo>
                  <a:cubicBezTo>
                    <a:pt x="84827" y="1695923"/>
                    <a:pt x="63831" y="1733732"/>
                    <a:pt x="63831" y="1771540"/>
                  </a:cubicBezTo>
                  <a:cubicBezTo>
                    <a:pt x="63831" y="1809349"/>
                    <a:pt x="84407" y="1847157"/>
                    <a:pt x="125561" y="1883706"/>
                  </a:cubicBezTo>
                  <a:lnTo>
                    <a:pt x="377524" y="2109717"/>
                  </a:lnTo>
                  <a:cubicBezTo>
                    <a:pt x="415318" y="2143324"/>
                    <a:pt x="434216" y="2178192"/>
                    <a:pt x="434216" y="2213480"/>
                  </a:cubicBezTo>
                  <a:cubicBezTo>
                    <a:pt x="434216" y="2248768"/>
                    <a:pt x="415318" y="2283636"/>
                    <a:pt x="377524" y="2317243"/>
                  </a:cubicBezTo>
                  <a:lnTo>
                    <a:pt x="125561" y="2543675"/>
                  </a:lnTo>
                  <a:cubicBezTo>
                    <a:pt x="84827" y="2580223"/>
                    <a:pt x="63831" y="2618031"/>
                    <a:pt x="63831" y="2655840"/>
                  </a:cubicBezTo>
                  <a:cubicBezTo>
                    <a:pt x="63831" y="2693649"/>
                    <a:pt x="84407" y="2731457"/>
                    <a:pt x="125561" y="2768005"/>
                  </a:cubicBezTo>
                  <a:lnTo>
                    <a:pt x="377944" y="2994016"/>
                  </a:lnTo>
                  <a:cubicBezTo>
                    <a:pt x="415738" y="3027624"/>
                    <a:pt x="434635" y="3062492"/>
                    <a:pt x="434635" y="3097780"/>
                  </a:cubicBezTo>
                  <a:cubicBezTo>
                    <a:pt x="434635" y="3133068"/>
                    <a:pt x="415738" y="3167936"/>
                    <a:pt x="377944" y="3201543"/>
                  </a:cubicBezTo>
                  <a:lnTo>
                    <a:pt x="125561" y="3427554"/>
                  </a:lnTo>
                  <a:cubicBezTo>
                    <a:pt x="84827" y="3464102"/>
                    <a:pt x="63831" y="3501911"/>
                    <a:pt x="63831" y="3539719"/>
                  </a:cubicBezTo>
                  <a:cubicBezTo>
                    <a:pt x="63831" y="3577528"/>
                    <a:pt x="84407" y="3615337"/>
                    <a:pt x="125561" y="3651885"/>
                  </a:cubicBezTo>
                  <a:lnTo>
                    <a:pt x="377944" y="3877896"/>
                  </a:lnTo>
                  <a:cubicBezTo>
                    <a:pt x="415738" y="3911503"/>
                    <a:pt x="434635" y="3946372"/>
                    <a:pt x="434635" y="3981660"/>
                  </a:cubicBezTo>
                  <a:cubicBezTo>
                    <a:pt x="434635" y="4016947"/>
                    <a:pt x="415738" y="4051815"/>
                    <a:pt x="377944" y="4085423"/>
                  </a:cubicBezTo>
                  <a:lnTo>
                    <a:pt x="755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14" name="Google Shape;1914;p34"/>
            <p:cNvSpPr/>
            <p:nvPr/>
          </p:nvSpPr>
          <p:spPr>
            <a:xfrm>
              <a:off x="1533612"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6" y="373044"/>
                    <a:pt x="582453" y="411273"/>
                    <a:pt x="582453" y="449922"/>
                  </a:cubicBezTo>
                  <a:cubicBezTo>
                    <a:pt x="582453" y="488570"/>
                    <a:pt x="561456"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6" y="1256084"/>
                    <a:pt x="582453" y="1294312"/>
                    <a:pt x="582453" y="1332961"/>
                  </a:cubicBezTo>
                  <a:cubicBezTo>
                    <a:pt x="582453" y="1371610"/>
                    <a:pt x="561456"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558" y="4429901"/>
                  </a:lnTo>
                  <a:close/>
                  <a:moveTo>
                    <a:pt x="7559" y="4416458"/>
                  </a:moveTo>
                  <a:lnTo>
                    <a:pt x="145298" y="4426960"/>
                  </a:lnTo>
                  <a:lnTo>
                    <a:pt x="517363" y="4093405"/>
                  </a:lnTo>
                  <a:cubicBezTo>
                    <a:pt x="558097" y="4056856"/>
                    <a:pt x="579094" y="4019048"/>
                    <a:pt x="579094" y="3981239"/>
                  </a:cubicBezTo>
                  <a:cubicBezTo>
                    <a:pt x="579094" y="3943431"/>
                    <a:pt x="558517" y="3905622"/>
                    <a:pt x="517363" y="3869074"/>
                  </a:cubicBezTo>
                  <a:lnTo>
                    <a:pt x="264981" y="3643063"/>
                  </a:lnTo>
                  <a:cubicBezTo>
                    <a:pt x="227186" y="3609455"/>
                    <a:pt x="208289" y="3574588"/>
                    <a:pt x="208289" y="3539299"/>
                  </a:cubicBezTo>
                  <a:cubicBezTo>
                    <a:pt x="208289" y="3504011"/>
                    <a:pt x="227186" y="3469144"/>
                    <a:pt x="264981" y="3435536"/>
                  </a:cubicBezTo>
                  <a:lnTo>
                    <a:pt x="517363" y="3209525"/>
                  </a:lnTo>
                  <a:cubicBezTo>
                    <a:pt x="558097" y="3172977"/>
                    <a:pt x="579094" y="3135168"/>
                    <a:pt x="579094" y="3097360"/>
                  </a:cubicBezTo>
                  <a:cubicBezTo>
                    <a:pt x="579094" y="3059551"/>
                    <a:pt x="558517" y="3021743"/>
                    <a:pt x="517363" y="2985194"/>
                  </a:cubicBezTo>
                  <a:lnTo>
                    <a:pt x="264981" y="2759183"/>
                  </a:lnTo>
                  <a:cubicBezTo>
                    <a:pt x="227186" y="2725576"/>
                    <a:pt x="208289" y="2690708"/>
                    <a:pt x="208289" y="2655420"/>
                  </a:cubicBezTo>
                  <a:cubicBezTo>
                    <a:pt x="208289" y="2620132"/>
                    <a:pt x="227186" y="2585264"/>
                    <a:pt x="264981" y="2551657"/>
                  </a:cubicBezTo>
                  <a:lnTo>
                    <a:pt x="517363" y="2325645"/>
                  </a:lnTo>
                  <a:cubicBezTo>
                    <a:pt x="558097" y="2289097"/>
                    <a:pt x="579094" y="2251289"/>
                    <a:pt x="579094" y="2213480"/>
                  </a:cubicBezTo>
                  <a:cubicBezTo>
                    <a:pt x="579094" y="2175672"/>
                    <a:pt x="558517" y="2137863"/>
                    <a:pt x="517363" y="2101315"/>
                  </a:cubicBezTo>
                  <a:lnTo>
                    <a:pt x="265400" y="1875304"/>
                  </a:lnTo>
                  <a:cubicBezTo>
                    <a:pt x="227606" y="1841696"/>
                    <a:pt x="208709" y="1806828"/>
                    <a:pt x="208709" y="1771540"/>
                  </a:cubicBezTo>
                  <a:cubicBezTo>
                    <a:pt x="208709" y="1736252"/>
                    <a:pt x="227606" y="1701384"/>
                    <a:pt x="265400" y="1667777"/>
                  </a:cubicBezTo>
                  <a:lnTo>
                    <a:pt x="517783" y="1441766"/>
                  </a:lnTo>
                  <a:cubicBezTo>
                    <a:pt x="558517" y="1405217"/>
                    <a:pt x="579514" y="1367409"/>
                    <a:pt x="579514" y="1329600"/>
                  </a:cubicBezTo>
                  <a:cubicBezTo>
                    <a:pt x="579514" y="1291792"/>
                    <a:pt x="558937" y="1253983"/>
                    <a:pt x="517783" y="1217435"/>
                  </a:cubicBezTo>
                  <a:lnTo>
                    <a:pt x="265400" y="991424"/>
                  </a:lnTo>
                  <a:cubicBezTo>
                    <a:pt x="227606" y="957816"/>
                    <a:pt x="208709" y="922949"/>
                    <a:pt x="208709" y="887660"/>
                  </a:cubicBezTo>
                  <a:cubicBezTo>
                    <a:pt x="208709" y="852373"/>
                    <a:pt x="227606" y="817505"/>
                    <a:pt x="265400" y="783897"/>
                  </a:cubicBezTo>
                  <a:lnTo>
                    <a:pt x="517783" y="557886"/>
                  </a:lnTo>
                  <a:cubicBezTo>
                    <a:pt x="558517" y="521338"/>
                    <a:pt x="579514" y="483529"/>
                    <a:pt x="579514" y="445721"/>
                  </a:cubicBezTo>
                  <a:cubicBezTo>
                    <a:pt x="579514" y="407912"/>
                    <a:pt x="558937" y="370104"/>
                    <a:pt x="517783" y="333555"/>
                  </a:cubicBezTo>
                  <a:lnTo>
                    <a:pt x="145718" y="0"/>
                  </a:lnTo>
                  <a:lnTo>
                    <a:pt x="7979" y="10502"/>
                  </a:lnTo>
                  <a:lnTo>
                    <a:pt x="377944" y="341957"/>
                  </a:lnTo>
                  <a:cubicBezTo>
                    <a:pt x="415738" y="375565"/>
                    <a:pt x="434635" y="410433"/>
                    <a:pt x="434635" y="445721"/>
                  </a:cubicBezTo>
                  <a:cubicBezTo>
                    <a:pt x="434635" y="481009"/>
                    <a:pt x="415738" y="515877"/>
                    <a:pt x="377944" y="549484"/>
                  </a:cubicBezTo>
                  <a:lnTo>
                    <a:pt x="125561" y="775495"/>
                  </a:lnTo>
                  <a:cubicBezTo>
                    <a:pt x="84827" y="812043"/>
                    <a:pt x="63830" y="849852"/>
                    <a:pt x="63830" y="887660"/>
                  </a:cubicBezTo>
                  <a:cubicBezTo>
                    <a:pt x="63830" y="925469"/>
                    <a:pt x="84407" y="963278"/>
                    <a:pt x="125561" y="999826"/>
                  </a:cubicBezTo>
                  <a:lnTo>
                    <a:pt x="377944" y="1225837"/>
                  </a:lnTo>
                  <a:cubicBezTo>
                    <a:pt x="415738" y="1259444"/>
                    <a:pt x="434635" y="1294312"/>
                    <a:pt x="434635" y="1329600"/>
                  </a:cubicBezTo>
                  <a:cubicBezTo>
                    <a:pt x="434635" y="1364888"/>
                    <a:pt x="415738" y="1399756"/>
                    <a:pt x="377944" y="1433364"/>
                  </a:cubicBezTo>
                  <a:lnTo>
                    <a:pt x="125561" y="1659375"/>
                  </a:lnTo>
                  <a:cubicBezTo>
                    <a:pt x="84827" y="1695923"/>
                    <a:pt x="63830" y="1733732"/>
                    <a:pt x="63830" y="1771540"/>
                  </a:cubicBezTo>
                  <a:cubicBezTo>
                    <a:pt x="63830" y="1809349"/>
                    <a:pt x="84407" y="1847157"/>
                    <a:pt x="125561" y="1883706"/>
                  </a:cubicBezTo>
                  <a:lnTo>
                    <a:pt x="377524" y="2109717"/>
                  </a:lnTo>
                  <a:cubicBezTo>
                    <a:pt x="415318" y="2143324"/>
                    <a:pt x="434215" y="2178192"/>
                    <a:pt x="434215" y="2213480"/>
                  </a:cubicBezTo>
                  <a:cubicBezTo>
                    <a:pt x="434215" y="2248768"/>
                    <a:pt x="415318" y="2283636"/>
                    <a:pt x="377524" y="2317243"/>
                  </a:cubicBezTo>
                  <a:lnTo>
                    <a:pt x="125561" y="2543675"/>
                  </a:lnTo>
                  <a:cubicBezTo>
                    <a:pt x="84827" y="2580223"/>
                    <a:pt x="63830" y="2618031"/>
                    <a:pt x="63830" y="2655840"/>
                  </a:cubicBezTo>
                  <a:cubicBezTo>
                    <a:pt x="63830" y="2693649"/>
                    <a:pt x="84407" y="2731457"/>
                    <a:pt x="125561" y="2768005"/>
                  </a:cubicBezTo>
                  <a:lnTo>
                    <a:pt x="377944" y="2994016"/>
                  </a:lnTo>
                  <a:cubicBezTo>
                    <a:pt x="415738" y="3027624"/>
                    <a:pt x="434635" y="3062492"/>
                    <a:pt x="434635" y="3097780"/>
                  </a:cubicBezTo>
                  <a:cubicBezTo>
                    <a:pt x="434635" y="3133068"/>
                    <a:pt x="415738" y="3167936"/>
                    <a:pt x="377944" y="3201543"/>
                  </a:cubicBezTo>
                  <a:lnTo>
                    <a:pt x="125561" y="3427554"/>
                  </a:lnTo>
                  <a:cubicBezTo>
                    <a:pt x="84827" y="3464102"/>
                    <a:pt x="63830" y="3501911"/>
                    <a:pt x="63830" y="3539719"/>
                  </a:cubicBezTo>
                  <a:cubicBezTo>
                    <a:pt x="63830" y="3577528"/>
                    <a:pt x="84407" y="3615337"/>
                    <a:pt x="125561" y="3651885"/>
                  </a:cubicBezTo>
                  <a:lnTo>
                    <a:pt x="377944" y="3877896"/>
                  </a:lnTo>
                  <a:cubicBezTo>
                    <a:pt x="415738" y="3911503"/>
                    <a:pt x="434635" y="3946372"/>
                    <a:pt x="434635" y="3981660"/>
                  </a:cubicBezTo>
                  <a:cubicBezTo>
                    <a:pt x="434635" y="4016947"/>
                    <a:pt x="415738" y="4051815"/>
                    <a:pt x="377944" y="4085423"/>
                  </a:cubicBezTo>
                  <a:lnTo>
                    <a:pt x="755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15" name="Google Shape;1915;p34"/>
            <p:cNvSpPr/>
            <p:nvPr/>
          </p:nvSpPr>
          <p:spPr>
            <a:xfrm>
              <a:off x="2020319" y="1188045"/>
              <a:ext cx="582453" cy="4432000"/>
            </a:xfrm>
            <a:custGeom>
              <a:rect b="b" l="l" r="r" t="t"/>
              <a:pathLst>
                <a:path extrusionOk="0" h="4432000" w="582453">
                  <a:moveTo>
                    <a:pt x="146558" y="4432001"/>
                  </a:moveTo>
                  <a:lnTo>
                    <a:pt x="145718" y="4432001"/>
                  </a:lnTo>
                  <a:lnTo>
                    <a:pt x="0" y="4421079"/>
                  </a:lnTo>
                  <a:lnTo>
                    <a:pt x="375424" y="4085003"/>
                  </a:lnTo>
                  <a:cubicBezTo>
                    <a:pt x="412379" y="4051815"/>
                    <a:pt x="431276" y="4017788"/>
                    <a:pt x="431276" y="3983760"/>
                  </a:cubicBezTo>
                  <a:cubicBezTo>
                    <a:pt x="431276" y="3949732"/>
                    <a:pt x="412379" y="3915284"/>
                    <a:pt x="375424" y="3882517"/>
                  </a:cubicBezTo>
                  <a:lnTo>
                    <a:pt x="123042" y="3656506"/>
                  </a:lnTo>
                  <a:cubicBezTo>
                    <a:pt x="81468" y="3619118"/>
                    <a:pt x="60471" y="3580889"/>
                    <a:pt x="60471" y="3542240"/>
                  </a:cubicBezTo>
                  <a:cubicBezTo>
                    <a:pt x="60471" y="3503591"/>
                    <a:pt x="81468" y="3464943"/>
                    <a:pt x="123042" y="3427974"/>
                  </a:cubicBezTo>
                  <a:lnTo>
                    <a:pt x="375424" y="3201963"/>
                  </a:lnTo>
                  <a:cubicBezTo>
                    <a:pt x="412379" y="3168776"/>
                    <a:pt x="431276" y="3134748"/>
                    <a:pt x="431276" y="3100720"/>
                  </a:cubicBezTo>
                  <a:cubicBezTo>
                    <a:pt x="431276" y="3066693"/>
                    <a:pt x="412379" y="3032245"/>
                    <a:pt x="375424" y="2999478"/>
                  </a:cubicBezTo>
                  <a:lnTo>
                    <a:pt x="123042" y="2773467"/>
                  </a:lnTo>
                  <a:cubicBezTo>
                    <a:pt x="81468" y="2736078"/>
                    <a:pt x="60471" y="2697849"/>
                    <a:pt x="60471" y="2659201"/>
                  </a:cubicBezTo>
                  <a:cubicBezTo>
                    <a:pt x="60471" y="2620552"/>
                    <a:pt x="81468" y="2581903"/>
                    <a:pt x="123042" y="2544935"/>
                  </a:cubicBezTo>
                  <a:lnTo>
                    <a:pt x="375424" y="2318924"/>
                  </a:lnTo>
                  <a:cubicBezTo>
                    <a:pt x="412379" y="2285736"/>
                    <a:pt x="431276" y="2251709"/>
                    <a:pt x="431276" y="2217681"/>
                  </a:cubicBezTo>
                  <a:cubicBezTo>
                    <a:pt x="431276" y="2183653"/>
                    <a:pt x="412379" y="2149205"/>
                    <a:pt x="375424" y="2116438"/>
                  </a:cubicBezTo>
                  <a:lnTo>
                    <a:pt x="123462" y="1890427"/>
                  </a:lnTo>
                  <a:cubicBezTo>
                    <a:pt x="81888" y="1853038"/>
                    <a:pt x="60891" y="1814810"/>
                    <a:pt x="60891" y="1776161"/>
                  </a:cubicBezTo>
                  <a:cubicBezTo>
                    <a:pt x="60891" y="1737512"/>
                    <a:pt x="81888" y="1698864"/>
                    <a:pt x="123462" y="1661895"/>
                  </a:cubicBezTo>
                  <a:lnTo>
                    <a:pt x="375844" y="1435884"/>
                  </a:lnTo>
                  <a:cubicBezTo>
                    <a:pt x="412799" y="1402697"/>
                    <a:pt x="431696" y="1368669"/>
                    <a:pt x="431696" y="1334642"/>
                  </a:cubicBezTo>
                  <a:cubicBezTo>
                    <a:pt x="431696" y="1300614"/>
                    <a:pt x="412799" y="1266166"/>
                    <a:pt x="375844" y="1233399"/>
                  </a:cubicBezTo>
                  <a:lnTo>
                    <a:pt x="123462" y="1007388"/>
                  </a:lnTo>
                  <a:cubicBezTo>
                    <a:pt x="81888" y="969999"/>
                    <a:pt x="60891" y="931770"/>
                    <a:pt x="60891" y="893122"/>
                  </a:cubicBezTo>
                  <a:cubicBezTo>
                    <a:pt x="60891" y="854473"/>
                    <a:pt x="81888" y="815824"/>
                    <a:pt x="123462" y="778856"/>
                  </a:cubicBezTo>
                  <a:lnTo>
                    <a:pt x="375844" y="552845"/>
                  </a:lnTo>
                  <a:cubicBezTo>
                    <a:pt x="412799" y="519657"/>
                    <a:pt x="431696" y="485630"/>
                    <a:pt x="431696" y="451602"/>
                  </a:cubicBezTo>
                  <a:cubicBezTo>
                    <a:pt x="431696" y="417574"/>
                    <a:pt x="412799" y="383127"/>
                    <a:pt x="375844" y="350359"/>
                  </a:cubicBezTo>
                  <a:lnTo>
                    <a:pt x="420" y="14283"/>
                  </a:lnTo>
                  <a:lnTo>
                    <a:pt x="146558" y="0"/>
                  </a:lnTo>
                  <a:lnTo>
                    <a:pt x="146978" y="420"/>
                  </a:lnTo>
                  <a:lnTo>
                    <a:pt x="519883" y="334396"/>
                  </a:lnTo>
                  <a:cubicBezTo>
                    <a:pt x="561456" y="371784"/>
                    <a:pt x="582453" y="410013"/>
                    <a:pt x="582453" y="448661"/>
                  </a:cubicBezTo>
                  <a:cubicBezTo>
                    <a:pt x="582453" y="487310"/>
                    <a:pt x="561456" y="525959"/>
                    <a:pt x="519883" y="562927"/>
                  </a:cubicBezTo>
                  <a:lnTo>
                    <a:pt x="267500" y="788938"/>
                  </a:lnTo>
                  <a:cubicBezTo>
                    <a:pt x="230546" y="822126"/>
                    <a:pt x="211649" y="856153"/>
                    <a:pt x="211649" y="890181"/>
                  </a:cubicBezTo>
                  <a:cubicBezTo>
                    <a:pt x="211649" y="924209"/>
                    <a:pt x="230546" y="958657"/>
                    <a:pt x="267500" y="991424"/>
                  </a:cubicBezTo>
                  <a:lnTo>
                    <a:pt x="519883" y="1217435"/>
                  </a:lnTo>
                  <a:cubicBezTo>
                    <a:pt x="561456" y="1254824"/>
                    <a:pt x="582453" y="1293052"/>
                    <a:pt x="582453" y="1331701"/>
                  </a:cubicBezTo>
                  <a:cubicBezTo>
                    <a:pt x="582453" y="1370350"/>
                    <a:pt x="561456" y="1408998"/>
                    <a:pt x="519883" y="1446387"/>
                  </a:cubicBezTo>
                  <a:lnTo>
                    <a:pt x="267500" y="1672398"/>
                  </a:lnTo>
                  <a:cubicBezTo>
                    <a:pt x="230546" y="1705585"/>
                    <a:pt x="211649" y="1739613"/>
                    <a:pt x="211649" y="1773641"/>
                  </a:cubicBezTo>
                  <a:cubicBezTo>
                    <a:pt x="211649" y="1807668"/>
                    <a:pt x="230546" y="1842116"/>
                    <a:pt x="267500" y="1874883"/>
                  </a:cubicBezTo>
                  <a:lnTo>
                    <a:pt x="519463" y="2100895"/>
                  </a:lnTo>
                  <a:cubicBezTo>
                    <a:pt x="561037" y="2138283"/>
                    <a:pt x="582034" y="2176512"/>
                    <a:pt x="582034" y="2215160"/>
                  </a:cubicBezTo>
                  <a:cubicBezTo>
                    <a:pt x="582034" y="2253809"/>
                    <a:pt x="561037" y="2292458"/>
                    <a:pt x="519463" y="2329846"/>
                  </a:cubicBezTo>
                  <a:lnTo>
                    <a:pt x="267080" y="2555857"/>
                  </a:lnTo>
                  <a:cubicBezTo>
                    <a:pt x="230126" y="2589045"/>
                    <a:pt x="211229" y="2623073"/>
                    <a:pt x="211229" y="2657100"/>
                  </a:cubicBezTo>
                  <a:cubicBezTo>
                    <a:pt x="211229" y="2691128"/>
                    <a:pt x="230126" y="2725576"/>
                    <a:pt x="267080" y="2758343"/>
                  </a:cubicBezTo>
                  <a:lnTo>
                    <a:pt x="519463" y="2984354"/>
                  </a:lnTo>
                  <a:cubicBezTo>
                    <a:pt x="561037" y="3021743"/>
                    <a:pt x="582034" y="3059971"/>
                    <a:pt x="582034" y="3098620"/>
                  </a:cubicBezTo>
                  <a:cubicBezTo>
                    <a:pt x="582034" y="3137269"/>
                    <a:pt x="561037" y="3175917"/>
                    <a:pt x="519463" y="3212886"/>
                  </a:cubicBezTo>
                  <a:lnTo>
                    <a:pt x="267080" y="3438897"/>
                  </a:lnTo>
                  <a:cubicBezTo>
                    <a:pt x="230126" y="3472084"/>
                    <a:pt x="211229" y="3506112"/>
                    <a:pt x="211229" y="3540140"/>
                  </a:cubicBezTo>
                  <a:cubicBezTo>
                    <a:pt x="211229" y="3574167"/>
                    <a:pt x="230126" y="3608615"/>
                    <a:pt x="267080" y="3641382"/>
                  </a:cubicBezTo>
                  <a:lnTo>
                    <a:pt x="519463" y="3867393"/>
                  </a:lnTo>
                  <a:cubicBezTo>
                    <a:pt x="561037" y="3904782"/>
                    <a:pt x="582034" y="3943011"/>
                    <a:pt x="582034" y="3981660"/>
                  </a:cubicBezTo>
                  <a:cubicBezTo>
                    <a:pt x="582034" y="4020308"/>
                    <a:pt x="561037" y="4058957"/>
                    <a:pt x="519463" y="4095925"/>
                  </a:cubicBezTo>
                  <a:lnTo>
                    <a:pt x="146558" y="4432001"/>
                  </a:lnTo>
                  <a:close/>
                  <a:moveTo>
                    <a:pt x="7559" y="4418558"/>
                  </a:moveTo>
                  <a:lnTo>
                    <a:pt x="145298" y="4429061"/>
                  </a:lnTo>
                  <a:lnTo>
                    <a:pt x="517363" y="4095505"/>
                  </a:lnTo>
                  <a:cubicBezTo>
                    <a:pt x="558097" y="4058957"/>
                    <a:pt x="579094" y="4021148"/>
                    <a:pt x="579094" y="3983340"/>
                  </a:cubicBezTo>
                  <a:cubicBezTo>
                    <a:pt x="579094" y="3945531"/>
                    <a:pt x="558517" y="3907722"/>
                    <a:pt x="517363" y="3871174"/>
                  </a:cubicBezTo>
                  <a:lnTo>
                    <a:pt x="264981" y="3645163"/>
                  </a:lnTo>
                  <a:cubicBezTo>
                    <a:pt x="227186" y="3611556"/>
                    <a:pt x="208289" y="3576688"/>
                    <a:pt x="208289" y="3541400"/>
                  </a:cubicBezTo>
                  <a:cubicBezTo>
                    <a:pt x="208289" y="3506112"/>
                    <a:pt x="227186" y="3471244"/>
                    <a:pt x="264981" y="3437636"/>
                  </a:cubicBezTo>
                  <a:lnTo>
                    <a:pt x="517363" y="3211625"/>
                  </a:lnTo>
                  <a:cubicBezTo>
                    <a:pt x="558097" y="3175077"/>
                    <a:pt x="579094" y="3137269"/>
                    <a:pt x="579094" y="3099460"/>
                  </a:cubicBezTo>
                  <a:cubicBezTo>
                    <a:pt x="579094" y="3061652"/>
                    <a:pt x="558517" y="3023843"/>
                    <a:pt x="517363" y="2987295"/>
                  </a:cubicBezTo>
                  <a:lnTo>
                    <a:pt x="264981" y="2761284"/>
                  </a:lnTo>
                  <a:cubicBezTo>
                    <a:pt x="227186" y="2727676"/>
                    <a:pt x="208289" y="2692808"/>
                    <a:pt x="208289" y="2657520"/>
                  </a:cubicBezTo>
                  <a:cubicBezTo>
                    <a:pt x="208289" y="2622232"/>
                    <a:pt x="227186" y="2587365"/>
                    <a:pt x="264981" y="2553757"/>
                  </a:cubicBezTo>
                  <a:lnTo>
                    <a:pt x="517363" y="2327746"/>
                  </a:lnTo>
                  <a:cubicBezTo>
                    <a:pt x="558097" y="2291198"/>
                    <a:pt x="579094" y="2253389"/>
                    <a:pt x="579094" y="2215581"/>
                  </a:cubicBezTo>
                  <a:cubicBezTo>
                    <a:pt x="579094" y="2177772"/>
                    <a:pt x="558517" y="2139964"/>
                    <a:pt x="517363" y="2103415"/>
                  </a:cubicBezTo>
                  <a:lnTo>
                    <a:pt x="265400" y="1877404"/>
                  </a:lnTo>
                  <a:cubicBezTo>
                    <a:pt x="227606" y="1843797"/>
                    <a:pt x="208709" y="1808929"/>
                    <a:pt x="208709" y="1773641"/>
                  </a:cubicBezTo>
                  <a:cubicBezTo>
                    <a:pt x="208709" y="1738353"/>
                    <a:pt x="227606" y="1703485"/>
                    <a:pt x="265400" y="1669877"/>
                  </a:cubicBezTo>
                  <a:lnTo>
                    <a:pt x="517783" y="1443866"/>
                  </a:lnTo>
                  <a:cubicBezTo>
                    <a:pt x="558517" y="1407318"/>
                    <a:pt x="579514" y="1369509"/>
                    <a:pt x="579514" y="1331701"/>
                  </a:cubicBezTo>
                  <a:cubicBezTo>
                    <a:pt x="579514" y="1293892"/>
                    <a:pt x="558937" y="1256084"/>
                    <a:pt x="517783" y="1219535"/>
                  </a:cubicBezTo>
                  <a:lnTo>
                    <a:pt x="265400" y="993524"/>
                  </a:lnTo>
                  <a:cubicBezTo>
                    <a:pt x="227606" y="959917"/>
                    <a:pt x="208709" y="925049"/>
                    <a:pt x="208709" y="889761"/>
                  </a:cubicBezTo>
                  <a:cubicBezTo>
                    <a:pt x="208709" y="854473"/>
                    <a:pt x="227606" y="819605"/>
                    <a:pt x="265400" y="785998"/>
                  </a:cubicBezTo>
                  <a:lnTo>
                    <a:pt x="517783" y="559987"/>
                  </a:lnTo>
                  <a:cubicBezTo>
                    <a:pt x="558517" y="523438"/>
                    <a:pt x="579514" y="485630"/>
                    <a:pt x="579514" y="447821"/>
                  </a:cubicBezTo>
                  <a:cubicBezTo>
                    <a:pt x="579514" y="410013"/>
                    <a:pt x="558937" y="372204"/>
                    <a:pt x="517783" y="335656"/>
                  </a:cubicBezTo>
                  <a:lnTo>
                    <a:pt x="145718" y="2100"/>
                  </a:lnTo>
                  <a:lnTo>
                    <a:pt x="7979" y="12603"/>
                  </a:lnTo>
                  <a:lnTo>
                    <a:pt x="377944" y="344058"/>
                  </a:lnTo>
                  <a:cubicBezTo>
                    <a:pt x="415738" y="377665"/>
                    <a:pt x="434635" y="412533"/>
                    <a:pt x="434635" y="447821"/>
                  </a:cubicBezTo>
                  <a:cubicBezTo>
                    <a:pt x="434635" y="483109"/>
                    <a:pt x="415738" y="517977"/>
                    <a:pt x="377944" y="551585"/>
                  </a:cubicBezTo>
                  <a:lnTo>
                    <a:pt x="125561" y="777596"/>
                  </a:lnTo>
                  <a:cubicBezTo>
                    <a:pt x="84827" y="814144"/>
                    <a:pt x="63830" y="851952"/>
                    <a:pt x="63830" y="889761"/>
                  </a:cubicBezTo>
                  <a:cubicBezTo>
                    <a:pt x="63830" y="927569"/>
                    <a:pt x="84407" y="965378"/>
                    <a:pt x="125561" y="1001926"/>
                  </a:cubicBezTo>
                  <a:lnTo>
                    <a:pt x="377944" y="1227937"/>
                  </a:lnTo>
                  <a:cubicBezTo>
                    <a:pt x="415738" y="1261545"/>
                    <a:pt x="434635" y="1296413"/>
                    <a:pt x="434635" y="1331701"/>
                  </a:cubicBezTo>
                  <a:cubicBezTo>
                    <a:pt x="434635" y="1366989"/>
                    <a:pt x="415738" y="1401857"/>
                    <a:pt x="377944" y="1435464"/>
                  </a:cubicBezTo>
                  <a:lnTo>
                    <a:pt x="125561" y="1661475"/>
                  </a:lnTo>
                  <a:cubicBezTo>
                    <a:pt x="84827" y="1698024"/>
                    <a:pt x="63830" y="1735832"/>
                    <a:pt x="63830" y="1773641"/>
                  </a:cubicBezTo>
                  <a:cubicBezTo>
                    <a:pt x="63830" y="1811449"/>
                    <a:pt x="84407" y="1849258"/>
                    <a:pt x="125561" y="1885806"/>
                  </a:cubicBezTo>
                  <a:lnTo>
                    <a:pt x="377524" y="2111817"/>
                  </a:lnTo>
                  <a:cubicBezTo>
                    <a:pt x="415318" y="2145425"/>
                    <a:pt x="434215" y="2180293"/>
                    <a:pt x="434215" y="2215581"/>
                  </a:cubicBezTo>
                  <a:cubicBezTo>
                    <a:pt x="434215" y="2250868"/>
                    <a:pt x="415318" y="2285736"/>
                    <a:pt x="377524" y="2319344"/>
                  </a:cubicBezTo>
                  <a:lnTo>
                    <a:pt x="125141" y="2545775"/>
                  </a:lnTo>
                  <a:cubicBezTo>
                    <a:pt x="84407" y="2582323"/>
                    <a:pt x="63411" y="2620132"/>
                    <a:pt x="63411" y="2657940"/>
                  </a:cubicBezTo>
                  <a:cubicBezTo>
                    <a:pt x="63411" y="2695749"/>
                    <a:pt x="83988" y="2733558"/>
                    <a:pt x="125141" y="2770106"/>
                  </a:cubicBezTo>
                  <a:lnTo>
                    <a:pt x="377524" y="2996117"/>
                  </a:lnTo>
                  <a:cubicBezTo>
                    <a:pt x="415318" y="3029724"/>
                    <a:pt x="434215" y="3064592"/>
                    <a:pt x="434215" y="3099880"/>
                  </a:cubicBezTo>
                  <a:cubicBezTo>
                    <a:pt x="434215" y="3135168"/>
                    <a:pt x="415318" y="3170036"/>
                    <a:pt x="377524" y="3203644"/>
                  </a:cubicBezTo>
                  <a:lnTo>
                    <a:pt x="125141" y="3429655"/>
                  </a:lnTo>
                  <a:cubicBezTo>
                    <a:pt x="84407" y="3466203"/>
                    <a:pt x="63411" y="3504011"/>
                    <a:pt x="63411" y="3541820"/>
                  </a:cubicBezTo>
                  <a:cubicBezTo>
                    <a:pt x="63411" y="3579628"/>
                    <a:pt x="83988" y="3617437"/>
                    <a:pt x="125141" y="3653985"/>
                  </a:cubicBezTo>
                  <a:lnTo>
                    <a:pt x="377524" y="3879996"/>
                  </a:lnTo>
                  <a:cubicBezTo>
                    <a:pt x="415318" y="3913604"/>
                    <a:pt x="434215" y="3948472"/>
                    <a:pt x="434215" y="3983760"/>
                  </a:cubicBezTo>
                  <a:cubicBezTo>
                    <a:pt x="434215" y="4019048"/>
                    <a:pt x="415318" y="4053916"/>
                    <a:pt x="377524" y="4087523"/>
                  </a:cubicBezTo>
                  <a:lnTo>
                    <a:pt x="7559" y="44185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16" name="Google Shape;1916;p34"/>
            <p:cNvSpPr/>
            <p:nvPr/>
          </p:nvSpPr>
          <p:spPr>
            <a:xfrm>
              <a:off x="2507027"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7" y="1256084"/>
                    <a:pt x="582454" y="1294312"/>
                    <a:pt x="582454" y="1332961"/>
                  </a:cubicBezTo>
                  <a:cubicBezTo>
                    <a:pt x="582454" y="1371610"/>
                    <a:pt x="561457"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558" y="4429901"/>
                  </a:lnTo>
                  <a:close/>
                  <a:moveTo>
                    <a:pt x="7559" y="4416458"/>
                  </a:moveTo>
                  <a:lnTo>
                    <a:pt x="145298" y="4426960"/>
                  </a:lnTo>
                  <a:lnTo>
                    <a:pt x="517363" y="4093405"/>
                  </a:lnTo>
                  <a:cubicBezTo>
                    <a:pt x="558097" y="4056856"/>
                    <a:pt x="579094" y="4019048"/>
                    <a:pt x="579094" y="3981239"/>
                  </a:cubicBezTo>
                  <a:cubicBezTo>
                    <a:pt x="579094" y="3943431"/>
                    <a:pt x="558517" y="3905622"/>
                    <a:pt x="517363" y="3869074"/>
                  </a:cubicBezTo>
                  <a:lnTo>
                    <a:pt x="264981" y="3643063"/>
                  </a:lnTo>
                  <a:cubicBezTo>
                    <a:pt x="227186" y="3609455"/>
                    <a:pt x="208289" y="3574588"/>
                    <a:pt x="208289" y="3539299"/>
                  </a:cubicBezTo>
                  <a:cubicBezTo>
                    <a:pt x="208289" y="3504011"/>
                    <a:pt x="227186" y="3469144"/>
                    <a:pt x="264981" y="3435536"/>
                  </a:cubicBezTo>
                  <a:lnTo>
                    <a:pt x="517363" y="3209525"/>
                  </a:lnTo>
                  <a:cubicBezTo>
                    <a:pt x="558097" y="3172977"/>
                    <a:pt x="579094" y="3135168"/>
                    <a:pt x="579094" y="3097360"/>
                  </a:cubicBezTo>
                  <a:cubicBezTo>
                    <a:pt x="579094" y="3059551"/>
                    <a:pt x="558517" y="3021743"/>
                    <a:pt x="517363" y="2985194"/>
                  </a:cubicBezTo>
                  <a:lnTo>
                    <a:pt x="264981" y="2759183"/>
                  </a:lnTo>
                  <a:cubicBezTo>
                    <a:pt x="227186" y="2725576"/>
                    <a:pt x="208289" y="2690708"/>
                    <a:pt x="208289" y="2655420"/>
                  </a:cubicBezTo>
                  <a:cubicBezTo>
                    <a:pt x="208289" y="2620132"/>
                    <a:pt x="227186" y="2585264"/>
                    <a:pt x="264981" y="2551657"/>
                  </a:cubicBezTo>
                  <a:lnTo>
                    <a:pt x="517363" y="2325645"/>
                  </a:lnTo>
                  <a:cubicBezTo>
                    <a:pt x="558097" y="2289097"/>
                    <a:pt x="579094" y="2251289"/>
                    <a:pt x="579094" y="2213480"/>
                  </a:cubicBezTo>
                  <a:cubicBezTo>
                    <a:pt x="579094" y="2175672"/>
                    <a:pt x="558517" y="2137863"/>
                    <a:pt x="517363" y="2101315"/>
                  </a:cubicBezTo>
                  <a:lnTo>
                    <a:pt x="265401" y="1875304"/>
                  </a:lnTo>
                  <a:cubicBezTo>
                    <a:pt x="227606" y="1841696"/>
                    <a:pt x="208709" y="1806828"/>
                    <a:pt x="208709" y="1771540"/>
                  </a:cubicBezTo>
                  <a:cubicBezTo>
                    <a:pt x="208709" y="1736252"/>
                    <a:pt x="227606" y="1701384"/>
                    <a:pt x="265401" y="1667777"/>
                  </a:cubicBezTo>
                  <a:lnTo>
                    <a:pt x="517783" y="1441766"/>
                  </a:lnTo>
                  <a:cubicBezTo>
                    <a:pt x="558517" y="1405217"/>
                    <a:pt x="579514" y="1367409"/>
                    <a:pt x="579514" y="1329600"/>
                  </a:cubicBezTo>
                  <a:cubicBezTo>
                    <a:pt x="579514" y="1291792"/>
                    <a:pt x="558937" y="1253983"/>
                    <a:pt x="517783" y="1217435"/>
                  </a:cubicBezTo>
                  <a:lnTo>
                    <a:pt x="265401" y="991424"/>
                  </a:lnTo>
                  <a:cubicBezTo>
                    <a:pt x="227606" y="957816"/>
                    <a:pt x="208709" y="922949"/>
                    <a:pt x="208709" y="887660"/>
                  </a:cubicBezTo>
                  <a:cubicBezTo>
                    <a:pt x="208709" y="852373"/>
                    <a:pt x="227606" y="817505"/>
                    <a:pt x="265401" y="783897"/>
                  </a:cubicBezTo>
                  <a:lnTo>
                    <a:pt x="517783" y="557886"/>
                  </a:lnTo>
                  <a:cubicBezTo>
                    <a:pt x="558517" y="521338"/>
                    <a:pt x="579514" y="483529"/>
                    <a:pt x="579514" y="445721"/>
                  </a:cubicBezTo>
                  <a:cubicBezTo>
                    <a:pt x="579514" y="407912"/>
                    <a:pt x="558937" y="370104"/>
                    <a:pt x="517783" y="333555"/>
                  </a:cubicBezTo>
                  <a:lnTo>
                    <a:pt x="145718" y="0"/>
                  </a:lnTo>
                  <a:lnTo>
                    <a:pt x="7979" y="10502"/>
                  </a:lnTo>
                  <a:lnTo>
                    <a:pt x="377944" y="341957"/>
                  </a:lnTo>
                  <a:cubicBezTo>
                    <a:pt x="415738" y="375565"/>
                    <a:pt x="434635" y="410433"/>
                    <a:pt x="434635" y="445721"/>
                  </a:cubicBezTo>
                  <a:cubicBezTo>
                    <a:pt x="434635" y="481009"/>
                    <a:pt x="415738" y="515877"/>
                    <a:pt x="377944" y="549484"/>
                  </a:cubicBezTo>
                  <a:lnTo>
                    <a:pt x="125561" y="775495"/>
                  </a:lnTo>
                  <a:cubicBezTo>
                    <a:pt x="84827" y="812043"/>
                    <a:pt x="63831" y="849852"/>
                    <a:pt x="63831" y="887660"/>
                  </a:cubicBezTo>
                  <a:cubicBezTo>
                    <a:pt x="63831" y="925469"/>
                    <a:pt x="84407" y="963278"/>
                    <a:pt x="125561" y="999826"/>
                  </a:cubicBezTo>
                  <a:lnTo>
                    <a:pt x="377944" y="1225837"/>
                  </a:lnTo>
                  <a:cubicBezTo>
                    <a:pt x="415738" y="1259444"/>
                    <a:pt x="434635" y="1294312"/>
                    <a:pt x="434635" y="1329600"/>
                  </a:cubicBezTo>
                  <a:cubicBezTo>
                    <a:pt x="434635" y="1364888"/>
                    <a:pt x="415738" y="1399756"/>
                    <a:pt x="377944" y="1433364"/>
                  </a:cubicBezTo>
                  <a:lnTo>
                    <a:pt x="125561" y="1659375"/>
                  </a:lnTo>
                  <a:cubicBezTo>
                    <a:pt x="84827" y="1695923"/>
                    <a:pt x="63831" y="1733732"/>
                    <a:pt x="63831" y="1771540"/>
                  </a:cubicBezTo>
                  <a:cubicBezTo>
                    <a:pt x="63831" y="1809349"/>
                    <a:pt x="84407" y="1847157"/>
                    <a:pt x="125561" y="1883706"/>
                  </a:cubicBezTo>
                  <a:lnTo>
                    <a:pt x="377524" y="2109717"/>
                  </a:lnTo>
                  <a:cubicBezTo>
                    <a:pt x="415318" y="2143324"/>
                    <a:pt x="434216" y="2178192"/>
                    <a:pt x="434216" y="2213480"/>
                  </a:cubicBezTo>
                  <a:cubicBezTo>
                    <a:pt x="434216" y="2248768"/>
                    <a:pt x="415318" y="2283636"/>
                    <a:pt x="377524" y="2317243"/>
                  </a:cubicBezTo>
                  <a:lnTo>
                    <a:pt x="125141" y="2543675"/>
                  </a:lnTo>
                  <a:cubicBezTo>
                    <a:pt x="84407" y="2580223"/>
                    <a:pt x="63410" y="2618031"/>
                    <a:pt x="63410" y="2655840"/>
                  </a:cubicBezTo>
                  <a:cubicBezTo>
                    <a:pt x="63410" y="2693649"/>
                    <a:pt x="83988" y="2731457"/>
                    <a:pt x="125141" y="2768005"/>
                  </a:cubicBezTo>
                  <a:lnTo>
                    <a:pt x="377524" y="2994016"/>
                  </a:lnTo>
                  <a:cubicBezTo>
                    <a:pt x="415318" y="3027624"/>
                    <a:pt x="434216" y="3062492"/>
                    <a:pt x="434216" y="3097780"/>
                  </a:cubicBezTo>
                  <a:cubicBezTo>
                    <a:pt x="434216" y="3133068"/>
                    <a:pt x="415318" y="3167936"/>
                    <a:pt x="377524" y="3201543"/>
                  </a:cubicBezTo>
                  <a:lnTo>
                    <a:pt x="125141" y="3427554"/>
                  </a:lnTo>
                  <a:cubicBezTo>
                    <a:pt x="84407" y="3464102"/>
                    <a:pt x="63410" y="3501911"/>
                    <a:pt x="63410" y="3539719"/>
                  </a:cubicBezTo>
                  <a:cubicBezTo>
                    <a:pt x="63410" y="3577528"/>
                    <a:pt x="83988" y="3615337"/>
                    <a:pt x="125141" y="3651885"/>
                  </a:cubicBezTo>
                  <a:lnTo>
                    <a:pt x="377524" y="3877896"/>
                  </a:lnTo>
                  <a:cubicBezTo>
                    <a:pt x="415318" y="3911503"/>
                    <a:pt x="434216" y="3946372"/>
                    <a:pt x="434216" y="3981660"/>
                  </a:cubicBezTo>
                  <a:cubicBezTo>
                    <a:pt x="434216" y="4016947"/>
                    <a:pt x="415318" y="4051815"/>
                    <a:pt x="377524" y="4085423"/>
                  </a:cubicBezTo>
                  <a:lnTo>
                    <a:pt x="755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17" name="Google Shape;1917;p34"/>
            <p:cNvSpPr/>
            <p:nvPr/>
          </p:nvSpPr>
          <p:spPr>
            <a:xfrm>
              <a:off x="2993315"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7" y="1256084"/>
                    <a:pt x="582454" y="1294312"/>
                    <a:pt x="582454" y="1332961"/>
                  </a:cubicBezTo>
                  <a:cubicBezTo>
                    <a:pt x="582454" y="1371610"/>
                    <a:pt x="561457"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4" y="2177772"/>
                    <a:pt x="582034" y="2216421"/>
                  </a:cubicBezTo>
                  <a:cubicBezTo>
                    <a:pt x="582034"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4" y="3061232"/>
                    <a:pt x="582034" y="3099880"/>
                  </a:cubicBezTo>
                  <a:cubicBezTo>
                    <a:pt x="582034"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4" y="3944271"/>
                    <a:pt x="582034" y="3982920"/>
                  </a:cubicBezTo>
                  <a:cubicBezTo>
                    <a:pt x="582034" y="4021569"/>
                    <a:pt x="561037" y="4060217"/>
                    <a:pt x="519463" y="4097186"/>
                  </a:cubicBezTo>
                  <a:lnTo>
                    <a:pt x="146558" y="4429901"/>
                  </a:lnTo>
                  <a:close/>
                  <a:moveTo>
                    <a:pt x="7979" y="4416458"/>
                  </a:moveTo>
                  <a:lnTo>
                    <a:pt x="145718" y="4426960"/>
                  </a:lnTo>
                  <a:lnTo>
                    <a:pt x="517783" y="4093405"/>
                  </a:lnTo>
                  <a:cubicBezTo>
                    <a:pt x="558517" y="4056856"/>
                    <a:pt x="579514" y="4019048"/>
                    <a:pt x="579514" y="3981239"/>
                  </a:cubicBezTo>
                  <a:cubicBezTo>
                    <a:pt x="579514" y="3943431"/>
                    <a:pt x="558937" y="3905622"/>
                    <a:pt x="517783" y="3869074"/>
                  </a:cubicBezTo>
                  <a:lnTo>
                    <a:pt x="265401" y="3643063"/>
                  </a:lnTo>
                  <a:cubicBezTo>
                    <a:pt x="227606" y="3609455"/>
                    <a:pt x="208709" y="3574588"/>
                    <a:pt x="208709" y="3539299"/>
                  </a:cubicBezTo>
                  <a:cubicBezTo>
                    <a:pt x="208709" y="3504011"/>
                    <a:pt x="227606" y="3469144"/>
                    <a:pt x="265401" y="3435536"/>
                  </a:cubicBezTo>
                  <a:lnTo>
                    <a:pt x="517783" y="3209525"/>
                  </a:lnTo>
                  <a:cubicBezTo>
                    <a:pt x="558517" y="3172977"/>
                    <a:pt x="579514" y="3135168"/>
                    <a:pt x="579514" y="3097360"/>
                  </a:cubicBezTo>
                  <a:cubicBezTo>
                    <a:pt x="579514" y="3059551"/>
                    <a:pt x="558937" y="3021743"/>
                    <a:pt x="517783" y="2985194"/>
                  </a:cubicBezTo>
                  <a:lnTo>
                    <a:pt x="265401" y="2759183"/>
                  </a:lnTo>
                  <a:cubicBezTo>
                    <a:pt x="227606" y="2725576"/>
                    <a:pt x="208709" y="2690708"/>
                    <a:pt x="208709" y="2655420"/>
                  </a:cubicBezTo>
                  <a:cubicBezTo>
                    <a:pt x="208709" y="2620132"/>
                    <a:pt x="227606" y="2585264"/>
                    <a:pt x="265401" y="2551657"/>
                  </a:cubicBezTo>
                  <a:lnTo>
                    <a:pt x="517783" y="2325645"/>
                  </a:lnTo>
                  <a:cubicBezTo>
                    <a:pt x="558517" y="2289097"/>
                    <a:pt x="579514" y="2251289"/>
                    <a:pt x="579514" y="2213480"/>
                  </a:cubicBezTo>
                  <a:cubicBezTo>
                    <a:pt x="579514" y="2175672"/>
                    <a:pt x="558937" y="2137863"/>
                    <a:pt x="517783" y="2101315"/>
                  </a:cubicBezTo>
                  <a:lnTo>
                    <a:pt x="265820" y="1875304"/>
                  </a:lnTo>
                  <a:cubicBezTo>
                    <a:pt x="228026" y="1841696"/>
                    <a:pt x="209129" y="1806828"/>
                    <a:pt x="209129" y="1771540"/>
                  </a:cubicBezTo>
                  <a:cubicBezTo>
                    <a:pt x="209129" y="1736252"/>
                    <a:pt x="228026" y="1701384"/>
                    <a:pt x="265820" y="1667777"/>
                  </a:cubicBezTo>
                  <a:lnTo>
                    <a:pt x="518203" y="1441766"/>
                  </a:lnTo>
                  <a:cubicBezTo>
                    <a:pt x="558937" y="1405217"/>
                    <a:pt x="579934" y="1367409"/>
                    <a:pt x="579934" y="1329600"/>
                  </a:cubicBezTo>
                  <a:cubicBezTo>
                    <a:pt x="579934" y="1291792"/>
                    <a:pt x="559357" y="1253983"/>
                    <a:pt x="518203" y="1217435"/>
                  </a:cubicBezTo>
                  <a:lnTo>
                    <a:pt x="265820" y="991424"/>
                  </a:lnTo>
                  <a:cubicBezTo>
                    <a:pt x="228026" y="957816"/>
                    <a:pt x="209129" y="922949"/>
                    <a:pt x="209129" y="887660"/>
                  </a:cubicBezTo>
                  <a:cubicBezTo>
                    <a:pt x="209129" y="852373"/>
                    <a:pt x="228026" y="817505"/>
                    <a:pt x="265820" y="783897"/>
                  </a:cubicBezTo>
                  <a:lnTo>
                    <a:pt x="518203" y="557886"/>
                  </a:lnTo>
                  <a:cubicBezTo>
                    <a:pt x="558937" y="521338"/>
                    <a:pt x="579934" y="483529"/>
                    <a:pt x="579934" y="445721"/>
                  </a:cubicBezTo>
                  <a:cubicBezTo>
                    <a:pt x="579934" y="407912"/>
                    <a:pt x="559357" y="370104"/>
                    <a:pt x="518203" y="333555"/>
                  </a:cubicBezTo>
                  <a:lnTo>
                    <a:pt x="146138" y="0"/>
                  </a:lnTo>
                  <a:lnTo>
                    <a:pt x="8399" y="10502"/>
                  </a:lnTo>
                  <a:lnTo>
                    <a:pt x="378364" y="341957"/>
                  </a:lnTo>
                  <a:cubicBezTo>
                    <a:pt x="416158" y="375565"/>
                    <a:pt x="435056" y="410433"/>
                    <a:pt x="435056" y="445721"/>
                  </a:cubicBezTo>
                  <a:cubicBezTo>
                    <a:pt x="435056" y="481009"/>
                    <a:pt x="416158" y="515877"/>
                    <a:pt x="378364" y="549484"/>
                  </a:cubicBezTo>
                  <a:lnTo>
                    <a:pt x="125981" y="775495"/>
                  </a:lnTo>
                  <a:cubicBezTo>
                    <a:pt x="84827" y="812884"/>
                    <a:pt x="64250" y="850692"/>
                    <a:pt x="64250" y="888501"/>
                  </a:cubicBezTo>
                  <a:cubicBezTo>
                    <a:pt x="64250" y="926309"/>
                    <a:pt x="84827" y="964118"/>
                    <a:pt x="125981" y="1000666"/>
                  </a:cubicBezTo>
                  <a:lnTo>
                    <a:pt x="378364" y="1226677"/>
                  </a:lnTo>
                  <a:cubicBezTo>
                    <a:pt x="416158" y="1260285"/>
                    <a:pt x="435056" y="1295153"/>
                    <a:pt x="435056" y="1330441"/>
                  </a:cubicBezTo>
                  <a:cubicBezTo>
                    <a:pt x="435056" y="1365729"/>
                    <a:pt x="416158" y="1400596"/>
                    <a:pt x="378364" y="1434204"/>
                  </a:cubicBezTo>
                  <a:lnTo>
                    <a:pt x="125981" y="1660215"/>
                  </a:lnTo>
                  <a:cubicBezTo>
                    <a:pt x="85247" y="1696763"/>
                    <a:pt x="64250" y="1734572"/>
                    <a:pt x="64250" y="1772380"/>
                  </a:cubicBezTo>
                  <a:cubicBezTo>
                    <a:pt x="64250" y="1810189"/>
                    <a:pt x="84827" y="1847998"/>
                    <a:pt x="125981" y="1884546"/>
                  </a:cubicBezTo>
                  <a:lnTo>
                    <a:pt x="377944" y="2110557"/>
                  </a:lnTo>
                  <a:cubicBezTo>
                    <a:pt x="415738" y="2144164"/>
                    <a:pt x="434635" y="2179032"/>
                    <a:pt x="434635" y="2214320"/>
                  </a:cubicBezTo>
                  <a:cubicBezTo>
                    <a:pt x="434635" y="2249608"/>
                    <a:pt x="415738" y="2284476"/>
                    <a:pt x="377944" y="2318084"/>
                  </a:cubicBezTo>
                  <a:lnTo>
                    <a:pt x="125561" y="2543675"/>
                  </a:lnTo>
                  <a:cubicBezTo>
                    <a:pt x="84827" y="2580223"/>
                    <a:pt x="63831" y="2618031"/>
                    <a:pt x="63831" y="2655840"/>
                  </a:cubicBezTo>
                  <a:cubicBezTo>
                    <a:pt x="63831" y="2693649"/>
                    <a:pt x="84408" y="2731457"/>
                    <a:pt x="125561" y="2768005"/>
                  </a:cubicBezTo>
                  <a:lnTo>
                    <a:pt x="377944" y="2994016"/>
                  </a:lnTo>
                  <a:cubicBezTo>
                    <a:pt x="415738" y="3027624"/>
                    <a:pt x="434635" y="3062492"/>
                    <a:pt x="434635" y="3097780"/>
                  </a:cubicBezTo>
                  <a:cubicBezTo>
                    <a:pt x="434635" y="3133068"/>
                    <a:pt x="415738" y="3167936"/>
                    <a:pt x="377944" y="3201543"/>
                  </a:cubicBezTo>
                  <a:lnTo>
                    <a:pt x="125561" y="3427554"/>
                  </a:lnTo>
                  <a:cubicBezTo>
                    <a:pt x="84827" y="3463682"/>
                    <a:pt x="64250" y="3501491"/>
                    <a:pt x="64250" y="3539299"/>
                  </a:cubicBezTo>
                  <a:cubicBezTo>
                    <a:pt x="64250" y="3577108"/>
                    <a:pt x="84827" y="3614917"/>
                    <a:pt x="125981" y="3651465"/>
                  </a:cubicBezTo>
                  <a:lnTo>
                    <a:pt x="378364" y="3877476"/>
                  </a:lnTo>
                  <a:cubicBezTo>
                    <a:pt x="416158" y="3911083"/>
                    <a:pt x="435056" y="3945952"/>
                    <a:pt x="435056" y="3981239"/>
                  </a:cubicBezTo>
                  <a:cubicBezTo>
                    <a:pt x="435056" y="4016527"/>
                    <a:pt x="416158" y="4051395"/>
                    <a:pt x="378364" y="4085003"/>
                  </a:cubicBezTo>
                  <a:lnTo>
                    <a:pt x="797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18" name="Google Shape;1918;p34"/>
            <p:cNvSpPr/>
            <p:nvPr/>
          </p:nvSpPr>
          <p:spPr>
            <a:xfrm>
              <a:off x="3480022" y="1190986"/>
              <a:ext cx="582453" cy="4429060"/>
            </a:xfrm>
            <a:custGeom>
              <a:rect b="b" l="l" r="r" t="t"/>
              <a:pathLst>
                <a:path extrusionOk="0" h="4429060" w="582453">
                  <a:moveTo>
                    <a:pt x="146558" y="4429061"/>
                  </a:moveTo>
                  <a:lnTo>
                    <a:pt x="145718" y="4429061"/>
                  </a:lnTo>
                  <a:lnTo>
                    <a:pt x="0" y="4418138"/>
                  </a:lnTo>
                  <a:lnTo>
                    <a:pt x="375424" y="4082062"/>
                  </a:lnTo>
                  <a:cubicBezTo>
                    <a:pt x="412379" y="4048875"/>
                    <a:pt x="431276" y="4014847"/>
                    <a:pt x="431276" y="3980819"/>
                  </a:cubicBezTo>
                  <a:cubicBezTo>
                    <a:pt x="431276" y="3946791"/>
                    <a:pt x="412379" y="3912344"/>
                    <a:pt x="375424" y="3879576"/>
                  </a:cubicBezTo>
                  <a:lnTo>
                    <a:pt x="123042" y="3653565"/>
                  </a:lnTo>
                  <a:cubicBezTo>
                    <a:pt x="81468" y="3616177"/>
                    <a:pt x="60471" y="3577948"/>
                    <a:pt x="60471" y="3539300"/>
                  </a:cubicBezTo>
                  <a:cubicBezTo>
                    <a:pt x="60471" y="3500651"/>
                    <a:pt x="81468" y="3462002"/>
                    <a:pt x="123042" y="3425034"/>
                  </a:cubicBezTo>
                  <a:lnTo>
                    <a:pt x="375424" y="3199023"/>
                  </a:lnTo>
                  <a:cubicBezTo>
                    <a:pt x="412379" y="3165835"/>
                    <a:pt x="431276" y="3131808"/>
                    <a:pt x="431276" y="3097780"/>
                  </a:cubicBezTo>
                  <a:cubicBezTo>
                    <a:pt x="431276" y="3063752"/>
                    <a:pt x="412379" y="3029304"/>
                    <a:pt x="375424" y="2996537"/>
                  </a:cubicBezTo>
                  <a:lnTo>
                    <a:pt x="123042" y="2770526"/>
                  </a:lnTo>
                  <a:cubicBezTo>
                    <a:pt x="81468" y="2733137"/>
                    <a:pt x="60471" y="2694909"/>
                    <a:pt x="60471" y="2656260"/>
                  </a:cubicBezTo>
                  <a:cubicBezTo>
                    <a:pt x="60471" y="2617611"/>
                    <a:pt x="81468" y="2578963"/>
                    <a:pt x="123042" y="2541994"/>
                  </a:cubicBezTo>
                  <a:lnTo>
                    <a:pt x="375424" y="2315983"/>
                  </a:lnTo>
                  <a:cubicBezTo>
                    <a:pt x="412379" y="2282796"/>
                    <a:pt x="431276" y="2248768"/>
                    <a:pt x="431276" y="2214740"/>
                  </a:cubicBezTo>
                  <a:cubicBezTo>
                    <a:pt x="431276" y="2180713"/>
                    <a:pt x="412379" y="2146265"/>
                    <a:pt x="375424" y="2113497"/>
                  </a:cubicBezTo>
                  <a:lnTo>
                    <a:pt x="123461" y="1887486"/>
                  </a:lnTo>
                  <a:cubicBezTo>
                    <a:pt x="81888" y="1850098"/>
                    <a:pt x="60891" y="1811869"/>
                    <a:pt x="60891" y="1773221"/>
                  </a:cubicBezTo>
                  <a:cubicBezTo>
                    <a:pt x="60891" y="1734572"/>
                    <a:pt x="81888" y="1695923"/>
                    <a:pt x="123461" y="1658955"/>
                  </a:cubicBezTo>
                  <a:lnTo>
                    <a:pt x="375844" y="1432944"/>
                  </a:lnTo>
                  <a:cubicBezTo>
                    <a:pt x="412799" y="1399756"/>
                    <a:pt x="431696" y="1365728"/>
                    <a:pt x="431696" y="1331701"/>
                  </a:cubicBezTo>
                  <a:cubicBezTo>
                    <a:pt x="431696" y="1297673"/>
                    <a:pt x="412799" y="1263225"/>
                    <a:pt x="375844" y="1230458"/>
                  </a:cubicBezTo>
                  <a:lnTo>
                    <a:pt x="123461" y="1004447"/>
                  </a:lnTo>
                  <a:cubicBezTo>
                    <a:pt x="81888" y="967058"/>
                    <a:pt x="60891" y="928830"/>
                    <a:pt x="60891" y="890181"/>
                  </a:cubicBezTo>
                  <a:cubicBezTo>
                    <a:pt x="60891" y="851532"/>
                    <a:pt x="81888" y="812884"/>
                    <a:pt x="123461" y="775915"/>
                  </a:cubicBezTo>
                  <a:lnTo>
                    <a:pt x="375844" y="549904"/>
                  </a:lnTo>
                  <a:cubicBezTo>
                    <a:pt x="412799" y="516717"/>
                    <a:pt x="431696" y="482689"/>
                    <a:pt x="431696" y="448661"/>
                  </a:cubicBezTo>
                  <a:cubicBezTo>
                    <a:pt x="431696" y="414634"/>
                    <a:pt x="412799" y="380186"/>
                    <a:pt x="375844" y="347418"/>
                  </a:cubicBezTo>
                  <a:lnTo>
                    <a:pt x="420" y="11343"/>
                  </a:lnTo>
                  <a:lnTo>
                    <a:pt x="146558" y="420"/>
                  </a:lnTo>
                  <a:lnTo>
                    <a:pt x="146978" y="840"/>
                  </a:lnTo>
                  <a:lnTo>
                    <a:pt x="519883" y="334816"/>
                  </a:lnTo>
                  <a:cubicBezTo>
                    <a:pt x="561457" y="372204"/>
                    <a:pt x="582454" y="410433"/>
                    <a:pt x="582454" y="449081"/>
                  </a:cubicBezTo>
                  <a:cubicBezTo>
                    <a:pt x="582454" y="487730"/>
                    <a:pt x="561457" y="526379"/>
                    <a:pt x="519883" y="563347"/>
                  </a:cubicBezTo>
                  <a:lnTo>
                    <a:pt x="267500" y="789358"/>
                  </a:lnTo>
                  <a:cubicBezTo>
                    <a:pt x="230546" y="822546"/>
                    <a:pt x="211648" y="856574"/>
                    <a:pt x="211648" y="890601"/>
                  </a:cubicBezTo>
                  <a:cubicBezTo>
                    <a:pt x="211648" y="924629"/>
                    <a:pt x="230546" y="959077"/>
                    <a:pt x="267500" y="991844"/>
                  </a:cubicBezTo>
                  <a:lnTo>
                    <a:pt x="519883" y="1217855"/>
                  </a:lnTo>
                  <a:cubicBezTo>
                    <a:pt x="561457" y="1255244"/>
                    <a:pt x="582454" y="1293472"/>
                    <a:pt x="582454" y="1332121"/>
                  </a:cubicBezTo>
                  <a:cubicBezTo>
                    <a:pt x="582454" y="1370770"/>
                    <a:pt x="561457" y="1409418"/>
                    <a:pt x="519883" y="1446807"/>
                  </a:cubicBezTo>
                  <a:lnTo>
                    <a:pt x="267500" y="1672818"/>
                  </a:lnTo>
                  <a:cubicBezTo>
                    <a:pt x="230546" y="1706005"/>
                    <a:pt x="211648" y="1740033"/>
                    <a:pt x="211648" y="1774061"/>
                  </a:cubicBezTo>
                  <a:cubicBezTo>
                    <a:pt x="211648" y="1808088"/>
                    <a:pt x="230546" y="1842536"/>
                    <a:pt x="267500" y="1875304"/>
                  </a:cubicBezTo>
                  <a:lnTo>
                    <a:pt x="519463" y="2101315"/>
                  </a:lnTo>
                  <a:cubicBezTo>
                    <a:pt x="561037" y="2138703"/>
                    <a:pt x="582033" y="2176932"/>
                    <a:pt x="582033" y="2215580"/>
                  </a:cubicBezTo>
                  <a:cubicBezTo>
                    <a:pt x="582033" y="2254229"/>
                    <a:pt x="561037" y="2292878"/>
                    <a:pt x="519463" y="2330267"/>
                  </a:cubicBezTo>
                  <a:lnTo>
                    <a:pt x="267080" y="2556278"/>
                  </a:lnTo>
                  <a:cubicBezTo>
                    <a:pt x="230126" y="2589465"/>
                    <a:pt x="211229" y="2623493"/>
                    <a:pt x="211229" y="2657520"/>
                  </a:cubicBezTo>
                  <a:cubicBezTo>
                    <a:pt x="211229" y="2691548"/>
                    <a:pt x="230126" y="2725996"/>
                    <a:pt x="267080" y="2758763"/>
                  </a:cubicBezTo>
                  <a:lnTo>
                    <a:pt x="519463" y="2984774"/>
                  </a:lnTo>
                  <a:cubicBezTo>
                    <a:pt x="561037" y="3022163"/>
                    <a:pt x="582033" y="3060391"/>
                    <a:pt x="582033" y="3099040"/>
                  </a:cubicBezTo>
                  <a:cubicBezTo>
                    <a:pt x="582033" y="3137689"/>
                    <a:pt x="561037" y="3176337"/>
                    <a:pt x="519463" y="3213306"/>
                  </a:cubicBezTo>
                  <a:lnTo>
                    <a:pt x="267080" y="3439317"/>
                  </a:lnTo>
                  <a:cubicBezTo>
                    <a:pt x="230126" y="3472504"/>
                    <a:pt x="211229" y="3506532"/>
                    <a:pt x="211229" y="3540560"/>
                  </a:cubicBezTo>
                  <a:cubicBezTo>
                    <a:pt x="211229" y="3574587"/>
                    <a:pt x="230126" y="3609035"/>
                    <a:pt x="267080" y="3641803"/>
                  </a:cubicBezTo>
                  <a:lnTo>
                    <a:pt x="519463" y="3867814"/>
                  </a:lnTo>
                  <a:cubicBezTo>
                    <a:pt x="561037" y="3905202"/>
                    <a:pt x="582033" y="3943431"/>
                    <a:pt x="582033" y="3982079"/>
                  </a:cubicBezTo>
                  <a:cubicBezTo>
                    <a:pt x="582033" y="4020728"/>
                    <a:pt x="561037" y="4059377"/>
                    <a:pt x="519463" y="4096346"/>
                  </a:cubicBezTo>
                  <a:lnTo>
                    <a:pt x="146558" y="4429061"/>
                  </a:lnTo>
                  <a:close/>
                  <a:moveTo>
                    <a:pt x="7559" y="4415618"/>
                  </a:moveTo>
                  <a:lnTo>
                    <a:pt x="145298" y="4426120"/>
                  </a:lnTo>
                  <a:lnTo>
                    <a:pt x="517363" y="4092565"/>
                  </a:lnTo>
                  <a:cubicBezTo>
                    <a:pt x="558097" y="4056016"/>
                    <a:pt x="579094" y="4018207"/>
                    <a:pt x="579094" y="3980399"/>
                  </a:cubicBezTo>
                  <a:cubicBezTo>
                    <a:pt x="579094" y="3942590"/>
                    <a:pt x="558517" y="3904782"/>
                    <a:pt x="517363" y="3868234"/>
                  </a:cubicBezTo>
                  <a:lnTo>
                    <a:pt x="265820" y="3642223"/>
                  </a:lnTo>
                  <a:cubicBezTo>
                    <a:pt x="228026" y="3608615"/>
                    <a:pt x="209129" y="3573747"/>
                    <a:pt x="209129" y="3538459"/>
                  </a:cubicBezTo>
                  <a:cubicBezTo>
                    <a:pt x="209129" y="3503171"/>
                    <a:pt x="228026" y="3468303"/>
                    <a:pt x="265820" y="3434696"/>
                  </a:cubicBezTo>
                  <a:lnTo>
                    <a:pt x="518203" y="3208685"/>
                  </a:lnTo>
                  <a:cubicBezTo>
                    <a:pt x="558937" y="3172137"/>
                    <a:pt x="579934" y="3134328"/>
                    <a:pt x="579934" y="3096519"/>
                  </a:cubicBezTo>
                  <a:cubicBezTo>
                    <a:pt x="579934" y="3058711"/>
                    <a:pt x="559357" y="3020902"/>
                    <a:pt x="518203" y="2984354"/>
                  </a:cubicBezTo>
                  <a:lnTo>
                    <a:pt x="265820" y="2758763"/>
                  </a:lnTo>
                  <a:cubicBezTo>
                    <a:pt x="228026" y="2725156"/>
                    <a:pt x="209129" y="2690288"/>
                    <a:pt x="209129" y="2655000"/>
                  </a:cubicBezTo>
                  <a:cubicBezTo>
                    <a:pt x="209129" y="2619712"/>
                    <a:pt x="228026" y="2584844"/>
                    <a:pt x="265820" y="2551236"/>
                  </a:cubicBezTo>
                  <a:lnTo>
                    <a:pt x="518203" y="2325225"/>
                  </a:lnTo>
                  <a:cubicBezTo>
                    <a:pt x="558937" y="2288677"/>
                    <a:pt x="579934" y="2250869"/>
                    <a:pt x="579934" y="2213060"/>
                  </a:cubicBezTo>
                  <a:cubicBezTo>
                    <a:pt x="579934" y="2175251"/>
                    <a:pt x="559357" y="2137443"/>
                    <a:pt x="518203" y="2100895"/>
                  </a:cubicBezTo>
                  <a:lnTo>
                    <a:pt x="265820" y="1874884"/>
                  </a:lnTo>
                  <a:cubicBezTo>
                    <a:pt x="228026" y="1841276"/>
                    <a:pt x="209129" y="1806408"/>
                    <a:pt x="209129" y="1771120"/>
                  </a:cubicBezTo>
                  <a:cubicBezTo>
                    <a:pt x="209129" y="1735832"/>
                    <a:pt x="228026" y="1700964"/>
                    <a:pt x="265820" y="1667357"/>
                  </a:cubicBezTo>
                  <a:lnTo>
                    <a:pt x="518203" y="1441346"/>
                  </a:lnTo>
                  <a:cubicBezTo>
                    <a:pt x="558937" y="1404797"/>
                    <a:pt x="579934" y="1366989"/>
                    <a:pt x="579934" y="1329180"/>
                  </a:cubicBezTo>
                  <a:cubicBezTo>
                    <a:pt x="579934" y="1291372"/>
                    <a:pt x="559357" y="1253563"/>
                    <a:pt x="518203" y="1217015"/>
                  </a:cubicBezTo>
                  <a:lnTo>
                    <a:pt x="265820" y="991424"/>
                  </a:lnTo>
                  <a:cubicBezTo>
                    <a:pt x="228026" y="957816"/>
                    <a:pt x="209129" y="922948"/>
                    <a:pt x="209129" y="887661"/>
                  </a:cubicBezTo>
                  <a:cubicBezTo>
                    <a:pt x="209129" y="852373"/>
                    <a:pt x="228026" y="817505"/>
                    <a:pt x="265820" y="783897"/>
                  </a:cubicBezTo>
                  <a:lnTo>
                    <a:pt x="518203" y="557886"/>
                  </a:lnTo>
                  <a:cubicBezTo>
                    <a:pt x="558937" y="521338"/>
                    <a:pt x="579934" y="483529"/>
                    <a:pt x="579934" y="445721"/>
                  </a:cubicBezTo>
                  <a:cubicBezTo>
                    <a:pt x="579934" y="407912"/>
                    <a:pt x="559357" y="370104"/>
                    <a:pt x="518203" y="333555"/>
                  </a:cubicBezTo>
                  <a:lnTo>
                    <a:pt x="146138" y="0"/>
                  </a:lnTo>
                  <a:lnTo>
                    <a:pt x="8399" y="10502"/>
                  </a:lnTo>
                  <a:lnTo>
                    <a:pt x="378364" y="341957"/>
                  </a:lnTo>
                  <a:cubicBezTo>
                    <a:pt x="416158" y="375565"/>
                    <a:pt x="435055" y="410433"/>
                    <a:pt x="435055" y="445721"/>
                  </a:cubicBezTo>
                  <a:cubicBezTo>
                    <a:pt x="435055" y="481009"/>
                    <a:pt x="416158" y="515877"/>
                    <a:pt x="378364" y="549484"/>
                  </a:cubicBezTo>
                  <a:lnTo>
                    <a:pt x="125981" y="775495"/>
                  </a:lnTo>
                  <a:cubicBezTo>
                    <a:pt x="84827" y="812043"/>
                    <a:pt x="64250" y="849852"/>
                    <a:pt x="64250" y="887661"/>
                  </a:cubicBezTo>
                  <a:cubicBezTo>
                    <a:pt x="64250" y="925469"/>
                    <a:pt x="84827" y="963278"/>
                    <a:pt x="125981" y="999826"/>
                  </a:cubicBezTo>
                  <a:lnTo>
                    <a:pt x="378364" y="1225837"/>
                  </a:lnTo>
                  <a:cubicBezTo>
                    <a:pt x="416158" y="1259445"/>
                    <a:pt x="435055" y="1294312"/>
                    <a:pt x="435055" y="1329600"/>
                  </a:cubicBezTo>
                  <a:cubicBezTo>
                    <a:pt x="435055" y="1364888"/>
                    <a:pt x="416158" y="1399756"/>
                    <a:pt x="378364" y="1433364"/>
                  </a:cubicBezTo>
                  <a:lnTo>
                    <a:pt x="125981" y="1659375"/>
                  </a:lnTo>
                  <a:cubicBezTo>
                    <a:pt x="85247" y="1695923"/>
                    <a:pt x="64250" y="1733732"/>
                    <a:pt x="64250" y="1771540"/>
                  </a:cubicBezTo>
                  <a:cubicBezTo>
                    <a:pt x="64250" y="1809349"/>
                    <a:pt x="84827" y="1847157"/>
                    <a:pt x="125981" y="1883705"/>
                  </a:cubicBezTo>
                  <a:lnTo>
                    <a:pt x="377944" y="2109717"/>
                  </a:lnTo>
                  <a:cubicBezTo>
                    <a:pt x="415738" y="2143324"/>
                    <a:pt x="434635" y="2178192"/>
                    <a:pt x="434635" y="2213480"/>
                  </a:cubicBezTo>
                  <a:cubicBezTo>
                    <a:pt x="434635" y="2248768"/>
                    <a:pt x="415738" y="2283636"/>
                    <a:pt x="377944" y="2317243"/>
                  </a:cubicBezTo>
                  <a:lnTo>
                    <a:pt x="125561" y="2542834"/>
                  </a:lnTo>
                  <a:cubicBezTo>
                    <a:pt x="84827" y="2579383"/>
                    <a:pt x="63831" y="2617191"/>
                    <a:pt x="63831" y="2655000"/>
                  </a:cubicBezTo>
                  <a:cubicBezTo>
                    <a:pt x="63831" y="2692808"/>
                    <a:pt x="84407" y="2730617"/>
                    <a:pt x="125561" y="2767165"/>
                  </a:cubicBezTo>
                  <a:lnTo>
                    <a:pt x="377944" y="2993176"/>
                  </a:lnTo>
                  <a:cubicBezTo>
                    <a:pt x="415738" y="3026784"/>
                    <a:pt x="434635" y="3061652"/>
                    <a:pt x="434635" y="3096940"/>
                  </a:cubicBezTo>
                  <a:cubicBezTo>
                    <a:pt x="434635" y="3132228"/>
                    <a:pt x="415738" y="3167095"/>
                    <a:pt x="377944" y="3200703"/>
                  </a:cubicBezTo>
                  <a:lnTo>
                    <a:pt x="125561" y="3426714"/>
                  </a:lnTo>
                  <a:cubicBezTo>
                    <a:pt x="84827" y="3462842"/>
                    <a:pt x="64250" y="3500651"/>
                    <a:pt x="64250" y="3538459"/>
                  </a:cubicBezTo>
                  <a:cubicBezTo>
                    <a:pt x="64250" y="3576268"/>
                    <a:pt x="84827" y="3614076"/>
                    <a:pt x="125981" y="3650625"/>
                  </a:cubicBezTo>
                  <a:lnTo>
                    <a:pt x="378364" y="3876636"/>
                  </a:lnTo>
                  <a:cubicBezTo>
                    <a:pt x="416158" y="3910243"/>
                    <a:pt x="435055" y="3945111"/>
                    <a:pt x="435055" y="3980399"/>
                  </a:cubicBezTo>
                  <a:cubicBezTo>
                    <a:pt x="435055" y="4015687"/>
                    <a:pt x="416158" y="4050555"/>
                    <a:pt x="378364" y="4084163"/>
                  </a:cubicBezTo>
                  <a:lnTo>
                    <a:pt x="7559" y="441561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19" name="Google Shape;1919;p34"/>
            <p:cNvSpPr/>
            <p:nvPr/>
          </p:nvSpPr>
          <p:spPr>
            <a:xfrm>
              <a:off x="3967150" y="1189305"/>
              <a:ext cx="582033" cy="4430740"/>
            </a:xfrm>
            <a:custGeom>
              <a:rect b="b" l="l" r="r" t="t"/>
              <a:pathLst>
                <a:path extrusionOk="0" h="4430740" w="582033">
                  <a:moveTo>
                    <a:pt x="146138" y="4430741"/>
                  </a:moveTo>
                  <a:lnTo>
                    <a:pt x="0" y="4419819"/>
                  </a:lnTo>
                  <a:lnTo>
                    <a:pt x="375424" y="4083743"/>
                  </a:lnTo>
                  <a:cubicBezTo>
                    <a:pt x="412379" y="4050555"/>
                    <a:pt x="431276" y="4016527"/>
                    <a:pt x="431276" y="3982500"/>
                  </a:cubicBezTo>
                  <a:cubicBezTo>
                    <a:pt x="431276" y="3948472"/>
                    <a:pt x="412379" y="3914024"/>
                    <a:pt x="375424" y="3881257"/>
                  </a:cubicBezTo>
                  <a:lnTo>
                    <a:pt x="123042" y="3654826"/>
                  </a:lnTo>
                  <a:cubicBezTo>
                    <a:pt x="81468" y="3617437"/>
                    <a:pt x="60471" y="3579208"/>
                    <a:pt x="60471" y="3540560"/>
                  </a:cubicBezTo>
                  <a:cubicBezTo>
                    <a:pt x="60471" y="3501911"/>
                    <a:pt x="81468" y="3463262"/>
                    <a:pt x="123042" y="3426294"/>
                  </a:cubicBezTo>
                  <a:lnTo>
                    <a:pt x="375424" y="3200283"/>
                  </a:lnTo>
                  <a:cubicBezTo>
                    <a:pt x="412379" y="3167095"/>
                    <a:pt x="431276" y="3133068"/>
                    <a:pt x="431276" y="3099040"/>
                  </a:cubicBezTo>
                  <a:cubicBezTo>
                    <a:pt x="431276" y="3065012"/>
                    <a:pt x="412379" y="3030565"/>
                    <a:pt x="375424" y="2997797"/>
                  </a:cubicBezTo>
                  <a:lnTo>
                    <a:pt x="123042" y="2770946"/>
                  </a:lnTo>
                  <a:cubicBezTo>
                    <a:pt x="81468" y="2733557"/>
                    <a:pt x="60471" y="2695329"/>
                    <a:pt x="60471" y="2656680"/>
                  </a:cubicBezTo>
                  <a:cubicBezTo>
                    <a:pt x="60471" y="2618031"/>
                    <a:pt x="81468" y="2579383"/>
                    <a:pt x="123042" y="2542414"/>
                  </a:cubicBezTo>
                  <a:lnTo>
                    <a:pt x="375424" y="2316403"/>
                  </a:lnTo>
                  <a:cubicBezTo>
                    <a:pt x="412379" y="2283216"/>
                    <a:pt x="431276" y="2249188"/>
                    <a:pt x="431276" y="2215160"/>
                  </a:cubicBezTo>
                  <a:cubicBezTo>
                    <a:pt x="431276" y="2181133"/>
                    <a:pt x="412379" y="2146685"/>
                    <a:pt x="375424" y="2113918"/>
                  </a:cubicBezTo>
                  <a:lnTo>
                    <a:pt x="123461" y="1887906"/>
                  </a:lnTo>
                  <a:cubicBezTo>
                    <a:pt x="81888" y="1850518"/>
                    <a:pt x="60891" y="1812289"/>
                    <a:pt x="60891" y="1773641"/>
                  </a:cubicBezTo>
                  <a:cubicBezTo>
                    <a:pt x="60891" y="1734992"/>
                    <a:pt x="81888" y="1696343"/>
                    <a:pt x="123461" y="1659375"/>
                  </a:cubicBezTo>
                  <a:lnTo>
                    <a:pt x="375844" y="1433364"/>
                  </a:lnTo>
                  <a:cubicBezTo>
                    <a:pt x="412799" y="1400176"/>
                    <a:pt x="431696" y="1366149"/>
                    <a:pt x="431696" y="1332121"/>
                  </a:cubicBezTo>
                  <a:cubicBezTo>
                    <a:pt x="431696" y="1298093"/>
                    <a:pt x="412799" y="1263645"/>
                    <a:pt x="375844" y="1230878"/>
                  </a:cubicBezTo>
                  <a:lnTo>
                    <a:pt x="123042" y="1004027"/>
                  </a:lnTo>
                  <a:cubicBezTo>
                    <a:pt x="81468" y="966638"/>
                    <a:pt x="60471" y="928410"/>
                    <a:pt x="60471" y="889761"/>
                  </a:cubicBezTo>
                  <a:cubicBezTo>
                    <a:pt x="60471" y="851112"/>
                    <a:pt x="81468" y="812464"/>
                    <a:pt x="123042" y="775495"/>
                  </a:cubicBezTo>
                  <a:lnTo>
                    <a:pt x="375424" y="549484"/>
                  </a:lnTo>
                  <a:cubicBezTo>
                    <a:pt x="412379" y="516297"/>
                    <a:pt x="431276" y="482269"/>
                    <a:pt x="431276" y="448241"/>
                  </a:cubicBezTo>
                  <a:cubicBezTo>
                    <a:pt x="431276" y="414214"/>
                    <a:pt x="412379" y="379766"/>
                    <a:pt x="375424" y="346998"/>
                  </a:cubicBezTo>
                  <a:lnTo>
                    <a:pt x="0" y="10922"/>
                  </a:lnTo>
                  <a:lnTo>
                    <a:pt x="146138" y="0"/>
                  </a:lnTo>
                  <a:lnTo>
                    <a:pt x="146558" y="420"/>
                  </a:lnTo>
                  <a:lnTo>
                    <a:pt x="519463" y="334396"/>
                  </a:lnTo>
                  <a:cubicBezTo>
                    <a:pt x="561037" y="371784"/>
                    <a:pt x="582034" y="410013"/>
                    <a:pt x="582034" y="448661"/>
                  </a:cubicBezTo>
                  <a:cubicBezTo>
                    <a:pt x="582034" y="487310"/>
                    <a:pt x="561037" y="525959"/>
                    <a:pt x="519463" y="562927"/>
                  </a:cubicBezTo>
                  <a:lnTo>
                    <a:pt x="267080" y="788938"/>
                  </a:lnTo>
                  <a:cubicBezTo>
                    <a:pt x="230126" y="822126"/>
                    <a:pt x="211229" y="856153"/>
                    <a:pt x="211229" y="890181"/>
                  </a:cubicBezTo>
                  <a:cubicBezTo>
                    <a:pt x="211229" y="924209"/>
                    <a:pt x="230126" y="958657"/>
                    <a:pt x="267080" y="991424"/>
                  </a:cubicBezTo>
                  <a:lnTo>
                    <a:pt x="519463" y="1217435"/>
                  </a:lnTo>
                  <a:cubicBezTo>
                    <a:pt x="561037" y="1254823"/>
                    <a:pt x="582034" y="1293052"/>
                    <a:pt x="582034" y="1331701"/>
                  </a:cubicBezTo>
                  <a:cubicBezTo>
                    <a:pt x="582034" y="1370350"/>
                    <a:pt x="561037" y="1408998"/>
                    <a:pt x="519463" y="1446387"/>
                  </a:cubicBezTo>
                  <a:lnTo>
                    <a:pt x="267080" y="1672398"/>
                  </a:lnTo>
                  <a:cubicBezTo>
                    <a:pt x="230126" y="1705585"/>
                    <a:pt x="211229" y="1739613"/>
                    <a:pt x="211229" y="1773641"/>
                  </a:cubicBezTo>
                  <a:cubicBezTo>
                    <a:pt x="211229" y="1807668"/>
                    <a:pt x="230126" y="1842116"/>
                    <a:pt x="267080" y="1874883"/>
                  </a:cubicBezTo>
                  <a:lnTo>
                    <a:pt x="519043" y="2100895"/>
                  </a:lnTo>
                  <a:cubicBezTo>
                    <a:pt x="560616" y="2138283"/>
                    <a:pt x="581613" y="2176512"/>
                    <a:pt x="581613" y="2215160"/>
                  </a:cubicBezTo>
                  <a:cubicBezTo>
                    <a:pt x="581613" y="2253809"/>
                    <a:pt x="560616" y="2292458"/>
                    <a:pt x="519043" y="2329846"/>
                  </a:cubicBezTo>
                  <a:lnTo>
                    <a:pt x="266660" y="2555857"/>
                  </a:lnTo>
                  <a:cubicBezTo>
                    <a:pt x="229706" y="2589045"/>
                    <a:pt x="210809" y="2623073"/>
                    <a:pt x="210809" y="2657100"/>
                  </a:cubicBezTo>
                  <a:cubicBezTo>
                    <a:pt x="210809" y="2691128"/>
                    <a:pt x="229706" y="2725576"/>
                    <a:pt x="266660" y="2758343"/>
                  </a:cubicBezTo>
                  <a:lnTo>
                    <a:pt x="519043" y="2984354"/>
                  </a:lnTo>
                  <a:cubicBezTo>
                    <a:pt x="560616" y="3021742"/>
                    <a:pt x="581613" y="3059971"/>
                    <a:pt x="581613" y="3098620"/>
                  </a:cubicBezTo>
                  <a:cubicBezTo>
                    <a:pt x="581613" y="3137269"/>
                    <a:pt x="560616" y="3175917"/>
                    <a:pt x="519043" y="3212886"/>
                  </a:cubicBezTo>
                  <a:lnTo>
                    <a:pt x="266660" y="3438897"/>
                  </a:lnTo>
                  <a:cubicBezTo>
                    <a:pt x="229706" y="3472084"/>
                    <a:pt x="210809" y="3506112"/>
                    <a:pt x="210809" y="3540140"/>
                  </a:cubicBezTo>
                  <a:cubicBezTo>
                    <a:pt x="210809" y="3574167"/>
                    <a:pt x="229706" y="3608615"/>
                    <a:pt x="266660" y="3641382"/>
                  </a:cubicBezTo>
                  <a:lnTo>
                    <a:pt x="519043" y="3867394"/>
                  </a:lnTo>
                  <a:cubicBezTo>
                    <a:pt x="560616" y="3904782"/>
                    <a:pt x="581613" y="3943011"/>
                    <a:pt x="581613" y="3981659"/>
                  </a:cubicBezTo>
                  <a:cubicBezTo>
                    <a:pt x="581613" y="4020308"/>
                    <a:pt x="560616" y="4058957"/>
                    <a:pt x="519043" y="4095925"/>
                  </a:cubicBezTo>
                  <a:lnTo>
                    <a:pt x="146138" y="4430741"/>
                  </a:lnTo>
                  <a:close/>
                  <a:moveTo>
                    <a:pt x="7139" y="4417298"/>
                  </a:moveTo>
                  <a:lnTo>
                    <a:pt x="144878" y="4427800"/>
                  </a:lnTo>
                  <a:lnTo>
                    <a:pt x="516943" y="4094245"/>
                  </a:lnTo>
                  <a:cubicBezTo>
                    <a:pt x="557677" y="4057696"/>
                    <a:pt x="578674" y="4019888"/>
                    <a:pt x="578674" y="3982079"/>
                  </a:cubicBezTo>
                  <a:cubicBezTo>
                    <a:pt x="578674" y="3944271"/>
                    <a:pt x="558097" y="3906462"/>
                    <a:pt x="516943" y="3869914"/>
                  </a:cubicBezTo>
                  <a:lnTo>
                    <a:pt x="264561" y="3643903"/>
                  </a:lnTo>
                  <a:cubicBezTo>
                    <a:pt x="226766" y="3610296"/>
                    <a:pt x="207869" y="3575428"/>
                    <a:pt x="207869" y="3540140"/>
                  </a:cubicBezTo>
                  <a:cubicBezTo>
                    <a:pt x="207869" y="3504852"/>
                    <a:pt x="226766" y="3469984"/>
                    <a:pt x="264561" y="3436376"/>
                  </a:cubicBezTo>
                  <a:lnTo>
                    <a:pt x="516943" y="3210365"/>
                  </a:lnTo>
                  <a:cubicBezTo>
                    <a:pt x="557677" y="3173817"/>
                    <a:pt x="578674" y="3136008"/>
                    <a:pt x="578674" y="3098200"/>
                  </a:cubicBezTo>
                  <a:cubicBezTo>
                    <a:pt x="578674" y="3060391"/>
                    <a:pt x="558097" y="3022583"/>
                    <a:pt x="516943" y="2986034"/>
                  </a:cubicBezTo>
                  <a:lnTo>
                    <a:pt x="264561" y="2760023"/>
                  </a:lnTo>
                  <a:cubicBezTo>
                    <a:pt x="226766" y="2726416"/>
                    <a:pt x="207869" y="2691548"/>
                    <a:pt x="207869" y="2656260"/>
                  </a:cubicBezTo>
                  <a:cubicBezTo>
                    <a:pt x="207869" y="2620972"/>
                    <a:pt x="226766" y="2586104"/>
                    <a:pt x="264561" y="2552497"/>
                  </a:cubicBezTo>
                  <a:lnTo>
                    <a:pt x="516943" y="2326485"/>
                  </a:lnTo>
                  <a:cubicBezTo>
                    <a:pt x="557677" y="2289937"/>
                    <a:pt x="578674" y="2252129"/>
                    <a:pt x="578674" y="2214320"/>
                  </a:cubicBezTo>
                  <a:cubicBezTo>
                    <a:pt x="578674" y="2176512"/>
                    <a:pt x="558097" y="2138703"/>
                    <a:pt x="516943" y="2102155"/>
                  </a:cubicBezTo>
                  <a:lnTo>
                    <a:pt x="264981" y="1876144"/>
                  </a:lnTo>
                  <a:cubicBezTo>
                    <a:pt x="227186" y="1842536"/>
                    <a:pt x="208289" y="1807668"/>
                    <a:pt x="208289" y="1772380"/>
                  </a:cubicBezTo>
                  <a:cubicBezTo>
                    <a:pt x="208289" y="1737092"/>
                    <a:pt x="227186" y="1702225"/>
                    <a:pt x="264981" y="1668617"/>
                  </a:cubicBezTo>
                  <a:lnTo>
                    <a:pt x="517363" y="1442606"/>
                  </a:lnTo>
                  <a:cubicBezTo>
                    <a:pt x="558097" y="1406058"/>
                    <a:pt x="579094" y="1368249"/>
                    <a:pt x="579094" y="1330441"/>
                  </a:cubicBezTo>
                  <a:cubicBezTo>
                    <a:pt x="579094" y="1292632"/>
                    <a:pt x="558517" y="1254823"/>
                    <a:pt x="517363" y="1218275"/>
                  </a:cubicBezTo>
                  <a:lnTo>
                    <a:pt x="264981" y="992264"/>
                  </a:lnTo>
                  <a:cubicBezTo>
                    <a:pt x="227186" y="958657"/>
                    <a:pt x="208289" y="923789"/>
                    <a:pt x="208289" y="888501"/>
                  </a:cubicBezTo>
                  <a:cubicBezTo>
                    <a:pt x="208289" y="853213"/>
                    <a:pt x="227186" y="818345"/>
                    <a:pt x="264981" y="784737"/>
                  </a:cubicBezTo>
                  <a:lnTo>
                    <a:pt x="517363" y="558726"/>
                  </a:lnTo>
                  <a:cubicBezTo>
                    <a:pt x="558097" y="522178"/>
                    <a:pt x="579094" y="484369"/>
                    <a:pt x="579094" y="446561"/>
                  </a:cubicBezTo>
                  <a:cubicBezTo>
                    <a:pt x="579094" y="408752"/>
                    <a:pt x="558517" y="370944"/>
                    <a:pt x="517363" y="334396"/>
                  </a:cubicBezTo>
                  <a:lnTo>
                    <a:pt x="145298" y="840"/>
                  </a:lnTo>
                  <a:lnTo>
                    <a:pt x="7559" y="11343"/>
                  </a:lnTo>
                  <a:lnTo>
                    <a:pt x="377524" y="342797"/>
                  </a:lnTo>
                  <a:cubicBezTo>
                    <a:pt x="415318" y="376405"/>
                    <a:pt x="434215" y="411273"/>
                    <a:pt x="434215" y="446561"/>
                  </a:cubicBezTo>
                  <a:cubicBezTo>
                    <a:pt x="434215" y="481849"/>
                    <a:pt x="415318" y="516717"/>
                    <a:pt x="377524" y="550324"/>
                  </a:cubicBezTo>
                  <a:lnTo>
                    <a:pt x="125141" y="776335"/>
                  </a:lnTo>
                  <a:cubicBezTo>
                    <a:pt x="84407" y="812884"/>
                    <a:pt x="63410" y="850692"/>
                    <a:pt x="63410" y="888501"/>
                  </a:cubicBezTo>
                  <a:cubicBezTo>
                    <a:pt x="63410" y="926309"/>
                    <a:pt x="83988" y="964118"/>
                    <a:pt x="125141" y="1000666"/>
                  </a:cubicBezTo>
                  <a:lnTo>
                    <a:pt x="377524" y="1226677"/>
                  </a:lnTo>
                  <a:cubicBezTo>
                    <a:pt x="415318" y="1260285"/>
                    <a:pt x="434215" y="1295153"/>
                    <a:pt x="434215" y="1330441"/>
                  </a:cubicBezTo>
                  <a:cubicBezTo>
                    <a:pt x="434215" y="1365728"/>
                    <a:pt x="415318" y="1400596"/>
                    <a:pt x="377524" y="1434204"/>
                  </a:cubicBezTo>
                  <a:lnTo>
                    <a:pt x="125141" y="1660215"/>
                  </a:lnTo>
                  <a:cubicBezTo>
                    <a:pt x="84407" y="1696763"/>
                    <a:pt x="63410" y="1734572"/>
                    <a:pt x="63410" y="1772380"/>
                  </a:cubicBezTo>
                  <a:cubicBezTo>
                    <a:pt x="63410" y="1810189"/>
                    <a:pt x="83988" y="1847997"/>
                    <a:pt x="125141" y="1884546"/>
                  </a:cubicBezTo>
                  <a:lnTo>
                    <a:pt x="377104" y="2110557"/>
                  </a:lnTo>
                  <a:cubicBezTo>
                    <a:pt x="414898" y="2144164"/>
                    <a:pt x="433795" y="2179032"/>
                    <a:pt x="433795" y="2214320"/>
                  </a:cubicBezTo>
                  <a:cubicBezTo>
                    <a:pt x="433795" y="2249608"/>
                    <a:pt x="414898" y="2284476"/>
                    <a:pt x="377104" y="2318084"/>
                  </a:cubicBezTo>
                  <a:lnTo>
                    <a:pt x="125141" y="2544515"/>
                  </a:lnTo>
                  <a:cubicBezTo>
                    <a:pt x="84407" y="2581063"/>
                    <a:pt x="63410" y="2618872"/>
                    <a:pt x="63410" y="2656680"/>
                  </a:cubicBezTo>
                  <a:cubicBezTo>
                    <a:pt x="63410" y="2694489"/>
                    <a:pt x="83988" y="2732297"/>
                    <a:pt x="125141" y="2768846"/>
                  </a:cubicBezTo>
                  <a:lnTo>
                    <a:pt x="377524" y="2994857"/>
                  </a:lnTo>
                  <a:cubicBezTo>
                    <a:pt x="415318" y="3028464"/>
                    <a:pt x="434215" y="3063332"/>
                    <a:pt x="434215" y="3098620"/>
                  </a:cubicBezTo>
                  <a:cubicBezTo>
                    <a:pt x="434215" y="3133908"/>
                    <a:pt x="415318" y="3168776"/>
                    <a:pt x="377524" y="3202383"/>
                  </a:cubicBezTo>
                  <a:lnTo>
                    <a:pt x="125141" y="3428395"/>
                  </a:lnTo>
                  <a:cubicBezTo>
                    <a:pt x="84407" y="3464943"/>
                    <a:pt x="63410" y="3502751"/>
                    <a:pt x="63410" y="3540560"/>
                  </a:cubicBezTo>
                  <a:cubicBezTo>
                    <a:pt x="63410" y="3578368"/>
                    <a:pt x="83988" y="3616177"/>
                    <a:pt x="125141" y="3652725"/>
                  </a:cubicBezTo>
                  <a:lnTo>
                    <a:pt x="377524" y="3878736"/>
                  </a:lnTo>
                  <a:cubicBezTo>
                    <a:pt x="415318" y="3912344"/>
                    <a:pt x="434215" y="3947212"/>
                    <a:pt x="434215" y="3982500"/>
                  </a:cubicBezTo>
                  <a:cubicBezTo>
                    <a:pt x="434215" y="4017787"/>
                    <a:pt x="415318" y="4052655"/>
                    <a:pt x="377524" y="4086263"/>
                  </a:cubicBezTo>
                  <a:lnTo>
                    <a:pt x="7139" y="441729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20" name="Google Shape;1920;p34"/>
            <p:cNvSpPr/>
            <p:nvPr/>
          </p:nvSpPr>
          <p:spPr>
            <a:xfrm>
              <a:off x="4453857" y="1188885"/>
              <a:ext cx="582033" cy="4431160"/>
            </a:xfrm>
            <a:custGeom>
              <a:rect b="b" l="l" r="r" t="t"/>
              <a:pathLst>
                <a:path extrusionOk="0" h="4431160" w="582033">
                  <a:moveTo>
                    <a:pt x="146138" y="4431161"/>
                  </a:moveTo>
                  <a:lnTo>
                    <a:pt x="0" y="4420239"/>
                  </a:lnTo>
                  <a:lnTo>
                    <a:pt x="375424" y="4084163"/>
                  </a:lnTo>
                  <a:cubicBezTo>
                    <a:pt x="412379" y="4050975"/>
                    <a:pt x="431276" y="4016947"/>
                    <a:pt x="431276" y="3982920"/>
                  </a:cubicBezTo>
                  <a:cubicBezTo>
                    <a:pt x="431276" y="3948892"/>
                    <a:pt x="412379" y="3914444"/>
                    <a:pt x="375424" y="3881677"/>
                  </a:cubicBezTo>
                  <a:lnTo>
                    <a:pt x="123042" y="3655666"/>
                  </a:lnTo>
                  <a:cubicBezTo>
                    <a:pt x="81468" y="3618277"/>
                    <a:pt x="60471" y="3580049"/>
                    <a:pt x="60471" y="3541400"/>
                  </a:cubicBezTo>
                  <a:cubicBezTo>
                    <a:pt x="60471" y="3502751"/>
                    <a:pt x="81468" y="3464102"/>
                    <a:pt x="123042" y="3427134"/>
                  </a:cubicBezTo>
                  <a:lnTo>
                    <a:pt x="375424" y="3200283"/>
                  </a:lnTo>
                  <a:cubicBezTo>
                    <a:pt x="412379" y="3167095"/>
                    <a:pt x="431276" y="3133068"/>
                    <a:pt x="431276" y="3099040"/>
                  </a:cubicBezTo>
                  <a:cubicBezTo>
                    <a:pt x="431276" y="3065012"/>
                    <a:pt x="412379" y="3030565"/>
                    <a:pt x="375424" y="2997797"/>
                  </a:cubicBezTo>
                  <a:lnTo>
                    <a:pt x="123042" y="2771786"/>
                  </a:lnTo>
                  <a:cubicBezTo>
                    <a:pt x="81468" y="2734398"/>
                    <a:pt x="60471" y="2696169"/>
                    <a:pt x="60471" y="2657520"/>
                  </a:cubicBezTo>
                  <a:cubicBezTo>
                    <a:pt x="60471" y="2618872"/>
                    <a:pt x="81468" y="2580223"/>
                    <a:pt x="123042" y="2543254"/>
                  </a:cubicBezTo>
                  <a:lnTo>
                    <a:pt x="375424" y="2317243"/>
                  </a:lnTo>
                  <a:cubicBezTo>
                    <a:pt x="412379" y="2284056"/>
                    <a:pt x="431276" y="2250028"/>
                    <a:pt x="431276" y="2216001"/>
                  </a:cubicBezTo>
                  <a:cubicBezTo>
                    <a:pt x="431276" y="2181973"/>
                    <a:pt x="412379" y="2147525"/>
                    <a:pt x="375424" y="2114758"/>
                  </a:cubicBezTo>
                  <a:lnTo>
                    <a:pt x="123462" y="1888747"/>
                  </a:lnTo>
                  <a:cubicBezTo>
                    <a:pt x="81888" y="1851358"/>
                    <a:pt x="60891" y="1813130"/>
                    <a:pt x="60891" y="1774481"/>
                  </a:cubicBezTo>
                  <a:cubicBezTo>
                    <a:pt x="60891" y="1735832"/>
                    <a:pt x="81888" y="1697183"/>
                    <a:pt x="123462" y="1660215"/>
                  </a:cubicBezTo>
                  <a:lnTo>
                    <a:pt x="375844" y="1434204"/>
                  </a:lnTo>
                  <a:cubicBezTo>
                    <a:pt x="412799" y="1401017"/>
                    <a:pt x="431696" y="1366989"/>
                    <a:pt x="431696" y="1332961"/>
                  </a:cubicBezTo>
                  <a:cubicBezTo>
                    <a:pt x="431696" y="1298933"/>
                    <a:pt x="412799" y="1264486"/>
                    <a:pt x="375844" y="1231718"/>
                  </a:cubicBezTo>
                  <a:lnTo>
                    <a:pt x="123462" y="1005707"/>
                  </a:lnTo>
                  <a:cubicBezTo>
                    <a:pt x="81888" y="968319"/>
                    <a:pt x="60891" y="930090"/>
                    <a:pt x="60891" y="891441"/>
                  </a:cubicBezTo>
                  <a:cubicBezTo>
                    <a:pt x="60891" y="852793"/>
                    <a:pt x="81888" y="814144"/>
                    <a:pt x="123462" y="777176"/>
                  </a:cubicBezTo>
                  <a:lnTo>
                    <a:pt x="375424" y="549484"/>
                  </a:lnTo>
                  <a:cubicBezTo>
                    <a:pt x="412379" y="516297"/>
                    <a:pt x="431276" y="482269"/>
                    <a:pt x="431276" y="448241"/>
                  </a:cubicBezTo>
                  <a:cubicBezTo>
                    <a:pt x="431276" y="414214"/>
                    <a:pt x="412379" y="379766"/>
                    <a:pt x="375424" y="346998"/>
                  </a:cubicBezTo>
                  <a:lnTo>
                    <a:pt x="0" y="10922"/>
                  </a:lnTo>
                  <a:lnTo>
                    <a:pt x="146138" y="0"/>
                  </a:lnTo>
                  <a:lnTo>
                    <a:pt x="146558" y="420"/>
                  </a:lnTo>
                  <a:lnTo>
                    <a:pt x="519463" y="334396"/>
                  </a:lnTo>
                  <a:cubicBezTo>
                    <a:pt x="561037" y="371784"/>
                    <a:pt x="582033" y="410013"/>
                    <a:pt x="582033" y="448661"/>
                  </a:cubicBezTo>
                  <a:cubicBezTo>
                    <a:pt x="582033" y="487310"/>
                    <a:pt x="561037" y="525959"/>
                    <a:pt x="519463" y="562927"/>
                  </a:cubicBezTo>
                  <a:lnTo>
                    <a:pt x="267080" y="788938"/>
                  </a:lnTo>
                  <a:cubicBezTo>
                    <a:pt x="230126" y="822126"/>
                    <a:pt x="211229" y="856153"/>
                    <a:pt x="211229" y="890181"/>
                  </a:cubicBezTo>
                  <a:cubicBezTo>
                    <a:pt x="211229" y="924209"/>
                    <a:pt x="230126" y="958657"/>
                    <a:pt x="267080" y="991424"/>
                  </a:cubicBezTo>
                  <a:lnTo>
                    <a:pt x="519463" y="1217435"/>
                  </a:lnTo>
                  <a:cubicBezTo>
                    <a:pt x="561037" y="1254823"/>
                    <a:pt x="582033" y="1293052"/>
                    <a:pt x="582033" y="1331701"/>
                  </a:cubicBezTo>
                  <a:cubicBezTo>
                    <a:pt x="582033" y="1370350"/>
                    <a:pt x="561037" y="1408998"/>
                    <a:pt x="519463" y="1446387"/>
                  </a:cubicBezTo>
                  <a:lnTo>
                    <a:pt x="267080" y="1672398"/>
                  </a:lnTo>
                  <a:cubicBezTo>
                    <a:pt x="230126" y="1705585"/>
                    <a:pt x="211229" y="1739613"/>
                    <a:pt x="211229" y="1773641"/>
                  </a:cubicBezTo>
                  <a:cubicBezTo>
                    <a:pt x="211229" y="1807668"/>
                    <a:pt x="230126" y="1842116"/>
                    <a:pt x="267080" y="1874884"/>
                  </a:cubicBezTo>
                  <a:lnTo>
                    <a:pt x="519043" y="2100895"/>
                  </a:lnTo>
                  <a:cubicBezTo>
                    <a:pt x="560617" y="2138283"/>
                    <a:pt x="581614" y="2176512"/>
                    <a:pt x="581614" y="2215160"/>
                  </a:cubicBezTo>
                  <a:cubicBezTo>
                    <a:pt x="581614" y="2253809"/>
                    <a:pt x="560617" y="2292458"/>
                    <a:pt x="519043" y="2329846"/>
                  </a:cubicBezTo>
                  <a:lnTo>
                    <a:pt x="266660" y="2555857"/>
                  </a:lnTo>
                  <a:cubicBezTo>
                    <a:pt x="229706" y="2589045"/>
                    <a:pt x="210809" y="2623072"/>
                    <a:pt x="210809" y="2657100"/>
                  </a:cubicBezTo>
                  <a:cubicBezTo>
                    <a:pt x="210809" y="2691128"/>
                    <a:pt x="229706" y="2725576"/>
                    <a:pt x="266660" y="2758343"/>
                  </a:cubicBezTo>
                  <a:lnTo>
                    <a:pt x="519043" y="2984354"/>
                  </a:lnTo>
                  <a:cubicBezTo>
                    <a:pt x="560617" y="3021743"/>
                    <a:pt x="581614" y="3059971"/>
                    <a:pt x="581614" y="3098620"/>
                  </a:cubicBezTo>
                  <a:cubicBezTo>
                    <a:pt x="581614" y="3137269"/>
                    <a:pt x="560617" y="3175917"/>
                    <a:pt x="519043" y="3212886"/>
                  </a:cubicBezTo>
                  <a:lnTo>
                    <a:pt x="266660" y="3438897"/>
                  </a:lnTo>
                  <a:cubicBezTo>
                    <a:pt x="229706" y="3472084"/>
                    <a:pt x="210809" y="3506112"/>
                    <a:pt x="210809" y="3540140"/>
                  </a:cubicBezTo>
                  <a:cubicBezTo>
                    <a:pt x="210809" y="3574167"/>
                    <a:pt x="229706" y="3608615"/>
                    <a:pt x="266660" y="3641383"/>
                  </a:cubicBezTo>
                  <a:lnTo>
                    <a:pt x="519043" y="3867394"/>
                  </a:lnTo>
                  <a:cubicBezTo>
                    <a:pt x="560617" y="3904782"/>
                    <a:pt x="581614" y="3943011"/>
                    <a:pt x="581614" y="3981659"/>
                  </a:cubicBezTo>
                  <a:cubicBezTo>
                    <a:pt x="581614" y="4020308"/>
                    <a:pt x="560617" y="4058957"/>
                    <a:pt x="519043" y="4095925"/>
                  </a:cubicBezTo>
                  <a:lnTo>
                    <a:pt x="146138" y="4431161"/>
                  </a:lnTo>
                  <a:close/>
                  <a:moveTo>
                    <a:pt x="7139" y="4417718"/>
                  </a:moveTo>
                  <a:lnTo>
                    <a:pt x="144878" y="4428221"/>
                  </a:lnTo>
                  <a:lnTo>
                    <a:pt x="516943" y="4094665"/>
                  </a:lnTo>
                  <a:cubicBezTo>
                    <a:pt x="557677" y="4058116"/>
                    <a:pt x="578674" y="4020308"/>
                    <a:pt x="578674" y="3982499"/>
                  </a:cubicBezTo>
                  <a:cubicBezTo>
                    <a:pt x="578674" y="3944691"/>
                    <a:pt x="558097" y="3906882"/>
                    <a:pt x="516943" y="3870334"/>
                  </a:cubicBezTo>
                  <a:lnTo>
                    <a:pt x="264561" y="3644323"/>
                  </a:lnTo>
                  <a:cubicBezTo>
                    <a:pt x="226766" y="3610716"/>
                    <a:pt x="207869" y="3575848"/>
                    <a:pt x="207869" y="3540560"/>
                  </a:cubicBezTo>
                  <a:cubicBezTo>
                    <a:pt x="207869" y="3505272"/>
                    <a:pt x="226766" y="3470404"/>
                    <a:pt x="264561" y="3436796"/>
                  </a:cubicBezTo>
                  <a:lnTo>
                    <a:pt x="516943" y="3210785"/>
                  </a:lnTo>
                  <a:cubicBezTo>
                    <a:pt x="557677" y="3174237"/>
                    <a:pt x="578674" y="3136428"/>
                    <a:pt x="578674" y="3098620"/>
                  </a:cubicBezTo>
                  <a:cubicBezTo>
                    <a:pt x="578674" y="3060811"/>
                    <a:pt x="558097" y="3023003"/>
                    <a:pt x="516943" y="2986455"/>
                  </a:cubicBezTo>
                  <a:lnTo>
                    <a:pt x="264561" y="2760444"/>
                  </a:lnTo>
                  <a:cubicBezTo>
                    <a:pt x="226766" y="2726836"/>
                    <a:pt x="207869" y="2691968"/>
                    <a:pt x="207869" y="2656680"/>
                  </a:cubicBezTo>
                  <a:cubicBezTo>
                    <a:pt x="207869" y="2621392"/>
                    <a:pt x="226766" y="2586524"/>
                    <a:pt x="264561" y="2552917"/>
                  </a:cubicBezTo>
                  <a:lnTo>
                    <a:pt x="516943" y="2326906"/>
                  </a:lnTo>
                  <a:cubicBezTo>
                    <a:pt x="557677" y="2290358"/>
                    <a:pt x="578674" y="2252549"/>
                    <a:pt x="578674" y="2214740"/>
                  </a:cubicBezTo>
                  <a:cubicBezTo>
                    <a:pt x="578674" y="2176932"/>
                    <a:pt x="558097" y="2139123"/>
                    <a:pt x="516943" y="2102575"/>
                  </a:cubicBezTo>
                  <a:lnTo>
                    <a:pt x="264981" y="1876564"/>
                  </a:lnTo>
                  <a:cubicBezTo>
                    <a:pt x="227186" y="1842956"/>
                    <a:pt x="208289" y="1808088"/>
                    <a:pt x="208289" y="1772801"/>
                  </a:cubicBezTo>
                  <a:cubicBezTo>
                    <a:pt x="208289" y="1737512"/>
                    <a:pt x="227186" y="1702645"/>
                    <a:pt x="264981" y="1669037"/>
                  </a:cubicBezTo>
                  <a:lnTo>
                    <a:pt x="517363" y="1443026"/>
                  </a:lnTo>
                  <a:cubicBezTo>
                    <a:pt x="558097" y="1406478"/>
                    <a:pt x="579094" y="1368669"/>
                    <a:pt x="579094" y="1330861"/>
                  </a:cubicBezTo>
                  <a:cubicBezTo>
                    <a:pt x="579094" y="1293052"/>
                    <a:pt x="558517" y="1255244"/>
                    <a:pt x="517363" y="1218695"/>
                  </a:cubicBezTo>
                  <a:lnTo>
                    <a:pt x="264981" y="992684"/>
                  </a:lnTo>
                  <a:cubicBezTo>
                    <a:pt x="227186" y="959077"/>
                    <a:pt x="208289" y="924209"/>
                    <a:pt x="208289" y="888921"/>
                  </a:cubicBezTo>
                  <a:cubicBezTo>
                    <a:pt x="208289" y="853633"/>
                    <a:pt x="227186" y="818765"/>
                    <a:pt x="264981" y="785157"/>
                  </a:cubicBezTo>
                  <a:lnTo>
                    <a:pt x="517363" y="559146"/>
                  </a:lnTo>
                  <a:cubicBezTo>
                    <a:pt x="558097" y="522598"/>
                    <a:pt x="579094" y="484790"/>
                    <a:pt x="579094" y="446981"/>
                  </a:cubicBezTo>
                  <a:cubicBezTo>
                    <a:pt x="579094" y="409172"/>
                    <a:pt x="558517" y="371364"/>
                    <a:pt x="517363" y="334816"/>
                  </a:cubicBezTo>
                  <a:lnTo>
                    <a:pt x="145298" y="1260"/>
                  </a:lnTo>
                  <a:lnTo>
                    <a:pt x="7559" y="11763"/>
                  </a:lnTo>
                  <a:lnTo>
                    <a:pt x="377524" y="343218"/>
                  </a:lnTo>
                  <a:cubicBezTo>
                    <a:pt x="415318" y="376825"/>
                    <a:pt x="434216" y="411693"/>
                    <a:pt x="434216" y="446981"/>
                  </a:cubicBezTo>
                  <a:cubicBezTo>
                    <a:pt x="434216" y="482269"/>
                    <a:pt x="415318" y="517137"/>
                    <a:pt x="377524" y="550744"/>
                  </a:cubicBezTo>
                  <a:lnTo>
                    <a:pt x="125142" y="776756"/>
                  </a:lnTo>
                  <a:cubicBezTo>
                    <a:pt x="84407" y="813304"/>
                    <a:pt x="63410" y="851112"/>
                    <a:pt x="63410" y="888921"/>
                  </a:cubicBezTo>
                  <a:cubicBezTo>
                    <a:pt x="63410" y="926729"/>
                    <a:pt x="83988" y="964538"/>
                    <a:pt x="125142" y="1001086"/>
                  </a:cubicBezTo>
                  <a:lnTo>
                    <a:pt x="377524" y="1227097"/>
                  </a:lnTo>
                  <a:cubicBezTo>
                    <a:pt x="415318" y="1260705"/>
                    <a:pt x="434216" y="1295573"/>
                    <a:pt x="434216" y="1330861"/>
                  </a:cubicBezTo>
                  <a:cubicBezTo>
                    <a:pt x="434216" y="1366149"/>
                    <a:pt x="415318" y="1401017"/>
                    <a:pt x="377524" y="1434624"/>
                  </a:cubicBezTo>
                  <a:lnTo>
                    <a:pt x="125142" y="1660635"/>
                  </a:lnTo>
                  <a:cubicBezTo>
                    <a:pt x="84407" y="1697183"/>
                    <a:pt x="63410" y="1734992"/>
                    <a:pt x="63410" y="1772801"/>
                  </a:cubicBezTo>
                  <a:cubicBezTo>
                    <a:pt x="63410" y="1810609"/>
                    <a:pt x="83988" y="1848418"/>
                    <a:pt x="125142" y="1884966"/>
                  </a:cubicBezTo>
                  <a:lnTo>
                    <a:pt x="377104" y="2110977"/>
                  </a:lnTo>
                  <a:cubicBezTo>
                    <a:pt x="414899" y="2144585"/>
                    <a:pt x="433796" y="2179452"/>
                    <a:pt x="433796" y="2214740"/>
                  </a:cubicBezTo>
                  <a:cubicBezTo>
                    <a:pt x="433796" y="2250028"/>
                    <a:pt x="414899" y="2284896"/>
                    <a:pt x="377104" y="2318504"/>
                  </a:cubicBezTo>
                  <a:lnTo>
                    <a:pt x="124722" y="2544515"/>
                  </a:lnTo>
                  <a:cubicBezTo>
                    <a:pt x="83988" y="2581063"/>
                    <a:pt x="62991" y="2618872"/>
                    <a:pt x="62991" y="2656680"/>
                  </a:cubicBezTo>
                  <a:cubicBezTo>
                    <a:pt x="62991" y="2694489"/>
                    <a:pt x="83568" y="2732297"/>
                    <a:pt x="124722" y="2768845"/>
                  </a:cubicBezTo>
                  <a:lnTo>
                    <a:pt x="377104" y="2994856"/>
                  </a:lnTo>
                  <a:cubicBezTo>
                    <a:pt x="414899" y="3028464"/>
                    <a:pt x="433796" y="3063332"/>
                    <a:pt x="433796" y="3098620"/>
                  </a:cubicBezTo>
                  <a:cubicBezTo>
                    <a:pt x="433796" y="3133908"/>
                    <a:pt x="414899" y="3168776"/>
                    <a:pt x="377104" y="3202383"/>
                  </a:cubicBezTo>
                  <a:lnTo>
                    <a:pt x="124722" y="3428394"/>
                  </a:lnTo>
                  <a:cubicBezTo>
                    <a:pt x="83988" y="3464943"/>
                    <a:pt x="62991" y="3502751"/>
                    <a:pt x="62991" y="3540560"/>
                  </a:cubicBezTo>
                  <a:cubicBezTo>
                    <a:pt x="62991" y="3578368"/>
                    <a:pt x="83568" y="3616177"/>
                    <a:pt x="124722" y="3652725"/>
                  </a:cubicBezTo>
                  <a:lnTo>
                    <a:pt x="377104" y="3878736"/>
                  </a:lnTo>
                  <a:cubicBezTo>
                    <a:pt x="414899" y="3912344"/>
                    <a:pt x="433796" y="3947212"/>
                    <a:pt x="433796" y="3982499"/>
                  </a:cubicBezTo>
                  <a:cubicBezTo>
                    <a:pt x="433796" y="4017787"/>
                    <a:pt x="414899" y="4052656"/>
                    <a:pt x="377104" y="4086263"/>
                  </a:cubicBezTo>
                  <a:lnTo>
                    <a:pt x="7139" y="441771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21" name="Google Shape;1921;p34"/>
            <p:cNvSpPr/>
            <p:nvPr/>
          </p:nvSpPr>
          <p:spPr>
            <a:xfrm>
              <a:off x="4940565"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6" y="373044"/>
                    <a:pt x="582453" y="411273"/>
                    <a:pt x="582453" y="449922"/>
                  </a:cubicBezTo>
                  <a:cubicBezTo>
                    <a:pt x="582453" y="488570"/>
                    <a:pt x="561456"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6" y="1256084"/>
                    <a:pt x="582453" y="1294312"/>
                    <a:pt x="582453" y="1332961"/>
                  </a:cubicBezTo>
                  <a:cubicBezTo>
                    <a:pt x="582453" y="1371610"/>
                    <a:pt x="561456"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7" y="812043"/>
                    <a:pt x="63410" y="849852"/>
                    <a:pt x="63410" y="887660"/>
                  </a:cubicBezTo>
                  <a:cubicBezTo>
                    <a:pt x="63410"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7" y="1695923"/>
                    <a:pt x="63410" y="1733732"/>
                    <a:pt x="63410" y="1771540"/>
                  </a:cubicBezTo>
                  <a:cubicBezTo>
                    <a:pt x="63410"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4721" y="2543255"/>
                  </a:lnTo>
                  <a:cubicBezTo>
                    <a:pt x="83988" y="2579803"/>
                    <a:pt x="62991" y="2617611"/>
                    <a:pt x="62991" y="2655420"/>
                  </a:cubicBezTo>
                  <a:cubicBezTo>
                    <a:pt x="62991" y="2693228"/>
                    <a:pt x="83568" y="2731037"/>
                    <a:pt x="124721" y="2767585"/>
                  </a:cubicBezTo>
                  <a:lnTo>
                    <a:pt x="377104" y="2993596"/>
                  </a:lnTo>
                  <a:cubicBezTo>
                    <a:pt x="414899" y="3027204"/>
                    <a:pt x="433796" y="3062072"/>
                    <a:pt x="433796" y="3097360"/>
                  </a:cubicBezTo>
                  <a:cubicBezTo>
                    <a:pt x="433796" y="3132648"/>
                    <a:pt x="414899" y="3167516"/>
                    <a:pt x="377104" y="3201123"/>
                  </a:cubicBezTo>
                  <a:lnTo>
                    <a:pt x="124721" y="3427134"/>
                  </a:lnTo>
                  <a:cubicBezTo>
                    <a:pt x="83988" y="3463682"/>
                    <a:pt x="62991" y="3501491"/>
                    <a:pt x="62991" y="3539299"/>
                  </a:cubicBezTo>
                  <a:cubicBezTo>
                    <a:pt x="62991" y="3577108"/>
                    <a:pt x="83568" y="3614917"/>
                    <a:pt x="124721" y="3651465"/>
                  </a:cubicBezTo>
                  <a:lnTo>
                    <a:pt x="377104" y="3877476"/>
                  </a:lnTo>
                  <a:cubicBezTo>
                    <a:pt x="414899" y="3911083"/>
                    <a:pt x="433796" y="3945952"/>
                    <a:pt x="433796" y="3981239"/>
                  </a:cubicBezTo>
                  <a:cubicBezTo>
                    <a:pt x="433796" y="4016527"/>
                    <a:pt x="414899"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22" name="Google Shape;1922;p34"/>
            <p:cNvSpPr/>
            <p:nvPr/>
          </p:nvSpPr>
          <p:spPr>
            <a:xfrm>
              <a:off x="5427273"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1" y="3654406"/>
                  </a:lnTo>
                  <a:cubicBezTo>
                    <a:pt x="81468" y="3617017"/>
                    <a:pt x="60471" y="3578789"/>
                    <a:pt x="60471" y="3540140"/>
                  </a:cubicBezTo>
                  <a:cubicBezTo>
                    <a:pt x="60471" y="3501491"/>
                    <a:pt x="81468" y="3462842"/>
                    <a:pt x="123041" y="3425874"/>
                  </a:cubicBezTo>
                  <a:lnTo>
                    <a:pt x="375424" y="3199863"/>
                  </a:lnTo>
                  <a:cubicBezTo>
                    <a:pt x="412379" y="3166675"/>
                    <a:pt x="431276" y="3132648"/>
                    <a:pt x="431276" y="3098620"/>
                  </a:cubicBezTo>
                  <a:cubicBezTo>
                    <a:pt x="431276" y="3064592"/>
                    <a:pt x="412379" y="3030144"/>
                    <a:pt x="375424" y="2997377"/>
                  </a:cubicBezTo>
                  <a:lnTo>
                    <a:pt x="123041" y="2771366"/>
                  </a:lnTo>
                  <a:cubicBezTo>
                    <a:pt x="81468" y="2733978"/>
                    <a:pt x="60471" y="2695749"/>
                    <a:pt x="60471" y="2657100"/>
                  </a:cubicBezTo>
                  <a:cubicBezTo>
                    <a:pt x="60471" y="2618451"/>
                    <a:pt x="81468" y="2579803"/>
                    <a:pt x="123041"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8" y="1400596"/>
                    <a:pt x="431696" y="1366569"/>
                    <a:pt x="431696" y="1332541"/>
                  </a:cubicBezTo>
                  <a:cubicBezTo>
                    <a:pt x="431696" y="1298513"/>
                    <a:pt x="412798"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8" y="517557"/>
                    <a:pt x="431696" y="483529"/>
                    <a:pt x="431696" y="449502"/>
                  </a:cubicBezTo>
                  <a:cubicBezTo>
                    <a:pt x="431696" y="415474"/>
                    <a:pt x="412798" y="381026"/>
                    <a:pt x="375844" y="348259"/>
                  </a:cubicBezTo>
                  <a:lnTo>
                    <a:pt x="420" y="12183"/>
                  </a:lnTo>
                  <a:lnTo>
                    <a:pt x="146558" y="1260"/>
                  </a:lnTo>
                  <a:lnTo>
                    <a:pt x="146978" y="1680"/>
                  </a:lnTo>
                  <a:lnTo>
                    <a:pt x="519882" y="335656"/>
                  </a:lnTo>
                  <a:cubicBezTo>
                    <a:pt x="561456" y="373044"/>
                    <a:pt x="582453" y="411273"/>
                    <a:pt x="582453" y="449922"/>
                  </a:cubicBezTo>
                  <a:cubicBezTo>
                    <a:pt x="582453" y="488570"/>
                    <a:pt x="561456" y="527219"/>
                    <a:pt x="519882" y="564187"/>
                  </a:cubicBezTo>
                  <a:lnTo>
                    <a:pt x="267500" y="790199"/>
                  </a:lnTo>
                  <a:cubicBezTo>
                    <a:pt x="230546" y="823386"/>
                    <a:pt x="211649" y="857414"/>
                    <a:pt x="211649" y="891441"/>
                  </a:cubicBezTo>
                  <a:cubicBezTo>
                    <a:pt x="211649" y="925469"/>
                    <a:pt x="230546" y="959917"/>
                    <a:pt x="267500" y="992684"/>
                  </a:cubicBezTo>
                  <a:lnTo>
                    <a:pt x="519882" y="1218695"/>
                  </a:lnTo>
                  <a:cubicBezTo>
                    <a:pt x="561456" y="1256084"/>
                    <a:pt x="582453" y="1294312"/>
                    <a:pt x="582453" y="1332961"/>
                  </a:cubicBezTo>
                  <a:cubicBezTo>
                    <a:pt x="582453" y="1371610"/>
                    <a:pt x="561456" y="1410259"/>
                    <a:pt x="519882"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5" y="2590305"/>
                    <a:pt x="211228" y="2624333"/>
                    <a:pt x="211228" y="2658360"/>
                  </a:cubicBezTo>
                  <a:cubicBezTo>
                    <a:pt x="211228" y="2692388"/>
                    <a:pt x="230125"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5" y="3473345"/>
                    <a:pt x="211228" y="3507372"/>
                    <a:pt x="211228" y="3541400"/>
                  </a:cubicBezTo>
                  <a:cubicBezTo>
                    <a:pt x="211228" y="3575428"/>
                    <a:pt x="230125"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1" y="775495"/>
                  </a:lnTo>
                  <a:cubicBezTo>
                    <a:pt x="84407" y="812043"/>
                    <a:pt x="63410" y="849852"/>
                    <a:pt x="63410" y="887660"/>
                  </a:cubicBezTo>
                  <a:cubicBezTo>
                    <a:pt x="63410" y="925469"/>
                    <a:pt x="83988" y="963278"/>
                    <a:pt x="125141" y="999826"/>
                  </a:cubicBezTo>
                  <a:lnTo>
                    <a:pt x="377524" y="1225837"/>
                  </a:lnTo>
                  <a:cubicBezTo>
                    <a:pt x="415318" y="1259444"/>
                    <a:pt x="434216" y="1294312"/>
                    <a:pt x="434216" y="1329600"/>
                  </a:cubicBezTo>
                  <a:cubicBezTo>
                    <a:pt x="434216" y="1364888"/>
                    <a:pt x="415318" y="1399756"/>
                    <a:pt x="377524" y="1433364"/>
                  </a:cubicBezTo>
                  <a:lnTo>
                    <a:pt x="125141" y="1659375"/>
                  </a:lnTo>
                  <a:cubicBezTo>
                    <a:pt x="84407" y="1695923"/>
                    <a:pt x="63410" y="1733732"/>
                    <a:pt x="63410" y="1771540"/>
                  </a:cubicBezTo>
                  <a:cubicBezTo>
                    <a:pt x="63410" y="1809349"/>
                    <a:pt x="83988" y="1847157"/>
                    <a:pt x="125141" y="1883706"/>
                  </a:cubicBezTo>
                  <a:lnTo>
                    <a:pt x="377104" y="2109717"/>
                  </a:lnTo>
                  <a:cubicBezTo>
                    <a:pt x="414898" y="2143324"/>
                    <a:pt x="433795" y="2178192"/>
                    <a:pt x="433795" y="2213480"/>
                  </a:cubicBezTo>
                  <a:cubicBezTo>
                    <a:pt x="433795" y="2248768"/>
                    <a:pt x="414898" y="2283636"/>
                    <a:pt x="377104" y="2317243"/>
                  </a:cubicBezTo>
                  <a:lnTo>
                    <a:pt x="124721" y="2543255"/>
                  </a:lnTo>
                  <a:cubicBezTo>
                    <a:pt x="83988" y="2579803"/>
                    <a:pt x="62991" y="2617611"/>
                    <a:pt x="62991" y="2655420"/>
                  </a:cubicBezTo>
                  <a:cubicBezTo>
                    <a:pt x="62991" y="2693228"/>
                    <a:pt x="83568" y="2731037"/>
                    <a:pt x="124721" y="2767585"/>
                  </a:cubicBezTo>
                  <a:lnTo>
                    <a:pt x="377104" y="2993596"/>
                  </a:lnTo>
                  <a:cubicBezTo>
                    <a:pt x="414898" y="3027204"/>
                    <a:pt x="433795" y="3062072"/>
                    <a:pt x="433795" y="3097360"/>
                  </a:cubicBezTo>
                  <a:cubicBezTo>
                    <a:pt x="433795" y="3132648"/>
                    <a:pt x="414898" y="3167516"/>
                    <a:pt x="377104" y="3201123"/>
                  </a:cubicBezTo>
                  <a:lnTo>
                    <a:pt x="124721" y="3427134"/>
                  </a:lnTo>
                  <a:cubicBezTo>
                    <a:pt x="83988" y="3463682"/>
                    <a:pt x="62991" y="3501491"/>
                    <a:pt x="62991" y="3539299"/>
                  </a:cubicBezTo>
                  <a:cubicBezTo>
                    <a:pt x="62991" y="3577108"/>
                    <a:pt x="83568" y="3614917"/>
                    <a:pt x="124721" y="3651465"/>
                  </a:cubicBezTo>
                  <a:lnTo>
                    <a:pt x="377104" y="3877476"/>
                  </a:lnTo>
                  <a:cubicBezTo>
                    <a:pt x="414898" y="3911083"/>
                    <a:pt x="433795" y="3945952"/>
                    <a:pt x="433795" y="3981239"/>
                  </a:cubicBezTo>
                  <a:cubicBezTo>
                    <a:pt x="433795" y="4016527"/>
                    <a:pt x="414898"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23" name="Google Shape;1923;p34"/>
            <p:cNvSpPr/>
            <p:nvPr/>
          </p:nvSpPr>
          <p:spPr>
            <a:xfrm>
              <a:off x="5913981"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1" y="3654406"/>
                  </a:lnTo>
                  <a:cubicBezTo>
                    <a:pt x="81467" y="3617017"/>
                    <a:pt x="60471" y="3578789"/>
                    <a:pt x="60471" y="3540140"/>
                  </a:cubicBezTo>
                  <a:cubicBezTo>
                    <a:pt x="60471" y="3501491"/>
                    <a:pt x="81467" y="3462842"/>
                    <a:pt x="123041" y="3425874"/>
                  </a:cubicBezTo>
                  <a:lnTo>
                    <a:pt x="375424" y="3199863"/>
                  </a:lnTo>
                  <a:cubicBezTo>
                    <a:pt x="412379" y="3166675"/>
                    <a:pt x="431276" y="3132648"/>
                    <a:pt x="431276" y="3098620"/>
                  </a:cubicBezTo>
                  <a:cubicBezTo>
                    <a:pt x="431276" y="3064592"/>
                    <a:pt x="412379" y="3030144"/>
                    <a:pt x="375424" y="2997377"/>
                  </a:cubicBezTo>
                  <a:lnTo>
                    <a:pt x="123041" y="2771366"/>
                  </a:lnTo>
                  <a:cubicBezTo>
                    <a:pt x="81467" y="2733978"/>
                    <a:pt x="60471" y="2695749"/>
                    <a:pt x="60471" y="2657100"/>
                  </a:cubicBezTo>
                  <a:cubicBezTo>
                    <a:pt x="60471" y="2618451"/>
                    <a:pt x="81467" y="2579803"/>
                    <a:pt x="123041" y="2542834"/>
                  </a:cubicBezTo>
                  <a:lnTo>
                    <a:pt x="375424" y="2316823"/>
                  </a:lnTo>
                  <a:cubicBezTo>
                    <a:pt x="412379" y="2283636"/>
                    <a:pt x="431276" y="2249608"/>
                    <a:pt x="431276" y="2215581"/>
                  </a:cubicBezTo>
                  <a:cubicBezTo>
                    <a:pt x="431276" y="2181553"/>
                    <a:pt x="412379" y="2147105"/>
                    <a:pt x="375424" y="2114338"/>
                  </a:cubicBezTo>
                  <a:lnTo>
                    <a:pt x="123461" y="1888327"/>
                  </a:lnTo>
                  <a:cubicBezTo>
                    <a:pt x="81888" y="1850938"/>
                    <a:pt x="60891" y="1812709"/>
                    <a:pt x="60891" y="1774061"/>
                  </a:cubicBezTo>
                  <a:cubicBezTo>
                    <a:pt x="60891" y="1735412"/>
                    <a:pt x="81888" y="1696763"/>
                    <a:pt x="123461" y="1659795"/>
                  </a:cubicBezTo>
                  <a:lnTo>
                    <a:pt x="375844" y="1433784"/>
                  </a:lnTo>
                  <a:cubicBezTo>
                    <a:pt x="412798" y="1400596"/>
                    <a:pt x="431696" y="1366569"/>
                    <a:pt x="431696" y="1332541"/>
                  </a:cubicBezTo>
                  <a:cubicBezTo>
                    <a:pt x="431696" y="1298513"/>
                    <a:pt x="412798" y="1264066"/>
                    <a:pt x="375844" y="1231298"/>
                  </a:cubicBezTo>
                  <a:lnTo>
                    <a:pt x="123461" y="1005287"/>
                  </a:lnTo>
                  <a:cubicBezTo>
                    <a:pt x="81888" y="967899"/>
                    <a:pt x="60891" y="929670"/>
                    <a:pt x="60891" y="891021"/>
                  </a:cubicBezTo>
                  <a:cubicBezTo>
                    <a:pt x="60891" y="852373"/>
                    <a:pt x="81888" y="813724"/>
                    <a:pt x="123461" y="776755"/>
                  </a:cubicBezTo>
                  <a:lnTo>
                    <a:pt x="375844" y="550744"/>
                  </a:lnTo>
                  <a:cubicBezTo>
                    <a:pt x="412798" y="517557"/>
                    <a:pt x="431696" y="483529"/>
                    <a:pt x="431696" y="449502"/>
                  </a:cubicBezTo>
                  <a:cubicBezTo>
                    <a:pt x="431696" y="415474"/>
                    <a:pt x="412798" y="381026"/>
                    <a:pt x="375844" y="348259"/>
                  </a:cubicBezTo>
                  <a:lnTo>
                    <a:pt x="420" y="12183"/>
                  </a:lnTo>
                  <a:lnTo>
                    <a:pt x="146558" y="1260"/>
                  </a:lnTo>
                  <a:lnTo>
                    <a:pt x="146978" y="1680"/>
                  </a:lnTo>
                  <a:lnTo>
                    <a:pt x="519882" y="335656"/>
                  </a:lnTo>
                  <a:cubicBezTo>
                    <a:pt x="561456" y="373044"/>
                    <a:pt x="582453" y="411273"/>
                    <a:pt x="582453" y="449922"/>
                  </a:cubicBezTo>
                  <a:cubicBezTo>
                    <a:pt x="582453" y="488570"/>
                    <a:pt x="561456" y="527219"/>
                    <a:pt x="519882" y="564187"/>
                  </a:cubicBezTo>
                  <a:lnTo>
                    <a:pt x="267500" y="790199"/>
                  </a:lnTo>
                  <a:cubicBezTo>
                    <a:pt x="230545" y="823386"/>
                    <a:pt x="211648" y="857414"/>
                    <a:pt x="211648" y="891441"/>
                  </a:cubicBezTo>
                  <a:cubicBezTo>
                    <a:pt x="211648" y="925469"/>
                    <a:pt x="230545" y="959917"/>
                    <a:pt x="267500" y="992684"/>
                  </a:cubicBezTo>
                  <a:lnTo>
                    <a:pt x="519463" y="1216175"/>
                  </a:lnTo>
                  <a:cubicBezTo>
                    <a:pt x="561037" y="1253563"/>
                    <a:pt x="582033" y="1291792"/>
                    <a:pt x="582033" y="1330441"/>
                  </a:cubicBezTo>
                  <a:cubicBezTo>
                    <a:pt x="582033" y="1369089"/>
                    <a:pt x="561037" y="1407738"/>
                    <a:pt x="519463" y="1445126"/>
                  </a:cubicBezTo>
                  <a:lnTo>
                    <a:pt x="267080" y="1671137"/>
                  </a:lnTo>
                  <a:cubicBezTo>
                    <a:pt x="230125" y="1704325"/>
                    <a:pt x="211228" y="1738353"/>
                    <a:pt x="211228" y="1772380"/>
                  </a:cubicBezTo>
                  <a:cubicBezTo>
                    <a:pt x="211228" y="1806408"/>
                    <a:pt x="230125" y="1840856"/>
                    <a:pt x="267080" y="1873623"/>
                  </a:cubicBezTo>
                  <a:lnTo>
                    <a:pt x="519043" y="2099634"/>
                  </a:lnTo>
                  <a:cubicBezTo>
                    <a:pt x="560617" y="2137023"/>
                    <a:pt x="581614" y="2175251"/>
                    <a:pt x="581614" y="2213900"/>
                  </a:cubicBezTo>
                  <a:cubicBezTo>
                    <a:pt x="581614" y="2252549"/>
                    <a:pt x="560617" y="2291198"/>
                    <a:pt x="519043" y="2328586"/>
                  </a:cubicBezTo>
                  <a:lnTo>
                    <a:pt x="266660" y="2554597"/>
                  </a:lnTo>
                  <a:cubicBezTo>
                    <a:pt x="229706" y="2587785"/>
                    <a:pt x="210808" y="2621812"/>
                    <a:pt x="210808" y="2655840"/>
                  </a:cubicBezTo>
                  <a:cubicBezTo>
                    <a:pt x="210808" y="2689868"/>
                    <a:pt x="229706" y="2724315"/>
                    <a:pt x="266660" y="2757083"/>
                  </a:cubicBezTo>
                  <a:lnTo>
                    <a:pt x="519043" y="2983094"/>
                  </a:lnTo>
                  <a:cubicBezTo>
                    <a:pt x="560617" y="3020482"/>
                    <a:pt x="581614" y="3058711"/>
                    <a:pt x="581614" y="3097360"/>
                  </a:cubicBezTo>
                  <a:cubicBezTo>
                    <a:pt x="581614" y="3136008"/>
                    <a:pt x="560617" y="3174657"/>
                    <a:pt x="519043" y="3211625"/>
                  </a:cubicBezTo>
                  <a:lnTo>
                    <a:pt x="266660" y="3437636"/>
                  </a:lnTo>
                  <a:cubicBezTo>
                    <a:pt x="229706" y="3470824"/>
                    <a:pt x="210808" y="3504852"/>
                    <a:pt x="210808" y="3538880"/>
                  </a:cubicBezTo>
                  <a:cubicBezTo>
                    <a:pt x="210808" y="3572907"/>
                    <a:pt x="229706" y="3607355"/>
                    <a:pt x="266660" y="3640122"/>
                  </a:cubicBezTo>
                  <a:lnTo>
                    <a:pt x="519043" y="3866134"/>
                  </a:lnTo>
                  <a:cubicBezTo>
                    <a:pt x="560617" y="3903522"/>
                    <a:pt x="581614" y="3941751"/>
                    <a:pt x="581614" y="3980399"/>
                  </a:cubicBezTo>
                  <a:cubicBezTo>
                    <a:pt x="581614" y="4019048"/>
                    <a:pt x="560617" y="4057697"/>
                    <a:pt x="519043" y="4094665"/>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3" y="341957"/>
                  </a:lnTo>
                  <a:cubicBezTo>
                    <a:pt x="415318" y="375565"/>
                    <a:pt x="434215" y="410433"/>
                    <a:pt x="434215" y="445721"/>
                  </a:cubicBezTo>
                  <a:cubicBezTo>
                    <a:pt x="434215" y="481009"/>
                    <a:pt x="415318" y="515877"/>
                    <a:pt x="377523" y="549484"/>
                  </a:cubicBezTo>
                  <a:lnTo>
                    <a:pt x="125141" y="775495"/>
                  </a:lnTo>
                  <a:cubicBezTo>
                    <a:pt x="84407" y="812043"/>
                    <a:pt x="63410" y="849852"/>
                    <a:pt x="63410" y="887660"/>
                  </a:cubicBezTo>
                  <a:cubicBezTo>
                    <a:pt x="63410" y="925469"/>
                    <a:pt x="83988" y="963278"/>
                    <a:pt x="125141" y="999826"/>
                  </a:cubicBezTo>
                  <a:lnTo>
                    <a:pt x="377523" y="1225837"/>
                  </a:lnTo>
                  <a:cubicBezTo>
                    <a:pt x="415318" y="1259444"/>
                    <a:pt x="434215" y="1294312"/>
                    <a:pt x="434215" y="1329600"/>
                  </a:cubicBezTo>
                  <a:cubicBezTo>
                    <a:pt x="434215" y="1364888"/>
                    <a:pt x="415318" y="1399756"/>
                    <a:pt x="377523" y="1433364"/>
                  </a:cubicBezTo>
                  <a:lnTo>
                    <a:pt x="125141" y="1659375"/>
                  </a:lnTo>
                  <a:cubicBezTo>
                    <a:pt x="84407" y="1695923"/>
                    <a:pt x="63410" y="1733732"/>
                    <a:pt x="63410" y="1771540"/>
                  </a:cubicBezTo>
                  <a:cubicBezTo>
                    <a:pt x="63410" y="1809349"/>
                    <a:pt x="83988" y="1847157"/>
                    <a:pt x="125141" y="1883706"/>
                  </a:cubicBezTo>
                  <a:lnTo>
                    <a:pt x="377104" y="2109717"/>
                  </a:lnTo>
                  <a:cubicBezTo>
                    <a:pt x="414898" y="2143324"/>
                    <a:pt x="433795" y="2178192"/>
                    <a:pt x="433795" y="2213480"/>
                  </a:cubicBezTo>
                  <a:cubicBezTo>
                    <a:pt x="433795" y="2248768"/>
                    <a:pt x="414898" y="2283636"/>
                    <a:pt x="377104" y="2317243"/>
                  </a:cubicBezTo>
                  <a:lnTo>
                    <a:pt x="124721" y="2543255"/>
                  </a:lnTo>
                  <a:cubicBezTo>
                    <a:pt x="83988" y="2579803"/>
                    <a:pt x="62991" y="2617611"/>
                    <a:pt x="62991" y="2655420"/>
                  </a:cubicBezTo>
                  <a:cubicBezTo>
                    <a:pt x="62991" y="2693228"/>
                    <a:pt x="83567" y="2731037"/>
                    <a:pt x="124721" y="2767585"/>
                  </a:cubicBezTo>
                  <a:lnTo>
                    <a:pt x="377104" y="2993596"/>
                  </a:lnTo>
                  <a:cubicBezTo>
                    <a:pt x="414898" y="3027204"/>
                    <a:pt x="433795" y="3062072"/>
                    <a:pt x="433795" y="3097360"/>
                  </a:cubicBezTo>
                  <a:cubicBezTo>
                    <a:pt x="433795" y="3132648"/>
                    <a:pt x="414898" y="3167516"/>
                    <a:pt x="377104" y="3201123"/>
                  </a:cubicBezTo>
                  <a:lnTo>
                    <a:pt x="124721" y="3427134"/>
                  </a:lnTo>
                  <a:cubicBezTo>
                    <a:pt x="83988" y="3463682"/>
                    <a:pt x="62991" y="3501491"/>
                    <a:pt x="62991" y="3539299"/>
                  </a:cubicBezTo>
                  <a:cubicBezTo>
                    <a:pt x="62991" y="3577108"/>
                    <a:pt x="83567" y="3614917"/>
                    <a:pt x="124721" y="3651465"/>
                  </a:cubicBezTo>
                  <a:lnTo>
                    <a:pt x="377104" y="3877476"/>
                  </a:lnTo>
                  <a:cubicBezTo>
                    <a:pt x="414898" y="3911083"/>
                    <a:pt x="433795" y="3945952"/>
                    <a:pt x="433795" y="3981239"/>
                  </a:cubicBezTo>
                  <a:cubicBezTo>
                    <a:pt x="433795" y="4016527"/>
                    <a:pt x="414898"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24" name="Google Shape;1924;p34"/>
            <p:cNvSpPr/>
            <p:nvPr/>
          </p:nvSpPr>
          <p:spPr>
            <a:xfrm>
              <a:off x="6400688"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1" y="790199"/>
                  </a:lnTo>
                  <a:cubicBezTo>
                    <a:pt x="230546" y="823386"/>
                    <a:pt x="211649" y="857414"/>
                    <a:pt x="211649" y="891441"/>
                  </a:cubicBezTo>
                  <a:cubicBezTo>
                    <a:pt x="211649" y="925469"/>
                    <a:pt x="230546" y="959917"/>
                    <a:pt x="267501" y="992684"/>
                  </a:cubicBezTo>
                  <a:lnTo>
                    <a:pt x="519883" y="1218695"/>
                  </a:lnTo>
                  <a:cubicBezTo>
                    <a:pt x="561457" y="1256084"/>
                    <a:pt x="582454" y="1294312"/>
                    <a:pt x="582454" y="1332961"/>
                  </a:cubicBezTo>
                  <a:cubicBezTo>
                    <a:pt x="582454" y="1371610"/>
                    <a:pt x="561457" y="1410259"/>
                    <a:pt x="519883" y="1447647"/>
                  </a:cubicBezTo>
                  <a:lnTo>
                    <a:pt x="267501" y="1673658"/>
                  </a:lnTo>
                  <a:cubicBezTo>
                    <a:pt x="230546" y="1706846"/>
                    <a:pt x="211649" y="1740873"/>
                    <a:pt x="211649" y="1774901"/>
                  </a:cubicBezTo>
                  <a:cubicBezTo>
                    <a:pt x="211649" y="1808929"/>
                    <a:pt x="230546" y="1843376"/>
                    <a:pt x="267501" y="1876144"/>
                  </a:cubicBezTo>
                  <a:lnTo>
                    <a:pt x="519463" y="2102155"/>
                  </a:lnTo>
                  <a:cubicBezTo>
                    <a:pt x="561037" y="2139543"/>
                    <a:pt x="582034" y="2177772"/>
                    <a:pt x="582034" y="2216421"/>
                  </a:cubicBezTo>
                  <a:cubicBezTo>
                    <a:pt x="582034" y="2255069"/>
                    <a:pt x="561037" y="2293718"/>
                    <a:pt x="519463" y="2331107"/>
                  </a:cubicBezTo>
                  <a:lnTo>
                    <a:pt x="267081" y="2557118"/>
                  </a:lnTo>
                  <a:cubicBezTo>
                    <a:pt x="230126" y="2590305"/>
                    <a:pt x="211229" y="2624333"/>
                    <a:pt x="211229" y="2658360"/>
                  </a:cubicBezTo>
                  <a:cubicBezTo>
                    <a:pt x="211229" y="2692388"/>
                    <a:pt x="230126" y="2726836"/>
                    <a:pt x="267081" y="2759603"/>
                  </a:cubicBezTo>
                  <a:lnTo>
                    <a:pt x="519463" y="2985614"/>
                  </a:lnTo>
                  <a:cubicBezTo>
                    <a:pt x="561037" y="3023003"/>
                    <a:pt x="582034" y="3061232"/>
                    <a:pt x="582034" y="3099880"/>
                  </a:cubicBezTo>
                  <a:cubicBezTo>
                    <a:pt x="582034" y="3138529"/>
                    <a:pt x="561037" y="3177178"/>
                    <a:pt x="519463" y="3214146"/>
                  </a:cubicBezTo>
                  <a:lnTo>
                    <a:pt x="267081" y="3440157"/>
                  </a:lnTo>
                  <a:cubicBezTo>
                    <a:pt x="230126" y="3473345"/>
                    <a:pt x="211229" y="3507372"/>
                    <a:pt x="211229" y="3541400"/>
                  </a:cubicBezTo>
                  <a:cubicBezTo>
                    <a:pt x="211229" y="3575428"/>
                    <a:pt x="230126" y="3609875"/>
                    <a:pt x="267081" y="3642643"/>
                  </a:cubicBezTo>
                  <a:lnTo>
                    <a:pt x="519463" y="3868654"/>
                  </a:lnTo>
                  <a:cubicBezTo>
                    <a:pt x="561037" y="3906043"/>
                    <a:pt x="582034" y="3944271"/>
                    <a:pt x="582034" y="3982920"/>
                  </a:cubicBezTo>
                  <a:cubicBezTo>
                    <a:pt x="582034" y="4021569"/>
                    <a:pt x="561037" y="4060217"/>
                    <a:pt x="519463" y="4097186"/>
                  </a:cubicBezTo>
                  <a:lnTo>
                    <a:pt x="146138" y="4429901"/>
                  </a:lnTo>
                  <a:close/>
                  <a:moveTo>
                    <a:pt x="7139" y="4416458"/>
                  </a:moveTo>
                  <a:lnTo>
                    <a:pt x="144878" y="4426960"/>
                  </a:lnTo>
                  <a:lnTo>
                    <a:pt x="516944" y="4093405"/>
                  </a:lnTo>
                  <a:cubicBezTo>
                    <a:pt x="557677" y="4056856"/>
                    <a:pt x="578674" y="4019048"/>
                    <a:pt x="578674" y="3981239"/>
                  </a:cubicBezTo>
                  <a:cubicBezTo>
                    <a:pt x="578674" y="3943431"/>
                    <a:pt x="558097" y="3905622"/>
                    <a:pt x="516944" y="3869074"/>
                  </a:cubicBezTo>
                  <a:lnTo>
                    <a:pt x="264561" y="3643063"/>
                  </a:lnTo>
                  <a:cubicBezTo>
                    <a:pt x="226766" y="3609455"/>
                    <a:pt x="207869" y="3574588"/>
                    <a:pt x="207869" y="3539299"/>
                  </a:cubicBezTo>
                  <a:cubicBezTo>
                    <a:pt x="207869" y="3504011"/>
                    <a:pt x="226766" y="3469144"/>
                    <a:pt x="264561" y="3435536"/>
                  </a:cubicBezTo>
                  <a:lnTo>
                    <a:pt x="516944" y="3209525"/>
                  </a:lnTo>
                  <a:cubicBezTo>
                    <a:pt x="557677" y="3172977"/>
                    <a:pt x="578674" y="3135168"/>
                    <a:pt x="578674" y="3097360"/>
                  </a:cubicBezTo>
                  <a:cubicBezTo>
                    <a:pt x="578674" y="3059551"/>
                    <a:pt x="558097" y="3021743"/>
                    <a:pt x="516944" y="2985194"/>
                  </a:cubicBezTo>
                  <a:lnTo>
                    <a:pt x="264561" y="2759183"/>
                  </a:lnTo>
                  <a:cubicBezTo>
                    <a:pt x="226766" y="2725576"/>
                    <a:pt x="207869" y="2690708"/>
                    <a:pt x="207869" y="2655420"/>
                  </a:cubicBezTo>
                  <a:cubicBezTo>
                    <a:pt x="207869" y="2620132"/>
                    <a:pt x="226766" y="2585264"/>
                    <a:pt x="264561" y="2551657"/>
                  </a:cubicBezTo>
                  <a:lnTo>
                    <a:pt x="516944" y="2325645"/>
                  </a:lnTo>
                  <a:cubicBezTo>
                    <a:pt x="557677" y="2289097"/>
                    <a:pt x="578674" y="2251289"/>
                    <a:pt x="578674" y="2213480"/>
                  </a:cubicBezTo>
                  <a:cubicBezTo>
                    <a:pt x="578674" y="2175672"/>
                    <a:pt x="558097" y="2137863"/>
                    <a:pt x="516944" y="2101315"/>
                  </a:cubicBezTo>
                  <a:lnTo>
                    <a:pt x="264981" y="1875304"/>
                  </a:lnTo>
                  <a:cubicBezTo>
                    <a:pt x="227187" y="1841696"/>
                    <a:pt x="208289" y="1806828"/>
                    <a:pt x="208289" y="1771540"/>
                  </a:cubicBezTo>
                  <a:cubicBezTo>
                    <a:pt x="208289" y="1736252"/>
                    <a:pt x="227187"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7" y="957816"/>
                    <a:pt x="208289" y="922949"/>
                    <a:pt x="208289" y="887660"/>
                  </a:cubicBezTo>
                  <a:cubicBezTo>
                    <a:pt x="208289" y="852373"/>
                    <a:pt x="227187" y="817505"/>
                    <a:pt x="264981" y="783897"/>
                  </a:cubicBezTo>
                  <a:lnTo>
                    <a:pt x="517363" y="557886"/>
                  </a:lnTo>
                  <a:cubicBezTo>
                    <a:pt x="558097" y="521338"/>
                    <a:pt x="579094" y="483529"/>
                    <a:pt x="579094" y="445721"/>
                  </a:cubicBezTo>
                  <a:cubicBezTo>
                    <a:pt x="579094" y="407912"/>
                    <a:pt x="558517" y="370104"/>
                    <a:pt x="517363" y="333555"/>
                  </a:cubicBezTo>
                  <a:lnTo>
                    <a:pt x="145299"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8" y="812043"/>
                    <a:pt x="63411" y="849852"/>
                    <a:pt x="63411" y="887660"/>
                  </a:cubicBezTo>
                  <a:cubicBezTo>
                    <a:pt x="63411"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8" y="1695923"/>
                    <a:pt x="63411" y="1733732"/>
                    <a:pt x="63411" y="1771540"/>
                  </a:cubicBezTo>
                  <a:cubicBezTo>
                    <a:pt x="63411"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5142" y="2543675"/>
                  </a:lnTo>
                  <a:cubicBezTo>
                    <a:pt x="84408" y="2580223"/>
                    <a:pt x="63411" y="2618031"/>
                    <a:pt x="63411" y="2655840"/>
                  </a:cubicBezTo>
                  <a:cubicBezTo>
                    <a:pt x="63411" y="2693649"/>
                    <a:pt x="83988" y="2731457"/>
                    <a:pt x="125142" y="2768005"/>
                  </a:cubicBezTo>
                  <a:lnTo>
                    <a:pt x="377524" y="2994016"/>
                  </a:lnTo>
                  <a:cubicBezTo>
                    <a:pt x="415318" y="3027624"/>
                    <a:pt x="434216" y="3062492"/>
                    <a:pt x="434216" y="3097780"/>
                  </a:cubicBezTo>
                  <a:cubicBezTo>
                    <a:pt x="434216" y="3133068"/>
                    <a:pt x="415318" y="3167936"/>
                    <a:pt x="377524" y="3201543"/>
                  </a:cubicBezTo>
                  <a:lnTo>
                    <a:pt x="125142" y="3427554"/>
                  </a:lnTo>
                  <a:cubicBezTo>
                    <a:pt x="84408" y="3464102"/>
                    <a:pt x="63411" y="3501911"/>
                    <a:pt x="63411" y="3539719"/>
                  </a:cubicBezTo>
                  <a:cubicBezTo>
                    <a:pt x="63411" y="3577528"/>
                    <a:pt x="83988" y="3615337"/>
                    <a:pt x="125142" y="3651885"/>
                  </a:cubicBezTo>
                  <a:lnTo>
                    <a:pt x="377524" y="3877896"/>
                  </a:lnTo>
                  <a:cubicBezTo>
                    <a:pt x="415318" y="3911503"/>
                    <a:pt x="434216" y="3946372"/>
                    <a:pt x="434216" y="3981660"/>
                  </a:cubicBezTo>
                  <a:cubicBezTo>
                    <a:pt x="434216" y="4016947"/>
                    <a:pt x="415318" y="4051815"/>
                    <a:pt x="377524" y="408542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25" name="Google Shape;1925;p34"/>
            <p:cNvSpPr/>
            <p:nvPr/>
          </p:nvSpPr>
          <p:spPr>
            <a:xfrm>
              <a:off x="6887396"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1" y="790199"/>
                  </a:lnTo>
                  <a:cubicBezTo>
                    <a:pt x="230546" y="823386"/>
                    <a:pt x="211649" y="857414"/>
                    <a:pt x="211649" y="891441"/>
                  </a:cubicBezTo>
                  <a:cubicBezTo>
                    <a:pt x="211649" y="925469"/>
                    <a:pt x="230546" y="959917"/>
                    <a:pt x="267501" y="992684"/>
                  </a:cubicBezTo>
                  <a:lnTo>
                    <a:pt x="519883" y="1218695"/>
                  </a:lnTo>
                  <a:cubicBezTo>
                    <a:pt x="561457" y="1256084"/>
                    <a:pt x="582454" y="1294312"/>
                    <a:pt x="582454" y="1332961"/>
                  </a:cubicBezTo>
                  <a:cubicBezTo>
                    <a:pt x="582454" y="1371610"/>
                    <a:pt x="561457" y="1410259"/>
                    <a:pt x="519883" y="1447647"/>
                  </a:cubicBezTo>
                  <a:lnTo>
                    <a:pt x="267501" y="1673658"/>
                  </a:lnTo>
                  <a:cubicBezTo>
                    <a:pt x="230546" y="1706846"/>
                    <a:pt x="211649" y="1740873"/>
                    <a:pt x="211649" y="1774901"/>
                  </a:cubicBezTo>
                  <a:cubicBezTo>
                    <a:pt x="211649" y="1808929"/>
                    <a:pt x="230546" y="1843376"/>
                    <a:pt x="267501"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7" y="812043"/>
                    <a:pt x="63410" y="849852"/>
                    <a:pt x="63410" y="887660"/>
                  </a:cubicBezTo>
                  <a:cubicBezTo>
                    <a:pt x="63410"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7" y="1695923"/>
                    <a:pt x="63410" y="1733732"/>
                    <a:pt x="63410" y="1771540"/>
                  </a:cubicBezTo>
                  <a:cubicBezTo>
                    <a:pt x="63410"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4722" y="2543255"/>
                  </a:lnTo>
                  <a:cubicBezTo>
                    <a:pt x="83988" y="2579803"/>
                    <a:pt x="62991" y="2617611"/>
                    <a:pt x="62991" y="2655420"/>
                  </a:cubicBezTo>
                  <a:cubicBezTo>
                    <a:pt x="62991" y="2693228"/>
                    <a:pt x="83568" y="2731037"/>
                    <a:pt x="124722" y="2767585"/>
                  </a:cubicBezTo>
                  <a:lnTo>
                    <a:pt x="377104" y="2993596"/>
                  </a:lnTo>
                  <a:cubicBezTo>
                    <a:pt x="414899" y="3027204"/>
                    <a:pt x="433796" y="3062072"/>
                    <a:pt x="433796" y="3097360"/>
                  </a:cubicBezTo>
                  <a:cubicBezTo>
                    <a:pt x="433796" y="3132648"/>
                    <a:pt x="414899" y="3167516"/>
                    <a:pt x="377104" y="3201123"/>
                  </a:cubicBezTo>
                  <a:lnTo>
                    <a:pt x="124722" y="3427134"/>
                  </a:lnTo>
                  <a:cubicBezTo>
                    <a:pt x="83988" y="3463682"/>
                    <a:pt x="62991" y="3501491"/>
                    <a:pt x="62991" y="3539299"/>
                  </a:cubicBezTo>
                  <a:cubicBezTo>
                    <a:pt x="62991" y="3577108"/>
                    <a:pt x="83568" y="3614917"/>
                    <a:pt x="124722" y="3651465"/>
                  </a:cubicBezTo>
                  <a:lnTo>
                    <a:pt x="377104" y="3877476"/>
                  </a:lnTo>
                  <a:cubicBezTo>
                    <a:pt x="414899" y="3911083"/>
                    <a:pt x="433796" y="3945952"/>
                    <a:pt x="433796" y="3981239"/>
                  </a:cubicBezTo>
                  <a:cubicBezTo>
                    <a:pt x="433796" y="4016527"/>
                    <a:pt x="414899"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26" name="Google Shape;1926;p34"/>
            <p:cNvSpPr/>
            <p:nvPr/>
          </p:nvSpPr>
          <p:spPr>
            <a:xfrm>
              <a:off x="7374103"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6" y="373044"/>
                    <a:pt x="582453" y="411273"/>
                    <a:pt x="582453" y="449922"/>
                  </a:cubicBezTo>
                  <a:cubicBezTo>
                    <a:pt x="582453" y="488570"/>
                    <a:pt x="561456"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6" y="1256084"/>
                    <a:pt x="582453" y="1294312"/>
                    <a:pt x="582453" y="1332961"/>
                  </a:cubicBezTo>
                  <a:cubicBezTo>
                    <a:pt x="582453" y="1371610"/>
                    <a:pt x="561456"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7" y="812043"/>
                    <a:pt x="63410" y="849852"/>
                    <a:pt x="63410" y="887660"/>
                  </a:cubicBezTo>
                  <a:cubicBezTo>
                    <a:pt x="63410"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7" y="1695923"/>
                    <a:pt x="63410" y="1733732"/>
                    <a:pt x="63410" y="1771540"/>
                  </a:cubicBezTo>
                  <a:cubicBezTo>
                    <a:pt x="63410"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4721" y="2543255"/>
                  </a:lnTo>
                  <a:cubicBezTo>
                    <a:pt x="83988" y="2579803"/>
                    <a:pt x="62991" y="2617611"/>
                    <a:pt x="62991" y="2655420"/>
                  </a:cubicBezTo>
                  <a:cubicBezTo>
                    <a:pt x="62991" y="2693228"/>
                    <a:pt x="83568" y="2731037"/>
                    <a:pt x="124721" y="2767585"/>
                  </a:cubicBezTo>
                  <a:lnTo>
                    <a:pt x="377104" y="2993596"/>
                  </a:lnTo>
                  <a:cubicBezTo>
                    <a:pt x="414899" y="3027204"/>
                    <a:pt x="433796" y="3062072"/>
                    <a:pt x="433796" y="3097360"/>
                  </a:cubicBezTo>
                  <a:cubicBezTo>
                    <a:pt x="433796" y="3132648"/>
                    <a:pt x="414899" y="3167516"/>
                    <a:pt x="377104" y="3201123"/>
                  </a:cubicBezTo>
                  <a:lnTo>
                    <a:pt x="124721" y="3427134"/>
                  </a:lnTo>
                  <a:cubicBezTo>
                    <a:pt x="83988" y="3463682"/>
                    <a:pt x="62991" y="3501491"/>
                    <a:pt x="62991" y="3539299"/>
                  </a:cubicBezTo>
                  <a:cubicBezTo>
                    <a:pt x="62991" y="3577108"/>
                    <a:pt x="83568" y="3614917"/>
                    <a:pt x="124721" y="3651465"/>
                  </a:cubicBezTo>
                  <a:lnTo>
                    <a:pt x="377104" y="3877476"/>
                  </a:lnTo>
                  <a:cubicBezTo>
                    <a:pt x="414899" y="3911083"/>
                    <a:pt x="433796" y="3945952"/>
                    <a:pt x="433796" y="3981239"/>
                  </a:cubicBezTo>
                  <a:cubicBezTo>
                    <a:pt x="433796" y="4016527"/>
                    <a:pt x="414899"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927" name="Google Shape;1927;p34"/>
          <p:cNvSpPr txBox="1"/>
          <p:nvPr>
            <p:ph hasCustomPrompt="1" type="title"/>
          </p:nvPr>
        </p:nvSpPr>
        <p:spPr>
          <a:xfrm>
            <a:off x="1617300" y="1845475"/>
            <a:ext cx="5909400" cy="906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9600"/>
              <a:buNone/>
              <a:defRPr sz="6000"/>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a:r>
              <a:t>xx%</a:t>
            </a:r>
          </a:p>
        </p:txBody>
      </p:sp>
      <p:sp>
        <p:nvSpPr>
          <p:cNvPr id="1928" name="Google Shape;1928;p34"/>
          <p:cNvSpPr txBox="1"/>
          <p:nvPr>
            <p:ph idx="1" type="subTitle"/>
          </p:nvPr>
        </p:nvSpPr>
        <p:spPr>
          <a:xfrm>
            <a:off x="1617300" y="2816250"/>
            <a:ext cx="5909400" cy="374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929" name="Shape 1929"/>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1">
    <p:spTree>
      <p:nvGrpSpPr>
        <p:cNvPr id="1930" name="Shape 1930"/>
        <p:cNvGrpSpPr/>
        <p:nvPr/>
      </p:nvGrpSpPr>
      <p:grpSpPr>
        <a:xfrm>
          <a:off x="0" y="0"/>
          <a:ext cx="0" cy="0"/>
          <a:chOff x="0" y="0"/>
          <a:chExt cx="0" cy="0"/>
        </a:xfrm>
      </p:grpSpPr>
      <p:grpSp>
        <p:nvGrpSpPr>
          <p:cNvPr id="1931" name="Google Shape;1931;p36"/>
          <p:cNvGrpSpPr/>
          <p:nvPr/>
        </p:nvGrpSpPr>
        <p:grpSpPr>
          <a:xfrm>
            <a:off x="305531" y="309374"/>
            <a:ext cx="8532938" cy="4524752"/>
            <a:chOff x="1665664" y="1061708"/>
            <a:chExt cx="7622778" cy="4029524"/>
          </a:xfrm>
        </p:grpSpPr>
        <p:grpSp>
          <p:nvGrpSpPr>
            <p:cNvPr id="1932" name="Google Shape;1932;p36"/>
            <p:cNvGrpSpPr/>
            <p:nvPr/>
          </p:nvGrpSpPr>
          <p:grpSpPr>
            <a:xfrm>
              <a:off x="1665664" y="1061708"/>
              <a:ext cx="3977542" cy="4029523"/>
              <a:chOff x="1665664" y="1061708"/>
              <a:chExt cx="3977542" cy="4029523"/>
            </a:xfrm>
          </p:grpSpPr>
          <p:sp>
            <p:nvSpPr>
              <p:cNvPr id="1933" name="Google Shape;1933;p36"/>
              <p:cNvSpPr/>
              <p:nvPr/>
            </p:nvSpPr>
            <p:spPr>
              <a:xfrm>
                <a:off x="1665664" y="1063955"/>
                <a:ext cx="3977542" cy="4027276"/>
              </a:xfrm>
              <a:custGeom>
                <a:rect b="b" l="l" r="r" t="t"/>
                <a:pathLst>
                  <a:path extrusionOk="0" h="4027276" w="3977542">
                    <a:moveTo>
                      <a:pt x="3977543" y="4027276"/>
                    </a:moveTo>
                    <a:lnTo>
                      <a:pt x="0" y="4027276"/>
                    </a:lnTo>
                    <a:lnTo>
                      <a:pt x="0" y="0"/>
                    </a:lnTo>
                    <a:lnTo>
                      <a:pt x="3977543" y="0"/>
                    </a:lnTo>
                    <a:lnTo>
                      <a:pt x="3977543" y="4027276"/>
                    </a:lnTo>
                    <a:close/>
                    <a:moveTo>
                      <a:pt x="3379" y="4023905"/>
                    </a:moveTo>
                    <a:lnTo>
                      <a:pt x="3975290" y="4023905"/>
                    </a:lnTo>
                    <a:lnTo>
                      <a:pt x="3975290" y="3371"/>
                    </a:lnTo>
                    <a:lnTo>
                      <a:pt x="3379" y="3371"/>
                    </a:lnTo>
                    <a:lnTo>
                      <a:pt x="3379"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934" name="Google Shape;1934;p36"/>
              <p:cNvGrpSpPr/>
              <p:nvPr/>
            </p:nvGrpSpPr>
            <p:grpSpPr>
              <a:xfrm>
                <a:off x="1667917" y="1401060"/>
                <a:ext cx="3974163" cy="3346325"/>
                <a:chOff x="1667917" y="1401060"/>
                <a:chExt cx="3974163" cy="3346325"/>
              </a:xfrm>
            </p:grpSpPr>
            <p:sp>
              <p:nvSpPr>
                <p:cNvPr id="1935" name="Google Shape;1935;p36"/>
                <p:cNvSpPr/>
                <p:nvPr/>
              </p:nvSpPr>
              <p:spPr>
                <a:xfrm>
                  <a:off x="1667917" y="140106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36" name="Google Shape;1936;p36"/>
                <p:cNvSpPr/>
                <p:nvPr/>
              </p:nvSpPr>
              <p:spPr>
                <a:xfrm>
                  <a:off x="1667917" y="1735917"/>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37" name="Google Shape;1937;p36"/>
                <p:cNvSpPr/>
                <p:nvPr/>
              </p:nvSpPr>
              <p:spPr>
                <a:xfrm>
                  <a:off x="1667917" y="2069651"/>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38" name="Google Shape;1938;p36"/>
                <p:cNvSpPr/>
                <p:nvPr/>
              </p:nvSpPr>
              <p:spPr>
                <a:xfrm>
                  <a:off x="1667917" y="2404508"/>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39" name="Google Shape;1939;p36"/>
                <p:cNvSpPr/>
                <p:nvPr/>
              </p:nvSpPr>
              <p:spPr>
                <a:xfrm>
                  <a:off x="1667917" y="273824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40" name="Google Shape;1940;p36"/>
                <p:cNvSpPr/>
                <p:nvPr/>
              </p:nvSpPr>
              <p:spPr>
                <a:xfrm>
                  <a:off x="1667917" y="3073099"/>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41" name="Google Shape;1941;p36"/>
                <p:cNvSpPr/>
                <p:nvPr/>
              </p:nvSpPr>
              <p:spPr>
                <a:xfrm>
                  <a:off x="1667917" y="340683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42" name="Google Shape;1942;p36"/>
                <p:cNvSpPr/>
                <p:nvPr/>
              </p:nvSpPr>
              <p:spPr>
                <a:xfrm>
                  <a:off x="1667917" y="374169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43" name="Google Shape;1943;p36"/>
                <p:cNvSpPr/>
                <p:nvPr/>
              </p:nvSpPr>
              <p:spPr>
                <a:xfrm>
                  <a:off x="1667917" y="4075423"/>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44" name="Google Shape;1944;p36"/>
                <p:cNvSpPr/>
                <p:nvPr/>
              </p:nvSpPr>
              <p:spPr>
                <a:xfrm>
                  <a:off x="1667917" y="441028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45" name="Google Shape;1945;p36"/>
                <p:cNvSpPr/>
                <p:nvPr/>
              </p:nvSpPr>
              <p:spPr>
                <a:xfrm>
                  <a:off x="1667917" y="4744014"/>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946" name="Google Shape;1946;p36"/>
              <p:cNvGrpSpPr/>
              <p:nvPr/>
            </p:nvGrpSpPr>
            <p:grpSpPr>
              <a:xfrm>
                <a:off x="2002476" y="1061708"/>
                <a:ext cx="3305044" cy="4023905"/>
                <a:chOff x="2002476" y="1061708"/>
                <a:chExt cx="3305044" cy="4023905"/>
              </a:xfrm>
            </p:grpSpPr>
            <p:sp>
              <p:nvSpPr>
                <p:cNvPr id="1947" name="Google Shape;1947;p36"/>
                <p:cNvSpPr/>
                <p:nvPr/>
              </p:nvSpPr>
              <p:spPr>
                <a:xfrm>
                  <a:off x="200247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48" name="Google Shape;1948;p36"/>
                <p:cNvSpPr/>
                <p:nvPr/>
              </p:nvSpPr>
              <p:spPr>
                <a:xfrm>
                  <a:off x="233253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49" name="Google Shape;1949;p36"/>
                <p:cNvSpPr/>
                <p:nvPr/>
              </p:nvSpPr>
              <p:spPr>
                <a:xfrm>
                  <a:off x="266258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50" name="Google Shape;1950;p36"/>
                <p:cNvSpPr/>
                <p:nvPr/>
              </p:nvSpPr>
              <p:spPr>
                <a:xfrm>
                  <a:off x="299263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51" name="Google Shape;1951;p36"/>
                <p:cNvSpPr/>
                <p:nvPr/>
              </p:nvSpPr>
              <p:spPr>
                <a:xfrm>
                  <a:off x="332269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52" name="Google Shape;1952;p36"/>
                <p:cNvSpPr/>
                <p:nvPr/>
              </p:nvSpPr>
              <p:spPr>
                <a:xfrm>
                  <a:off x="365387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53" name="Google Shape;1953;p36"/>
                <p:cNvSpPr/>
                <p:nvPr/>
              </p:nvSpPr>
              <p:spPr>
                <a:xfrm>
                  <a:off x="398392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54" name="Google Shape;1954;p36"/>
                <p:cNvSpPr/>
                <p:nvPr/>
              </p:nvSpPr>
              <p:spPr>
                <a:xfrm>
                  <a:off x="4313979"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55" name="Google Shape;1955;p36"/>
                <p:cNvSpPr/>
                <p:nvPr/>
              </p:nvSpPr>
              <p:spPr>
                <a:xfrm>
                  <a:off x="464403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56" name="Google Shape;1956;p36"/>
                <p:cNvSpPr/>
                <p:nvPr/>
              </p:nvSpPr>
              <p:spPr>
                <a:xfrm>
                  <a:off x="497408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57" name="Google Shape;1957;p36"/>
                <p:cNvSpPr/>
                <p:nvPr/>
              </p:nvSpPr>
              <p:spPr>
                <a:xfrm>
                  <a:off x="530414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1958" name="Google Shape;1958;p36"/>
            <p:cNvGrpSpPr/>
            <p:nvPr/>
          </p:nvGrpSpPr>
          <p:grpSpPr>
            <a:xfrm>
              <a:off x="5648839" y="1061708"/>
              <a:ext cx="3639603" cy="4029524"/>
              <a:chOff x="5648839" y="1061708"/>
              <a:chExt cx="3639603" cy="4029524"/>
            </a:xfrm>
          </p:grpSpPr>
          <p:sp>
            <p:nvSpPr>
              <p:cNvPr id="1959" name="Google Shape;1959;p36"/>
              <p:cNvSpPr/>
              <p:nvPr/>
            </p:nvSpPr>
            <p:spPr>
              <a:xfrm>
                <a:off x="5648839" y="508786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60" name="Google Shape;1960;p36"/>
              <p:cNvSpPr/>
              <p:nvPr/>
            </p:nvSpPr>
            <p:spPr>
              <a:xfrm>
                <a:off x="5648839" y="1063955"/>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961" name="Google Shape;1961;p36"/>
              <p:cNvGrpSpPr/>
              <p:nvPr/>
            </p:nvGrpSpPr>
            <p:grpSpPr>
              <a:xfrm>
                <a:off x="5648839" y="1401060"/>
                <a:ext cx="3637350" cy="3346325"/>
                <a:chOff x="5648839" y="1401060"/>
                <a:chExt cx="3637350" cy="3346325"/>
              </a:xfrm>
            </p:grpSpPr>
            <p:sp>
              <p:nvSpPr>
                <p:cNvPr id="1962" name="Google Shape;1962;p36"/>
                <p:cNvSpPr/>
                <p:nvPr/>
              </p:nvSpPr>
              <p:spPr>
                <a:xfrm>
                  <a:off x="5648839" y="140106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63" name="Google Shape;1963;p36"/>
                <p:cNvSpPr/>
                <p:nvPr/>
              </p:nvSpPr>
              <p:spPr>
                <a:xfrm>
                  <a:off x="5648839" y="1735917"/>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64" name="Google Shape;1964;p36"/>
                <p:cNvSpPr/>
                <p:nvPr/>
              </p:nvSpPr>
              <p:spPr>
                <a:xfrm>
                  <a:off x="5648839" y="206965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65" name="Google Shape;1965;p36"/>
                <p:cNvSpPr/>
                <p:nvPr/>
              </p:nvSpPr>
              <p:spPr>
                <a:xfrm>
                  <a:off x="5648839" y="2404508"/>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66" name="Google Shape;1966;p36"/>
                <p:cNvSpPr/>
                <p:nvPr/>
              </p:nvSpPr>
              <p:spPr>
                <a:xfrm>
                  <a:off x="5648839" y="273824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67" name="Google Shape;1967;p36"/>
                <p:cNvSpPr/>
                <p:nvPr/>
              </p:nvSpPr>
              <p:spPr>
                <a:xfrm>
                  <a:off x="5648839" y="3073099"/>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68" name="Google Shape;1968;p36"/>
                <p:cNvSpPr/>
                <p:nvPr/>
              </p:nvSpPr>
              <p:spPr>
                <a:xfrm>
                  <a:off x="5648839" y="340683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69" name="Google Shape;1969;p36"/>
                <p:cNvSpPr/>
                <p:nvPr/>
              </p:nvSpPr>
              <p:spPr>
                <a:xfrm>
                  <a:off x="5648839" y="374169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70" name="Google Shape;1970;p36"/>
                <p:cNvSpPr/>
                <p:nvPr/>
              </p:nvSpPr>
              <p:spPr>
                <a:xfrm>
                  <a:off x="5648839" y="4075423"/>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71" name="Google Shape;1971;p36"/>
                <p:cNvSpPr/>
                <p:nvPr/>
              </p:nvSpPr>
              <p:spPr>
                <a:xfrm>
                  <a:off x="5648839" y="441028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72" name="Google Shape;1972;p36"/>
                <p:cNvSpPr/>
                <p:nvPr/>
              </p:nvSpPr>
              <p:spPr>
                <a:xfrm>
                  <a:off x="5648839" y="4744014"/>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973" name="Google Shape;1973;p36"/>
              <p:cNvGrpSpPr/>
              <p:nvPr/>
            </p:nvGrpSpPr>
            <p:grpSpPr>
              <a:xfrm>
                <a:off x="5983398" y="1061708"/>
                <a:ext cx="3305044" cy="4023905"/>
                <a:chOff x="5983398" y="1061708"/>
                <a:chExt cx="3305044" cy="4023905"/>
              </a:xfrm>
            </p:grpSpPr>
            <p:sp>
              <p:nvSpPr>
                <p:cNvPr id="1974" name="Google Shape;1974;p36"/>
                <p:cNvSpPr/>
                <p:nvPr/>
              </p:nvSpPr>
              <p:spPr>
                <a:xfrm>
                  <a:off x="598339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75" name="Google Shape;1975;p36"/>
                <p:cNvSpPr/>
                <p:nvPr/>
              </p:nvSpPr>
              <p:spPr>
                <a:xfrm>
                  <a:off x="631345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76" name="Google Shape;1976;p36"/>
                <p:cNvSpPr/>
                <p:nvPr/>
              </p:nvSpPr>
              <p:spPr>
                <a:xfrm>
                  <a:off x="664350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77" name="Google Shape;1977;p36"/>
                <p:cNvSpPr/>
                <p:nvPr/>
              </p:nvSpPr>
              <p:spPr>
                <a:xfrm>
                  <a:off x="697356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78" name="Google Shape;1978;p36"/>
                <p:cNvSpPr/>
                <p:nvPr/>
              </p:nvSpPr>
              <p:spPr>
                <a:xfrm>
                  <a:off x="730361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79" name="Google Shape;1979;p36"/>
                <p:cNvSpPr/>
                <p:nvPr/>
              </p:nvSpPr>
              <p:spPr>
                <a:xfrm>
                  <a:off x="763366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80" name="Google Shape;1980;p36"/>
                <p:cNvSpPr/>
                <p:nvPr/>
              </p:nvSpPr>
              <p:spPr>
                <a:xfrm>
                  <a:off x="7963721"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81" name="Google Shape;1981;p36"/>
                <p:cNvSpPr/>
                <p:nvPr/>
              </p:nvSpPr>
              <p:spPr>
                <a:xfrm>
                  <a:off x="829490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82" name="Google Shape;1982;p36"/>
                <p:cNvSpPr/>
                <p:nvPr/>
              </p:nvSpPr>
              <p:spPr>
                <a:xfrm>
                  <a:off x="8624955"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83" name="Google Shape;1983;p36"/>
                <p:cNvSpPr/>
                <p:nvPr/>
              </p:nvSpPr>
              <p:spPr>
                <a:xfrm>
                  <a:off x="8955009"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84" name="Google Shape;1984;p36"/>
                <p:cNvSpPr/>
                <p:nvPr/>
              </p:nvSpPr>
              <p:spPr>
                <a:xfrm>
                  <a:off x="928506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sp>
        <p:nvSpPr>
          <p:cNvPr id="1985" name="Google Shape;1985;p36"/>
          <p:cNvSpPr txBox="1"/>
          <p:nvPr>
            <p:ph idx="1" type="subTitle"/>
          </p:nvPr>
        </p:nvSpPr>
        <p:spPr>
          <a:xfrm>
            <a:off x="4867675" y="2435550"/>
            <a:ext cx="3563100" cy="845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p:txBody>
      </p:sp>
      <p:sp>
        <p:nvSpPr>
          <p:cNvPr id="1986" name="Google Shape;1986;p36"/>
          <p:cNvSpPr txBox="1"/>
          <p:nvPr>
            <p:ph type="title"/>
          </p:nvPr>
        </p:nvSpPr>
        <p:spPr>
          <a:xfrm>
            <a:off x="4867675" y="1862850"/>
            <a:ext cx="3563100" cy="572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000"/>
              <a:buNone/>
              <a:defRPr/>
            </a:lvl1pPr>
            <a:lvl2pPr lvl="1" algn="r">
              <a:lnSpc>
                <a:spcPct val="100000"/>
              </a:lnSpc>
              <a:spcBef>
                <a:spcPts val="0"/>
              </a:spcBef>
              <a:spcAft>
                <a:spcPts val="0"/>
              </a:spcAft>
              <a:buSzPts val="3000"/>
              <a:buNone/>
              <a:defRPr/>
            </a:lvl2pPr>
            <a:lvl3pPr lvl="2" algn="r">
              <a:lnSpc>
                <a:spcPct val="100000"/>
              </a:lnSpc>
              <a:spcBef>
                <a:spcPts val="0"/>
              </a:spcBef>
              <a:spcAft>
                <a:spcPts val="0"/>
              </a:spcAft>
              <a:buSzPts val="3000"/>
              <a:buNone/>
              <a:defRPr/>
            </a:lvl3pPr>
            <a:lvl4pPr lvl="3" algn="r">
              <a:lnSpc>
                <a:spcPct val="100000"/>
              </a:lnSpc>
              <a:spcBef>
                <a:spcPts val="0"/>
              </a:spcBef>
              <a:spcAft>
                <a:spcPts val="0"/>
              </a:spcAft>
              <a:buSzPts val="3000"/>
              <a:buNone/>
              <a:defRPr/>
            </a:lvl4pPr>
            <a:lvl5pPr lvl="4" algn="r">
              <a:lnSpc>
                <a:spcPct val="100000"/>
              </a:lnSpc>
              <a:spcBef>
                <a:spcPts val="0"/>
              </a:spcBef>
              <a:spcAft>
                <a:spcPts val="0"/>
              </a:spcAft>
              <a:buSzPts val="3000"/>
              <a:buNone/>
              <a:defRPr/>
            </a:lvl5pPr>
            <a:lvl6pPr lvl="5" algn="r">
              <a:lnSpc>
                <a:spcPct val="100000"/>
              </a:lnSpc>
              <a:spcBef>
                <a:spcPts val="0"/>
              </a:spcBef>
              <a:spcAft>
                <a:spcPts val="0"/>
              </a:spcAft>
              <a:buSzPts val="3000"/>
              <a:buNone/>
              <a:defRPr/>
            </a:lvl6pPr>
            <a:lvl7pPr lvl="6" algn="r">
              <a:lnSpc>
                <a:spcPct val="100000"/>
              </a:lnSpc>
              <a:spcBef>
                <a:spcPts val="0"/>
              </a:spcBef>
              <a:spcAft>
                <a:spcPts val="0"/>
              </a:spcAft>
              <a:buSzPts val="3000"/>
              <a:buNone/>
              <a:defRPr/>
            </a:lvl7pPr>
            <a:lvl8pPr lvl="7" algn="r">
              <a:lnSpc>
                <a:spcPct val="100000"/>
              </a:lnSpc>
              <a:spcBef>
                <a:spcPts val="0"/>
              </a:spcBef>
              <a:spcAft>
                <a:spcPts val="0"/>
              </a:spcAft>
              <a:buSzPts val="3000"/>
              <a:buNone/>
              <a:defRPr/>
            </a:lvl8pPr>
            <a:lvl9pPr lvl="8" algn="r">
              <a:lnSpc>
                <a:spcPct val="100000"/>
              </a:lnSpc>
              <a:spcBef>
                <a:spcPts val="0"/>
              </a:spcBef>
              <a:spcAft>
                <a:spcPts val="0"/>
              </a:spcAft>
              <a:buSzPts val="30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2">
    <p:spTree>
      <p:nvGrpSpPr>
        <p:cNvPr id="1987" name="Shape 1987"/>
        <p:cNvGrpSpPr/>
        <p:nvPr/>
      </p:nvGrpSpPr>
      <p:grpSpPr>
        <a:xfrm>
          <a:off x="0" y="0"/>
          <a:ext cx="0" cy="0"/>
          <a:chOff x="0" y="0"/>
          <a:chExt cx="0" cy="0"/>
        </a:xfrm>
      </p:grpSpPr>
      <p:grpSp>
        <p:nvGrpSpPr>
          <p:cNvPr id="1988" name="Google Shape;1988;p37"/>
          <p:cNvGrpSpPr/>
          <p:nvPr/>
        </p:nvGrpSpPr>
        <p:grpSpPr>
          <a:xfrm>
            <a:off x="305531" y="309374"/>
            <a:ext cx="8532938" cy="4524752"/>
            <a:chOff x="1665664" y="1061708"/>
            <a:chExt cx="7622778" cy="4029524"/>
          </a:xfrm>
        </p:grpSpPr>
        <p:grpSp>
          <p:nvGrpSpPr>
            <p:cNvPr id="1989" name="Google Shape;1989;p37"/>
            <p:cNvGrpSpPr/>
            <p:nvPr/>
          </p:nvGrpSpPr>
          <p:grpSpPr>
            <a:xfrm>
              <a:off x="1665664" y="1061708"/>
              <a:ext cx="3977542" cy="4029523"/>
              <a:chOff x="1665664" y="1061708"/>
              <a:chExt cx="3977542" cy="4029523"/>
            </a:xfrm>
          </p:grpSpPr>
          <p:sp>
            <p:nvSpPr>
              <p:cNvPr id="1990" name="Google Shape;1990;p37"/>
              <p:cNvSpPr/>
              <p:nvPr/>
            </p:nvSpPr>
            <p:spPr>
              <a:xfrm>
                <a:off x="1665664" y="1063955"/>
                <a:ext cx="3977542" cy="4027276"/>
              </a:xfrm>
              <a:custGeom>
                <a:rect b="b" l="l" r="r" t="t"/>
                <a:pathLst>
                  <a:path extrusionOk="0" h="4027276" w="3977542">
                    <a:moveTo>
                      <a:pt x="3977543" y="4027276"/>
                    </a:moveTo>
                    <a:lnTo>
                      <a:pt x="0" y="4027276"/>
                    </a:lnTo>
                    <a:lnTo>
                      <a:pt x="0" y="0"/>
                    </a:lnTo>
                    <a:lnTo>
                      <a:pt x="3977543" y="0"/>
                    </a:lnTo>
                    <a:lnTo>
                      <a:pt x="3977543" y="4027276"/>
                    </a:lnTo>
                    <a:close/>
                    <a:moveTo>
                      <a:pt x="3379" y="4023905"/>
                    </a:moveTo>
                    <a:lnTo>
                      <a:pt x="3975290" y="4023905"/>
                    </a:lnTo>
                    <a:lnTo>
                      <a:pt x="3975290" y="3371"/>
                    </a:lnTo>
                    <a:lnTo>
                      <a:pt x="3379" y="3371"/>
                    </a:lnTo>
                    <a:lnTo>
                      <a:pt x="3379"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991" name="Google Shape;1991;p37"/>
              <p:cNvGrpSpPr/>
              <p:nvPr/>
            </p:nvGrpSpPr>
            <p:grpSpPr>
              <a:xfrm>
                <a:off x="1667917" y="1401060"/>
                <a:ext cx="3974163" cy="3346325"/>
                <a:chOff x="1667917" y="1401060"/>
                <a:chExt cx="3974163" cy="3346325"/>
              </a:xfrm>
            </p:grpSpPr>
            <p:sp>
              <p:nvSpPr>
                <p:cNvPr id="1992" name="Google Shape;1992;p37"/>
                <p:cNvSpPr/>
                <p:nvPr/>
              </p:nvSpPr>
              <p:spPr>
                <a:xfrm>
                  <a:off x="1667917" y="140106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93" name="Google Shape;1993;p37"/>
                <p:cNvSpPr/>
                <p:nvPr/>
              </p:nvSpPr>
              <p:spPr>
                <a:xfrm>
                  <a:off x="1667917" y="1735917"/>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94" name="Google Shape;1994;p37"/>
                <p:cNvSpPr/>
                <p:nvPr/>
              </p:nvSpPr>
              <p:spPr>
                <a:xfrm>
                  <a:off x="1667917" y="2069651"/>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95" name="Google Shape;1995;p37"/>
                <p:cNvSpPr/>
                <p:nvPr/>
              </p:nvSpPr>
              <p:spPr>
                <a:xfrm>
                  <a:off x="1667917" y="2404508"/>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96" name="Google Shape;1996;p37"/>
                <p:cNvSpPr/>
                <p:nvPr/>
              </p:nvSpPr>
              <p:spPr>
                <a:xfrm>
                  <a:off x="1667917" y="273824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97" name="Google Shape;1997;p37"/>
                <p:cNvSpPr/>
                <p:nvPr/>
              </p:nvSpPr>
              <p:spPr>
                <a:xfrm>
                  <a:off x="1667917" y="3073099"/>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98" name="Google Shape;1998;p37"/>
                <p:cNvSpPr/>
                <p:nvPr/>
              </p:nvSpPr>
              <p:spPr>
                <a:xfrm>
                  <a:off x="1667917" y="340683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99" name="Google Shape;1999;p37"/>
                <p:cNvSpPr/>
                <p:nvPr/>
              </p:nvSpPr>
              <p:spPr>
                <a:xfrm>
                  <a:off x="1667917" y="374169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00" name="Google Shape;2000;p37"/>
                <p:cNvSpPr/>
                <p:nvPr/>
              </p:nvSpPr>
              <p:spPr>
                <a:xfrm>
                  <a:off x="1667917" y="4075423"/>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01" name="Google Shape;2001;p37"/>
                <p:cNvSpPr/>
                <p:nvPr/>
              </p:nvSpPr>
              <p:spPr>
                <a:xfrm>
                  <a:off x="1667917" y="441028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02" name="Google Shape;2002;p37"/>
                <p:cNvSpPr/>
                <p:nvPr/>
              </p:nvSpPr>
              <p:spPr>
                <a:xfrm>
                  <a:off x="1667917" y="4744014"/>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003" name="Google Shape;2003;p37"/>
              <p:cNvGrpSpPr/>
              <p:nvPr/>
            </p:nvGrpSpPr>
            <p:grpSpPr>
              <a:xfrm>
                <a:off x="2002476" y="1061708"/>
                <a:ext cx="3305044" cy="4023905"/>
                <a:chOff x="2002476" y="1061708"/>
                <a:chExt cx="3305044" cy="4023905"/>
              </a:xfrm>
            </p:grpSpPr>
            <p:sp>
              <p:nvSpPr>
                <p:cNvPr id="2004" name="Google Shape;2004;p37"/>
                <p:cNvSpPr/>
                <p:nvPr/>
              </p:nvSpPr>
              <p:spPr>
                <a:xfrm>
                  <a:off x="200247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05" name="Google Shape;2005;p37"/>
                <p:cNvSpPr/>
                <p:nvPr/>
              </p:nvSpPr>
              <p:spPr>
                <a:xfrm>
                  <a:off x="233253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06" name="Google Shape;2006;p37"/>
                <p:cNvSpPr/>
                <p:nvPr/>
              </p:nvSpPr>
              <p:spPr>
                <a:xfrm>
                  <a:off x="266258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07" name="Google Shape;2007;p37"/>
                <p:cNvSpPr/>
                <p:nvPr/>
              </p:nvSpPr>
              <p:spPr>
                <a:xfrm>
                  <a:off x="299263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08" name="Google Shape;2008;p37"/>
                <p:cNvSpPr/>
                <p:nvPr/>
              </p:nvSpPr>
              <p:spPr>
                <a:xfrm>
                  <a:off x="332269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09" name="Google Shape;2009;p37"/>
                <p:cNvSpPr/>
                <p:nvPr/>
              </p:nvSpPr>
              <p:spPr>
                <a:xfrm>
                  <a:off x="365387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10" name="Google Shape;2010;p37"/>
                <p:cNvSpPr/>
                <p:nvPr/>
              </p:nvSpPr>
              <p:spPr>
                <a:xfrm>
                  <a:off x="398392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11" name="Google Shape;2011;p37"/>
                <p:cNvSpPr/>
                <p:nvPr/>
              </p:nvSpPr>
              <p:spPr>
                <a:xfrm>
                  <a:off x="4313979"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12" name="Google Shape;2012;p37"/>
                <p:cNvSpPr/>
                <p:nvPr/>
              </p:nvSpPr>
              <p:spPr>
                <a:xfrm>
                  <a:off x="464403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13" name="Google Shape;2013;p37"/>
                <p:cNvSpPr/>
                <p:nvPr/>
              </p:nvSpPr>
              <p:spPr>
                <a:xfrm>
                  <a:off x="497408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14" name="Google Shape;2014;p37"/>
                <p:cNvSpPr/>
                <p:nvPr/>
              </p:nvSpPr>
              <p:spPr>
                <a:xfrm>
                  <a:off x="530414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2015" name="Google Shape;2015;p37"/>
            <p:cNvGrpSpPr/>
            <p:nvPr/>
          </p:nvGrpSpPr>
          <p:grpSpPr>
            <a:xfrm>
              <a:off x="5648839" y="1061708"/>
              <a:ext cx="3639603" cy="4029524"/>
              <a:chOff x="5648839" y="1061708"/>
              <a:chExt cx="3639603" cy="4029524"/>
            </a:xfrm>
          </p:grpSpPr>
          <p:sp>
            <p:nvSpPr>
              <p:cNvPr id="2016" name="Google Shape;2016;p37"/>
              <p:cNvSpPr/>
              <p:nvPr/>
            </p:nvSpPr>
            <p:spPr>
              <a:xfrm>
                <a:off x="5648839" y="508786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17" name="Google Shape;2017;p37"/>
              <p:cNvSpPr/>
              <p:nvPr/>
            </p:nvSpPr>
            <p:spPr>
              <a:xfrm>
                <a:off x="5648839" y="1063955"/>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2018" name="Google Shape;2018;p37"/>
              <p:cNvGrpSpPr/>
              <p:nvPr/>
            </p:nvGrpSpPr>
            <p:grpSpPr>
              <a:xfrm>
                <a:off x="5648839" y="1401060"/>
                <a:ext cx="3637350" cy="3346325"/>
                <a:chOff x="5648839" y="1401060"/>
                <a:chExt cx="3637350" cy="3346325"/>
              </a:xfrm>
            </p:grpSpPr>
            <p:sp>
              <p:nvSpPr>
                <p:cNvPr id="2019" name="Google Shape;2019;p37"/>
                <p:cNvSpPr/>
                <p:nvPr/>
              </p:nvSpPr>
              <p:spPr>
                <a:xfrm>
                  <a:off x="5648839" y="140106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20" name="Google Shape;2020;p37"/>
                <p:cNvSpPr/>
                <p:nvPr/>
              </p:nvSpPr>
              <p:spPr>
                <a:xfrm>
                  <a:off x="5648839" y="1735917"/>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21" name="Google Shape;2021;p37"/>
                <p:cNvSpPr/>
                <p:nvPr/>
              </p:nvSpPr>
              <p:spPr>
                <a:xfrm>
                  <a:off x="5648839" y="206965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22" name="Google Shape;2022;p37"/>
                <p:cNvSpPr/>
                <p:nvPr/>
              </p:nvSpPr>
              <p:spPr>
                <a:xfrm>
                  <a:off x="5648839" y="2404508"/>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23" name="Google Shape;2023;p37"/>
                <p:cNvSpPr/>
                <p:nvPr/>
              </p:nvSpPr>
              <p:spPr>
                <a:xfrm>
                  <a:off x="5648839" y="273824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24" name="Google Shape;2024;p37"/>
                <p:cNvSpPr/>
                <p:nvPr/>
              </p:nvSpPr>
              <p:spPr>
                <a:xfrm>
                  <a:off x="5648839" y="3073099"/>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25" name="Google Shape;2025;p37"/>
                <p:cNvSpPr/>
                <p:nvPr/>
              </p:nvSpPr>
              <p:spPr>
                <a:xfrm>
                  <a:off x="5648839" y="340683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26" name="Google Shape;2026;p37"/>
                <p:cNvSpPr/>
                <p:nvPr/>
              </p:nvSpPr>
              <p:spPr>
                <a:xfrm>
                  <a:off x="5648839" y="374169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27" name="Google Shape;2027;p37"/>
                <p:cNvSpPr/>
                <p:nvPr/>
              </p:nvSpPr>
              <p:spPr>
                <a:xfrm>
                  <a:off x="5648839" y="4075423"/>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28" name="Google Shape;2028;p37"/>
                <p:cNvSpPr/>
                <p:nvPr/>
              </p:nvSpPr>
              <p:spPr>
                <a:xfrm>
                  <a:off x="5648839" y="441028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29" name="Google Shape;2029;p37"/>
                <p:cNvSpPr/>
                <p:nvPr/>
              </p:nvSpPr>
              <p:spPr>
                <a:xfrm>
                  <a:off x="5648839" y="4744014"/>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030" name="Google Shape;2030;p37"/>
              <p:cNvGrpSpPr/>
              <p:nvPr/>
            </p:nvGrpSpPr>
            <p:grpSpPr>
              <a:xfrm>
                <a:off x="5983398" y="1061708"/>
                <a:ext cx="3305044" cy="4023905"/>
                <a:chOff x="5983398" y="1061708"/>
                <a:chExt cx="3305044" cy="4023905"/>
              </a:xfrm>
            </p:grpSpPr>
            <p:sp>
              <p:nvSpPr>
                <p:cNvPr id="2031" name="Google Shape;2031;p37"/>
                <p:cNvSpPr/>
                <p:nvPr/>
              </p:nvSpPr>
              <p:spPr>
                <a:xfrm>
                  <a:off x="598339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32" name="Google Shape;2032;p37"/>
                <p:cNvSpPr/>
                <p:nvPr/>
              </p:nvSpPr>
              <p:spPr>
                <a:xfrm>
                  <a:off x="631345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33" name="Google Shape;2033;p37"/>
                <p:cNvSpPr/>
                <p:nvPr/>
              </p:nvSpPr>
              <p:spPr>
                <a:xfrm>
                  <a:off x="664350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34" name="Google Shape;2034;p37"/>
                <p:cNvSpPr/>
                <p:nvPr/>
              </p:nvSpPr>
              <p:spPr>
                <a:xfrm>
                  <a:off x="697356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35" name="Google Shape;2035;p37"/>
                <p:cNvSpPr/>
                <p:nvPr/>
              </p:nvSpPr>
              <p:spPr>
                <a:xfrm>
                  <a:off x="730361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36" name="Google Shape;2036;p37"/>
                <p:cNvSpPr/>
                <p:nvPr/>
              </p:nvSpPr>
              <p:spPr>
                <a:xfrm>
                  <a:off x="763366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37" name="Google Shape;2037;p37"/>
                <p:cNvSpPr/>
                <p:nvPr/>
              </p:nvSpPr>
              <p:spPr>
                <a:xfrm>
                  <a:off x="7963721"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38" name="Google Shape;2038;p37"/>
                <p:cNvSpPr/>
                <p:nvPr/>
              </p:nvSpPr>
              <p:spPr>
                <a:xfrm>
                  <a:off x="829490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39" name="Google Shape;2039;p37"/>
                <p:cNvSpPr/>
                <p:nvPr/>
              </p:nvSpPr>
              <p:spPr>
                <a:xfrm>
                  <a:off x="8624955"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40" name="Google Shape;2040;p37"/>
                <p:cNvSpPr/>
                <p:nvPr/>
              </p:nvSpPr>
              <p:spPr>
                <a:xfrm>
                  <a:off x="8955009"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41" name="Google Shape;2041;p37"/>
                <p:cNvSpPr/>
                <p:nvPr/>
              </p:nvSpPr>
              <p:spPr>
                <a:xfrm>
                  <a:off x="928506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sp>
        <p:nvSpPr>
          <p:cNvPr id="2042" name="Google Shape;2042;p37"/>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2043" name="Google Shape;2043;p37"/>
          <p:cNvSpPr txBox="1"/>
          <p:nvPr>
            <p:ph idx="1" type="body"/>
          </p:nvPr>
        </p:nvSpPr>
        <p:spPr>
          <a:xfrm>
            <a:off x="720000" y="1152475"/>
            <a:ext cx="7704000" cy="15243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Darker Grotesque SemiBold"/>
              <a:buChar char="●"/>
              <a:defRPr/>
            </a:lvl1pPr>
            <a:lvl2pPr indent="-317500" lvl="1" marL="914400" algn="l">
              <a:lnSpc>
                <a:spcPct val="115000"/>
              </a:lnSpc>
              <a:spcBef>
                <a:spcPts val="0"/>
              </a:spcBef>
              <a:spcAft>
                <a:spcPts val="0"/>
              </a:spcAft>
              <a:buSzPts val="1400"/>
              <a:buFont typeface="Darker Grotesque SemiBold"/>
              <a:buChar char="○"/>
              <a:defRPr/>
            </a:lvl2pPr>
            <a:lvl3pPr indent="-317500" lvl="2" marL="1371600" algn="l">
              <a:lnSpc>
                <a:spcPct val="115000"/>
              </a:lnSpc>
              <a:spcBef>
                <a:spcPts val="0"/>
              </a:spcBef>
              <a:spcAft>
                <a:spcPts val="0"/>
              </a:spcAft>
              <a:buSzPts val="1400"/>
              <a:buFont typeface="Darker Grotesque SemiBold"/>
              <a:buChar char="■"/>
              <a:defRPr/>
            </a:lvl3pPr>
            <a:lvl4pPr indent="-317500" lvl="3" marL="1828800" algn="l">
              <a:lnSpc>
                <a:spcPct val="115000"/>
              </a:lnSpc>
              <a:spcBef>
                <a:spcPts val="0"/>
              </a:spcBef>
              <a:spcAft>
                <a:spcPts val="0"/>
              </a:spcAft>
              <a:buSzPts val="1400"/>
              <a:buFont typeface="Darker Grotesque SemiBold"/>
              <a:buChar char="●"/>
              <a:defRPr/>
            </a:lvl4pPr>
            <a:lvl5pPr indent="-317500" lvl="4" marL="2286000" algn="l">
              <a:lnSpc>
                <a:spcPct val="115000"/>
              </a:lnSpc>
              <a:spcBef>
                <a:spcPts val="0"/>
              </a:spcBef>
              <a:spcAft>
                <a:spcPts val="0"/>
              </a:spcAft>
              <a:buSzPts val="1400"/>
              <a:buFont typeface="Darker Grotesque SemiBold"/>
              <a:buChar char="○"/>
              <a:defRPr/>
            </a:lvl5pPr>
            <a:lvl6pPr indent="-317500" lvl="5" marL="2743200" algn="l">
              <a:lnSpc>
                <a:spcPct val="115000"/>
              </a:lnSpc>
              <a:spcBef>
                <a:spcPts val="0"/>
              </a:spcBef>
              <a:spcAft>
                <a:spcPts val="0"/>
              </a:spcAft>
              <a:buSzPts val="1400"/>
              <a:buFont typeface="Darker Grotesque SemiBold"/>
              <a:buChar char="■"/>
              <a:defRPr/>
            </a:lvl6pPr>
            <a:lvl7pPr indent="-317500" lvl="6" marL="3200400" algn="l">
              <a:lnSpc>
                <a:spcPct val="115000"/>
              </a:lnSpc>
              <a:spcBef>
                <a:spcPts val="0"/>
              </a:spcBef>
              <a:spcAft>
                <a:spcPts val="0"/>
              </a:spcAft>
              <a:buSzPts val="1400"/>
              <a:buFont typeface="Darker Grotesque SemiBold"/>
              <a:buChar char="●"/>
              <a:defRPr/>
            </a:lvl7pPr>
            <a:lvl8pPr indent="-317500" lvl="7" marL="3657600" algn="l">
              <a:lnSpc>
                <a:spcPct val="115000"/>
              </a:lnSpc>
              <a:spcBef>
                <a:spcPts val="0"/>
              </a:spcBef>
              <a:spcAft>
                <a:spcPts val="0"/>
              </a:spcAft>
              <a:buSzPts val="1400"/>
              <a:buFont typeface="Darker Grotesque SemiBold"/>
              <a:buChar char="○"/>
              <a:defRPr/>
            </a:lvl8pPr>
            <a:lvl9pPr indent="-317500" lvl="8" marL="4114800" algn="l">
              <a:lnSpc>
                <a:spcPct val="115000"/>
              </a:lnSpc>
              <a:spcBef>
                <a:spcPts val="0"/>
              </a:spcBef>
              <a:spcAft>
                <a:spcPts val="0"/>
              </a:spcAft>
              <a:buSzPts val="1400"/>
              <a:buFont typeface="Darker Grotesque SemiBold"/>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2044" name="Shape 2044"/>
        <p:cNvGrpSpPr/>
        <p:nvPr/>
      </p:nvGrpSpPr>
      <p:grpSpPr>
        <a:xfrm>
          <a:off x="0" y="0"/>
          <a:ext cx="0" cy="0"/>
          <a:chOff x="0" y="0"/>
          <a:chExt cx="0" cy="0"/>
        </a:xfrm>
      </p:grpSpPr>
      <p:grpSp>
        <p:nvGrpSpPr>
          <p:cNvPr id="2045" name="Google Shape;2045;p38"/>
          <p:cNvGrpSpPr/>
          <p:nvPr/>
        </p:nvGrpSpPr>
        <p:grpSpPr>
          <a:xfrm>
            <a:off x="305531" y="309374"/>
            <a:ext cx="8532938" cy="4524752"/>
            <a:chOff x="1665664" y="1061708"/>
            <a:chExt cx="7622778" cy="4029524"/>
          </a:xfrm>
        </p:grpSpPr>
        <p:grpSp>
          <p:nvGrpSpPr>
            <p:cNvPr id="2046" name="Google Shape;2046;p38"/>
            <p:cNvGrpSpPr/>
            <p:nvPr/>
          </p:nvGrpSpPr>
          <p:grpSpPr>
            <a:xfrm>
              <a:off x="1665664" y="1061708"/>
              <a:ext cx="3977542" cy="4029523"/>
              <a:chOff x="1665664" y="1061708"/>
              <a:chExt cx="3977542" cy="4029523"/>
            </a:xfrm>
          </p:grpSpPr>
          <p:sp>
            <p:nvSpPr>
              <p:cNvPr id="2047" name="Google Shape;2047;p38"/>
              <p:cNvSpPr/>
              <p:nvPr/>
            </p:nvSpPr>
            <p:spPr>
              <a:xfrm>
                <a:off x="1665664" y="1063955"/>
                <a:ext cx="3977542" cy="4027276"/>
              </a:xfrm>
              <a:custGeom>
                <a:rect b="b" l="l" r="r" t="t"/>
                <a:pathLst>
                  <a:path extrusionOk="0" h="4027276" w="3977542">
                    <a:moveTo>
                      <a:pt x="3977543" y="4027276"/>
                    </a:moveTo>
                    <a:lnTo>
                      <a:pt x="0" y="4027276"/>
                    </a:lnTo>
                    <a:lnTo>
                      <a:pt x="0" y="0"/>
                    </a:lnTo>
                    <a:lnTo>
                      <a:pt x="3977543" y="0"/>
                    </a:lnTo>
                    <a:lnTo>
                      <a:pt x="3977543" y="4027276"/>
                    </a:lnTo>
                    <a:close/>
                    <a:moveTo>
                      <a:pt x="3379" y="4023905"/>
                    </a:moveTo>
                    <a:lnTo>
                      <a:pt x="3975290" y="4023905"/>
                    </a:lnTo>
                    <a:lnTo>
                      <a:pt x="3975290" y="3371"/>
                    </a:lnTo>
                    <a:lnTo>
                      <a:pt x="3379" y="3371"/>
                    </a:lnTo>
                    <a:lnTo>
                      <a:pt x="3379"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2048" name="Google Shape;2048;p38"/>
              <p:cNvGrpSpPr/>
              <p:nvPr/>
            </p:nvGrpSpPr>
            <p:grpSpPr>
              <a:xfrm>
                <a:off x="1667917" y="1401060"/>
                <a:ext cx="3974163" cy="3346325"/>
                <a:chOff x="1667917" y="1401060"/>
                <a:chExt cx="3974163" cy="3346325"/>
              </a:xfrm>
            </p:grpSpPr>
            <p:sp>
              <p:nvSpPr>
                <p:cNvPr id="2049" name="Google Shape;2049;p38"/>
                <p:cNvSpPr/>
                <p:nvPr/>
              </p:nvSpPr>
              <p:spPr>
                <a:xfrm>
                  <a:off x="1667917" y="140106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50" name="Google Shape;2050;p38"/>
                <p:cNvSpPr/>
                <p:nvPr/>
              </p:nvSpPr>
              <p:spPr>
                <a:xfrm>
                  <a:off x="1667917" y="1735917"/>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51" name="Google Shape;2051;p38"/>
                <p:cNvSpPr/>
                <p:nvPr/>
              </p:nvSpPr>
              <p:spPr>
                <a:xfrm>
                  <a:off x="1667917" y="2069651"/>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52" name="Google Shape;2052;p38"/>
                <p:cNvSpPr/>
                <p:nvPr/>
              </p:nvSpPr>
              <p:spPr>
                <a:xfrm>
                  <a:off x="1667917" y="2404508"/>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53" name="Google Shape;2053;p38"/>
                <p:cNvSpPr/>
                <p:nvPr/>
              </p:nvSpPr>
              <p:spPr>
                <a:xfrm>
                  <a:off x="1667917" y="273824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54" name="Google Shape;2054;p38"/>
                <p:cNvSpPr/>
                <p:nvPr/>
              </p:nvSpPr>
              <p:spPr>
                <a:xfrm>
                  <a:off x="1667917" y="3073099"/>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55" name="Google Shape;2055;p38"/>
                <p:cNvSpPr/>
                <p:nvPr/>
              </p:nvSpPr>
              <p:spPr>
                <a:xfrm>
                  <a:off x="1667917" y="340683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56" name="Google Shape;2056;p38"/>
                <p:cNvSpPr/>
                <p:nvPr/>
              </p:nvSpPr>
              <p:spPr>
                <a:xfrm>
                  <a:off x="1667917" y="374169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57" name="Google Shape;2057;p38"/>
                <p:cNvSpPr/>
                <p:nvPr/>
              </p:nvSpPr>
              <p:spPr>
                <a:xfrm>
                  <a:off x="1667917" y="4075423"/>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58" name="Google Shape;2058;p38"/>
                <p:cNvSpPr/>
                <p:nvPr/>
              </p:nvSpPr>
              <p:spPr>
                <a:xfrm>
                  <a:off x="1667917" y="441028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59" name="Google Shape;2059;p38"/>
                <p:cNvSpPr/>
                <p:nvPr/>
              </p:nvSpPr>
              <p:spPr>
                <a:xfrm>
                  <a:off x="1667917" y="4744014"/>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060" name="Google Shape;2060;p38"/>
              <p:cNvGrpSpPr/>
              <p:nvPr/>
            </p:nvGrpSpPr>
            <p:grpSpPr>
              <a:xfrm>
                <a:off x="2002476" y="1061708"/>
                <a:ext cx="3305044" cy="4023905"/>
                <a:chOff x="2002476" y="1061708"/>
                <a:chExt cx="3305044" cy="4023905"/>
              </a:xfrm>
            </p:grpSpPr>
            <p:sp>
              <p:nvSpPr>
                <p:cNvPr id="2061" name="Google Shape;2061;p38"/>
                <p:cNvSpPr/>
                <p:nvPr/>
              </p:nvSpPr>
              <p:spPr>
                <a:xfrm>
                  <a:off x="200247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62" name="Google Shape;2062;p38"/>
                <p:cNvSpPr/>
                <p:nvPr/>
              </p:nvSpPr>
              <p:spPr>
                <a:xfrm>
                  <a:off x="233253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63" name="Google Shape;2063;p38"/>
                <p:cNvSpPr/>
                <p:nvPr/>
              </p:nvSpPr>
              <p:spPr>
                <a:xfrm>
                  <a:off x="266258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64" name="Google Shape;2064;p38"/>
                <p:cNvSpPr/>
                <p:nvPr/>
              </p:nvSpPr>
              <p:spPr>
                <a:xfrm>
                  <a:off x="299263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65" name="Google Shape;2065;p38"/>
                <p:cNvSpPr/>
                <p:nvPr/>
              </p:nvSpPr>
              <p:spPr>
                <a:xfrm>
                  <a:off x="332269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66" name="Google Shape;2066;p38"/>
                <p:cNvSpPr/>
                <p:nvPr/>
              </p:nvSpPr>
              <p:spPr>
                <a:xfrm>
                  <a:off x="365387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67" name="Google Shape;2067;p38"/>
                <p:cNvSpPr/>
                <p:nvPr/>
              </p:nvSpPr>
              <p:spPr>
                <a:xfrm>
                  <a:off x="398392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68" name="Google Shape;2068;p38"/>
                <p:cNvSpPr/>
                <p:nvPr/>
              </p:nvSpPr>
              <p:spPr>
                <a:xfrm>
                  <a:off x="4313979"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69" name="Google Shape;2069;p38"/>
                <p:cNvSpPr/>
                <p:nvPr/>
              </p:nvSpPr>
              <p:spPr>
                <a:xfrm>
                  <a:off x="464403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70" name="Google Shape;2070;p38"/>
                <p:cNvSpPr/>
                <p:nvPr/>
              </p:nvSpPr>
              <p:spPr>
                <a:xfrm>
                  <a:off x="497408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71" name="Google Shape;2071;p38"/>
                <p:cNvSpPr/>
                <p:nvPr/>
              </p:nvSpPr>
              <p:spPr>
                <a:xfrm>
                  <a:off x="530414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2072" name="Google Shape;2072;p38"/>
            <p:cNvGrpSpPr/>
            <p:nvPr/>
          </p:nvGrpSpPr>
          <p:grpSpPr>
            <a:xfrm>
              <a:off x="5648839" y="1061708"/>
              <a:ext cx="3639603" cy="4029524"/>
              <a:chOff x="5648839" y="1061708"/>
              <a:chExt cx="3639603" cy="4029524"/>
            </a:xfrm>
          </p:grpSpPr>
          <p:sp>
            <p:nvSpPr>
              <p:cNvPr id="2073" name="Google Shape;2073;p38"/>
              <p:cNvSpPr/>
              <p:nvPr/>
            </p:nvSpPr>
            <p:spPr>
              <a:xfrm>
                <a:off x="5648839" y="508786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74" name="Google Shape;2074;p38"/>
              <p:cNvSpPr/>
              <p:nvPr/>
            </p:nvSpPr>
            <p:spPr>
              <a:xfrm>
                <a:off x="5648839" y="1063955"/>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2075" name="Google Shape;2075;p38"/>
              <p:cNvGrpSpPr/>
              <p:nvPr/>
            </p:nvGrpSpPr>
            <p:grpSpPr>
              <a:xfrm>
                <a:off x="5648839" y="1401060"/>
                <a:ext cx="3637350" cy="3346325"/>
                <a:chOff x="5648839" y="1401060"/>
                <a:chExt cx="3637350" cy="3346325"/>
              </a:xfrm>
            </p:grpSpPr>
            <p:sp>
              <p:nvSpPr>
                <p:cNvPr id="2076" name="Google Shape;2076;p38"/>
                <p:cNvSpPr/>
                <p:nvPr/>
              </p:nvSpPr>
              <p:spPr>
                <a:xfrm>
                  <a:off x="5648839" y="140106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77" name="Google Shape;2077;p38"/>
                <p:cNvSpPr/>
                <p:nvPr/>
              </p:nvSpPr>
              <p:spPr>
                <a:xfrm>
                  <a:off x="5648839" y="1735917"/>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78" name="Google Shape;2078;p38"/>
                <p:cNvSpPr/>
                <p:nvPr/>
              </p:nvSpPr>
              <p:spPr>
                <a:xfrm>
                  <a:off x="5648839" y="206965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79" name="Google Shape;2079;p38"/>
                <p:cNvSpPr/>
                <p:nvPr/>
              </p:nvSpPr>
              <p:spPr>
                <a:xfrm>
                  <a:off x="5648839" y="2404508"/>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80" name="Google Shape;2080;p38"/>
                <p:cNvSpPr/>
                <p:nvPr/>
              </p:nvSpPr>
              <p:spPr>
                <a:xfrm>
                  <a:off x="5648839" y="273824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81" name="Google Shape;2081;p38"/>
                <p:cNvSpPr/>
                <p:nvPr/>
              </p:nvSpPr>
              <p:spPr>
                <a:xfrm>
                  <a:off x="5648839" y="3073099"/>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82" name="Google Shape;2082;p38"/>
                <p:cNvSpPr/>
                <p:nvPr/>
              </p:nvSpPr>
              <p:spPr>
                <a:xfrm>
                  <a:off x="5648839" y="340683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83" name="Google Shape;2083;p38"/>
                <p:cNvSpPr/>
                <p:nvPr/>
              </p:nvSpPr>
              <p:spPr>
                <a:xfrm>
                  <a:off x="5648839" y="374169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84" name="Google Shape;2084;p38"/>
                <p:cNvSpPr/>
                <p:nvPr/>
              </p:nvSpPr>
              <p:spPr>
                <a:xfrm>
                  <a:off x="5648839" y="4075423"/>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85" name="Google Shape;2085;p38"/>
                <p:cNvSpPr/>
                <p:nvPr/>
              </p:nvSpPr>
              <p:spPr>
                <a:xfrm>
                  <a:off x="5648839" y="441028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86" name="Google Shape;2086;p38"/>
                <p:cNvSpPr/>
                <p:nvPr/>
              </p:nvSpPr>
              <p:spPr>
                <a:xfrm>
                  <a:off x="5648839" y="4744014"/>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087" name="Google Shape;2087;p38"/>
              <p:cNvGrpSpPr/>
              <p:nvPr/>
            </p:nvGrpSpPr>
            <p:grpSpPr>
              <a:xfrm>
                <a:off x="5983398" y="1061708"/>
                <a:ext cx="3305044" cy="4023905"/>
                <a:chOff x="5983398" y="1061708"/>
                <a:chExt cx="3305044" cy="4023905"/>
              </a:xfrm>
            </p:grpSpPr>
            <p:sp>
              <p:nvSpPr>
                <p:cNvPr id="2088" name="Google Shape;2088;p38"/>
                <p:cNvSpPr/>
                <p:nvPr/>
              </p:nvSpPr>
              <p:spPr>
                <a:xfrm>
                  <a:off x="598339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89" name="Google Shape;2089;p38"/>
                <p:cNvSpPr/>
                <p:nvPr/>
              </p:nvSpPr>
              <p:spPr>
                <a:xfrm>
                  <a:off x="631345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90" name="Google Shape;2090;p38"/>
                <p:cNvSpPr/>
                <p:nvPr/>
              </p:nvSpPr>
              <p:spPr>
                <a:xfrm>
                  <a:off x="664350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91" name="Google Shape;2091;p38"/>
                <p:cNvSpPr/>
                <p:nvPr/>
              </p:nvSpPr>
              <p:spPr>
                <a:xfrm>
                  <a:off x="697356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92" name="Google Shape;2092;p38"/>
                <p:cNvSpPr/>
                <p:nvPr/>
              </p:nvSpPr>
              <p:spPr>
                <a:xfrm>
                  <a:off x="730361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93" name="Google Shape;2093;p38"/>
                <p:cNvSpPr/>
                <p:nvPr/>
              </p:nvSpPr>
              <p:spPr>
                <a:xfrm>
                  <a:off x="763366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94" name="Google Shape;2094;p38"/>
                <p:cNvSpPr/>
                <p:nvPr/>
              </p:nvSpPr>
              <p:spPr>
                <a:xfrm>
                  <a:off x="7963721"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95" name="Google Shape;2095;p38"/>
                <p:cNvSpPr/>
                <p:nvPr/>
              </p:nvSpPr>
              <p:spPr>
                <a:xfrm>
                  <a:off x="829490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96" name="Google Shape;2096;p38"/>
                <p:cNvSpPr/>
                <p:nvPr/>
              </p:nvSpPr>
              <p:spPr>
                <a:xfrm>
                  <a:off x="8624955"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97" name="Google Shape;2097;p38"/>
                <p:cNvSpPr/>
                <p:nvPr/>
              </p:nvSpPr>
              <p:spPr>
                <a:xfrm>
                  <a:off x="8955009"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98" name="Google Shape;2098;p38"/>
                <p:cNvSpPr/>
                <p:nvPr/>
              </p:nvSpPr>
              <p:spPr>
                <a:xfrm>
                  <a:off x="928506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sp>
        <p:nvSpPr>
          <p:cNvPr id="2099" name="Google Shape;2099;p38"/>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pic>
        <p:nvPicPr>
          <p:cNvPr id="2100" name="Google Shape;2100;p38"/>
          <p:cNvPicPr preferRelativeResize="0"/>
          <p:nvPr/>
        </p:nvPicPr>
        <p:blipFill rotWithShape="1">
          <a:blip r:embed="rId2">
            <a:alphaModFix/>
          </a:blip>
          <a:srcRect b="0" l="0" r="0" t="0"/>
          <a:stretch/>
        </p:blipFill>
        <p:spPr>
          <a:xfrm rot="975755">
            <a:off x="8312874" y="1024670"/>
            <a:ext cx="1144501" cy="1145183"/>
          </a:xfrm>
          <a:prstGeom prst="rect">
            <a:avLst/>
          </a:prstGeom>
          <a:noFill/>
          <a:ln>
            <a:noFill/>
          </a:ln>
        </p:spPr>
      </p:pic>
      <p:pic>
        <p:nvPicPr>
          <p:cNvPr id="2101" name="Google Shape;2101;p38"/>
          <p:cNvPicPr preferRelativeResize="0"/>
          <p:nvPr/>
        </p:nvPicPr>
        <p:blipFill rotWithShape="1">
          <a:blip r:embed="rId3">
            <a:alphaModFix/>
          </a:blip>
          <a:srcRect b="0" l="0" r="0" t="0"/>
          <a:stretch/>
        </p:blipFill>
        <p:spPr>
          <a:xfrm rot="-457273">
            <a:off x="-220739" y="3836982"/>
            <a:ext cx="974350" cy="97428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2102" name="Shape 2102"/>
        <p:cNvGrpSpPr/>
        <p:nvPr/>
      </p:nvGrpSpPr>
      <p:grpSpPr>
        <a:xfrm>
          <a:off x="0" y="0"/>
          <a:ext cx="0" cy="0"/>
          <a:chOff x="0" y="0"/>
          <a:chExt cx="0" cy="0"/>
        </a:xfrm>
      </p:grpSpPr>
      <p:grpSp>
        <p:nvGrpSpPr>
          <p:cNvPr id="2103" name="Google Shape;2103;p39"/>
          <p:cNvGrpSpPr/>
          <p:nvPr/>
        </p:nvGrpSpPr>
        <p:grpSpPr>
          <a:xfrm>
            <a:off x="305531" y="309374"/>
            <a:ext cx="8532938" cy="4524752"/>
            <a:chOff x="1665664" y="1061708"/>
            <a:chExt cx="7622778" cy="4029524"/>
          </a:xfrm>
        </p:grpSpPr>
        <p:grpSp>
          <p:nvGrpSpPr>
            <p:cNvPr id="2104" name="Google Shape;2104;p39"/>
            <p:cNvGrpSpPr/>
            <p:nvPr/>
          </p:nvGrpSpPr>
          <p:grpSpPr>
            <a:xfrm>
              <a:off x="1665664" y="1061708"/>
              <a:ext cx="3977542" cy="4029523"/>
              <a:chOff x="1665664" y="1061708"/>
              <a:chExt cx="3977542" cy="4029523"/>
            </a:xfrm>
          </p:grpSpPr>
          <p:sp>
            <p:nvSpPr>
              <p:cNvPr id="2105" name="Google Shape;2105;p39"/>
              <p:cNvSpPr/>
              <p:nvPr/>
            </p:nvSpPr>
            <p:spPr>
              <a:xfrm>
                <a:off x="1665664" y="1063955"/>
                <a:ext cx="3977542" cy="4027276"/>
              </a:xfrm>
              <a:custGeom>
                <a:rect b="b" l="l" r="r" t="t"/>
                <a:pathLst>
                  <a:path extrusionOk="0" h="4027276" w="3977542">
                    <a:moveTo>
                      <a:pt x="3977543" y="4027276"/>
                    </a:moveTo>
                    <a:lnTo>
                      <a:pt x="0" y="4027276"/>
                    </a:lnTo>
                    <a:lnTo>
                      <a:pt x="0" y="0"/>
                    </a:lnTo>
                    <a:lnTo>
                      <a:pt x="3977543" y="0"/>
                    </a:lnTo>
                    <a:lnTo>
                      <a:pt x="3977543" y="4027276"/>
                    </a:lnTo>
                    <a:close/>
                    <a:moveTo>
                      <a:pt x="3379" y="4023905"/>
                    </a:moveTo>
                    <a:lnTo>
                      <a:pt x="3975290" y="4023905"/>
                    </a:lnTo>
                    <a:lnTo>
                      <a:pt x="3975290" y="3371"/>
                    </a:lnTo>
                    <a:lnTo>
                      <a:pt x="3379" y="3371"/>
                    </a:lnTo>
                    <a:lnTo>
                      <a:pt x="3379"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2106" name="Google Shape;2106;p39"/>
              <p:cNvGrpSpPr/>
              <p:nvPr/>
            </p:nvGrpSpPr>
            <p:grpSpPr>
              <a:xfrm>
                <a:off x="1667917" y="1401060"/>
                <a:ext cx="3974163" cy="3346325"/>
                <a:chOff x="1667917" y="1401060"/>
                <a:chExt cx="3974163" cy="3346325"/>
              </a:xfrm>
            </p:grpSpPr>
            <p:sp>
              <p:nvSpPr>
                <p:cNvPr id="2107" name="Google Shape;2107;p39"/>
                <p:cNvSpPr/>
                <p:nvPr/>
              </p:nvSpPr>
              <p:spPr>
                <a:xfrm>
                  <a:off x="1667917" y="140106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08" name="Google Shape;2108;p39"/>
                <p:cNvSpPr/>
                <p:nvPr/>
              </p:nvSpPr>
              <p:spPr>
                <a:xfrm>
                  <a:off x="1667917" y="1735917"/>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09" name="Google Shape;2109;p39"/>
                <p:cNvSpPr/>
                <p:nvPr/>
              </p:nvSpPr>
              <p:spPr>
                <a:xfrm>
                  <a:off x="1667917" y="2069651"/>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10" name="Google Shape;2110;p39"/>
                <p:cNvSpPr/>
                <p:nvPr/>
              </p:nvSpPr>
              <p:spPr>
                <a:xfrm>
                  <a:off x="1667917" y="2404508"/>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11" name="Google Shape;2111;p39"/>
                <p:cNvSpPr/>
                <p:nvPr/>
              </p:nvSpPr>
              <p:spPr>
                <a:xfrm>
                  <a:off x="1667917" y="273824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12" name="Google Shape;2112;p39"/>
                <p:cNvSpPr/>
                <p:nvPr/>
              </p:nvSpPr>
              <p:spPr>
                <a:xfrm>
                  <a:off x="1667917" y="3073099"/>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13" name="Google Shape;2113;p39"/>
                <p:cNvSpPr/>
                <p:nvPr/>
              </p:nvSpPr>
              <p:spPr>
                <a:xfrm>
                  <a:off x="1667917" y="340683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14" name="Google Shape;2114;p39"/>
                <p:cNvSpPr/>
                <p:nvPr/>
              </p:nvSpPr>
              <p:spPr>
                <a:xfrm>
                  <a:off x="1667917" y="374169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15" name="Google Shape;2115;p39"/>
                <p:cNvSpPr/>
                <p:nvPr/>
              </p:nvSpPr>
              <p:spPr>
                <a:xfrm>
                  <a:off x="1667917" y="4075423"/>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16" name="Google Shape;2116;p39"/>
                <p:cNvSpPr/>
                <p:nvPr/>
              </p:nvSpPr>
              <p:spPr>
                <a:xfrm>
                  <a:off x="1667917" y="441028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17" name="Google Shape;2117;p39"/>
                <p:cNvSpPr/>
                <p:nvPr/>
              </p:nvSpPr>
              <p:spPr>
                <a:xfrm>
                  <a:off x="1667917" y="4744014"/>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118" name="Google Shape;2118;p39"/>
              <p:cNvGrpSpPr/>
              <p:nvPr/>
            </p:nvGrpSpPr>
            <p:grpSpPr>
              <a:xfrm>
                <a:off x="2002476" y="1061708"/>
                <a:ext cx="3305044" cy="4023905"/>
                <a:chOff x="2002476" y="1061708"/>
                <a:chExt cx="3305044" cy="4023905"/>
              </a:xfrm>
            </p:grpSpPr>
            <p:sp>
              <p:nvSpPr>
                <p:cNvPr id="2119" name="Google Shape;2119;p39"/>
                <p:cNvSpPr/>
                <p:nvPr/>
              </p:nvSpPr>
              <p:spPr>
                <a:xfrm>
                  <a:off x="200247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0" name="Google Shape;2120;p39"/>
                <p:cNvSpPr/>
                <p:nvPr/>
              </p:nvSpPr>
              <p:spPr>
                <a:xfrm>
                  <a:off x="233253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1" name="Google Shape;2121;p39"/>
                <p:cNvSpPr/>
                <p:nvPr/>
              </p:nvSpPr>
              <p:spPr>
                <a:xfrm>
                  <a:off x="266258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2" name="Google Shape;2122;p39"/>
                <p:cNvSpPr/>
                <p:nvPr/>
              </p:nvSpPr>
              <p:spPr>
                <a:xfrm>
                  <a:off x="299263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3" name="Google Shape;2123;p39"/>
                <p:cNvSpPr/>
                <p:nvPr/>
              </p:nvSpPr>
              <p:spPr>
                <a:xfrm>
                  <a:off x="332269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4" name="Google Shape;2124;p39"/>
                <p:cNvSpPr/>
                <p:nvPr/>
              </p:nvSpPr>
              <p:spPr>
                <a:xfrm>
                  <a:off x="365387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5" name="Google Shape;2125;p39"/>
                <p:cNvSpPr/>
                <p:nvPr/>
              </p:nvSpPr>
              <p:spPr>
                <a:xfrm>
                  <a:off x="398392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6" name="Google Shape;2126;p39"/>
                <p:cNvSpPr/>
                <p:nvPr/>
              </p:nvSpPr>
              <p:spPr>
                <a:xfrm>
                  <a:off x="4313979"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7" name="Google Shape;2127;p39"/>
                <p:cNvSpPr/>
                <p:nvPr/>
              </p:nvSpPr>
              <p:spPr>
                <a:xfrm>
                  <a:off x="464403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8" name="Google Shape;2128;p39"/>
                <p:cNvSpPr/>
                <p:nvPr/>
              </p:nvSpPr>
              <p:spPr>
                <a:xfrm>
                  <a:off x="497408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9" name="Google Shape;2129;p39"/>
                <p:cNvSpPr/>
                <p:nvPr/>
              </p:nvSpPr>
              <p:spPr>
                <a:xfrm>
                  <a:off x="530414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2130" name="Google Shape;2130;p39"/>
            <p:cNvGrpSpPr/>
            <p:nvPr/>
          </p:nvGrpSpPr>
          <p:grpSpPr>
            <a:xfrm>
              <a:off x="5648839" y="1061708"/>
              <a:ext cx="3639603" cy="4029524"/>
              <a:chOff x="5648839" y="1061708"/>
              <a:chExt cx="3639603" cy="4029524"/>
            </a:xfrm>
          </p:grpSpPr>
          <p:sp>
            <p:nvSpPr>
              <p:cNvPr id="2131" name="Google Shape;2131;p39"/>
              <p:cNvSpPr/>
              <p:nvPr/>
            </p:nvSpPr>
            <p:spPr>
              <a:xfrm>
                <a:off x="5648839" y="508786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32" name="Google Shape;2132;p39"/>
              <p:cNvSpPr/>
              <p:nvPr/>
            </p:nvSpPr>
            <p:spPr>
              <a:xfrm>
                <a:off x="5648839" y="1063955"/>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2133" name="Google Shape;2133;p39"/>
              <p:cNvGrpSpPr/>
              <p:nvPr/>
            </p:nvGrpSpPr>
            <p:grpSpPr>
              <a:xfrm>
                <a:off x="5648839" y="1401060"/>
                <a:ext cx="3637350" cy="3346325"/>
                <a:chOff x="5648839" y="1401060"/>
                <a:chExt cx="3637350" cy="3346325"/>
              </a:xfrm>
            </p:grpSpPr>
            <p:sp>
              <p:nvSpPr>
                <p:cNvPr id="2134" name="Google Shape;2134;p39"/>
                <p:cNvSpPr/>
                <p:nvPr/>
              </p:nvSpPr>
              <p:spPr>
                <a:xfrm>
                  <a:off x="5648839" y="140106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35" name="Google Shape;2135;p39"/>
                <p:cNvSpPr/>
                <p:nvPr/>
              </p:nvSpPr>
              <p:spPr>
                <a:xfrm>
                  <a:off x="5648839" y="1735917"/>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36" name="Google Shape;2136;p39"/>
                <p:cNvSpPr/>
                <p:nvPr/>
              </p:nvSpPr>
              <p:spPr>
                <a:xfrm>
                  <a:off x="5648839" y="206965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37" name="Google Shape;2137;p39"/>
                <p:cNvSpPr/>
                <p:nvPr/>
              </p:nvSpPr>
              <p:spPr>
                <a:xfrm>
                  <a:off x="5648839" y="2404508"/>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38" name="Google Shape;2138;p39"/>
                <p:cNvSpPr/>
                <p:nvPr/>
              </p:nvSpPr>
              <p:spPr>
                <a:xfrm>
                  <a:off x="5648839" y="273824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39" name="Google Shape;2139;p39"/>
                <p:cNvSpPr/>
                <p:nvPr/>
              </p:nvSpPr>
              <p:spPr>
                <a:xfrm>
                  <a:off x="5648839" y="3073099"/>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0" name="Google Shape;2140;p39"/>
                <p:cNvSpPr/>
                <p:nvPr/>
              </p:nvSpPr>
              <p:spPr>
                <a:xfrm>
                  <a:off x="5648839" y="340683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1" name="Google Shape;2141;p39"/>
                <p:cNvSpPr/>
                <p:nvPr/>
              </p:nvSpPr>
              <p:spPr>
                <a:xfrm>
                  <a:off x="5648839" y="374169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2" name="Google Shape;2142;p39"/>
                <p:cNvSpPr/>
                <p:nvPr/>
              </p:nvSpPr>
              <p:spPr>
                <a:xfrm>
                  <a:off x="5648839" y="4075423"/>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3" name="Google Shape;2143;p39"/>
                <p:cNvSpPr/>
                <p:nvPr/>
              </p:nvSpPr>
              <p:spPr>
                <a:xfrm>
                  <a:off x="5648839" y="441028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4" name="Google Shape;2144;p39"/>
                <p:cNvSpPr/>
                <p:nvPr/>
              </p:nvSpPr>
              <p:spPr>
                <a:xfrm>
                  <a:off x="5648839" y="4744014"/>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145" name="Google Shape;2145;p39"/>
              <p:cNvGrpSpPr/>
              <p:nvPr/>
            </p:nvGrpSpPr>
            <p:grpSpPr>
              <a:xfrm>
                <a:off x="5983398" y="1061708"/>
                <a:ext cx="3305044" cy="4023905"/>
                <a:chOff x="5983398" y="1061708"/>
                <a:chExt cx="3305044" cy="4023905"/>
              </a:xfrm>
            </p:grpSpPr>
            <p:sp>
              <p:nvSpPr>
                <p:cNvPr id="2146" name="Google Shape;2146;p39"/>
                <p:cNvSpPr/>
                <p:nvPr/>
              </p:nvSpPr>
              <p:spPr>
                <a:xfrm>
                  <a:off x="598339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7" name="Google Shape;2147;p39"/>
                <p:cNvSpPr/>
                <p:nvPr/>
              </p:nvSpPr>
              <p:spPr>
                <a:xfrm>
                  <a:off x="631345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8" name="Google Shape;2148;p39"/>
                <p:cNvSpPr/>
                <p:nvPr/>
              </p:nvSpPr>
              <p:spPr>
                <a:xfrm>
                  <a:off x="664350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9" name="Google Shape;2149;p39"/>
                <p:cNvSpPr/>
                <p:nvPr/>
              </p:nvSpPr>
              <p:spPr>
                <a:xfrm>
                  <a:off x="697356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50" name="Google Shape;2150;p39"/>
                <p:cNvSpPr/>
                <p:nvPr/>
              </p:nvSpPr>
              <p:spPr>
                <a:xfrm>
                  <a:off x="730361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51" name="Google Shape;2151;p39"/>
                <p:cNvSpPr/>
                <p:nvPr/>
              </p:nvSpPr>
              <p:spPr>
                <a:xfrm>
                  <a:off x="763366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52" name="Google Shape;2152;p39"/>
                <p:cNvSpPr/>
                <p:nvPr/>
              </p:nvSpPr>
              <p:spPr>
                <a:xfrm>
                  <a:off x="7963721"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53" name="Google Shape;2153;p39"/>
                <p:cNvSpPr/>
                <p:nvPr/>
              </p:nvSpPr>
              <p:spPr>
                <a:xfrm>
                  <a:off x="829490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54" name="Google Shape;2154;p39"/>
                <p:cNvSpPr/>
                <p:nvPr/>
              </p:nvSpPr>
              <p:spPr>
                <a:xfrm>
                  <a:off x="8624955"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55" name="Google Shape;2155;p39"/>
                <p:cNvSpPr/>
                <p:nvPr/>
              </p:nvSpPr>
              <p:spPr>
                <a:xfrm>
                  <a:off x="8955009"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56" name="Google Shape;2156;p39"/>
                <p:cNvSpPr/>
                <p:nvPr/>
              </p:nvSpPr>
              <p:spPr>
                <a:xfrm>
                  <a:off x="928506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sp>
        <p:nvSpPr>
          <p:cNvPr id="2157" name="Google Shape;2157;p39"/>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pic>
        <p:nvPicPr>
          <p:cNvPr id="2158" name="Google Shape;2158;p39"/>
          <p:cNvPicPr preferRelativeResize="0"/>
          <p:nvPr/>
        </p:nvPicPr>
        <p:blipFill rotWithShape="1">
          <a:blip r:embed="rId2">
            <a:alphaModFix/>
          </a:blip>
          <a:srcRect b="0" l="0" r="0" t="0"/>
          <a:stretch/>
        </p:blipFill>
        <p:spPr>
          <a:xfrm rot="-9899991">
            <a:off x="-1091821" y="3564090"/>
            <a:ext cx="2474690" cy="247464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3">
    <p:spTree>
      <p:nvGrpSpPr>
        <p:cNvPr id="2159" name="Shape 2159"/>
        <p:cNvGrpSpPr/>
        <p:nvPr/>
      </p:nvGrpSpPr>
      <p:grpSpPr>
        <a:xfrm>
          <a:off x="0" y="0"/>
          <a:ext cx="0" cy="0"/>
          <a:chOff x="0" y="0"/>
          <a:chExt cx="0" cy="0"/>
        </a:xfrm>
      </p:grpSpPr>
      <p:grpSp>
        <p:nvGrpSpPr>
          <p:cNvPr id="2160" name="Google Shape;2160;p40"/>
          <p:cNvGrpSpPr/>
          <p:nvPr/>
        </p:nvGrpSpPr>
        <p:grpSpPr>
          <a:xfrm>
            <a:off x="305531" y="309374"/>
            <a:ext cx="8532938" cy="4524752"/>
            <a:chOff x="1665664" y="1061708"/>
            <a:chExt cx="7622778" cy="4029524"/>
          </a:xfrm>
        </p:grpSpPr>
        <p:grpSp>
          <p:nvGrpSpPr>
            <p:cNvPr id="2161" name="Google Shape;2161;p40"/>
            <p:cNvGrpSpPr/>
            <p:nvPr/>
          </p:nvGrpSpPr>
          <p:grpSpPr>
            <a:xfrm>
              <a:off x="1665664" y="1061708"/>
              <a:ext cx="3977542" cy="4029523"/>
              <a:chOff x="1665664" y="1061708"/>
              <a:chExt cx="3977542" cy="4029523"/>
            </a:xfrm>
          </p:grpSpPr>
          <p:sp>
            <p:nvSpPr>
              <p:cNvPr id="2162" name="Google Shape;2162;p40"/>
              <p:cNvSpPr/>
              <p:nvPr/>
            </p:nvSpPr>
            <p:spPr>
              <a:xfrm>
                <a:off x="1665664" y="1063955"/>
                <a:ext cx="3977542" cy="4027276"/>
              </a:xfrm>
              <a:custGeom>
                <a:rect b="b" l="l" r="r" t="t"/>
                <a:pathLst>
                  <a:path extrusionOk="0" h="4027276" w="3977542">
                    <a:moveTo>
                      <a:pt x="3977543" y="4027276"/>
                    </a:moveTo>
                    <a:lnTo>
                      <a:pt x="0" y="4027276"/>
                    </a:lnTo>
                    <a:lnTo>
                      <a:pt x="0" y="0"/>
                    </a:lnTo>
                    <a:lnTo>
                      <a:pt x="3977543" y="0"/>
                    </a:lnTo>
                    <a:lnTo>
                      <a:pt x="3977543" y="4027276"/>
                    </a:lnTo>
                    <a:close/>
                    <a:moveTo>
                      <a:pt x="3379" y="4023905"/>
                    </a:moveTo>
                    <a:lnTo>
                      <a:pt x="3975290" y="4023905"/>
                    </a:lnTo>
                    <a:lnTo>
                      <a:pt x="3975290" y="3371"/>
                    </a:lnTo>
                    <a:lnTo>
                      <a:pt x="3379" y="3371"/>
                    </a:lnTo>
                    <a:lnTo>
                      <a:pt x="3379"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2163" name="Google Shape;2163;p40"/>
              <p:cNvGrpSpPr/>
              <p:nvPr/>
            </p:nvGrpSpPr>
            <p:grpSpPr>
              <a:xfrm>
                <a:off x="1667917" y="1401060"/>
                <a:ext cx="3974163" cy="3346325"/>
                <a:chOff x="1667917" y="1401060"/>
                <a:chExt cx="3974163" cy="3346325"/>
              </a:xfrm>
            </p:grpSpPr>
            <p:sp>
              <p:nvSpPr>
                <p:cNvPr id="2164" name="Google Shape;2164;p40"/>
                <p:cNvSpPr/>
                <p:nvPr/>
              </p:nvSpPr>
              <p:spPr>
                <a:xfrm>
                  <a:off x="1667917" y="140106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65" name="Google Shape;2165;p40"/>
                <p:cNvSpPr/>
                <p:nvPr/>
              </p:nvSpPr>
              <p:spPr>
                <a:xfrm>
                  <a:off x="1667917" y="1735917"/>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66" name="Google Shape;2166;p40"/>
                <p:cNvSpPr/>
                <p:nvPr/>
              </p:nvSpPr>
              <p:spPr>
                <a:xfrm>
                  <a:off x="1667917" y="2069651"/>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67" name="Google Shape;2167;p40"/>
                <p:cNvSpPr/>
                <p:nvPr/>
              </p:nvSpPr>
              <p:spPr>
                <a:xfrm>
                  <a:off x="1667917" y="2404508"/>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68" name="Google Shape;2168;p40"/>
                <p:cNvSpPr/>
                <p:nvPr/>
              </p:nvSpPr>
              <p:spPr>
                <a:xfrm>
                  <a:off x="1667917" y="273824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69" name="Google Shape;2169;p40"/>
                <p:cNvSpPr/>
                <p:nvPr/>
              </p:nvSpPr>
              <p:spPr>
                <a:xfrm>
                  <a:off x="1667917" y="3073099"/>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70" name="Google Shape;2170;p40"/>
                <p:cNvSpPr/>
                <p:nvPr/>
              </p:nvSpPr>
              <p:spPr>
                <a:xfrm>
                  <a:off x="1667917" y="340683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71" name="Google Shape;2171;p40"/>
                <p:cNvSpPr/>
                <p:nvPr/>
              </p:nvSpPr>
              <p:spPr>
                <a:xfrm>
                  <a:off x="1667917" y="374169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72" name="Google Shape;2172;p40"/>
                <p:cNvSpPr/>
                <p:nvPr/>
              </p:nvSpPr>
              <p:spPr>
                <a:xfrm>
                  <a:off x="1667917" y="4075423"/>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73" name="Google Shape;2173;p40"/>
                <p:cNvSpPr/>
                <p:nvPr/>
              </p:nvSpPr>
              <p:spPr>
                <a:xfrm>
                  <a:off x="1667917" y="441028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74" name="Google Shape;2174;p40"/>
                <p:cNvSpPr/>
                <p:nvPr/>
              </p:nvSpPr>
              <p:spPr>
                <a:xfrm>
                  <a:off x="1667917" y="4744014"/>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175" name="Google Shape;2175;p40"/>
              <p:cNvGrpSpPr/>
              <p:nvPr/>
            </p:nvGrpSpPr>
            <p:grpSpPr>
              <a:xfrm>
                <a:off x="2002476" y="1061708"/>
                <a:ext cx="3305044" cy="4023905"/>
                <a:chOff x="2002476" y="1061708"/>
                <a:chExt cx="3305044" cy="4023905"/>
              </a:xfrm>
            </p:grpSpPr>
            <p:sp>
              <p:nvSpPr>
                <p:cNvPr id="2176" name="Google Shape;2176;p40"/>
                <p:cNvSpPr/>
                <p:nvPr/>
              </p:nvSpPr>
              <p:spPr>
                <a:xfrm>
                  <a:off x="200247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77" name="Google Shape;2177;p40"/>
                <p:cNvSpPr/>
                <p:nvPr/>
              </p:nvSpPr>
              <p:spPr>
                <a:xfrm>
                  <a:off x="233253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78" name="Google Shape;2178;p40"/>
                <p:cNvSpPr/>
                <p:nvPr/>
              </p:nvSpPr>
              <p:spPr>
                <a:xfrm>
                  <a:off x="266258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79" name="Google Shape;2179;p40"/>
                <p:cNvSpPr/>
                <p:nvPr/>
              </p:nvSpPr>
              <p:spPr>
                <a:xfrm>
                  <a:off x="299263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80" name="Google Shape;2180;p40"/>
                <p:cNvSpPr/>
                <p:nvPr/>
              </p:nvSpPr>
              <p:spPr>
                <a:xfrm>
                  <a:off x="332269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81" name="Google Shape;2181;p40"/>
                <p:cNvSpPr/>
                <p:nvPr/>
              </p:nvSpPr>
              <p:spPr>
                <a:xfrm>
                  <a:off x="365387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82" name="Google Shape;2182;p40"/>
                <p:cNvSpPr/>
                <p:nvPr/>
              </p:nvSpPr>
              <p:spPr>
                <a:xfrm>
                  <a:off x="398392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83" name="Google Shape;2183;p40"/>
                <p:cNvSpPr/>
                <p:nvPr/>
              </p:nvSpPr>
              <p:spPr>
                <a:xfrm>
                  <a:off x="4313979"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84" name="Google Shape;2184;p40"/>
                <p:cNvSpPr/>
                <p:nvPr/>
              </p:nvSpPr>
              <p:spPr>
                <a:xfrm>
                  <a:off x="464403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85" name="Google Shape;2185;p40"/>
                <p:cNvSpPr/>
                <p:nvPr/>
              </p:nvSpPr>
              <p:spPr>
                <a:xfrm>
                  <a:off x="497408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86" name="Google Shape;2186;p40"/>
                <p:cNvSpPr/>
                <p:nvPr/>
              </p:nvSpPr>
              <p:spPr>
                <a:xfrm>
                  <a:off x="530414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2187" name="Google Shape;2187;p40"/>
            <p:cNvGrpSpPr/>
            <p:nvPr/>
          </p:nvGrpSpPr>
          <p:grpSpPr>
            <a:xfrm>
              <a:off x="5648839" y="1061708"/>
              <a:ext cx="3639603" cy="4029524"/>
              <a:chOff x="5648839" y="1061708"/>
              <a:chExt cx="3639603" cy="4029524"/>
            </a:xfrm>
          </p:grpSpPr>
          <p:sp>
            <p:nvSpPr>
              <p:cNvPr id="2188" name="Google Shape;2188;p40"/>
              <p:cNvSpPr/>
              <p:nvPr/>
            </p:nvSpPr>
            <p:spPr>
              <a:xfrm>
                <a:off x="5648839" y="508786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89" name="Google Shape;2189;p40"/>
              <p:cNvSpPr/>
              <p:nvPr/>
            </p:nvSpPr>
            <p:spPr>
              <a:xfrm>
                <a:off x="5648839" y="1063955"/>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2190" name="Google Shape;2190;p40"/>
              <p:cNvGrpSpPr/>
              <p:nvPr/>
            </p:nvGrpSpPr>
            <p:grpSpPr>
              <a:xfrm>
                <a:off x="5648839" y="1401060"/>
                <a:ext cx="3637350" cy="3346325"/>
                <a:chOff x="5648839" y="1401060"/>
                <a:chExt cx="3637350" cy="3346325"/>
              </a:xfrm>
            </p:grpSpPr>
            <p:sp>
              <p:nvSpPr>
                <p:cNvPr id="2191" name="Google Shape;2191;p40"/>
                <p:cNvSpPr/>
                <p:nvPr/>
              </p:nvSpPr>
              <p:spPr>
                <a:xfrm>
                  <a:off x="5648839" y="140106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92" name="Google Shape;2192;p40"/>
                <p:cNvSpPr/>
                <p:nvPr/>
              </p:nvSpPr>
              <p:spPr>
                <a:xfrm>
                  <a:off x="5648839" y="1735917"/>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93" name="Google Shape;2193;p40"/>
                <p:cNvSpPr/>
                <p:nvPr/>
              </p:nvSpPr>
              <p:spPr>
                <a:xfrm>
                  <a:off x="5648839" y="206965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94" name="Google Shape;2194;p40"/>
                <p:cNvSpPr/>
                <p:nvPr/>
              </p:nvSpPr>
              <p:spPr>
                <a:xfrm>
                  <a:off x="5648839" y="2404508"/>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95" name="Google Shape;2195;p40"/>
                <p:cNvSpPr/>
                <p:nvPr/>
              </p:nvSpPr>
              <p:spPr>
                <a:xfrm>
                  <a:off x="5648839" y="273824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96" name="Google Shape;2196;p40"/>
                <p:cNvSpPr/>
                <p:nvPr/>
              </p:nvSpPr>
              <p:spPr>
                <a:xfrm>
                  <a:off x="5648839" y="3073099"/>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97" name="Google Shape;2197;p40"/>
                <p:cNvSpPr/>
                <p:nvPr/>
              </p:nvSpPr>
              <p:spPr>
                <a:xfrm>
                  <a:off x="5648839" y="340683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98" name="Google Shape;2198;p40"/>
                <p:cNvSpPr/>
                <p:nvPr/>
              </p:nvSpPr>
              <p:spPr>
                <a:xfrm>
                  <a:off x="5648839" y="374169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99" name="Google Shape;2199;p40"/>
                <p:cNvSpPr/>
                <p:nvPr/>
              </p:nvSpPr>
              <p:spPr>
                <a:xfrm>
                  <a:off x="5648839" y="4075423"/>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00" name="Google Shape;2200;p40"/>
                <p:cNvSpPr/>
                <p:nvPr/>
              </p:nvSpPr>
              <p:spPr>
                <a:xfrm>
                  <a:off x="5648839" y="441028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01" name="Google Shape;2201;p40"/>
                <p:cNvSpPr/>
                <p:nvPr/>
              </p:nvSpPr>
              <p:spPr>
                <a:xfrm>
                  <a:off x="5648839" y="4744014"/>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202" name="Google Shape;2202;p40"/>
              <p:cNvGrpSpPr/>
              <p:nvPr/>
            </p:nvGrpSpPr>
            <p:grpSpPr>
              <a:xfrm>
                <a:off x="5983398" y="1061708"/>
                <a:ext cx="3305044" cy="4023905"/>
                <a:chOff x="5983398" y="1061708"/>
                <a:chExt cx="3305044" cy="4023905"/>
              </a:xfrm>
            </p:grpSpPr>
            <p:sp>
              <p:nvSpPr>
                <p:cNvPr id="2203" name="Google Shape;2203;p40"/>
                <p:cNvSpPr/>
                <p:nvPr/>
              </p:nvSpPr>
              <p:spPr>
                <a:xfrm>
                  <a:off x="598339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04" name="Google Shape;2204;p40"/>
                <p:cNvSpPr/>
                <p:nvPr/>
              </p:nvSpPr>
              <p:spPr>
                <a:xfrm>
                  <a:off x="631345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05" name="Google Shape;2205;p40"/>
                <p:cNvSpPr/>
                <p:nvPr/>
              </p:nvSpPr>
              <p:spPr>
                <a:xfrm>
                  <a:off x="664350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06" name="Google Shape;2206;p40"/>
                <p:cNvSpPr/>
                <p:nvPr/>
              </p:nvSpPr>
              <p:spPr>
                <a:xfrm>
                  <a:off x="697356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07" name="Google Shape;2207;p40"/>
                <p:cNvSpPr/>
                <p:nvPr/>
              </p:nvSpPr>
              <p:spPr>
                <a:xfrm>
                  <a:off x="730361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08" name="Google Shape;2208;p40"/>
                <p:cNvSpPr/>
                <p:nvPr/>
              </p:nvSpPr>
              <p:spPr>
                <a:xfrm>
                  <a:off x="763366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09" name="Google Shape;2209;p40"/>
                <p:cNvSpPr/>
                <p:nvPr/>
              </p:nvSpPr>
              <p:spPr>
                <a:xfrm>
                  <a:off x="7963721"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10" name="Google Shape;2210;p40"/>
                <p:cNvSpPr/>
                <p:nvPr/>
              </p:nvSpPr>
              <p:spPr>
                <a:xfrm>
                  <a:off x="829490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11" name="Google Shape;2211;p40"/>
                <p:cNvSpPr/>
                <p:nvPr/>
              </p:nvSpPr>
              <p:spPr>
                <a:xfrm>
                  <a:off x="8624955"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12" name="Google Shape;2212;p40"/>
                <p:cNvSpPr/>
                <p:nvPr/>
              </p:nvSpPr>
              <p:spPr>
                <a:xfrm>
                  <a:off x="8955009"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13" name="Google Shape;2213;p40"/>
                <p:cNvSpPr/>
                <p:nvPr/>
              </p:nvSpPr>
              <p:spPr>
                <a:xfrm>
                  <a:off x="928506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sp>
        <p:nvSpPr>
          <p:cNvPr id="2214" name="Google Shape;2214;p40"/>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2215" name="Google Shape;2215;p40"/>
          <p:cNvSpPr txBox="1"/>
          <p:nvPr>
            <p:ph idx="1" type="body"/>
          </p:nvPr>
        </p:nvSpPr>
        <p:spPr>
          <a:xfrm>
            <a:off x="720000" y="1410800"/>
            <a:ext cx="3735000" cy="26526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Font typeface="Darker Grotesque SemiBold"/>
              <a:buChar char="●"/>
              <a:defRPr/>
            </a:lvl1pPr>
            <a:lvl2pPr indent="-317500" lvl="1" marL="914400" algn="l">
              <a:lnSpc>
                <a:spcPct val="115000"/>
              </a:lnSpc>
              <a:spcBef>
                <a:spcPts val="0"/>
              </a:spcBef>
              <a:spcAft>
                <a:spcPts val="0"/>
              </a:spcAft>
              <a:buSzPts val="1400"/>
              <a:buFont typeface="Darker Grotesque SemiBold"/>
              <a:buChar char="○"/>
              <a:defRPr/>
            </a:lvl2pPr>
            <a:lvl3pPr indent="-317500" lvl="2" marL="1371600" algn="l">
              <a:lnSpc>
                <a:spcPct val="115000"/>
              </a:lnSpc>
              <a:spcBef>
                <a:spcPts val="0"/>
              </a:spcBef>
              <a:spcAft>
                <a:spcPts val="0"/>
              </a:spcAft>
              <a:buSzPts val="1400"/>
              <a:buFont typeface="Darker Grotesque SemiBold"/>
              <a:buChar char="■"/>
              <a:defRPr/>
            </a:lvl3pPr>
            <a:lvl4pPr indent="-317500" lvl="3" marL="1828800" algn="l">
              <a:lnSpc>
                <a:spcPct val="115000"/>
              </a:lnSpc>
              <a:spcBef>
                <a:spcPts val="0"/>
              </a:spcBef>
              <a:spcAft>
                <a:spcPts val="0"/>
              </a:spcAft>
              <a:buSzPts val="1400"/>
              <a:buFont typeface="Darker Grotesque SemiBold"/>
              <a:buChar char="●"/>
              <a:defRPr/>
            </a:lvl4pPr>
            <a:lvl5pPr indent="-317500" lvl="4" marL="2286000" algn="l">
              <a:lnSpc>
                <a:spcPct val="115000"/>
              </a:lnSpc>
              <a:spcBef>
                <a:spcPts val="0"/>
              </a:spcBef>
              <a:spcAft>
                <a:spcPts val="0"/>
              </a:spcAft>
              <a:buSzPts val="1400"/>
              <a:buFont typeface="Darker Grotesque SemiBold"/>
              <a:buChar char="○"/>
              <a:defRPr/>
            </a:lvl5pPr>
            <a:lvl6pPr indent="-317500" lvl="5" marL="2743200" algn="l">
              <a:lnSpc>
                <a:spcPct val="115000"/>
              </a:lnSpc>
              <a:spcBef>
                <a:spcPts val="0"/>
              </a:spcBef>
              <a:spcAft>
                <a:spcPts val="0"/>
              </a:spcAft>
              <a:buSzPts val="1400"/>
              <a:buFont typeface="Darker Grotesque SemiBold"/>
              <a:buChar char="■"/>
              <a:defRPr/>
            </a:lvl6pPr>
            <a:lvl7pPr indent="-317500" lvl="6" marL="3200400" algn="l">
              <a:lnSpc>
                <a:spcPct val="115000"/>
              </a:lnSpc>
              <a:spcBef>
                <a:spcPts val="0"/>
              </a:spcBef>
              <a:spcAft>
                <a:spcPts val="0"/>
              </a:spcAft>
              <a:buSzPts val="1400"/>
              <a:buFont typeface="Darker Grotesque SemiBold"/>
              <a:buChar char="●"/>
              <a:defRPr/>
            </a:lvl7pPr>
            <a:lvl8pPr indent="-317500" lvl="7" marL="3657600" algn="l">
              <a:lnSpc>
                <a:spcPct val="115000"/>
              </a:lnSpc>
              <a:spcBef>
                <a:spcPts val="0"/>
              </a:spcBef>
              <a:spcAft>
                <a:spcPts val="0"/>
              </a:spcAft>
              <a:buSzPts val="1400"/>
              <a:buFont typeface="Darker Grotesque SemiBold"/>
              <a:buChar char="○"/>
              <a:defRPr/>
            </a:lvl8pPr>
            <a:lvl9pPr indent="-317500" lvl="8" marL="4114800" algn="l">
              <a:lnSpc>
                <a:spcPct val="115000"/>
              </a:lnSpc>
              <a:spcBef>
                <a:spcPts val="0"/>
              </a:spcBef>
              <a:spcAft>
                <a:spcPts val="0"/>
              </a:spcAft>
              <a:buSzPts val="1400"/>
              <a:buFont typeface="Darker Grotesque SemiBold"/>
              <a:buChar char="■"/>
              <a:defRPr/>
            </a:lvl9pPr>
          </a:lstStyle>
          <a:p/>
        </p:txBody>
      </p:sp>
      <p:sp>
        <p:nvSpPr>
          <p:cNvPr id="2216" name="Google Shape;2216;p40"/>
          <p:cNvSpPr txBox="1"/>
          <p:nvPr>
            <p:ph idx="2" type="body"/>
          </p:nvPr>
        </p:nvSpPr>
        <p:spPr>
          <a:xfrm>
            <a:off x="4689000" y="1410800"/>
            <a:ext cx="3735000" cy="2652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Darker Grotesque SemiBold"/>
              <a:buChar char="●"/>
              <a:defRPr/>
            </a:lvl1pPr>
            <a:lvl2pPr indent="-317500" lvl="1" marL="914400" algn="l">
              <a:lnSpc>
                <a:spcPct val="115000"/>
              </a:lnSpc>
              <a:spcBef>
                <a:spcPts val="0"/>
              </a:spcBef>
              <a:spcAft>
                <a:spcPts val="0"/>
              </a:spcAft>
              <a:buSzPts val="1400"/>
              <a:buFont typeface="Darker Grotesque SemiBold"/>
              <a:buChar char="○"/>
              <a:defRPr/>
            </a:lvl2pPr>
            <a:lvl3pPr indent="-317500" lvl="2" marL="1371600" algn="l">
              <a:lnSpc>
                <a:spcPct val="115000"/>
              </a:lnSpc>
              <a:spcBef>
                <a:spcPts val="0"/>
              </a:spcBef>
              <a:spcAft>
                <a:spcPts val="0"/>
              </a:spcAft>
              <a:buSzPts val="1400"/>
              <a:buFont typeface="Darker Grotesque SemiBold"/>
              <a:buChar char="■"/>
              <a:defRPr/>
            </a:lvl3pPr>
            <a:lvl4pPr indent="-317500" lvl="3" marL="1828800" algn="l">
              <a:lnSpc>
                <a:spcPct val="115000"/>
              </a:lnSpc>
              <a:spcBef>
                <a:spcPts val="0"/>
              </a:spcBef>
              <a:spcAft>
                <a:spcPts val="0"/>
              </a:spcAft>
              <a:buSzPts val="1400"/>
              <a:buFont typeface="Darker Grotesque SemiBold"/>
              <a:buChar char="●"/>
              <a:defRPr/>
            </a:lvl4pPr>
            <a:lvl5pPr indent="-317500" lvl="4" marL="2286000" algn="l">
              <a:lnSpc>
                <a:spcPct val="115000"/>
              </a:lnSpc>
              <a:spcBef>
                <a:spcPts val="0"/>
              </a:spcBef>
              <a:spcAft>
                <a:spcPts val="0"/>
              </a:spcAft>
              <a:buSzPts val="1400"/>
              <a:buFont typeface="Darker Grotesque SemiBold"/>
              <a:buChar char="○"/>
              <a:defRPr/>
            </a:lvl5pPr>
            <a:lvl6pPr indent="-317500" lvl="5" marL="2743200" algn="l">
              <a:lnSpc>
                <a:spcPct val="115000"/>
              </a:lnSpc>
              <a:spcBef>
                <a:spcPts val="0"/>
              </a:spcBef>
              <a:spcAft>
                <a:spcPts val="0"/>
              </a:spcAft>
              <a:buSzPts val="1400"/>
              <a:buFont typeface="Darker Grotesque SemiBold"/>
              <a:buChar char="■"/>
              <a:defRPr/>
            </a:lvl6pPr>
            <a:lvl7pPr indent="-317500" lvl="6" marL="3200400" algn="l">
              <a:lnSpc>
                <a:spcPct val="115000"/>
              </a:lnSpc>
              <a:spcBef>
                <a:spcPts val="0"/>
              </a:spcBef>
              <a:spcAft>
                <a:spcPts val="0"/>
              </a:spcAft>
              <a:buSzPts val="1400"/>
              <a:buFont typeface="Darker Grotesque SemiBold"/>
              <a:buChar char="●"/>
              <a:defRPr/>
            </a:lvl7pPr>
            <a:lvl8pPr indent="-317500" lvl="7" marL="3657600" algn="l">
              <a:lnSpc>
                <a:spcPct val="115000"/>
              </a:lnSpc>
              <a:spcBef>
                <a:spcPts val="0"/>
              </a:spcBef>
              <a:spcAft>
                <a:spcPts val="0"/>
              </a:spcAft>
              <a:buSzPts val="1400"/>
              <a:buFont typeface="Darker Grotesque SemiBold"/>
              <a:buChar char="○"/>
              <a:defRPr/>
            </a:lvl8pPr>
            <a:lvl9pPr indent="-317500" lvl="8" marL="4114800" algn="l">
              <a:lnSpc>
                <a:spcPct val="115000"/>
              </a:lnSpc>
              <a:spcBef>
                <a:spcPts val="0"/>
              </a:spcBef>
              <a:spcAft>
                <a:spcPts val="0"/>
              </a:spcAft>
              <a:buSzPts val="1400"/>
              <a:buFont typeface="Darker Grotesque SemiBold"/>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2217" name="Shape 2217"/>
        <p:cNvGrpSpPr/>
        <p:nvPr/>
      </p:nvGrpSpPr>
      <p:grpSpPr>
        <a:xfrm>
          <a:off x="0" y="0"/>
          <a:ext cx="0" cy="0"/>
          <a:chOff x="0" y="0"/>
          <a:chExt cx="0" cy="0"/>
        </a:xfrm>
      </p:grpSpPr>
      <p:grpSp>
        <p:nvGrpSpPr>
          <p:cNvPr id="2218" name="Google Shape;2218;p41"/>
          <p:cNvGrpSpPr/>
          <p:nvPr/>
        </p:nvGrpSpPr>
        <p:grpSpPr>
          <a:xfrm>
            <a:off x="305531" y="309374"/>
            <a:ext cx="8532938" cy="4524752"/>
            <a:chOff x="1665664" y="1061708"/>
            <a:chExt cx="7622778" cy="4029524"/>
          </a:xfrm>
        </p:grpSpPr>
        <p:grpSp>
          <p:nvGrpSpPr>
            <p:cNvPr id="2219" name="Google Shape;2219;p41"/>
            <p:cNvGrpSpPr/>
            <p:nvPr/>
          </p:nvGrpSpPr>
          <p:grpSpPr>
            <a:xfrm>
              <a:off x="1665664" y="1061708"/>
              <a:ext cx="3977542" cy="4029523"/>
              <a:chOff x="1665664" y="1061708"/>
              <a:chExt cx="3977542" cy="4029523"/>
            </a:xfrm>
          </p:grpSpPr>
          <p:sp>
            <p:nvSpPr>
              <p:cNvPr id="2220" name="Google Shape;2220;p41"/>
              <p:cNvSpPr/>
              <p:nvPr/>
            </p:nvSpPr>
            <p:spPr>
              <a:xfrm>
                <a:off x="1665664" y="1063955"/>
                <a:ext cx="3977542" cy="4027276"/>
              </a:xfrm>
              <a:custGeom>
                <a:rect b="b" l="l" r="r" t="t"/>
                <a:pathLst>
                  <a:path extrusionOk="0" h="4027276" w="3977542">
                    <a:moveTo>
                      <a:pt x="3977543" y="4027276"/>
                    </a:moveTo>
                    <a:lnTo>
                      <a:pt x="0" y="4027276"/>
                    </a:lnTo>
                    <a:lnTo>
                      <a:pt x="0" y="0"/>
                    </a:lnTo>
                    <a:lnTo>
                      <a:pt x="3977543" y="0"/>
                    </a:lnTo>
                    <a:lnTo>
                      <a:pt x="3977543" y="4027276"/>
                    </a:lnTo>
                    <a:close/>
                    <a:moveTo>
                      <a:pt x="3379" y="4023905"/>
                    </a:moveTo>
                    <a:lnTo>
                      <a:pt x="3975290" y="4023905"/>
                    </a:lnTo>
                    <a:lnTo>
                      <a:pt x="3975290" y="3371"/>
                    </a:lnTo>
                    <a:lnTo>
                      <a:pt x="3379" y="3371"/>
                    </a:lnTo>
                    <a:lnTo>
                      <a:pt x="3379"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2221" name="Google Shape;2221;p41"/>
              <p:cNvGrpSpPr/>
              <p:nvPr/>
            </p:nvGrpSpPr>
            <p:grpSpPr>
              <a:xfrm>
                <a:off x="1667917" y="1401060"/>
                <a:ext cx="3974163" cy="3346325"/>
                <a:chOff x="1667917" y="1401060"/>
                <a:chExt cx="3974163" cy="3346325"/>
              </a:xfrm>
            </p:grpSpPr>
            <p:sp>
              <p:nvSpPr>
                <p:cNvPr id="2222" name="Google Shape;2222;p41"/>
                <p:cNvSpPr/>
                <p:nvPr/>
              </p:nvSpPr>
              <p:spPr>
                <a:xfrm>
                  <a:off x="1667917" y="140106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23" name="Google Shape;2223;p41"/>
                <p:cNvSpPr/>
                <p:nvPr/>
              </p:nvSpPr>
              <p:spPr>
                <a:xfrm>
                  <a:off x="1667917" y="1735917"/>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24" name="Google Shape;2224;p41"/>
                <p:cNvSpPr/>
                <p:nvPr/>
              </p:nvSpPr>
              <p:spPr>
                <a:xfrm>
                  <a:off x="1667917" y="2069651"/>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25" name="Google Shape;2225;p41"/>
                <p:cNvSpPr/>
                <p:nvPr/>
              </p:nvSpPr>
              <p:spPr>
                <a:xfrm>
                  <a:off x="1667917" y="2404508"/>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26" name="Google Shape;2226;p41"/>
                <p:cNvSpPr/>
                <p:nvPr/>
              </p:nvSpPr>
              <p:spPr>
                <a:xfrm>
                  <a:off x="1667917" y="273824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27" name="Google Shape;2227;p41"/>
                <p:cNvSpPr/>
                <p:nvPr/>
              </p:nvSpPr>
              <p:spPr>
                <a:xfrm>
                  <a:off x="1667917" y="3073099"/>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28" name="Google Shape;2228;p41"/>
                <p:cNvSpPr/>
                <p:nvPr/>
              </p:nvSpPr>
              <p:spPr>
                <a:xfrm>
                  <a:off x="1667917" y="340683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29" name="Google Shape;2229;p41"/>
                <p:cNvSpPr/>
                <p:nvPr/>
              </p:nvSpPr>
              <p:spPr>
                <a:xfrm>
                  <a:off x="1667917" y="374169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30" name="Google Shape;2230;p41"/>
                <p:cNvSpPr/>
                <p:nvPr/>
              </p:nvSpPr>
              <p:spPr>
                <a:xfrm>
                  <a:off x="1667917" y="4075423"/>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31" name="Google Shape;2231;p41"/>
                <p:cNvSpPr/>
                <p:nvPr/>
              </p:nvSpPr>
              <p:spPr>
                <a:xfrm>
                  <a:off x="1667917" y="441028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32" name="Google Shape;2232;p41"/>
                <p:cNvSpPr/>
                <p:nvPr/>
              </p:nvSpPr>
              <p:spPr>
                <a:xfrm>
                  <a:off x="1667917" y="4744014"/>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233" name="Google Shape;2233;p41"/>
              <p:cNvGrpSpPr/>
              <p:nvPr/>
            </p:nvGrpSpPr>
            <p:grpSpPr>
              <a:xfrm>
                <a:off x="2002476" y="1061708"/>
                <a:ext cx="3305044" cy="4023905"/>
                <a:chOff x="2002476" y="1061708"/>
                <a:chExt cx="3305044" cy="4023905"/>
              </a:xfrm>
            </p:grpSpPr>
            <p:sp>
              <p:nvSpPr>
                <p:cNvPr id="2234" name="Google Shape;2234;p41"/>
                <p:cNvSpPr/>
                <p:nvPr/>
              </p:nvSpPr>
              <p:spPr>
                <a:xfrm>
                  <a:off x="200247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35" name="Google Shape;2235;p41"/>
                <p:cNvSpPr/>
                <p:nvPr/>
              </p:nvSpPr>
              <p:spPr>
                <a:xfrm>
                  <a:off x="233253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36" name="Google Shape;2236;p41"/>
                <p:cNvSpPr/>
                <p:nvPr/>
              </p:nvSpPr>
              <p:spPr>
                <a:xfrm>
                  <a:off x="266258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37" name="Google Shape;2237;p41"/>
                <p:cNvSpPr/>
                <p:nvPr/>
              </p:nvSpPr>
              <p:spPr>
                <a:xfrm>
                  <a:off x="299263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38" name="Google Shape;2238;p41"/>
                <p:cNvSpPr/>
                <p:nvPr/>
              </p:nvSpPr>
              <p:spPr>
                <a:xfrm>
                  <a:off x="332269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39" name="Google Shape;2239;p41"/>
                <p:cNvSpPr/>
                <p:nvPr/>
              </p:nvSpPr>
              <p:spPr>
                <a:xfrm>
                  <a:off x="365387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40" name="Google Shape;2240;p41"/>
                <p:cNvSpPr/>
                <p:nvPr/>
              </p:nvSpPr>
              <p:spPr>
                <a:xfrm>
                  <a:off x="398392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41" name="Google Shape;2241;p41"/>
                <p:cNvSpPr/>
                <p:nvPr/>
              </p:nvSpPr>
              <p:spPr>
                <a:xfrm>
                  <a:off x="4313979"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42" name="Google Shape;2242;p41"/>
                <p:cNvSpPr/>
                <p:nvPr/>
              </p:nvSpPr>
              <p:spPr>
                <a:xfrm>
                  <a:off x="464403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43" name="Google Shape;2243;p41"/>
                <p:cNvSpPr/>
                <p:nvPr/>
              </p:nvSpPr>
              <p:spPr>
                <a:xfrm>
                  <a:off x="497408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44" name="Google Shape;2244;p41"/>
                <p:cNvSpPr/>
                <p:nvPr/>
              </p:nvSpPr>
              <p:spPr>
                <a:xfrm>
                  <a:off x="530414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2245" name="Google Shape;2245;p41"/>
            <p:cNvGrpSpPr/>
            <p:nvPr/>
          </p:nvGrpSpPr>
          <p:grpSpPr>
            <a:xfrm>
              <a:off x="5648839" y="1061708"/>
              <a:ext cx="3639603" cy="4029524"/>
              <a:chOff x="5648839" y="1061708"/>
              <a:chExt cx="3639603" cy="4029524"/>
            </a:xfrm>
          </p:grpSpPr>
          <p:sp>
            <p:nvSpPr>
              <p:cNvPr id="2246" name="Google Shape;2246;p41"/>
              <p:cNvSpPr/>
              <p:nvPr/>
            </p:nvSpPr>
            <p:spPr>
              <a:xfrm>
                <a:off x="5648839" y="508786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47" name="Google Shape;2247;p41"/>
              <p:cNvSpPr/>
              <p:nvPr/>
            </p:nvSpPr>
            <p:spPr>
              <a:xfrm>
                <a:off x="5648839" y="1063955"/>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2248" name="Google Shape;2248;p41"/>
              <p:cNvGrpSpPr/>
              <p:nvPr/>
            </p:nvGrpSpPr>
            <p:grpSpPr>
              <a:xfrm>
                <a:off x="5648839" y="1401060"/>
                <a:ext cx="3637350" cy="3346325"/>
                <a:chOff x="5648839" y="1401060"/>
                <a:chExt cx="3637350" cy="3346325"/>
              </a:xfrm>
            </p:grpSpPr>
            <p:sp>
              <p:nvSpPr>
                <p:cNvPr id="2249" name="Google Shape;2249;p41"/>
                <p:cNvSpPr/>
                <p:nvPr/>
              </p:nvSpPr>
              <p:spPr>
                <a:xfrm>
                  <a:off x="5648839" y="140106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50" name="Google Shape;2250;p41"/>
                <p:cNvSpPr/>
                <p:nvPr/>
              </p:nvSpPr>
              <p:spPr>
                <a:xfrm>
                  <a:off x="5648839" y="1735917"/>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51" name="Google Shape;2251;p41"/>
                <p:cNvSpPr/>
                <p:nvPr/>
              </p:nvSpPr>
              <p:spPr>
                <a:xfrm>
                  <a:off x="5648839" y="206965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52" name="Google Shape;2252;p41"/>
                <p:cNvSpPr/>
                <p:nvPr/>
              </p:nvSpPr>
              <p:spPr>
                <a:xfrm>
                  <a:off x="5648839" y="2404508"/>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53" name="Google Shape;2253;p41"/>
                <p:cNvSpPr/>
                <p:nvPr/>
              </p:nvSpPr>
              <p:spPr>
                <a:xfrm>
                  <a:off x="5648839" y="273824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54" name="Google Shape;2254;p41"/>
                <p:cNvSpPr/>
                <p:nvPr/>
              </p:nvSpPr>
              <p:spPr>
                <a:xfrm>
                  <a:off x="5648839" y="3073099"/>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55" name="Google Shape;2255;p41"/>
                <p:cNvSpPr/>
                <p:nvPr/>
              </p:nvSpPr>
              <p:spPr>
                <a:xfrm>
                  <a:off x="5648839" y="340683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56" name="Google Shape;2256;p41"/>
                <p:cNvSpPr/>
                <p:nvPr/>
              </p:nvSpPr>
              <p:spPr>
                <a:xfrm>
                  <a:off x="5648839" y="374169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57" name="Google Shape;2257;p41"/>
                <p:cNvSpPr/>
                <p:nvPr/>
              </p:nvSpPr>
              <p:spPr>
                <a:xfrm>
                  <a:off x="5648839" y="4075423"/>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58" name="Google Shape;2258;p41"/>
                <p:cNvSpPr/>
                <p:nvPr/>
              </p:nvSpPr>
              <p:spPr>
                <a:xfrm>
                  <a:off x="5648839" y="441028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59" name="Google Shape;2259;p41"/>
                <p:cNvSpPr/>
                <p:nvPr/>
              </p:nvSpPr>
              <p:spPr>
                <a:xfrm>
                  <a:off x="5648839" y="4744014"/>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260" name="Google Shape;2260;p41"/>
              <p:cNvGrpSpPr/>
              <p:nvPr/>
            </p:nvGrpSpPr>
            <p:grpSpPr>
              <a:xfrm>
                <a:off x="5983398" y="1061708"/>
                <a:ext cx="3305044" cy="4023905"/>
                <a:chOff x="5983398" y="1061708"/>
                <a:chExt cx="3305044" cy="4023905"/>
              </a:xfrm>
            </p:grpSpPr>
            <p:sp>
              <p:nvSpPr>
                <p:cNvPr id="2261" name="Google Shape;2261;p41"/>
                <p:cNvSpPr/>
                <p:nvPr/>
              </p:nvSpPr>
              <p:spPr>
                <a:xfrm>
                  <a:off x="598339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62" name="Google Shape;2262;p41"/>
                <p:cNvSpPr/>
                <p:nvPr/>
              </p:nvSpPr>
              <p:spPr>
                <a:xfrm>
                  <a:off x="631345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63" name="Google Shape;2263;p41"/>
                <p:cNvSpPr/>
                <p:nvPr/>
              </p:nvSpPr>
              <p:spPr>
                <a:xfrm>
                  <a:off x="664350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64" name="Google Shape;2264;p41"/>
                <p:cNvSpPr/>
                <p:nvPr/>
              </p:nvSpPr>
              <p:spPr>
                <a:xfrm>
                  <a:off x="697356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65" name="Google Shape;2265;p41"/>
                <p:cNvSpPr/>
                <p:nvPr/>
              </p:nvSpPr>
              <p:spPr>
                <a:xfrm>
                  <a:off x="730361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66" name="Google Shape;2266;p41"/>
                <p:cNvSpPr/>
                <p:nvPr/>
              </p:nvSpPr>
              <p:spPr>
                <a:xfrm>
                  <a:off x="763366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67" name="Google Shape;2267;p41"/>
                <p:cNvSpPr/>
                <p:nvPr/>
              </p:nvSpPr>
              <p:spPr>
                <a:xfrm>
                  <a:off x="7963721"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68" name="Google Shape;2268;p41"/>
                <p:cNvSpPr/>
                <p:nvPr/>
              </p:nvSpPr>
              <p:spPr>
                <a:xfrm>
                  <a:off x="829490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69" name="Google Shape;2269;p41"/>
                <p:cNvSpPr/>
                <p:nvPr/>
              </p:nvSpPr>
              <p:spPr>
                <a:xfrm>
                  <a:off x="8624955"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70" name="Google Shape;2270;p41"/>
                <p:cNvSpPr/>
                <p:nvPr/>
              </p:nvSpPr>
              <p:spPr>
                <a:xfrm>
                  <a:off x="8955009"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71" name="Google Shape;2271;p41"/>
                <p:cNvSpPr/>
                <p:nvPr/>
              </p:nvSpPr>
              <p:spPr>
                <a:xfrm>
                  <a:off x="928506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sp>
        <p:nvSpPr>
          <p:cNvPr id="2272" name="Google Shape;2272;p41"/>
          <p:cNvSpPr txBox="1"/>
          <p:nvPr>
            <p:ph idx="1" type="subTitle"/>
          </p:nvPr>
        </p:nvSpPr>
        <p:spPr>
          <a:xfrm>
            <a:off x="713225" y="2220675"/>
            <a:ext cx="2568300" cy="776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273" name="Google Shape;2273;p41"/>
          <p:cNvSpPr txBox="1"/>
          <p:nvPr>
            <p:ph idx="2" type="subTitle"/>
          </p:nvPr>
        </p:nvSpPr>
        <p:spPr>
          <a:xfrm>
            <a:off x="3287850" y="3827600"/>
            <a:ext cx="2568300" cy="776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274" name="Google Shape;2274;p41"/>
          <p:cNvSpPr txBox="1"/>
          <p:nvPr>
            <p:ph idx="3" type="subTitle"/>
          </p:nvPr>
        </p:nvSpPr>
        <p:spPr>
          <a:xfrm>
            <a:off x="5862484" y="2220675"/>
            <a:ext cx="2568300" cy="776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275" name="Google Shape;2275;p41"/>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2276" name="Google Shape;2276;p41"/>
          <p:cNvSpPr txBox="1"/>
          <p:nvPr>
            <p:ph idx="4" type="subTitle"/>
          </p:nvPr>
        </p:nvSpPr>
        <p:spPr>
          <a:xfrm>
            <a:off x="713225" y="1925225"/>
            <a:ext cx="2568300" cy="447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277" name="Google Shape;2277;p41"/>
          <p:cNvSpPr txBox="1"/>
          <p:nvPr>
            <p:ph idx="5" type="subTitle"/>
          </p:nvPr>
        </p:nvSpPr>
        <p:spPr>
          <a:xfrm>
            <a:off x="5862484" y="1925225"/>
            <a:ext cx="2568300" cy="447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278" name="Google Shape;2278;p41"/>
          <p:cNvSpPr txBox="1"/>
          <p:nvPr>
            <p:ph idx="6" type="subTitle"/>
          </p:nvPr>
        </p:nvSpPr>
        <p:spPr>
          <a:xfrm>
            <a:off x="3287850" y="3533074"/>
            <a:ext cx="2568300" cy="447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1" name="Shape 141"/>
        <p:cNvGrpSpPr/>
        <p:nvPr/>
      </p:nvGrpSpPr>
      <p:grpSpPr>
        <a:xfrm>
          <a:off x="0" y="0"/>
          <a:ext cx="0" cy="0"/>
          <a:chOff x="0" y="0"/>
          <a:chExt cx="0" cy="0"/>
        </a:xfrm>
      </p:grpSpPr>
      <p:grpSp>
        <p:nvGrpSpPr>
          <p:cNvPr id="142" name="Google Shape;142;p5"/>
          <p:cNvGrpSpPr/>
          <p:nvPr/>
        </p:nvGrpSpPr>
        <p:grpSpPr>
          <a:xfrm>
            <a:off x="-826044" y="-195149"/>
            <a:ext cx="10815698" cy="5792905"/>
            <a:chOff x="-826044" y="-195149"/>
            <a:chExt cx="10815698" cy="5792905"/>
          </a:xfrm>
        </p:grpSpPr>
        <p:sp>
          <p:nvSpPr>
            <p:cNvPr id="143" name="Google Shape;143;p5"/>
            <p:cNvSpPr/>
            <p:nvPr/>
          </p:nvSpPr>
          <p:spPr>
            <a:xfrm>
              <a:off x="6986774" y="3619240"/>
              <a:ext cx="3002880" cy="1978516"/>
            </a:xfrm>
            <a:custGeom>
              <a:rect b="b" l="l" r="r" t="t"/>
              <a:pathLst>
                <a:path extrusionOk="0" h="453788" w="688734">
                  <a:moveTo>
                    <a:pt x="688734" y="13321"/>
                  </a:moveTo>
                  <a:cubicBezTo>
                    <a:pt x="636742" y="-9925"/>
                    <a:pt x="572254" y="-2262"/>
                    <a:pt x="527156" y="32520"/>
                  </a:cubicBezTo>
                  <a:cubicBezTo>
                    <a:pt x="482059" y="67303"/>
                    <a:pt x="458267" y="127730"/>
                    <a:pt x="467542" y="183919"/>
                  </a:cubicBezTo>
                  <a:cubicBezTo>
                    <a:pt x="443924" y="173377"/>
                    <a:pt x="414369" y="177779"/>
                    <a:pt x="394847" y="194748"/>
                  </a:cubicBezTo>
                  <a:cubicBezTo>
                    <a:pt x="375326" y="211717"/>
                    <a:pt x="366846" y="240363"/>
                    <a:pt x="373990" y="265226"/>
                  </a:cubicBezTo>
                  <a:cubicBezTo>
                    <a:pt x="336196" y="238801"/>
                    <a:pt x="276546" y="253381"/>
                    <a:pt x="255207" y="294263"/>
                  </a:cubicBezTo>
                  <a:cubicBezTo>
                    <a:pt x="231552" y="279674"/>
                    <a:pt x="202492" y="272094"/>
                    <a:pt x="175508" y="278752"/>
                  </a:cubicBezTo>
                  <a:cubicBezTo>
                    <a:pt x="148524" y="285406"/>
                    <a:pt x="124878" y="308285"/>
                    <a:pt x="122190" y="335946"/>
                  </a:cubicBezTo>
                  <a:cubicBezTo>
                    <a:pt x="104485" y="328306"/>
                    <a:pt x="85031" y="341405"/>
                    <a:pt x="71042" y="354668"/>
                  </a:cubicBezTo>
                  <a:cubicBezTo>
                    <a:pt x="43458" y="380816"/>
                    <a:pt x="19481" y="410766"/>
                    <a:pt x="0" y="443400"/>
                  </a:cubicBezTo>
                  <a:cubicBezTo>
                    <a:pt x="8344" y="444673"/>
                    <a:pt x="16192" y="452512"/>
                    <a:pt x="24541" y="453788"/>
                  </a:cubicBezTo>
                  <a:lnTo>
                    <a:pt x="653147" y="453788"/>
                  </a:lnTo>
                  <a:lnTo>
                    <a:pt x="658516" y="19426"/>
                  </a:lnTo>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 name="Google Shape;144;p5"/>
            <p:cNvSpPr/>
            <p:nvPr/>
          </p:nvSpPr>
          <p:spPr>
            <a:xfrm>
              <a:off x="8532104" y="2914296"/>
              <a:ext cx="747045" cy="360414"/>
            </a:xfrm>
            <a:custGeom>
              <a:rect b="b" l="l" r="r" t="t"/>
              <a:pathLst>
                <a:path extrusionOk="0" h="164011" w="339952">
                  <a:moveTo>
                    <a:pt x="338888" y="132715"/>
                  </a:moveTo>
                  <a:cubicBezTo>
                    <a:pt x="342240" y="119739"/>
                    <a:pt x="337493" y="105022"/>
                    <a:pt x="327192" y="96447"/>
                  </a:cubicBezTo>
                  <a:cubicBezTo>
                    <a:pt x="316891" y="87872"/>
                    <a:pt x="301557" y="85873"/>
                    <a:pt x="289402" y="91528"/>
                  </a:cubicBezTo>
                  <a:cubicBezTo>
                    <a:pt x="290079" y="80150"/>
                    <a:pt x="284106" y="68614"/>
                    <a:pt x="274418" y="62600"/>
                  </a:cubicBezTo>
                  <a:cubicBezTo>
                    <a:pt x="264730" y="56586"/>
                    <a:pt x="251744" y="56355"/>
                    <a:pt x="241847" y="62014"/>
                  </a:cubicBezTo>
                  <a:cubicBezTo>
                    <a:pt x="244972" y="48683"/>
                    <a:pt x="244068" y="34439"/>
                    <a:pt x="239290" y="21608"/>
                  </a:cubicBezTo>
                  <a:cubicBezTo>
                    <a:pt x="237106" y="15749"/>
                    <a:pt x="233994" y="10017"/>
                    <a:pt x="229062" y="6174"/>
                  </a:cubicBezTo>
                  <a:cubicBezTo>
                    <a:pt x="224129" y="2332"/>
                    <a:pt x="213619" y="-484"/>
                    <a:pt x="208014" y="2286"/>
                  </a:cubicBezTo>
                  <a:cubicBezTo>
                    <a:pt x="190586" y="-2842"/>
                    <a:pt x="170810" y="797"/>
                    <a:pt x="156348" y="11793"/>
                  </a:cubicBezTo>
                  <a:cubicBezTo>
                    <a:pt x="141887" y="22789"/>
                    <a:pt x="133093" y="40871"/>
                    <a:pt x="133375" y="59039"/>
                  </a:cubicBezTo>
                  <a:cubicBezTo>
                    <a:pt x="115402" y="55314"/>
                    <a:pt x="95912" y="70244"/>
                    <a:pt x="94831" y="88567"/>
                  </a:cubicBezTo>
                  <a:cubicBezTo>
                    <a:pt x="86892" y="82349"/>
                    <a:pt x="75673" y="80600"/>
                    <a:pt x="66216" y="84106"/>
                  </a:cubicBezTo>
                  <a:cubicBezTo>
                    <a:pt x="56760" y="87613"/>
                    <a:pt x="49393" y="96247"/>
                    <a:pt x="47426" y="106140"/>
                  </a:cubicBezTo>
                  <a:cubicBezTo>
                    <a:pt x="38637" y="104323"/>
                    <a:pt x="29590" y="102561"/>
                    <a:pt x="20751" y="104128"/>
                  </a:cubicBezTo>
                  <a:cubicBezTo>
                    <a:pt x="11917" y="105695"/>
                    <a:pt x="3223" y="111349"/>
                    <a:pt x="693" y="119961"/>
                  </a:cubicBezTo>
                  <a:cubicBezTo>
                    <a:pt x="-1955" y="128986"/>
                    <a:pt x="3260" y="139278"/>
                    <a:pt x="11621" y="143580"/>
                  </a:cubicBezTo>
                  <a:cubicBezTo>
                    <a:pt x="19988" y="147881"/>
                    <a:pt x="30589" y="146577"/>
                    <a:pt x="38465" y="141436"/>
                  </a:cubicBezTo>
                  <a:cubicBezTo>
                    <a:pt x="40245" y="140273"/>
                    <a:pt x="42126" y="138869"/>
                    <a:pt x="44242" y="139060"/>
                  </a:cubicBezTo>
                  <a:cubicBezTo>
                    <a:pt x="46018" y="139224"/>
                    <a:pt x="47472" y="140482"/>
                    <a:pt x="48834" y="141631"/>
                  </a:cubicBezTo>
                  <a:cubicBezTo>
                    <a:pt x="64136" y="154503"/>
                    <a:pt x="85220" y="160222"/>
                    <a:pt x="104933" y="156838"/>
                  </a:cubicBezTo>
                  <a:cubicBezTo>
                    <a:pt x="112722" y="155502"/>
                    <a:pt x="121048" y="152146"/>
                    <a:pt x="124359" y="144969"/>
                  </a:cubicBezTo>
                  <a:cubicBezTo>
                    <a:pt x="121666" y="154063"/>
                    <a:pt x="130859" y="163269"/>
                    <a:pt x="140320" y="163951"/>
                  </a:cubicBezTo>
                  <a:cubicBezTo>
                    <a:pt x="149781" y="164636"/>
                    <a:pt x="158619" y="159413"/>
                    <a:pt x="166168" y="153667"/>
                  </a:cubicBezTo>
                  <a:cubicBezTo>
                    <a:pt x="167885" y="152359"/>
                    <a:pt x="169679" y="150969"/>
                    <a:pt x="171814" y="150651"/>
                  </a:cubicBezTo>
                  <a:cubicBezTo>
                    <a:pt x="175102" y="150161"/>
                    <a:pt x="178118" y="152305"/>
                    <a:pt x="181048" y="153885"/>
                  </a:cubicBezTo>
                  <a:cubicBezTo>
                    <a:pt x="194947" y="161389"/>
                    <a:pt x="214423" y="155548"/>
                    <a:pt x="221899" y="141636"/>
                  </a:cubicBezTo>
                  <a:cubicBezTo>
                    <a:pt x="221981" y="144470"/>
                    <a:pt x="225760" y="144761"/>
                    <a:pt x="228153" y="146282"/>
                  </a:cubicBezTo>
                  <a:cubicBezTo>
                    <a:pt x="238450" y="152832"/>
                    <a:pt x="253906" y="148921"/>
                    <a:pt x="259852" y="138261"/>
                  </a:cubicBezTo>
                  <a:cubicBezTo>
                    <a:pt x="258558" y="142730"/>
                    <a:pt x="263558" y="146541"/>
                    <a:pt x="268105" y="147531"/>
                  </a:cubicBezTo>
                  <a:cubicBezTo>
                    <a:pt x="278638" y="149825"/>
                    <a:pt x="290370" y="144533"/>
                    <a:pt x="295620" y="135122"/>
                  </a:cubicBezTo>
                  <a:cubicBezTo>
                    <a:pt x="297237" y="144792"/>
                    <a:pt x="306903" y="152409"/>
                    <a:pt x="316686" y="151724"/>
                  </a:cubicBezTo>
                  <a:cubicBezTo>
                    <a:pt x="326465" y="151038"/>
                    <a:pt x="336440" y="142199"/>
                    <a:pt x="338892" y="132706"/>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45" name="Google Shape;145;p5"/>
            <p:cNvGrpSpPr/>
            <p:nvPr/>
          </p:nvGrpSpPr>
          <p:grpSpPr>
            <a:xfrm>
              <a:off x="-826044" y="-195149"/>
              <a:ext cx="2235971" cy="967040"/>
              <a:chOff x="-826044" y="-195149"/>
              <a:chExt cx="2235971" cy="967040"/>
            </a:xfrm>
          </p:grpSpPr>
          <p:sp>
            <p:nvSpPr>
              <p:cNvPr id="146" name="Google Shape;146;p5"/>
              <p:cNvSpPr/>
              <p:nvPr/>
            </p:nvSpPr>
            <p:spPr>
              <a:xfrm>
                <a:off x="-826044" y="185842"/>
                <a:ext cx="1541134" cy="586049"/>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47" name="Google Shape;147;p5"/>
              <p:cNvGrpSpPr/>
              <p:nvPr/>
            </p:nvGrpSpPr>
            <p:grpSpPr>
              <a:xfrm>
                <a:off x="-667574" y="-195149"/>
                <a:ext cx="2077502" cy="940198"/>
                <a:chOff x="4" y="-1"/>
                <a:chExt cx="2565134" cy="1160881"/>
              </a:xfrm>
            </p:grpSpPr>
            <p:sp>
              <p:nvSpPr>
                <p:cNvPr id="148" name="Google Shape;148;p5"/>
                <p:cNvSpPr/>
                <p:nvPr/>
              </p:nvSpPr>
              <p:spPr>
                <a:xfrm>
                  <a:off x="783599" y="-1"/>
                  <a:ext cx="1781539" cy="522461"/>
                </a:xfrm>
                <a:custGeom>
                  <a:rect b="b" l="l" r="r" t="t"/>
                  <a:pathLst>
                    <a:path extrusionOk="0" h="127741" w="435584">
                      <a:moveTo>
                        <a:pt x="431326" y="4626"/>
                      </a:moveTo>
                      <a:cubicBezTo>
                        <a:pt x="413749" y="33058"/>
                        <a:pt x="390176" y="57631"/>
                        <a:pt x="362833" y="76798"/>
                      </a:cubicBezTo>
                      <a:cubicBezTo>
                        <a:pt x="335490" y="95965"/>
                        <a:pt x="304468" y="109819"/>
                        <a:pt x="271901" y="117268"/>
                      </a:cubicBezTo>
                      <a:cubicBezTo>
                        <a:pt x="239335" y="124671"/>
                        <a:pt x="205679" y="125216"/>
                        <a:pt x="173021" y="118812"/>
                      </a:cubicBezTo>
                      <a:cubicBezTo>
                        <a:pt x="140319" y="112408"/>
                        <a:pt x="109070" y="99417"/>
                        <a:pt x="81227" y="81068"/>
                      </a:cubicBezTo>
                      <a:cubicBezTo>
                        <a:pt x="53566" y="62809"/>
                        <a:pt x="29266" y="39190"/>
                        <a:pt x="10871" y="11575"/>
                      </a:cubicBezTo>
                      <a:cubicBezTo>
                        <a:pt x="8555" y="8123"/>
                        <a:pt x="6375" y="4626"/>
                        <a:pt x="4240" y="1082"/>
                      </a:cubicBezTo>
                      <a:cubicBezTo>
                        <a:pt x="2787" y="-1416"/>
                        <a:pt x="-1165" y="855"/>
                        <a:pt x="334" y="3399"/>
                      </a:cubicBezTo>
                      <a:cubicBezTo>
                        <a:pt x="17684" y="32513"/>
                        <a:pt x="41167" y="57722"/>
                        <a:pt x="68510" y="77752"/>
                      </a:cubicBezTo>
                      <a:cubicBezTo>
                        <a:pt x="95853" y="97737"/>
                        <a:pt x="127147" y="112453"/>
                        <a:pt x="160031" y="120583"/>
                      </a:cubicBezTo>
                      <a:cubicBezTo>
                        <a:pt x="193052" y="128759"/>
                        <a:pt x="227481" y="129940"/>
                        <a:pt x="260955" y="124081"/>
                      </a:cubicBezTo>
                      <a:cubicBezTo>
                        <a:pt x="294430" y="118221"/>
                        <a:pt x="326678" y="105458"/>
                        <a:pt x="355338" y="87245"/>
                      </a:cubicBezTo>
                      <a:cubicBezTo>
                        <a:pt x="383953" y="69031"/>
                        <a:pt x="409116" y="45277"/>
                        <a:pt x="428419" y="17343"/>
                      </a:cubicBezTo>
                      <a:cubicBezTo>
                        <a:pt x="430781" y="13937"/>
                        <a:pt x="433052" y="10439"/>
                        <a:pt x="435232" y="6942"/>
                      </a:cubicBezTo>
                      <a:cubicBezTo>
                        <a:pt x="436777" y="4444"/>
                        <a:pt x="432825" y="2173"/>
                        <a:pt x="431326" y="4626"/>
                      </a:cubicBezTo>
                      <a:lnTo>
                        <a:pt x="431326" y="4626"/>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9" name="Google Shape;149;p5"/>
                <p:cNvSpPr/>
                <p:nvPr/>
              </p:nvSpPr>
              <p:spPr>
                <a:xfrm>
                  <a:off x="4" y="5888"/>
                  <a:ext cx="1661575" cy="769713"/>
                </a:xfrm>
                <a:custGeom>
                  <a:rect b="b" l="l" r="r" t="t"/>
                  <a:pathLst>
                    <a:path extrusionOk="0" h="188194" w="406253">
                      <a:moveTo>
                        <a:pt x="401792" y="1596"/>
                      </a:moveTo>
                      <a:cubicBezTo>
                        <a:pt x="393389" y="30983"/>
                        <a:pt x="378446" y="58235"/>
                        <a:pt x="358961" y="81763"/>
                      </a:cubicBezTo>
                      <a:cubicBezTo>
                        <a:pt x="339112" y="105745"/>
                        <a:pt x="314858" y="125820"/>
                        <a:pt x="287833" y="141309"/>
                      </a:cubicBezTo>
                      <a:cubicBezTo>
                        <a:pt x="258083" y="158296"/>
                        <a:pt x="225425" y="169787"/>
                        <a:pt x="191860" y="176509"/>
                      </a:cubicBezTo>
                      <a:cubicBezTo>
                        <a:pt x="160338" y="182777"/>
                        <a:pt x="127545" y="185548"/>
                        <a:pt x="95515" y="182323"/>
                      </a:cubicBezTo>
                      <a:cubicBezTo>
                        <a:pt x="65946" y="179371"/>
                        <a:pt x="35891" y="170605"/>
                        <a:pt x="12295" y="151891"/>
                      </a:cubicBezTo>
                      <a:cubicBezTo>
                        <a:pt x="9384" y="149620"/>
                        <a:pt x="6591" y="147168"/>
                        <a:pt x="3906" y="144624"/>
                      </a:cubicBezTo>
                      <a:cubicBezTo>
                        <a:pt x="1790" y="142580"/>
                        <a:pt x="-1426" y="145805"/>
                        <a:pt x="695" y="147804"/>
                      </a:cubicBezTo>
                      <a:cubicBezTo>
                        <a:pt x="23047" y="169106"/>
                        <a:pt x="52556" y="180552"/>
                        <a:pt x="82715" y="185230"/>
                      </a:cubicBezTo>
                      <a:cubicBezTo>
                        <a:pt x="114845" y="190226"/>
                        <a:pt x="147848" y="188455"/>
                        <a:pt x="179824" y="183277"/>
                      </a:cubicBezTo>
                      <a:cubicBezTo>
                        <a:pt x="214116" y="177690"/>
                        <a:pt x="247772" y="167334"/>
                        <a:pt x="278703" y="151437"/>
                      </a:cubicBezTo>
                      <a:cubicBezTo>
                        <a:pt x="307363" y="136676"/>
                        <a:pt x="333571" y="117054"/>
                        <a:pt x="355191" y="93072"/>
                      </a:cubicBezTo>
                      <a:cubicBezTo>
                        <a:pt x="375993" y="69999"/>
                        <a:pt x="392617" y="43019"/>
                        <a:pt x="402746" y="13587"/>
                      </a:cubicBezTo>
                      <a:cubicBezTo>
                        <a:pt x="404018" y="10044"/>
                        <a:pt x="405108" y="6410"/>
                        <a:pt x="406152" y="2822"/>
                      </a:cubicBezTo>
                      <a:cubicBezTo>
                        <a:pt x="406970" y="6"/>
                        <a:pt x="402564" y="-1220"/>
                        <a:pt x="401792" y="1596"/>
                      </a:cubicBezTo>
                      <a:lnTo>
                        <a:pt x="401792" y="1596"/>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0" name="Google Shape;150;p5"/>
                <p:cNvSpPr/>
                <p:nvPr/>
              </p:nvSpPr>
              <p:spPr>
                <a:xfrm>
                  <a:off x="2077258" y="342225"/>
                  <a:ext cx="369552" cy="521495"/>
                </a:xfrm>
                <a:custGeom>
                  <a:rect b="b" l="l" r="r" t="t"/>
                  <a:pathLst>
                    <a:path extrusionOk="0" h="127505" w="90355">
                      <a:moveTo>
                        <a:pt x="89046" y="100753"/>
                      </a:moveTo>
                      <a:cubicBezTo>
                        <a:pt x="87592" y="109701"/>
                        <a:pt x="85048" y="118467"/>
                        <a:pt x="84322" y="127505"/>
                      </a:cubicBezTo>
                      <a:cubicBezTo>
                        <a:pt x="60431" y="122327"/>
                        <a:pt x="38220" y="109383"/>
                        <a:pt x="21914" y="91124"/>
                      </a:cubicBezTo>
                      <a:cubicBezTo>
                        <a:pt x="-1340" y="65144"/>
                        <a:pt x="-18192" y="-2215"/>
                        <a:pt x="36722" y="56"/>
                      </a:cubicBezTo>
                      <a:cubicBezTo>
                        <a:pt x="81733" y="1964"/>
                        <a:pt x="94905" y="65371"/>
                        <a:pt x="89046" y="10075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1" name="Google Shape;151;p5"/>
                <p:cNvSpPr/>
                <p:nvPr/>
              </p:nvSpPr>
              <p:spPr>
                <a:xfrm>
                  <a:off x="769678" y="697017"/>
                  <a:ext cx="232668" cy="463863"/>
                </a:xfrm>
                <a:custGeom>
                  <a:rect b="b" l="l" r="r" t="t"/>
                  <a:pathLst>
                    <a:path extrusionOk="0" h="113414" w="56887">
                      <a:moveTo>
                        <a:pt x="21451" y="113414"/>
                      </a:moveTo>
                      <a:cubicBezTo>
                        <a:pt x="36758" y="104058"/>
                        <a:pt x="48431" y="88978"/>
                        <a:pt x="53699" y="71855"/>
                      </a:cubicBezTo>
                      <a:cubicBezTo>
                        <a:pt x="58923" y="54686"/>
                        <a:pt x="57697" y="35610"/>
                        <a:pt x="50248" y="19304"/>
                      </a:cubicBezTo>
                      <a:cubicBezTo>
                        <a:pt x="46705" y="11582"/>
                        <a:pt x="41618" y="4270"/>
                        <a:pt x="34305" y="0"/>
                      </a:cubicBezTo>
                      <a:cubicBezTo>
                        <a:pt x="16183" y="13490"/>
                        <a:pt x="4146" y="37245"/>
                        <a:pt x="649" y="59546"/>
                      </a:cubicBezTo>
                      <a:cubicBezTo>
                        <a:pt x="-2849" y="81847"/>
                        <a:pt x="8325" y="95064"/>
                        <a:pt x="21451" y="11341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2" name="Google Shape;152;p5"/>
                <p:cNvSpPr/>
                <p:nvPr/>
              </p:nvSpPr>
              <p:spPr>
                <a:xfrm>
                  <a:off x="760444" y="308494"/>
                  <a:ext cx="271592" cy="212958"/>
                </a:xfrm>
                <a:custGeom>
                  <a:rect b="b" l="l" r="r" t="t"/>
                  <a:pathLst>
                    <a:path extrusionOk="0" h="52068" w="66404">
                      <a:moveTo>
                        <a:pt x="66404" y="4581"/>
                      </a:moveTo>
                      <a:cubicBezTo>
                        <a:pt x="60499" y="33877"/>
                        <a:pt x="29568" y="55769"/>
                        <a:pt x="0" y="51545"/>
                      </a:cubicBezTo>
                      <a:cubicBezTo>
                        <a:pt x="4860" y="37692"/>
                        <a:pt x="13489" y="18116"/>
                        <a:pt x="23891" y="7761"/>
                      </a:cubicBezTo>
                      <a:cubicBezTo>
                        <a:pt x="34292" y="-2641"/>
                        <a:pt x="52960" y="-1414"/>
                        <a:pt x="66404" y="458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3" name="Google Shape;153;p5"/>
                <p:cNvSpPr/>
                <p:nvPr/>
              </p:nvSpPr>
              <p:spPr>
                <a:xfrm>
                  <a:off x="1780586" y="535058"/>
                  <a:ext cx="121633" cy="160696"/>
                </a:xfrm>
                <a:custGeom>
                  <a:rect b="b" l="l" r="r" t="t"/>
                  <a:pathLst>
                    <a:path extrusionOk="0" h="39290" w="29739">
                      <a:moveTo>
                        <a:pt x="8117" y="863"/>
                      </a:moveTo>
                      <a:cubicBezTo>
                        <a:pt x="14385" y="1090"/>
                        <a:pt x="20381" y="4179"/>
                        <a:pt x="24332" y="9039"/>
                      </a:cubicBezTo>
                      <a:cubicBezTo>
                        <a:pt x="28329" y="13899"/>
                        <a:pt x="29783" y="20348"/>
                        <a:pt x="28284" y="26389"/>
                      </a:cubicBezTo>
                      <a:cubicBezTo>
                        <a:pt x="27603" y="29296"/>
                        <a:pt x="26194" y="32021"/>
                        <a:pt x="24105" y="34156"/>
                      </a:cubicBezTo>
                      <a:cubicBezTo>
                        <a:pt x="22152" y="36200"/>
                        <a:pt x="19654" y="37517"/>
                        <a:pt x="16883" y="38108"/>
                      </a:cubicBezTo>
                      <a:cubicBezTo>
                        <a:pt x="11615" y="39243"/>
                        <a:pt x="5437" y="37563"/>
                        <a:pt x="2440" y="32884"/>
                      </a:cubicBezTo>
                      <a:cubicBezTo>
                        <a:pt x="578" y="30023"/>
                        <a:pt x="-13" y="25890"/>
                        <a:pt x="2803" y="23482"/>
                      </a:cubicBezTo>
                      <a:cubicBezTo>
                        <a:pt x="3984" y="22438"/>
                        <a:pt x="5619" y="21938"/>
                        <a:pt x="7118" y="22438"/>
                      </a:cubicBezTo>
                      <a:cubicBezTo>
                        <a:pt x="8662" y="22937"/>
                        <a:pt x="9752" y="24209"/>
                        <a:pt x="10570" y="25481"/>
                      </a:cubicBezTo>
                      <a:cubicBezTo>
                        <a:pt x="11024" y="26162"/>
                        <a:pt x="11387" y="26844"/>
                        <a:pt x="11796" y="27525"/>
                      </a:cubicBezTo>
                      <a:cubicBezTo>
                        <a:pt x="12023" y="27979"/>
                        <a:pt x="12795" y="27570"/>
                        <a:pt x="12523" y="27071"/>
                      </a:cubicBezTo>
                      <a:cubicBezTo>
                        <a:pt x="11024" y="24391"/>
                        <a:pt x="8844" y="20984"/>
                        <a:pt x="5301" y="21438"/>
                      </a:cubicBezTo>
                      <a:cubicBezTo>
                        <a:pt x="1758" y="21847"/>
                        <a:pt x="-286" y="25435"/>
                        <a:pt x="32" y="28751"/>
                      </a:cubicBezTo>
                      <a:cubicBezTo>
                        <a:pt x="714" y="35337"/>
                        <a:pt x="7300" y="39198"/>
                        <a:pt x="13386" y="39288"/>
                      </a:cubicBezTo>
                      <a:cubicBezTo>
                        <a:pt x="16338" y="39334"/>
                        <a:pt x="19336" y="38607"/>
                        <a:pt x="21879" y="37063"/>
                      </a:cubicBezTo>
                      <a:cubicBezTo>
                        <a:pt x="24559" y="35428"/>
                        <a:pt x="26648" y="32884"/>
                        <a:pt x="27966" y="30023"/>
                      </a:cubicBezTo>
                      <a:cubicBezTo>
                        <a:pt x="30691" y="24027"/>
                        <a:pt x="30237" y="16805"/>
                        <a:pt x="26876" y="11174"/>
                      </a:cubicBezTo>
                      <a:cubicBezTo>
                        <a:pt x="23424" y="5359"/>
                        <a:pt x="17246" y="1181"/>
                        <a:pt x="10524" y="227"/>
                      </a:cubicBezTo>
                      <a:cubicBezTo>
                        <a:pt x="9752" y="136"/>
                        <a:pt x="8935" y="46"/>
                        <a:pt x="8117" y="0"/>
                      </a:cubicBezTo>
                      <a:cubicBezTo>
                        <a:pt x="7572" y="0"/>
                        <a:pt x="7572" y="863"/>
                        <a:pt x="8117" y="863"/>
                      </a:cubicBezTo>
                      <a:lnTo>
                        <a:pt x="8117" y="863"/>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4" name="Google Shape;154;p5"/>
                <p:cNvSpPr/>
                <p:nvPr/>
              </p:nvSpPr>
              <p:spPr>
                <a:xfrm>
                  <a:off x="2118765" y="202965"/>
                  <a:ext cx="86405" cy="147412"/>
                </a:xfrm>
                <a:custGeom>
                  <a:rect b="b" l="l" r="r" t="t"/>
                  <a:pathLst>
                    <a:path extrusionOk="0" h="36042" w="21126">
                      <a:moveTo>
                        <a:pt x="9992" y="35929"/>
                      </a:moveTo>
                      <a:cubicBezTo>
                        <a:pt x="15125" y="31478"/>
                        <a:pt x="19031" y="25392"/>
                        <a:pt x="20621" y="18760"/>
                      </a:cubicBezTo>
                      <a:cubicBezTo>
                        <a:pt x="21438" y="15354"/>
                        <a:pt x="21393" y="11766"/>
                        <a:pt x="19531" y="8722"/>
                      </a:cubicBezTo>
                      <a:cubicBezTo>
                        <a:pt x="17986" y="6088"/>
                        <a:pt x="15443" y="4044"/>
                        <a:pt x="12672" y="2772"/>
                      </a:cubicBezTo>
                      <a:cubicBezTo>
                        <a:pt x="8811" y="1001"/>
                        <a:pt x="4587" y="456"/>
                        <a:pt x="409" y="2"/>
                      </a:cubicBezTo>
                      <a:cubicBezTo>
                        <a:pt x="-136" y="-44"/>
                        <a:pt x="-136" y="819"/>
                        <a:pt x="409" y="865"/>
                      </a:cubicBezTo>
                      <a:cubicBezTo>
                        <a:pt x="6813" y="1546"/>
                        <a:pt x="14216" y="2636"/>
                        <a:pt x="18259" y="8314"/>
                      </a:cubicBezTo>
                      <a:cubicBezTo>
                        <a:pt x="20303" y="11130"/>
                        <a:pt x="20666" y="14445"/>
                        <a:pt x="19985" y="17807"/>
                      </a:cubicBezTo>
                      <a:cubicBezTo>
                        <a:pt x="19304" y="21122"/>
                        <a:pt x="17986" y="24120"/>
                        <a:pt x="16351" y="26982"/>
                      </a:cubicBezTo>
                      <a:cubicBezTo>
                        <a:pt x="14534" y="30115"/>
                        <a:pt x="12127" y="32931"/>
                        <a:pt x="9356" y="35339"/>
                      </a:cubicBezTo>
                      <a:cubicBezTo>
                        <a:pt x="8948" y="35702"/>
                        <a:pt x="9583" y="36293"/>
                        <a:pt x="9992" y="35929"/>
                      </a:cubicBezTo>
                      <a:lnTo>
                        <a:pt x="9992" y="35929"/>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5" name="Google Shape;155;p5"/>
                <p:cNvSpPr/>
                <p:nvPr/>
              </p:nvSpPr>
              <p:spPr>
                <a:xfrm>
                  <a:off x="521212" y="784071"/>
                  <a:ext cx="105358" cy="136348"/>
                </a:xfrm>
                <a:custGeom>
                  <a:rect b="b" l="l" r="r" t="t"/>
                  <a:pathLst>
                    <a:path extrusionOk="0" h="33337" w="25760">
                      <a:moveTo>
                        <a:pt x="14853" y="58"/>
                      </a:moveTo>
                      <a:cubicBezTo>
                        <a:pt x="10447" y="-487"/>
                        <a:pt x="6904" y="2919"/>
                        <a:pt x="4679" y="6326"/>
                      </a:cubicBezTo>
                      <a:cubicBezTo>
                        <a:pt x="3361" y="8324"/>
                        <a:pt x="2271" y="10550"/>
                        <a:pt x="1454" y="12775"/>
                      </a:cubicBezTo>
                      <a:cubicBezTo>
                        <a:pt x="591" y="15046"/>
                        <a:pt x="0" y="17635"/>
                        <a:pt x="0" y="20134"/>
                      </a:cubicBezTo>
                      <a:cubicBezTo>
                        <a:pt x="0" y="24630"/>
                        <a:pt x="2135" y="28673"/>
                        <a:pt x="5905" y="31171"/>
                      </a:cubicBezTo>
                      <a:cubicBezTo>
                        <a:pt x="9357" y="33442"/>
                        <a:pt x="13763" y="34032"/>
                        <a:pt x="17669" y="32442"/>
                      </a:cubicBezTo>
                      <a:cubicBezTo>
                        <a:pt x="21938" y="30625"/>
                        <a:pt x="25163" y="26629"/>
                        <a:pt x="25753" y="21996"/>
                      </a:cubicBezTo>
                      <a:cubicBezTo>
                        <a:pt x="25844" y="21451"/>
                        <a:pt x="24981" y="21451"/>
                        <a:pt x="24891" y="21996"/>
                      </a:cubicBezTo>
                      <a:cubicBezTo>
                        <a:pt x="24391" y="25856"/>
                        <a:pt x="21847" y="29263"/>
                        <a:pt x="18441" y="31125"/>
                      </a:cubicBezTo>
                      <a:cubicBezTo>
                        <a:pt x="14989" y="32987"/>
                        <a:pt x="10856" y="32897"/>
                        <a:pt x="7449" y="31080"/>
                      </a:cubicBezTo>
                      <a:cubicBezTo>
                        <a:pt x="3770" y="29127"/>
                        <a:pt x="1272" y="25538"/>
                        <a:pt x="863" y="21405"/>
                      </a:cubicBezTo>
                      <a:cubicBezTo>
                        <a:pt x="500" y="16772"/>
                        <a:pt x="2271" y="12094"/>
                        <a:pt x="4542" y="8142"/>
                      </a:cubicBezTo>
                      <a:cubicBezTo>
                        <a:pt x="6632" y="4464"/>
                        <a:pt x="10174" y="330"/>
                        <a:pt x="14853" y="875"/>
                      </a:cubicBezTo>
                      <a:cubicBezTo>
                        <a:pt x="15398" y="966"/>
                        <a:pt x="15352" y="103"/>
                        <a:pt x="14853" y="58"/>
                      </a:cubicBezTo>
                      <a:lnTo>
                        <a:pt x="14853" y="58"/>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6" name="Google Shape;156;p5"/>
                <p:cNvSpPr/>
                <p:nvPr/>
              </p:nvSpPr>
              <p:spPr>
                <a:xfrm>
                  <a:off x="1230846" y="658542"/>
                  <a:ext cx="437057" cy="392996"/>
                </a:xfrm>
                <a:custGeom>
                  <a:rect b="b" l="l" r="r" t="t"/>
                  <a:pathLst>
                    <a:path extrusionOk="0" h="96087" w="106860">
                      <a:moveTo>
                        <a:pt x="18596" y="18583"/>
                      </a:moveTo>
                      <a:cubicBezTo>
                        <a:pt x="10557" y="32027"/>
                        <a:pt x="4562" y="46698"/>
                        <a:pt x="928" y="61914"/>
                      </a:cubicBezTo>
                      <a:cubicBezTo>
                        <a:pt x="247" y="64730"/>
                        <a:pt x="-389" y="67728"/>
                        <a:pt x="292" y="70544"/>
                      </a:cubicBezTo>
                      <a:cubicBezTo>
                        <a:pt x="973" y="73360"/>
                        <a:pt x="3290" y="76040"/>
                        <a:pt x="6196" y="76176"/>
                      </a:cubicBezTo>
                      <a:cubicBezTo>
                        <a:pt x="8149" y="76312"/>
                        <a:pt x="10057" y="75222"/>
                        <a:pt x="11602" y="73996"/>
                      </a:cubicBezTo>
                      <a:cubicBezTo>
                        <a:pt x="17143" y="69454"/>
                        <a:pt x="19732" y="61641"/>
                        <a:pt x="18051" y="54647"/>
                      </a:cubicBezTo>
                      <a:cubicBezTo>
                        <a:pt x="18823" y="66229"/>
                        <a:pt x="21548" y="77675"/>
                        <a:pt x="26136" y="88348"/>
                      </a:cubicBezTo>
                      <a:cubicBezTo>
                        <a:pt x="27590" y="91846"/>
                        <a:pt x="29951" y="95752"/>
                        <a:pt x="33767" y="96070"/>
                      </a:cubicBezTo>
                      <a:cubicBezTo>
                        <a:pt x="36628" y="96297"/>
                        <a:pt x="39217" y="94299"/>
                        <a:pt x="41125" y="92164"/>
                      </a:cubicBezTo>
                      <a:cubicBezTo>
                        <a:pt x="51753" y="80128"/>
                        <a:pt x="50844" y="61778"/>
                        <a:pt x="46439" y="46335"/>
                      </a:cubicBezTo>
                      <a:cubicBezTo>
                        <a:pt x="48982" y="54329"/>
                        <a:pt x="53297" y="61732"/>
                        <a:pt x="59066" y="67864"/>
                      </a:cubicBezTo>
                      <a:cubicBezTo>
                        <a:pt x="62245" y="71271"/>
                        <a:pt x="66106" y="74404"/>
                        <a:pt x="70693" y="75222"/>
                      </a:cubicBezTo>
                      <a:cubicBezTo>
                        <a:pt x="75281" y="76040"/>
                        <a:pt x="80686" y="73769"/>
                        <a:pt x="82094" y="69318"/>
                      </a:cubicBezTo>
                      <a:cubicBezTo>
                        <a:pt x="82730" y="67274"/>
                        <a:pt x="82502" y="65093"/>
                        <a:pt x="82139" y="63004"/>
                      </a:cubicBezTo>
                      <a:cubicBezTo>
                        <a:pt x="79913" y="48833"/>
                        <a:pt x="73282" y="35434"/>
                        <a:pt x="63472" y="25078"/>
                      </a:cubicBezTo>
                      <a:cubicBezTo>
                        <a:pt x="75235" y="30211"/>
                        <a:pt x="88680" y="34889"/>
                        <a:pt x="100625" y="30211"/>
                      </a:cubicBezTo>
                      <a:cubicBezTo>
                        <a:pt x="102487" y="29484"/>
                        <a:pt x="104304" y="28485"/>
                        <a:pt x="105485" y="26895"/>
                      </a:cubicBezTo>
                      <a:cubicBezTo>
                        <a:pt x="107802" y="23807"/>
                        <a:pt x="106984" y="19174"/>
                        <a:pt x="104577" y="16176"/>
                      </a:cubicBezTo>
                      <a:cubicBezTo>
                        <a:pt x="102169" y="13133"/>
                        <a:pt x="98536" y="11361"/>
                        <a:pt x="94993" y="9862"/>
                      </a:cubicBezTo>
                      <a:cubicBezTo>
                        <a:pt x="78142" y="2731"/>
                        <a:pt x="59747" y="-629"/>
                        <a:pt x="41443" y="97"/>
                      </a:cubicBezTo>
                      <a:cubicBezTo>
                        <a:pt x="32495" y="415"/>
                        <a:pt x="23229" y="10907"/>
                        <a:pt x="18596" y="18583"/>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7" name="Google Shape;157;p5"/>
                <p:cNvSpPr/>
                <p:nvPr/>
              </p:nvSpPr>
              <p:spPr>
                <a:xfrm>
                  <a:off x="1185233" y="562177"/>
                  <a:ext cx="304844" cy="286639"/>
                </a:xfrm>
                <a:custGeom>
                  <a:rect b="b" l="l" r="r" t="t"/>
                  <a:pathLst>
                    <a:path extrusionOk="0" h="70083" w="74534">
                      <a:moveTo>
                        <a:pt x="0" y="7767"/>
                      </a:moveTo>
                      <a:cubicBezTo>
                        <a:pt x="8630" y="27661"/>
                        <a:pt x="14625" y="48645"/>
                        <a:pt x="17760" y="70083"/>
                      </a:cubicBezTo>
                      <a:cubicBezTo>
                        <a:pt x="21438" y="59364"/>
                        <a:pt x="26162" y="48963"/>
                        <a:pt x="31749" y="39107"/>
                      </a:cubicBezTo>
                      <a:cubicBezTo>
                        <a:pt x="37835" y="46465"/>
                        <a:pt x="44330" y="53459"/>
                        <a:pt x="51280" y="60000"/>
                      </a:cubicBezTo>
                      <a:cubicBezTo>
                        <a:pt x="47419" y="50235"/>
                        <a:pt x="45330" y="39743"/>
                        <a:pt x="45057" y="29250"/>
                      </a:cubicBezTo>
                      <a:cubicBezTo>
                        <a:pt x="55186" y="30068"/>
                        <a:pt x="65587" y="27888"/>
                        <a:pt x="74535" y="23073"/>
                      </a:cubicBezTo>
                      <a:cubicBezTo>
                        <a:pt x="54868" y="20393"/>
                        <a:pt x="35928" y="12354"/>
                        <a:pt x="20394" y="0"/>
                      </a:cubicBezTo>
                      <a:cubicBezTo>
                        <a:pt x="12945" y="3634"/>
                        <a:pt x="8267" y="7131"/>
                        <a:pt x="0" y="776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8" name="Google Shape;158;p5"/>
                <p:cNvSpPr/>
                <p:nvPr/>
              </p:nvSpPr>
              <p:spPr>
                <a:xfrm>
                  <a:off x="1467024" y="805004"/>
                  <a:ext cx="122761" cy="112868"/>
                </a:xfrm>
                <a:custGeom>
                  <a:rect b="b" l="l" r="r" t="t"/>
                  <a:pathLst>
                    <a:path extrusionOk="0" h="27596" w="30015">
                      <a:moveTo>
                        <a:pt x="313" y="844"/>
                      </a:moveTo>
                      <a:cubicBezTo>
                        <a:pt x="10123" y="4477"/>
                        <a:pt x="18799" y="11199"/>
                        <a:pt x="24794" y="19738"/>
                      </a:cubicBezTo>
                      <a:cubicBezTo>
                        <a:pt x="26520" y="22146"/>
                        <a:pt x="27974" y="24735"/>
                        <a:pt x="29245" y="27369"/>
                      </a:cubicBezTo>
                      <a:cubicBezTo>
                        <a:pt x="29472" y="27869"/>
                        <a:pt x="30199" y="27460"/>
                        <a:pt x="29972" y="26960"/>
                      </a:cubicBezTo>
                      <a:cubicBezTo>
                        <a:pt x="25430" y="17331"/>
                        <a:pt x="17845" y="9156"/>
                        <a:pt x="8624" y="3796"/>
                      </a:cubicBezTo>
                      <a:cubicBezTo>
                        <a:pt x="6035" y="2342"/>
                        <a:pt x="3310" y="1071"/>
                        <a:pt x="540" y="26"/>
                      </a:cubicBezTo>
                      <a:cubicBezTo>
                        <a:pt x="-5" y="-156"/>
                        <a:pt x="-233" y="662"/>
                        <a:pt x="313" y="844"/>
                      </a:cubicBezTo>
                      <a:lnTo>
                        <a:pt x="313" y="844"/>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9" name="Google Shape;159;p5"/>
                <p:cNvSpPr/>
                <p:nvPr/>
              </p:nvSpPr>
              <p:spPr>
                <a:xfrm>
                  <a:off x="1439421" y="845781"/>
                  <a:ext cx="65919" cy="216721"/>
                </a:xfrm>
                <a:custGeom>
                  <a:rect b="b" l="l" r="r" t="t"/>
                  <a:pathLst>
                    <a:path extrusionOk="0" h="52988" w="16117">
                      <a:moveTo>
                        <a:pt x="114" y="728"/>
                      </a:moveTo>
                      <a:cubicBezTo>
                        <a:pt x="4928" y="6179"/>
                        <a:pt x="8698" y="12447"/>
                        <a:pt x="11287" y="19260"/>
                      </a:cubicBezTo>
                      <a:cubicBezTo>
                        <a:pt x="13785" y="25982"/>
                        <a:pt x="15193" y="33113"/>
                        <a:pt x="15284" y="40335"/>
                      </a:cubicBezTo>
                      <a:cubicBezTo>
                        <a:pt x="15330" y="44377"/>
                        <a:pt x="14921" y="48465"/>
                        <a:pt x="14148" y="52462"/>
                      </a:cubicBezTo>
                      <a:cubicBezTo>
                        <a:pt x="14012" y="52962"/>
                        <a:pt x="14875" y="53234"/>
                        <a:pt x="14966" y="52689"/>
                      </a:cubicBezTo>
                      <a:cubicBezTo>
                        <a:pt x="16419" y="45467"/>
                        <a:pt x="16465" y="38064"/>
                        <a:pt x="15284" y="30797"/>
                      </a:cubicBezTo>
                      <a:cubicBezTo>
                        <a:pt x="14058" y="23575"/>
                        <a:pt x="11560" y="16535"/>
                        <a:pt x="7926" y="10131"/>
                      </a:cubicBezTo>
                      <a:cubicBezTo>
                        <a:pt x="5882" y="6542"/>
                        <a:pt x="3429" y="3227"/>
                        <a:pt x="704" y="138"/>
                      </a:cubicBezTo>
                      <a:cubicBezTo>
                        <a:pt x="341" y="-271"/>
                        <a:pt x="-249" y="320"/>
                        <a:pt x="114" y="728"/>
                      </a:cubicBezTo>
                      <a:lnTo>
                        <a:pt x="114" y="72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0" name="Google Shape;160;p5"/>
                <p:cNvSpPr/>
                <p:nvPr/>
              </p:nvSpPr>
              <p:spPr>
                <a:xfrm>
                  <a:off x="1395129" y="851297"/>
                  <a:ext cx="31955" cy="192361"/>
                </a:xfrm>
                <a:custGeom>
                  <a:rect b="b" l="l" r="r" t="t"/>
                  <a:pathLst>
                    <a:path extrusionOk="0" h="47032" w="7813">
                      <a:moveTo>
                        <a:pt x="43" y="651"/>
                      </a:moveTo>
                      <a:cubicBezTo>
                        <a:pt x="5585" y="11643"/>
                        <a:pt x="7856" y="24133"/>
                        <a:pt x="6674" y="36351"/>
                      </a:cubicBezTo>
                      <a:cubicBezTo>
                        <a:pt x="6356" y="39803"/>
                        <a:pt x="5721" y="43164"/>
                        <a:pt x="4858" y="46525"/>
                      </a:cubicBezTo>
                      <a:cubicBezTo>
                        <a:pt x="4722" y="47025"/>
                        <a:pt x="5539" y="47252"/>
                        <a:pt x="5675" y="46752"/>
                      </a:cubicBezTo>
                      <a:cubicBezTo>
                        <a:pt x="8809" y="34716"/>
                        <a:pt x="8491" y="21816"/>
                        <a:pt x="4767" y="9962"/>
                      </a:cubicBezTo>
                      <a:cubicBezTo>
                        <a:pt x="3677" y="6601"/>
                        <a:pt x="2360" y="3376"/>
                        <a:pt x="816" y="197"/>
                      </a:cubicBezTo>
                      <a:cubicBezTo>
                        <a:pt x="543" y="-258"/>
                        <a:pt x="-184" y="151"/>
                        <a:pt x="43" y="651"/>
                      </a:cubicBezTo>
                      <a:lnTo>
                        <a:pt x="43" y="65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1" name="Google Shape;161;p5"/>
                <p:cNvSpPr/>
                <p:nvPr/>
              </p:nvSpPr>
              <p:spPr>
                <a:xfrm>
                  <a:off x="1315517" y="722816"/>
                  <a:ext cx="140316" cy="149674"/>
                </a:xfrm>
                <a:custGeom>
                  <a:rect b="b" l="l" r="r" t="t"/>
                  <a:pathLst>
                    <a:path extrusionOk="0" h="36595" w="34307">
                      <a:moveTo>
                        <a:pt x="23917" y="822"/>
                      </a:moveTo>
                      <a:cubicBezTo>
                        <a:pt x="28096" y="4002"/>
                        <a:pt x="31139" y="8589"/>
                        <a:pt x="32547" y="13676"/>
                      </a:cubicBezTo>
                      <a:cubicBezTo>
                        <a:pt x="33229" y="15947"/>
                        <a:pt x="33683" y="18536"/>
                        <a:pt x="33365" y="20943"/>
                      </a:cubicBezTo>
                      <a:cubicBezTo>
                        <a:pt x="33092" y="22942"/>
                        <a:pt x="32183" y="25349"/>
                        <a:pt x="29912" y="25712"/>
                      </a:cubicBezTo>
                      <a:cubicBezTo>
                        <a:pt x="28596" y="25985"/>
                        <a:pt x="27233" y="25349"/>
                        <a:pt x="26052" y="24895"/>
                      </a:cubicBezTo>
                      <a:cubicBezTo>
                        <a:pt x="24826" y="24395"/>
                        <a:pt x="23463" y="23895"/>
                        <a:pt x="22101" y="23986"/>
                      </a:cubicBezTo>
                      <a:cubicBezTo>
                        <a:pt x="21646" y="23986"/>
                        <a:pt x="21510" y="24532"/>
                        <a:pt x="21873" y="24759"/>
                      </a:cubicBezTo>
                      <a:cubicBezTo>
                        <a:pt x="24099" y="26303"/>
                        <a:pt x="24372" y="30118"/>
                        <a:pt x="22191" y="31844"/>
                      </a:cubicBezTo>
                      <a:cubicBezTo>
                        <a:pt x="20057" y="33570"/>
                        <a:pt x="16559" y="32616"/>
                        <a:pt x="15424" y="30163"/>
                      </a:cubicBezTo>
                      <a:cubicBezTo>
                        <a:pt x="15197" y="29709"/>
                        <a:pt x="14515" y="30072"/>
                        <a:pt x="14651" y="30527"/>
                      </a:cubicBezTo>
                      <a:cubicBezTo>
                        <a:pt x="15197" y="33070"/>
                        <a:pt x="12789" y="35114"/>
                        <a:pt x="10518" y="35614"/>
                      </a:cubicBezTo>
                      <a:cubicBezTo>
                        <a:pt x="7611" y="36295"/>
                        <a:pt x="4977" y="34478"/>
                        <a:pt x="3296" y="32253"/>
                      </a:cubicBezTo>
                      <a:cubicBezTo>
                        <a:pt x="2297" y="30936"/>
                        <a:pt x="1480" y="29391"/>
                        <a:pt x="889" y="27801"/>
                      </a:cubicBezTo>
                      <a:cubicBezTo>
                        <a:pt x="662" y="27302"/>
                        <a:pt x="-155" y="27529"/>
                        <a:pt x="26" y="28029"/>
                      </a:cubicBezTo>
                      <a:cubicBezTo>
                        <a:pt x="1252" y="31117"/>
                        <a:pt x="3115" y="34297"/>
                        <a:pt x="6158" y="35841"/>
                      </a:cubicBezTo>
                      <a:cubicBezTo>
                        <a:pt x="8838" y="37204"/>
                        <a:pt x="12108" y="36704"/>
                        <a:pt x="14197" y="34478"/>
                      </a:cubicBezTo>
                      <a:cubicBezTo>
                        <a:pt x="15288" y="33343"/>
                        <a:pt x="15787" y="31844"/>
                        <a:pt x="15469" y="30300"/>
                      </a:cubicBezTo>
                      <a:lnTo>
                        <a:pt x="14651" y="30618"/>
                      </a:lnTo>
                      <a:cubicBezTo>
                        <a:pt x="15742" y="32889"/>
                        <a:pt x="18557" y="33979"/>
                        <a:pt x="20919" y="33388"/>
                      </a:cubicBezTo>
                      <a:cubicBezTo>
                        <a:pt x="23554" y="32752"/>
                        <a:pt x="24871" y="30072"/>
                        <a:pt x="24462" y="27529"/>
                      </a:cubicBezTo>
                      <a:cubicBezTo>
                        <a:pt x="24235" y="26121"/>
                        <a:pt x="23508" y="24849"/>
                        <a:pt x="22282" y="24032"/>
                      </a:cubicBezTo>
                      <a:lnTo>
                        <a:pt x="22101" y="24849"/>
                      </a:lnTo>
                      <a:cubicBezTo>
                        <a:pt x="24780" y="24622"/>
                        <a:pt x="27006" y="26893"/>
                        <a:pt x="29731" y="26621"/>
                      </a:cubicBezTo>
                      <a:cubicBezTo>
                        <a:pt x="32047" y="26394"/>
                        <a:pt x="33410" y="24441"/>
                        <a:pt x="33955" y="22351"/>
                      </a:cubicBezTo>
                      <a:cubicBezTo>
                        <a:pt x="34591" y="19899"/>
                        <a:pt x="34273" y="17173"/>
                        <a:pt x="33728" y="14721"/>
                      </a:cubicBezTo>
                      <a:cubicBezTo>
                        <a:pt x="33092" y="12041"/>
                        <a:pt x="32047" y="9452"/>
                        <a:pt x="30639" y="7090"/>
                      </a:cubicBezTo>
                      <a:cubicBezTo>
                        <a:pt x="28959" y="4365"/>
                        <a:pt x="26870" y="2003"/>
                        <a:pt x="24372" y="95"/>
                      </a:cubicBezTo>
                      <a:cubicBezTo>
                        <a:pt x="23917" y="-268"/>
                        <a:pt x="23508" y="504"/>
                        <a:pt x="23917" y="822"/>
                      </a:cubicBezTo>
                      <a:lnTo>
                        <a:pt x="23917" y="82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2" name="Google Shape;162;p5"/>
                <p:cNvSpPr/>
                <p:nvPr/>
              </p:nvSpPr>
              <p:spPr>
                <a:xfrm>
                  <a:off x="1385048" y="1029028"/>
                  <a:ext cx="59452" cy="67321"/>
                </a:xfrm>
                <a:custGeom>
                  <a:rect b="b" l="l" r="r" t="t"/>
                  <a:pathLst>
                    <a:path extrusionOk="0" h="16460" w="14536">
                      <a:moveTo>
                        <a:pt x="14318" y="10601"/>
                      </a:moveTo>
                      <a:cubicBezTo>
                        <a:pt x="13409" y="14144"/>
                        <a:pt x="9549" y="16279"/>
                        <a:pt x="5915" y="16460"/>
                      </a:cubicBezTo>
                      <a:cubicBezTo>
                        <a:pt x="4961" y="16460"/>
                        <a:pt x="3962" y="16415"/>
                        <a:pt x="3099" y="16006"/>
                      </a:cubicBezTo>
                      <a:cubicBezTo>
                        <a:pt x="-2306" y="13372"/>
                        <a:pt x="147" y="3334"/>
                        <a:pt x="4462" y="790"/>
                      </a:cubicBezTo>
                      <a:cubicBezTo>
                        <a:pt x="10094" y="-2525"/>
                        <a:pt x="15726" y="5332"/>
                        <a:pt x="14318" y="1060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3" name="Google Shape;163;p5"/>
                <p:cNvSpPr/>
                <p:nvPr/>
              </p:nvSpPr>
              <p:spPr>
                <a:xfrm>
                  <a:off x="1469596" y="1025884"/>
                  <a:ext cx="66565" cy="60111"/>
                </a:xfrm>
                <a:custGeom>
                  <a:rect b="b" l="l" r="r" t="t"/>
                  <a:pathLst>
                    <a:path extrusionOk="0" h="14697" w="16275">
                      <a:moveTo>
                        <a:pt x="11266" y="424"/>
                      </a:moveTo>
                      <a:cubicBezTo>
                        <a:pt x="14718" y="1695"/>
                        <a:pt x="16444" y="5738"/>
                        <a:pt x="16262" y="9371"/>
                      </a:cubicBezTo>
                      <a:cubicBezTo>
                        <a:pt x="16217" y="10325"/>
                        <a:pt x="16035" y="11324"/>
                        <a:pt x="15536" y="12142"/>
                      </a:cubicBezTo>
                      <a:cubicBezTo>
                        <a:pt x="12356" y="17274"/>
                        <a:pt x="2636" y="13823"/>
                        <a:pt x="547" y="9281"/>
                      </a:cubicBezTo>
                      <a:cubicBezTo>
                        <a:pt x="-2224" y="3331"/>
                        <a:pt x="6179" y="-1484"/>
                        <a:pt x="11266" y="4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4" name="Google Shape;164;p5"/>
                <p:cNvSpPr/>
                <p:nvPr/>
              </p:nvSpPr>
              <p:spPr>
                <a:xfrm>
                  <a:off x="1562851" y="892720"/>
                  <a:ext cx="51853" cy="58634"/>
                </a:xfrm>
                <a:custGeom>
                  <a:rect b="b" l="l" r="r" t="t"/>
                  <a:pathLst>
                    <a:path extrusionOk="0" h="14336" w="12678">
                      <a:moveTo>
                        <a:pt x="12490" y="9234"/>
                      </a:moveTo>
                      <a:cubicBezTo>
                        <a:pt x="11672" y="12323"/>
                        <a:pt x="8356" y="14185"/>
                        <a:pt x="5177" y="14322"/>
                      </a:cubicBezTo>
                      <a:cubicBezTo>
                        <a:pt x="4314" y="14367"/>
                        <a:pt x="3451" y="14322"/>
                        <a:pt x="2679" y="13958"/>
                      </a:cubicBezTo>
                      <a:cubicBezTo>
                        <a:pt x="-2000" y="11642"/>
                        <a:pt x="135" y="2876"/>
                        <a:pt x="3860" y="695"/>
                      </a:cubicBezTo>
                      <a:cubicBezTo>
                        <a:pt x="8765" y="-2212"/>
                        <a:pt x="13716" y="4647"/>
                        <a:pt x="12490" y="923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5" name="Google Shape;165;p5"/>
                <p:cNvSpPr/>
                <p:nvPr/>
              </p:nvSpPr>
              <p:spPr>
                <a:xfrm>
                  <a:off x="2196746" y="427386"/>
                  <a:ext cx="186811" cy="378174"/>
                </a:xfrm>
                <a:custGeom>
                  <a:rect b="b" l="l" r="r" t="t"/>
                  <a:pathLst>
                    <a:path extrusionOk="0" h="92463" w="45675">
                      <a:moveTo>
                        <a:pt x="189" y="851"/>
                      </a:moveTo>
                      <a:cubicBezTo>
                        <a:pt x="5685" y="4939"/>
                        <a:pt x="10773" y="9617"/>
                        <a:pt x="15360" y="14704"/>
                      </a:cubicBezTo>
                      <a:cubicBezTo>
                        <a:pt x="19993" y="19746"/>
                        <a:pt x="24126" y="25287"/>
                        <a:pt x="27714" y="31101"/>
                      </a:cubicBezTo>
                      <a:cubicBezTo>
                        <a:pt x="31348" y="36960"/>
                        <a:pt x="34436" y="43092"/>
                        <a:pt x="36980" y="49496"/>
                      </a:cubicBezTo>
                      <a:cubicBezTo>
                        <a:pt x="39478" y="55809"/>
                        <a:pt x="41386" y="62395"/>
                        <a:pt x="42748" y="69072"/>
                      </a:cubicBezTo>
                      <a:cubicBezTo>
                        <a:pt x="44065" y="75749"/>
                        <a:pt x="44792" y="82653"/>
                        <a:pt x="44838" y="89511"/>
                      </a:cubicBezTo>
                      <a:cubicBezTo>
                        <a:pt x="44838" y="90329"/>
                        <a:pt x="44838" y="91192"/>
                        <a:pt x="44792" y="92055"/>
                      </a:cubicBezTo>
                      <a:cubicBezTo>
                        <a:pt x="44792" y="92600"/>
                        <a:pt x="45655" y="92600"/>
                        <a:pt x="45655" y="92055"/>
                      </a:cubicBezTo>
                      <a:cubicBezTo>
                        <a:pt x="45791" y="85151"/>
                        <a:pt x="45246" y="78247"/>
                        <a:pt x="44065" y="71434"/>
                      </a:cubicBezTo>
                      <a:cubicBezTo>
                        <a:pt x="42839" y="64621"/>
                        <a:pt x="41022" y="57899"/>
                        <a:pt x="38615" y="51404"/>
                      </a:cubicBezTo>
                      <a:cubicBezTo>
                        <a:pt x="36208" y="44909"/>
                        <a:pt x="33210" y="38686"/>
                        <a:pt x="29712" y="32736"/>
                      </a:cubicBezTo>
                      <a:cubicBezTo>
                        <a:pt x="26170" y="26786"/>
                        <a:pt x="22128" y="21154"/>
                        <a:pt x="17631" y="15931"/>
                      </a:cubicBezTo>
                      <a:cubicBezTo>
                        <a:pt x="13089" y="10707"/>
                        <a:pt x="8047" y="5892"/>
                        <a:pt x="2597" y="1623"/>
                      </a:cubicBezTo>
                      <a:cubicBezTo>
                        <a:pt x="1961" y="1078"/>
                        <a:pt x="1280" y="578"/>
                        <a:pt x="598" y="79"/>
                      </a:cubicBezTo>
                      <a:cubicBezTo>
                        <a:pt x="189" y="-239"/>
                        <a:pt x="-265" y="488"/>
                        <a:pt x="189" y="805"/>
                      </a:cubicBezTo>
                      <a:lnTo>
                        <a:pt x="189" y="80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6" name="Google Shape;166;p5"/>
                <p:cNvSpPr/>
                <p:nvPr/>
              </p:nvSpPr>
              <p:spPr>
                <a:xfrm>
                  <a:off x="2297107" y="538930"/>
                  <a:ext cx="19309" cy="155682"/>
                </a:xfrm>
                <a:custGeom>
                  <a:rect b="b" l="l" r="r" t="t"/>
                  <a:pathLst>
                    <a:path extrusionOk="0" h="38064" w="4721">
                      <a:moveTo>
                        <a:pt x="38" y="507"/>
                      </a:moveTo>
                      <a:cubicBezTo>
                        <a:pt x="3263" y="9682"/>
                        <a:pt x="4489" y="19538"/>
                        <a:pt x="3580" y="29213"/>
                      </a:cubicBezTo>
                      <a:cubicBezTo>
                        <a:pt x="3308" y="32029"/>
                        <a:pt x="2899" y="34799"/>
                        <a:pt x="2264" y="37524"/>
                      </a:cubicBezTo>
                      <a:cubicBezTo>
                        <a:pt x="2173" y="38069"/>
                        <a:pt x="2990" y="38297"/>
                        <a:pt x="3081" y="37751"/>
                      </a:cubicBezTo>
                      <a:cubicBezTo>
                        <a:pt x="5261" y="28077"/>
                        <a:pt x="5261" y="17994"/>
                        <a:pt x="3126" y="8364"/>
                      </a:cubicBezTo>
                      <a:cubicBezTo>
                        <a:pt x="2536" y="5639"/>
                        <a:pt x="1764" y="2914"/>
                        <a:pt x="855" y="280"/>
                      </a:cubicBezTo>
                      <a:cubicBezTo>
                        <a:pt x="674" y="-220"/>
                        <a:pt x="-189" y="7"/>
                        <a:pt x="38" y="507"/>
                      </a:cubicBezTo>
                      <a:lnTo>
                        <a:pt x="38" y="5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7" name="Google Shape;167;p5"/>
                <p:cNvSpPr/>
                <p:nvPr/>
              </p:nvSpPr>
              <p:spPr>
                <a:xfrm>
                  <a:off x="2234482" y="445996"/>
                  <a:ext cx="146905" cy="54401"/>
                </a:xfrm>
                <a:custGeom>
                  <a:rect b="b" l="l" r="r" t="t"/>
                  <a:pathLst>
                    <a:path extrusionOk="0" h="13301" w="35918">
                      <a:moveTo>
                        <a:pt x="35700" y="12469"/>
                      </a:moveTo>
                      <a:cubicBezTo>
                        <a:pt x="27297" y="7382"/>
                        <a:pt x="18440" y="2114"/>
                        <a:pt x="8584" y="524"/>
                      </a:cubicBezTo>
                      <a:cubicBezTo>
                        <a:pt x="5905" y="70"/>
                        <a:pt x="3134" y="-112"/>
                        <a:pt x="409" y="70"/>
                      </a:cubicBezTo>
                      <a:cubicBezTo>
                        <a:pt x="-136" y="115"/>
                        <a:pt x="-136" y="978"/>
                        <a:pt x="409" y="933"/>
                      </a:cubicBezTo>
                      <a:cubicBezTo>
                        <a:pt x="10310" y="252"/>
                        <a:pt x="19667" y="4294"/>
                        <a:pt x="28115" y="9018"/>
                      </a:cubicBezTo>
                      <a:cubicBezTo>
                        <a:pt x="30522" y="10380"/>
                        <a:pt x="32930" y="11788"/>
                        <a:pt x="35291" y="13242"/>
                      </a:cubicBezTo>
                      <a:cubicBezTo>
                        <a:pt x="35746" y="13514"/>
                        <a:pt x="36200" y="12787"/>
                        <a:pt x="35700" y="12469"/>
                      </a:cubicBezTo>
                      <a:lnTo>
                        <a:pt x="35700" y="1246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8" name="Google Shape;168;p5"/>
                <p:cNvSpPr/>
                <p:nvPr/>
              </p:nvSpPr>
              <p:spPr>
                <a:xfrm>
                  <a:off x="2398675" y="168792"/>
                  <a:ext cx="36781" cy="99203"/>
                </a:xfrm>
                <a:custGeom>
                  <a:rect b="b" l="l" r="r" t="t"/>
                  <a:pathLst>
                    <a:path extrusionOk="0" h="24255" w="8993">
                      <a:moveTo>
                        <a:pt x="91" y="728"/>
                      </a:moveTo>
                      <a:cubicBezTo>
                        <a:pt x="5224" y="7314"/>
                        <a:pt x="8085" y="15535"/>
                        <a:pt x="8131" y="23847"/>
                      </a:cubicBezTo>
                      <a:cubicBezTo>
                        <a:pt x="8131" y="24392"/>
                        <a:pt x="8994" y="24392"/>
                        <a:pt x="8994" y="23847"/>
                      </a:cubicBezTo>
                      <a:cubicBezTo>
                        <a:pt x="8948" y="17216"/>
                        <a:pt x="7131" y="10585"/>
                        <a:pt x="3816" y="4771"/>
                      </a:cubicBezTo>
                      <a:cubicBezTo>
                        <a:pt x="2907" y="3181"/>
                        <a:pt x="1863" y="1637"/>
                        <a:pt x="682" y="138"/>
                      </a:cubicBezTo>
                      <a:cubicBezTo>
                        <a:pt x="364" y="-271"/>
                        <a:pt x="-227" y="320"/>
                        <a:pt x="91" y="728"/>
                      </a:cubicBezTo>
                      <a:lnTo>
                        <a:pt x="91"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9" name="Google Shape;169;p5"/>
                <p:cNvSpPr/>
                <p:nvPr/>
              </p:nvSpPr>
              <p:spPr>
                <a:xfrm>
                  <a:off x="2351680" y="199252"/>
                  <a:ext cx="46262" cy="98720"/>
                </a:xfrm>
                <a:custGeom>
                  <a:rect b="b" l="l" r="r" t="t"/>
                  <a:pathLst>
                    <a:path extrusionOk="0" h="24137" w="11311">
                      <a:moveTo>
                        <a:pt x="138" y="728"/>
                      </a:moveTo>
                      <a:cubicBezTo>
                        <a:pt x="4862" y="5452"/>
                        <a:pt x="8177" y="11539"/>
                        <a:pt x="9631" y="18079"/>
                      </a:cubicBezTo>
                      <a:cubicBezTo>
                        <a:pt x="10040" y="19941"/>
                        <a:pt x="10312" y="21803"/>
                        <a:pt x="10448" y="23711"/>
                      </a:cubicBezTo>
                      <a:cubicBezTo>
                        <a:pt x="10448" y="24256"/>
                        <a:pt x="11311" y="24302"/>
                        <a:pt x="11311" y="23711"/>
                      </a:cubicBezTo>
                      <a:cubicBezTo>
                        <a:pt x="10902" y="16852"/>
                        <a:pt x="8495" y="10176"/>
                        <a:pt x="4498" y="4589"/>
                      </a:cubicBezTo>
                      <a:cubicBezTo>
                        <a:pt x="3363" y="2999"/>
                        <a:pt x="2091" y="1500"/>
                        <a:pt x="728" y="138"/>
                      </a:cubicBezTo>
                      <a:cubicBezTo>
                        <a:pt x="320" y="-271"/>
                        <a:pt x="-271" y="320"/>
                        <a:pt x="138" y="728"/>
                      </a:cubicBezTo>
                      <a:lnTo>
                        <a:pt x="138"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0" name="Google Shape;170;p5"/>
                <p:cNvSpPr/>
                <p:nvPr/>
              </p:nvSpPr>
              <p:spPr>
                <a:xfrm>
                  <a:off x="2346053" y="264670"/>
                  <a:ext cx="11804" cy="41387"/>
                </a:xfrm>
                <a:custGeom>
                  <a:rect b="b" l="l" r="r" t="t"/>
                  <a:pathLst>
                    <a:path extrusionOk="0" h="10119" w="2886">
                      <a:moveTo>
                        <a:pt x="60" y="627"/>
                      </a:moveTo>
                      <a:cubicBezTo>
                        <a:pt x="1559" y="3398"/>
                        <a:pt x="2240" y="6577"/>
                        <a:pt x="1968" y="9711"/>
                      </a:cubicBezTo>
                      <a:cubicBezTo>
                        <a:pt x="1922" y="10256"/>
                        <a:pt x="2785" y="10256"/>
                        <a:pt x="2831" y="9711"/>
                      </a:cubicBezTo>
                      <a:cubicBezTo>
                        <a:pt x="3103" y="6395"/>
                        <a:pt x="2376" y="3080"/>
                        <a:pt x="787" y="218"/>
                      </a:cubicBezTo>
                      <a:cubicBezTo>
                        <a:pt x="514" y="-282"/>
                        <a:pt x="-213" y="173"/>
                        <a:pt x="60" y="627"/>
                      </a:cubicBezTo>
                      <a:lnTo>
                        <a:pt x="60" y="62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1" name="Google Shape;171;p5"/>
                <p:cNvSpPr/>
                <p:nvPr/>
              </p:nvSpPr>
              <p:spPr>
                <a:xfrm>
                  <a:off x="1873586" y="457838"/>
                  <a:ext cx="32409" cy="73383"/>
                </a:xfrm>
                <a:custGeom>
                  <a:rect b="b" l="l" r="r" t="t"/>
                  <a:pathLst>
                    <a:path extrusionOk="0" h="17942" w="7924">
                      <a:moveTo>
                        <a:pt x="5814" y="671"/>
                      </a:moveTo>
                      <a:cubicBezTo>
                        <a:pt x="8176" y="5167"/>
                        <a:pt x="7041" y="10982"/>
                        <a:pt x="3634" y="14660"/>
                      </a:cubicBezTo>
                      <a:cubicBezTo>
                        <a:pt x="2635" y="15705"/>
                        <a:pt x="1499" y="16568"/>
                        <a:pt x="228" y="17159"/>
                      </a:cubicBezTo>
                      <a:cubicBezTo>
                        <a:pt x="-272" y="17386"/>
                        <a:pt x="137" y="18158"/>
                        <a:pt x="636" y="17885"/>
                      </a:cubicBezTo>
                      <a:cubicBezTo>
                        <a:pt x="5542" y="15569"/>
                        <a:pt x="8403" y="9846"/>
                        <a:pt x="7858" y="4532"/>
                      </a:cubicBezTo>
                      <a:cubicBezTo>
                        <a:pt x="7676" y="3033"/>
                        <a:pt x="7268" y="1580"/>
                        <a:pt x="6541" y="217"/>
                      </a:cubicBezTo>
                      <a:cubicBezTo>
                        <a:pt x="6314" y="-283"/>
                        <a:pt x="5587" y="171"/>
                        <a:pt x="5814" y="671"/>
                      </a:cubicBezTo>
                      <a:lnTo>
                        <a:pt x="5814" y="6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2" name="Google Shape;172;p5"/>
                <p:cNvSpPr/>
                <p:nvPr/>
              </p:nvSpPr>
              <p:spPr>
                <a:xfrm>
                  <a:off x="1821737" y="479122"/>
                  <a:ext cx="26487" cy="67939"/>
                </a:xfrm>
                <a:custGeom>
                  <a:rect b="b" l="l" r="r" t="t"/>
                  <a:pathLst>
                    <a:path extrusionOk="0" h="16611" w="6476">
                      <a:moveTo>
                        <a:pt x="5140" y="507"/>
                      </a:moveTo>
                      <a:cubicBezTo>
                        <a:pt x="5549" y="3686"/>
                        <a:pt x="6003" y="7048"/>
                        <a:pt x="5094" y="10181"/>
                      </a:cubicBezTo>
                      <a:cubicBezTo>
                        <a:pt x="4368" y="12589"/>
                        <a:pt x="2733" y="14905"/>
                        <a:pt x="280" y="15768"/>
                      </a:cubicBezTo>
                      <a:cubicBezTo>
                        <a:pt x="-220" y="15950"/>
                        <a:pt x="7" y="16767"/>
                        <a:pt x="507" y="16586"/>
                      </a:cubicBezTo>
                      <a:cubicBezTo>
                        <a:pt x="3141" y="15632"/>
                        <a:pt x="4958" y="13315"/>
                        <a:pt x="5821" y="10726"/>
                      </a:cubicBezTo>
                      <a:cubicBezTo>
                        <a:pt x="6911" y="7366"/>
                        <a:pt x="6412" y="3732"/>
                        <a:pt x="5958" y="280"/>
                      </a:cubicBezTo>
                      <a:cubicBezTo>
                        <a:pt x="5867" y="-220"/>
                        <a:pt x="5049" y="7"/>
                        <a:pt x="5140" y="507"/>
                      </a:cubicBezTo>
                      <a:lnTo>
                        <a:pt x="5140" y="5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3" name="Google Shape;173;p5"/>
                <p:cNvSpPr/>
                <p:nvPr/>
              </p:nvSpPr>
              <p:spPr>
                <a:xfrm>
                  <a:off x="1328783" y="411859"/>
                  <a:ext cx="150263" cy="124074"/>
                </a:xfrm>
                <a:custGeom>
                  <a:rect b="b" l="l" r="r" t="t"/>
                  <a:pathLst>
                    <a:path extrusionOk="0" h="30336" w="36739">
                      <a:moveTo>
                        <a:pt x="35935" y="197"/>
                      </a:moveTo>
                      <a:cubicBezTo>
                        <a:pt x="32664" y="5329"/>
                        <a:pt x="28713" y="10007"/>
                        <a:pt x="24307" y="14186"/>
                      </a:cubicBezTo>
                      <a:cubicBezTo>
                        <a:pt x="19856" y="18365"/>
                        <a:pt x="14950" y="21998"/>
                        <a:pt x="9636" y="24996"/>
                      </a:cubicBezTo>
                      <a:cubicBezTo>
                        <a:pt x="6639" y="26722"/>
                        <a:pt x="3504" y="28175"/>
                        <a:pt x="280" y="29447"/>
                      </a:cubicBezTo>
                      <a:cubicBezTo>
                        <a:pt x="-220" y="29674"/>
                        <a:pt x="7" y="30492"/>
                        <a:pt x="507" y="30310"/>
                      </a:cubicBezTo>
                      <a:cubicBezTo>
                        <a:pt x="6275" y="28039"/>
                        <a:pt x="11726" y="25041"/>
                        <a:pt x="16767" y="21453"/>
                      </a:cubicBezTo>
                      <a:cubicBezTo>
                        <a:pt x="21809" y="17865"/>
                        <a:pt x="26396" y="13686"/>
                        <a:pt x="30439" y="8963"/>
                      </a:cubicBezTo>
                      <a:cubicBezTo>
                        <a:pt x="32710" y="6328"/>
                        <a:pt x="34799" y="3558"/>
                        <a:pt x="36661" y="651"/>
                      </a:cubicBezTo>
                      <a:cubicBezTo>
                        <a:pt x="36979" y="151"/>
                        <a:pt x="36253" y="-257"/>
                        <a:pt x="35935" y="197"/>
                      </a:cubicBezTo>
                      <a:lnTo>
                        <a:pt x="35935"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4" name="Google Shape;174;p5"/>
                <p:cNvSpPr/>
                <p:nvPr/>
              </p:nvSpPr>
              <p:spPr>
                <a:xfrm>
                  <a:off x="1259942" y="408735"/>
                  <a:ext cx="85469" cy="76238"/>
                </a:xfrm>
                <a:custGeom>
                  <a:rect b="b" l="l" r="r" t="t"/>
                  <a:pathLst>
                    <a:path extrusionOk="0" h="18640" w="20897">
                      <a:moveTo>
                        <a:pt x="20065" y="188"/>
                      </a:moveTo>
                      <a:cubicBezTo>
                        <a:pt x="16114" y="5911"/>
                        <a:pt x="11072" y="10907"/>
                        <a:pt x="5304" y="14768"/>
                      </a:cubicBezTo>
                      <a:cubicBezTo>
                        <a:pt x="3669" y="15903"/>
                        <a:pt x="1943" y="16903"/>
                        <a:pt x="217" y="17856"/>
                      </a:cubicBezTo>
                      <a:cubicBezTo>
                        <a:pt x="-283" y="18083"/>
                        <a:pt x="171" y="18856"/>
                        <a:pt x="671" y="18583"/>
                      </a:cubicBezTo>
                      <a:cubicBezTo>
                        <a:pt x="6893" y="15222"/>
                        <a:pt x="12526" y="10771"/>
                        <a:pt x="17113" y="5366"/>
                      </a:cubicBezTo>
                      <a:cubicBezTo>
                        <a:pt x="18430" y="3867"/>
                        <a:pt x="19656" y="2277"/>
                        <a:pt x="20838" y="642"/>
                      </a:cubicBezTo>
                      <a:cubicBezTo>
                        <a:pt x="21110" y="188"/>
                        <a:pt x="20383" y="-266"/>
                        <a:pt x="20065" y="188"/>
                      </a:cubicBezTo>
                      <a:lnTo>
                        <a:pt x="20065" y="18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5" name="Google Shape;175;p5"/>
                <p:cNvSpPr/>
                <p:nvPr/>
              </p:nvSpPr>
              <p:spPr>
                <a:xfrm>
                  <a:off x="1113693" y="362299"/>
                  <a:ext cx="49178" cy="49599"/>
                </a:xfrm>
                <a:custGeom>
                  <a:rect b="b" l="l" r="r" t="t"/>
                  <a:pathLst>
                    <a:path extrusionOk="0" h="12127" w="12024">
                      <a:moveTo>
                        <a:pt x="11181" y="280"/>
                      </a:moveTo>
                      <a:cubicBezTo>
                        <a:pt x="9318" y="5322"/>
                        <a:pt x="5276" y="9409"/>
                        <a:pt x="280" y="11271"/>
                      </a:cubicBezTo>
                      <a:cubicBezTo>
                        <a:pt x="-220" y="11453"/>
                        <a:pt x="7" y="12316"/>
                        <a:pt x="507" y="12089"/>
                      </a:cubicBezTo>
                      <a:cubicBezTo>
                        <a:pt x="5821" y="10136"/>
                        <a:pt x="10045" y="5821"/>
                        <a:pt x="11998" y="507"/>
                      </a:cubicBezTo>
                      <a:cubicBezTo>
                        <a:pt x="12180" y="7"/>
                        <a:pt x="11362" y="-220"/>
                        <a:pt x="11181" y="280"/>
                      </a:cubicBezTo>
                      <a:lnTo>
                        <a:pt x="11181" y="2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6" name="Google Shape;176;p5"/>
                <p:cNvSpPr/>
                <p:nvPr/>
              </p:nvSpPr>
              <p:spPr>
                <a:xfrm>
                  <a:off x="1067443" y="332636"/>
                  <a:ext cx="36229" cy="35804"/>
                </a:xfrm>
                <a:custGeom>
                  <a:rect b="b" l="l" r="r" t="t"/>
                  <a:pathLst>
                    <a:path extrusionOk="0" h="8754" w="8858">
                      <a:moveTo>
                        <a:pt x="8001" y="313"/>
                      </a:moveTo>
                      <a:cubicBezTo>
                        <a:pt x="6639" y="3764"/>
                        <a:pt x="3777" y="6580"/>
                        <a:pt x="280" y="7898"/>
                      </a:cubicBezTo>
                      <a:cubicBezTo>
                        <a:pt x="-220" y="8125"/>
                        <a:pt x="7" y="8942"/>
                        <a:pt x="507" y="8715"/>
                      </a:cubicBezTo>
                      <a:cubicBezTo>
                        <a:pt x="4322" y="7262"/>
                        <a:pt x="7320" y="4264"/>
                        <a:pt x="8819" y="540"/>
                      </a:cubicBezTo>
                      <a:cubicBezTo>
                        <a:pt x="9046" y="-5"/>
                        <a:pt x="8228" y="-233"/>
                        <a:pt x="8001" y="313"/>
                      </a:cubicBezTo>
                      <a:lnTo>
                        <a:pt x="8001"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7" name="Google Shape;177;p5"/>
                <p:cNvSpPr/>
                <p:nvPr/>
              </p:nvSpPr>
              <p:spPr>
                <a:xfrm>
                  <a:off x="1512531" y="218839"/>
                  <a:ext cx="73305" cy="58835"/>
                </a:xfrm>
                <a:custGeom>
                  <a:rect b="b" l="l" r="r" t="t"/>
                  <a:pathLst>
                    <a:path extrusionOk="0" h="14385" w="17923">
                      <a:moveTo>
                        <a:pt x="17845" y="13743"/>
                      </a:moveTo>
                      <a:cubicBezTo>
                        <a:pt x="13530" y="7611"/>
                        <a:pt x="7489" y="2797"/>
                        <a:pt x="540" y="26"/>
                      </a:cubicBezTo>
                      <a:cubicBezTo>
                        <a:pt x="-5" y="-155"/>
                        <a:pt x="-233" y="662"/>
                        <a:pt x="313" y="844"/>
                      </a:cubicBezTo>
                      <a:cubicBezTo>
                        <a:pt x="7035" y="3569"/>
                        <a:pt x="12939" y="8247"/>
                        <a:pt x="17118" y="14197"/>
                      </a:cubicBezTo>
                      <a:cubicBezTo>
                        <a:pt x="17436" y="14651"/>
                        <a:pt x="18163" y="14197"/>
                        <a:pt x="17845" y="13743"/>
                      </a:cubicBezTo>
                      <a:lnTo>
                        <a:pt x="17845" y="137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8" name="Google Shape;178;p5"/>
                <p:cNvSpPr/>
                <p:nvPr/>
              </p:nvSpPr>
              <p:spPr>
                <a:xfrm>
                  <a:off x="1564143" y="196860"/>
                  <a:ext cx="47133" cy="38503"/>
                </a:xfrm>
                <a:custGeom>
                  <a:rect b="b" l="l" r="r" t="t"/>
                  <a:pathLst>
                    <a:path extrusionOk="0" h="9414" w="11524">
                      <a:moveTo>
                        <a:pt x="11446" y="8807"/>
                      </a:moveTo>
                      <a:cubicBezTo>
                        <a:pt x="8630" y="5038"/>
                        <a:pt x="4951" y="1994"/>
                        <a:pt x="636" y="41"/>
                      </a:cubicBezTo>
                      <a:cubicBezTo>
                        <a:pt x="137" y="-186"/>
                        <a:pt x="-272" y="586"/>
                        <a:pt x="227" y="814"/>
                      </a:cubicBezTo>
                      <a:cubicBezTo>
                        <a:pt x="4361" y="2676"/>
                        <a:pt x="7994" y="5583"/>
                        <a:pt x="10720" y="9216"/>
                      </a:cubicBezTo>
                      <a:cubicBezTo>
                        <a:pt x="11038" y="9671"/>
                        <a:pt x="11764" y="9262"/>
                        <a:pt x="11446" y="8807"/>
                      </a:cubicBezTo>
                      <a:lnTo>
                        <a:pt x="11446" y="88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9" name="Google Shape;179;p5"/>
                <p:cNvSpPr/>
                <p:nvPr/>
              </p:nvSpPr>
              <p:spPr>
                <a:xfrm>
                  <a:off x="1037324" y="639380"/>
                  <a:ext cx="14368" cy="57677"/>
                </a:xfrm>
                <a:custGeom>
                  <a:rect b="b" l="l" r="r" t="t"/>
                  <a:pathLst>
                    <a:path extrusionOk="0" h="14102" w="3513">
                      <a:moveTo>
                        <a:pt x="60" y="651"/>
                      </a:moveTo>
                      <a:cubicBezTo>
                        <a:pt x="2513" y="4466"/>
                        <a:pt x="3285" y="9190"/>
                        <a:pt x="2195" y="13596"/>
                      </a:cubicBezTo>
                      <a:cubicBezTo>
                        <a:pt x="2059" y="14095"/>
                        <a:pt x="2876" y="14322"/>
                        <a:pt x="3012" y="13823"/>
                      </a:cubicBezTo>
                      <a:cubicBezTo>
                        <a:pt x="4148" y="9190"/>
                        <a:pt x="3330" y="4239"/>
                        <a:pt x="787" y="197"/>
                      </a:cubicBezTo>
                      <a:cubicBezTo>
                        <a:pt x="514" y="-257"/>
                        <a:pt x="-212" y="151"/>
                        <a:pt x="60" y="651"/>
                      </a:cubicBezTo>
                      <a:lnTo>
                        <a:pt x="60" y="65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0" name="Google Shape;180;p5"/>
                <p:cNvSpPr/>
                <p:nvPr/>
              </p:nvSpPr>
              <p:spPr>
                <a:xfrm>
                  <a:off x="993744" y="688287"/>
                  <a:ext cx="9284" cy="52417"/>
                </a:xfrm>
                <a:custGeom>
                  <a:rect b="b" l="l" r="r" t="t"/>
                  <a:pathLst>
                    <a:path extrusionOk="0" h="12816" w="2270">
                      <a:moveTo>
                        <a:pt x="43" y="636"/>
                      </a:moveTo>
                      <a:cubicBezTo>
                        <a:pt x="1815" y="4270"/>
                        <a:pt x="1860" y="8585"/>
                        <a:pt x="316" y="12309"/>
                      </a:cubicBezTo>
                      <a:cubicBezTo>
                        <a:pt x="134" y="12809"/>
                        <a:pt x="952" y="13036"/>
                        <a:pt x="1134" y="12536"/>
                      </a:cubicBezTo>
                      <a:cubicBezTo>
                        <a:pt x="2769" y="8585"/>
                        <a:pt x="2632" y="4043"/>
                        <a:pt x="770" y="227"/>
                      </a:cubicBezTo>
                      <a:cubicBezTo>
                        <a:pt x="543" y="-272"/>
                        <a:pt x="-184" y="136"/>
                        <a:pt x="43" y="636"/>
                      </a:cubicBezTo>
                      <a:lnTo>
                        <a:pt x="43" y="63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1" name="Google Shape;181;p5"/>
                <p:cNvSpPr/>
                <p:nvPr/>
              </p:nvSpPr>
              <p:spPr>
                <a:xfrm>
                  <a:off x="674363" y="734368"/>
                  <a:ext cx="41068" cy="67101"/>
                </a:xfrm>
                <a:custGeom>
                  <a:rect b="b" l="l" r="r" t="t"/>
                  <a:pathLst>
                    <a:path extrusionOk="0" h="16406" w="10041">
                      <a:moveTo>
                        <a:pt x="9014" y="540"/>
                      </a:moveTo>
                      <a:cubicBezTo>
                        <a:pt x="10149" y="6762"/>
                        <a:pt x="6243" y="13439"/>
                        <a:pt x="293" y="15528"/>
                      </a:cubicBezTo>
                      <a:cubicBezTo>
                        <a:pt x="-207" y="15710"/>
                        <a:pt x="-25" y="16528"/>
                        <a:pt x="520" y="16391"/>
                      </a:cubicBezTo>
                      <a:cubicBezTo>
                        <a:pt x="5471" y="14620"/>
                        <a:pt x="9150" y="9942"/>
                        <a:pt x="9877" y="4764"/>
                      </a:cubicBezTo>
                      <a:cubicBezTo>
                        <a:pt x="10104" y="3265"/>
                        <a:pt x="10104" y="1766"/>
                        <a:pt x="9831" y="313"/>
                      </a:cubicBezTo>
                      <a:cubicBezTo>
                        <a:pt x="9740" y="-233"/>
                        <a:pt x="8923" y="-5"/>
                        <a:pt x="9014" y="540"/>
                      </a:cubicBezTo>
                      <a:lnTo>
                        <a:pt x="9014" y="5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2" name="Google Shape;182;p5"/>
                <p:cNvSpPr/>
                <p:nvPr/>
              </p:nvSpPr>
              <p:spPr>
                <a:xfrm>
                  <a:off x="615002" y="742521"/>
                  <a:ext cx="31583" cy="64160"/>
                </a:xfrm>
                <a:custGeom>
                  <a:rect b="b" l="l" r="r" t="t"/>
                  <a:pathLst>
                    <a:path extrusionOk="0" h="15687" w="7722">
                      <a:moveTo>
                        <a:pt x="6860" y="363"/>
                      </a:moveTo>
                      <a:cubicBezTo>
                        <a:pt x="6724" y="5905"/>
                        <a:pt x="4271" y="11264"/>
                        <a:pt x="138" y="14943"/>
                      </a:cubicBezTo>
                      <a:cubicBezTo>
                        <a:pt x="-271" y="15307"/>
                        <a:pt x="320" y="15942"/>
                        <a:pt x="728" y="15579"/>
                      </a:cubicBezTo>
                      <a:cubicBezTo>
                        <a:pt x="5043" y="11718"/>
                        <a:pt x="7587" y="6132"/>
                        <a:pt x="7723" y="409"/>
                      </a:cubicBezTo>
                      <a:cubicBezTo>
                        <a:pt x="7723" y="-136"/>
                        <a:pt x="6860" y="-136"/>
                        <a:pt x="6860" y="409"/>
                      </a:cubicBezTo>
                      <a:lnTo>
                        <a:pt x="6860"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3" name="Google Shape;183;p5"/>
                <p:cNvSpPr/>
                <p:nvPr/>
              </p:nvSpPr>
              <p:spPr>
                <a:xfrm>
                  <a:off x="879069" y="761671"/>
                  <a:ext cx="38712" cy="335662"/>
                </a:xfrm>
                <a:custGeom>
                  <a:rect b="b" l="l" r="r" t="t"/>
                  <a:pathLst>
                    <a:path extrusionOk="0" h="82069" w="9465">
                      <a:moveTo>
                        <a:pt x="15" y="540"/>
                      </a:moveTo>
                      <a:cubicBezTo>
                        <a:pt x="2968" y="11441"/>
                        <a:pt x="5920" y="22387"/>
                        <a:pt x="7510" y="33605"/>
                      </a:cubicBezTo>
                      <a:cubicBezTo>
                        <a:pt x="8963" y="44007"/>
                        <a:pt x="9190" y="54726"/>
                        <a:pt x="7101" y="65082"/>
                      </a:cubicBezTo>
                      <a:cubicBezTo>
                        <a:pt x="5966" y="70759"/>
                        <a:pt x="4103" y="76301"/>
                        <a:pt x="1469" y="81433"/>
                      </a:cubicBezTo>
                      <a:cubicBezTo>
                        <a:pt x="1196" y="81933"/>
                        <a:pt x="1968" y="82341"/>
                        <a:pt x="2195" y="81842"/>
                      </a:cubicBezTo>
                      <a:cubicBezTo>
                        <a:pt x="6964" y="72622"/>
                        <a:pt x="9099" y="62311"/>
                        <a:pt x="9417" y="51955"/>
                      </a:cubicBezTo>
                      <a:cubicBezTo>
                        <a:pt x="9781" y="40918"/>
                        <a:pt x="8055" y="29881"/>
                        <a:pt x="5648" y="19117"/>
                      </a:cubicBezTo>
                      <a:cubicBezTo>
                        <a:pt x="4194" y="12803"/>
                        <a:pt x="2513" y="6535"/>
                        <a:pt x="833" y="313"/>
                      </a:cubicBezTo>
                      <a:cubicBezTo>
                        <a:pt x="697" y="-233"/>
                        <a:pt x="-121" y="-5"/>
                        <a:pt x="15" y="540"/>
                      </a:cubicBezTo>
                      <a:lnTo>
                        <a:pt x="15" y="5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 name="Google Shape;184;p5"/>
                <p:cNvSpPr/>
                <p:nvPr/>
              </p:nvSpPr>
              <p:spPr>
                <a:xfrm>
                  <a:off x="890565" y="813468"/>
                  <a:ext cx="67395" cy="103080"/>
                </a:xfrm>
                <a:custGeom>
                  <a:rect b="b" l="l" r="r" t="t"/>
                  <a:pathLst>
                    <a:path extrusionOk="0" h="25203" w="16478">
                      <a:moveTo>
                        <a:pt x="157" y="682"/>
                      </a:moveTo>
                      <a:cubicBezTo>
                        <a:pt x="6152" y="5360"/>
                        <a:pt x="10876" y="11673"/>
                        <a:pt x="13738" y="18714"/>
                      </a:cubicBezTo>
                      <a:cubicBezTo>
                        <a:pt x="14510" y="20712"/>
                        <a:pt x="15146" y="22801"/>
                        <a:pt x="15645" y="24891"/>
                      </a:cubicBezTo>
                      <a:cubicBezTo>
                        <a:pt x="15782" y="25436"/>
                        <a:pt x="16599" y="25209"/>
                        <a:pt x="16463" y="24663"/>
                      </a:cubicBezTo>
                      <a:cubicBezTo>
                        <a:pt x="14737" y="17169"/>
                        <a:pt x="10922" y="10129"/>
                        <a:pt x="5607" y="4497"/>
                      </a:cubicBezTo>
                      <a:cubicBezTo>
                        <a:pt x="4109" y="2907"/>
                        <a:pt x="2474" y="1454"/>
                        <a:pt x="747" y="91"/>
                      </a:cubicBezTo>
                      <a:cubicBezTo>
                        <a:pt x="339" y="-227"/>
                        <a:pt x="-297" y="364"/>
                        <a:pt x="157" y="682"/>
                      </a:cubicBezTo>
                      <a:lnTo>
                        <a:pt x="157" y="68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5" name="Google Shape;185;p5"/>
                <p:cNvSpPr/>
                <p:nvPr/>
              </p:nvSpPr>
              <p:spPr>
                <a:xfrm>
                  <a:off x="852292" y="983778"/>
                  <a:ext cx="55546" cy="65481"/>
                </a:xfrm>
                <a:custGeom>
                  <a:rect b="b" l="l" r="r" t="t"/>
                  <a:pathLst>
                    <a:path extrusionOk="0" h="16010" w="13581">
                      <a:moveTo>
                        <a:pt x="12877" y="138"/>
                      </a:moveTo>
                      <a:cubicBezTo>
                        <a:pt x="8608" y="5180"/>
                        <a:pt x="4338" y="10221"/>
                        <a:pt x="114" y="15263"/>
                      </a:cubicBezTo>
                      <a:cubicBezTo>
                        <a:pt x="-249" y="15672"/>
                        <a:pt x="341" y="16308"/>
                        <a:pt x="705" y="15853"/>
                      </a:cubicBezTo>
                      <a:cubicBezTo>
                        <a:pt x="4974" y="10812"/>
                        <a:pt x="9198" y="5770"/>
                        <a:pt x="13468" y="728"/>
                      </a:cubicBezTo>
                      <a:cubicBezTo>
                        <a:pt x="13831" y="320"/>
                        <a:pt x="13240" y="-271"/>
                        <a:pt x="12877" y="138"/>
                      </a:cubicBezTo>
                      <a:lnTo>
                        <a:pt x="12877" y="13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6" name="Google Shape;186;p5"/>
                <p:cNvSpPr/>
                <p:nvPr/>
              </p:nvSpPr>
              <p:spPr>
                <a:xfrm>
                  <a:off x="821376" y="357437"/>
                  <a:ext cx="162001" cy="144590"/>
                </a:xfrm>
                <a:custGeom>
                  <a:rect b="b" l="l" r="r" t="t"/>
                  <a:pathLst>
                    <a:path extrusionOk="0" h="35352" w="39609">
                      <a:moveTo>
                        <a:pt x="39060" y="15"/>
                      </a:moveTo>
                      <a:cubicBezTo>
                        <a:pt x="32383" y="2104"/>
                        <a:pt x="26069" y="5329"/>
                        <a:pt x="20437" y="9508"/>
                      </a:cubicBezTo>
                      <a:cubicBezTo>
                        <a:pt x="14805" y="13687"/>
                        <a:pt x="9854" y="18683"/>
                        <a:pt x="5857" y="24451"/>
                      </a:cubicBezTo>
                      <a:cubicBezTo>
                        <a:pt x="3586" y="27676"/>
                        <a:pt x="1633" y="31082"/>
                        <a:pt x="43" y="34716"/>
                      </a:cubicBezTo>
                      <a:cubicBezTo>
                        <a:pt x="-184" y="35216"/>
                        <a:pt x="543" y="35624"/>
                        <a:pt x="770" y="35125"/>
                      </a:cubicBezTo>
                      <a:cubicBezTo>
                        <a:pt x="3586" y="28811"/>
                        <a:pt x="7492" y="22998"/>
                        <a:pt x="12216" y="17956"/>
                      </a:cubicBezTo>
                      <a:cubicBezTo>
                        <a:pt x="16940" y="12914"/>
                        <a:pt x="22435" y="8645"/>
                        <a:pt x="28522" y="5375"/>
                      </a:cubicBezTo>
                      <a:cubicBezTo>
                        <a:pt x="31974" y="3513"/>
                        <a:pt x="35562" y="2013"/>
                        <a:pt x="39332" y="833"/>
                      </a:cubicBezTo>
                      <a:cubicBezTo>
                        <a:pt x="39832" y="697"/>
                        <a:pt x="39605" y="-121"/>
                        <a:pt x="39060" y="15"/>
                      </a:cubicBezTo>
                      <a:lnTo>
                        <a:pt x="39060"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7" name="Google Shape;187;p5"/>
                <p:cNvSpPr/>
                <p:nvPr/>
              </p:nvSpPr>
              <p:spPr>
                <a:xfrm>
                  <a:off x="891088" y="198381"/>
                  <a:ext cx="78577" cy="31742"/>
                </a:xfrm>
                <a:custGeom>
                  <a:rect b="b" l="l" r="r" t="t"/>
                  <a:pathLst>
                    <a:path extrusionOk="0" h="7761" w="19212">
                      <a:moveTo>
                        <a:pt x="18606" y="33"/>
                      </a:moveTo>
                      <a:cubicBezTo>
                        <a:pt x="13155" y="3758"/>
                        <a:pt x="6932" y="6120"/>
                        <a:pt x="392" y="6892"/>
                      </a:cubicBezTo>
                      <a:cubicBezTo>
                        <a:pt x="-108" y="6983"/>
                        <a:pt x="-153" y="7845"/>
                        <a:pt x="392" y="7755"/>
                      </a:cubicBezTo>
                      <a:cubicBezTo>
                        <a:pt x="7069" y="6937"/>
                        <a:pt x="13473" y="4575"/>
                        <a:pt x="19014" y="805"/>
                      </a:cubicBezTo>
                      <a:cubicBezTo>
                        <a:pt x="19468" y="487"/>
                        <a:pt x="19060" y="-239"/>
                        <a:pt x="18606" y="79"/>
                      </a:cubicBezTo>
                      <a:lnTo>
                        <a:pt x="18606" y="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8" name="Google Shape;188;p5"/>
                <p:cNvSpPr/>
                <p:nvPr/>
              </p:nvSpPr>
              <p:spPr>
                <a:xfrm>
                  <a:off x="866339" y="177947"/>
                  <a:ext cx="63452" cy="16225"/>
                </a:xfrm>
                <a:custGeom>
                  <a:rect b="b" l="l" r="r" t="t"/>
                  <a:pathLst>
                    <a:path extrusionOk="0" h="3967" w="15514">
                      <a:moveTo>
                        <a:pt x="14892" y="79"/>
                      </a:moveTo>
                      <a:cubicBezTo>
                        <a:pt x="10850" y="3167"/>
                        <a:pt x="5308" y="3985"/>
                        <a:pt x="539" y="2168"/>
                      </a:cubicBezTo>
                      <a:cubicBezTo>
                        <a:pt x="-5" y="1941"/>
                        <a:pt x="-232" y="2804"/>
                        <a:pt x="312" y="2985"/>
                      </a:cubicBezTo>
                      <a:cubicBezTo>
                        <a:pt x="5263" y="4848"/>
                        <a:pt x="11123" y="4030"/>
                        <a:pt x="15347" y="805"/>
                      </a:cubicBezTo>
                      <a:cubicBezTo>
                        <a:pt x="15755" y="487"/>
                        <a:pt x="15347" y="-239"/>
                        <a:pt x="14892" y="79"/>
                      </a:cubicBezTo>
                      <a:lnTo>
                        <a:pt x="14892" y="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189" name="Google Shape;189;p5"/>
            <p:cNvGrpSpPr/>
            <p:nvPr/>
          </p:nvGrpSpPr>
          <p:grpSpPr>
            <a:xfrm>
              <a:off x="-287840" y="3826959"/>
              <a:ext cx="1471105" cy="1343657"/>
              <a:chOff x="3421737" y="4180023"/>
              <a:chExt cx="807856" cy="737868"/>
            </a:xfrm>
          </p:grpSpPr>
          <p:sp>
            <p:nvSpPr>
              <p:cNvPr id="190" name="Google Shape;190;p5"/>
              <p:cNvSpPr/>
              <p:nvPr/>
            </p:nvSpPr>
            <p:spPr>
              <a:xfrm>
                <a:off x="3421737" y="4180023"/>
                <a:ext cx="378130" cy="733613"/>
              </a:xfrm>
              <a:custGeom>
                <a:rect b="b" l="l" r="r" t="t"/>
                <a:pathLst>
                  <a:path extrusionOk="0" h="407563" w="210072">
                    <a:moveTo>
                      <a:pt x="195575" y="351895"/>
                    </a:moveTo>
                    <a:cubicBezTo>
                      <a:pt x="204704" y="333227"/>
                      <a:pt x="214015" y="312379"/>
                      <a:pt x="208338" y="292394"/>
                    </a:cubicBezTo>
                    <a:cubicBezTo>
                      <a:pt x="202252" y="271047"/>
                      <a:pt x="181313" y="258193"/>
                      <a:pt x="164099" y="244158"/>
                    </a:cubicBezTo>
                    <a:cubicBezTo>
                      <a:pt x="159011" y="239980"/>
                      <a:pt x="153879" y="235211"/>
                      <a:pt x="151880" y="228897"/>
                    </a:cubicBezTo>
                    <a:cubicBezTo>
                      <a:pt x="149791" y="222311"/>
                      <a:pt x="151471" y="215180"/>
                      <a:pt x="153879" y="208731"/>
                    </a:cubicBezTo>
                    <a:cubicBezTo>
                      <a:pt x="158784" y="195604"/>
                      <a:pt x="166597" y="183795"/>
                      <a:pt x="173137" y="171440"/>
                    </a:cubicBezTo>
                    <a:cubicBezTo>
                      <a:pt x="179723" y="159041"/>
                      <a:pt x="185173" y="145551"/>
                      <a:pt x="184765" y="131562"/>
                    </a:cubicBezTo>
                    <a:cubicBezTo>
                      <a:pt x="184311" y="117572"/>
                      <a:pt x="176680" y="103038"/>
                      <a:pt x="163599" y="98042"/>
                    </a:cubicBezTo>
                    <a:cubicBezTo>
                      <a:pt x="157058" y="95498"/>
                      <a:pt x="148792" y="94907"/>
                      <a:pt x="145249" y="88821"/>
                    </a:cubicBezTo>
                    <a:cubicBezTo>
                      <a:pt x="143569" y="86005"/>
                      <a:pt x="143432" y="82553"/>
                      <a:pt x="143432" y="79283"/>
                    </a:cubicBezTo>
                    <a:cubicBezTo>
                      <a:pt x="143432" y="67564"/>
                      <a:pt x="144976" y="55846"/>
                      <a:pt x="144295" y="44128"/>
                    </a:cubicBezTo>
                    <a:cubicBezTo>
                      <a:pt x="143569" y="32455"/>
                      <a:pt x="140298" y="20373"/>
                      <a:pt x="132213" y="11924"/>
                    </a:cubicBezTo>
                    <a:cubicBezTo>
                      <a:pt x="123675" y="3113"/>
                      <a:pt x="110775" y="-566"/>
                      <a:pt x="98557" y="70"/>
                    </a:cubicBezTo>
                    <a:cubicBezTo>
                      <a:pt x="86293" y="660"/>
                      <a:pt x="74575" y="5066"/>
                      <a:pt x="63538" y="10471"/>
                    </a:cubicBezTo>
                    <a:cubicBezTo>
                      <a:pt x="55317" y="14468"/>
                      <a:pt x="47187" y="19146"/>
                      <a:pt x="41100" y="26005"/>
                    </a:cubicBezTo>
                    <a:cubicBezTo>
                      <a:pt x="35196" y="32727"/>
                      <a:pt x="31562" y="41084"/>
                      <a:pt x="28560" y="49487"/>
                    </a:cubicBezTo>
                    <a:cubicBezTo>
                      <a:pt x="13258" y="92500"/>
                      <a:pt x="12336" y="139056"/>
                      <a:pt x="8834" y="184567"/>
                    </a:cubicBezTo>
                    <a:cubicBezTo>
                      <a:pt x="3293" y="256558"/>
                      <a:pt x="-8925" y="330457"/>
                      <a:pt x="10873" y="399904"/>
                    </a:cubicBezTo>
                    <a:cubicBezTo>
                      <a:pt x="50957" y="409988"/>
                      <a:pt x="92607" y="407126"/>
                      <a:pt x="133530" y="406990"/>
                    </a:cubicBezTo>
                    <a:cubicBezTo>
                      <a:pt x="147111" y="406944"/>
                      <a:pt x="162781" y="410805"/>
                      <a:pt x="172138" y="399087"/>
                    </a:cubicBezTo>
                    <a:cubicBezTo>
                      <a:pt x="182494" y="386187"/>
                      <a:pt x="188353" y="366702"/>
                      <a:pt x="195575" y="35189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1" name="Google Shape;191;p5"/>
              <p:cNvSpPr/>
              <p:nvPr/>
            </p:nvSpPr>
            <p:spPr>
              <a:xfrm>
                <a:off x="3700624" y="4562826"/>
                <a:ext cx="528968" cy="348757"/>
              </a:xfrm>
              <a:custGeom>
                <a:rect b="b" l="l" r="r" t="t"/>
                <a:pathLst>
                  <a:path extrusionOk="0" h="193754" w="293871">
                    <a:moveTo>
                      <a:pt x="6627" y="193754"/>
                    </a:moveTo>
                    <a:lnTo>
                      <a:pt x="235863" y="193754"/>
                    </a:lnTo>
                    <a:cubicBezTo>
                      <a:pt x="250034" y="191347"/>
                      <a:pt x="272244" y="192028"/>
                      <a:pt x="286643" y="191756"/>
                    </a:cubicBezTo>
                    <a:cubicBezTo>
                      <a:pt x="290140" y="180764"/>
                      <a:pt x="293683" y="169545"/>
                      <a:pt x="293865" y="158009"/>
                    </a:cubicBezTo>
                    <a:cubicBezTo>
                      <a:pt x="294046" y="146472"/>
                      <a:pt x="290322" y="134299"/>
                      <a:pt x="281465" y="126896"/>
                    </a:cubicBezTo>
                    <a:cubicBezTo>
                      <a:pt x="272108" y="118993"/>
                      <a:pt x="258936" y="117766"/>
                      <a:pt x="246718" y="118130"/>
                    </a:cubicBezTo>
                    <a:cubicBezTo>
                      <a:pt x="224417" y="118856"/>
                      <a:pt x="202252" y="123943"/>
                      <a:pt x="181858" y="133028"/>
                    </a:cubicBezTo>
                    <a:cubicBezTo>
                      <a:pt x="190579" y="116949"/>
                      <a:pt x="191260" y="95783"/>
                      <a:pt x="180450" y="81021"/>
                    </a:cubicBezTo>
                    <a:cubicBezTo>
                      <a:pt x="169640" y="66305"/>
                      <a:pt x="146430" y="61082"/>
                      <a:pt x="132078" y="72482"/>
                    </a:cubicBezTo>
                    <a:cubicBezTo>
                      <a:pt x="139935" y="52815"/>
                      <a:pt x="136347" y="29106"/>
                      <a:pt x="123130" y="12618"/>
                    </a:cubicBezTo>
                    <a:cubicBezTo>
                      <a:pt x="116998" y="4942"/>
                      <a:pt x="107596" y="-1507"/>
                      <a:pt x="97922" y="310"/>
                    </a:cubicBezTo>
                    <a:cubicBezTo>
                      <a:pt x="89337" y="1944"/>
                      <a:pt x="83205" y="9621"/>
                      <a:pt x="79118" y="17342"/>
                    </a:cubicBezTo>
                    <a:cubicBezTo>
                      <a:pt x="71533" y="31786"/>
                      <a:pt x="68262" y="48500"/>
                      <a:pt x="69806" y="64715"/>
                    </a:cubicBezTo>
                    <a:cubicBezTo>
                      <a:pt x="58678" y="61809"/>
                      <a:pt x="46279" y="59038"/>
                      <a:pt x="36195" y="64579"/>
                    </a:cubicBezTo>
                    <a:cubicBezTo>
                      <a:pt x="28520" y="68803"/>
                      <a:pt x="23932" y="77070"/>
                      <a:pt x="20934" y="85336"/>
                    </a:cubicBezTo>
                    <a:cubicBezTo>
                      <a:pt x="13712" y="105366"/>
                      <a:pt x="13622" y="127849"/>
                      <a:pt x="20662" y="147925"/>
                    </a:cubicBezTo>
                    <a:cubicBezTo>
                      <a:pt x="13758" y="145881"/>
                      <a:pt x="5673" y="149152"/>
                      <a:pt x="2085" y="155374"/>
                    </a:cubicBezTo>
                    <a:cubicBezTo>
                      <a:pt x="-1549" y="161597"/>
                      <a:pt x="-322" y="170226"/>
                      <a:pt x="4901" y="175177"/>
                    </a:cubicBezTo>
                    <a:cubicBezTo>
                      <a:pt x="4901" y="180401"/>
                      <a:pt x="6627" y="188531"/>
                      <a:pt x="6627" y="19375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2" name="Google Shape;192;p5"/>
              <p:cNvSpPr/>
              <p:nvPr/>
            </p:nvSpPr>
            <p:spPr>
              <a:xfrm>
                <a:off x="3522168" y="4403622"/>
                <a:ext cx="381526" cy="463106"/>
              </a:xfrm>
              <a:custGeom>
                <a:rect b="b" l="l" r="r" t="t"/>
                <a:pathLst>
                  <a:path extrusionOk="0" h="257281" w="211959">
                    <a:moveTo>
                      <a:pt x="31368" y="123997"/>
                    </a:moveTo>
                    <a:cubicBezTo>
                      <a:pt x="50127" y="100152"/>
                      <a:pt x="74109" y="81075"/>
                      <a:pt x="98136" y="62544"/>
                    </a:cubicBezTo>
                    <a:cubicBezTo>
                      <a:pt x="103359" y="83755"/>
                      <a:pt x="112625" y="104012"/>
                      <a:pt x="125615" y="121635"/>
                    </a:cubicBezTo>
                    <a:cubicBezTo>
                      <a:pt x="117667" y="110825"/>
                      <a:pt x="127795" y="59273"/>
                      <a:pt x="128295" y="45012"/>
                    </a:cubicBezTo>
                    <a:cubicBezTo>
                      <a:pt x="128386" y="43104"/>
                      <a:pt x="128432" y="41287"/>
                      <a:pt x="128522" y="39607"/>
                    </a:cubicBezTo>
                    <a:cubicBezTo>
                      <a:pt x="154094" y="21257"/>
                      <a:pt x="181300" y="5359"/>
                      <a:pt x="211959" y="0"/>
                    </a:cubicBezTo>
                    <a:cubicBezTo>
                      <a:pt x="208825" y="91158"/>
                      <a:pt x="161543" y="179773"/>
                      <a:pt x="87599" y="233188"/>
                    </a:cubicBezTo>
                    <a:cubicBezTo>
                      <a:pt x="62708" y="251174"/>
                      <a:pt x="29597" y="265481"/>
                      <a:pt x="2072" y="251901"/>
                    </a:cubicBezTo>
                    <a:cubicBezTo>
                      <a:pt x="4162" y="239228"/>
                      <a:pt x="1209" y="225193"/>
                      <a:pt x="256" y="212385"/>
                    </a:cubicBezTo>
                    <a:cubicBezTo>
                      <a:pt x="-2061" y="180500"/>
                      <a:pt x="11611" y="149115"/>
                      <a:pt x="31368" y="12399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3" name="Google Shape;193;p5"/>
              <p:cNvSpPr/>
              <p:nvPr/>
            </p:nvSpPr>
            <p:spPr>
              <a:xfrm>
                <a:off x="3470436" y="4355051"/>
                <a:ext cx="126317" cy="504518"/>
              </a:xfrm>
              <a:custGeom>
                <a:rect b="b" l="l" r="r" t="t"/>
                <a:pathLst>
                  <a:path extrusionOk="0" h="280288" w="70176">
                    <a:moveTo>
                      <a:pt x="31762" y="280288"/>
                    </a:moveTo>
                    <a:cubicBezTo>
                      <a:pt x="8053" y="238729"/>
                      <a:pt x="-382" y="189902"/>
                      <a:pt x="13" y="142120"/>
                    </a:cubicBezTo>
                    <a:cubicBezTo>
                      <a:pt x="408" y="94292"/>
                      <a:pt x="9188" y="47010"/>
                      <a:pt x="17908" y="0"/>
                    </a:cubicBezTo>
                    <a:cubicBezTo>
                      <a:pt x="50566" y="33565"/>
                      <a:pt x="66599" y="80757"/>
                      <a:pt x="69597" y="127449"/>
                    </a:cubicBezTo>
                    <a:cubicBezTo>
                      <a:pt x="72595" y="174187"/>
                      <a:pt x="63556" y="220878"/>
                      <a:pt x="51792" y="266208"/>
                    </a:cubicBezTo>
                    <a:cubicBezTo>
                      <a:pt x="49612" y="274701"/>
                      <a:pt x="40482" y="279516"/>
                      <a:pt x="31762" y="28028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4" name="Google Shape;194;p5"/>
              <p:cNvSpPr/>
              <p:nvPr/>
            </p:nvSpPr>
            <p:spPr>
              <a:xfrm>
                <a:off x="3556970" y="4649825"/>
                <a:ext cx="440912" cy="268065"/>
              </a:xfrm>
              <a:custGeom>
                <a:rect b="b" l="l" r="r" t="t"/>
                <a:pathLst>
                  <a:path extrusionOk="0" h="148925" w="244951">
                    <a:moveTo>
                      <a:pt x="0" y="136896"/>
                    </a:moveTo>
                    <a:cubicBezTo>
                      <a:pt x="26662" y="97199"/>
                      <a:pt x="66677" y="67948"/>
                      <a:pt x="109690" y="47055"/>
                    </a:cubicBezTo>
                    <a:cubicBezTo>
                      <a:pt x="152703" y="26207"/>
                      <a:pt x="198941" y="13035"/>
                      <a:pt x="244951" y="0"/>
                    </a:cubicBezTo>
                    <a:cubicBezTo>
                      <a:pt x="229372" y="44194"/>
                      <a:pt x="194217" y="79485"/>
                      <a:pt x="153702" y="102922"/>
                    </a:cubicBezTo>
                    <a:cubicBezTo>
                      <a:pt x="113142" y="126359"/>
                      <a:pt x="67313" y="138986"/>
                      <a:pt x="21484" y="148615"/>
                    </a:cubicBezTo>
                    <a:cubicBezTo>
                      <a:pt x="12945" y="150386"/>
                      <a:pt x="4542" y="144345"/>
                      <a:pt x="0" y="13689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5" name="Google Shape;195;p5"/>
              <p:cNvSpPr/>
              <p:nvPr/>
            </p:nvSpPr>
            <p:spPr>
              <a:xfrm>
                <a:off x="3597140" y="4673211"/>
                <a:ext cx="379818" cy="217123"/>
              </a:xfrm>
              <a:custGeom>
                <a:rect b="b" l="l" r="r" t="t"/>
                <a:pathLst>
                  <a:path extrusionOk="0" h="120624" w="211010">
                    <a:moveTo>
                      <a:pt x="210282" y="91"/>
                    </a:moveTo>
                    <a:cubicBezTo>
                      <a:pt x="197655" y="10129"/>
                      <a:pt x="184847" y="19894"/>
                      <a:pt x="171721" y="29205"/>
                    </a:cubicBezTo>
                    <a:cubicBezTo>
                      <a:pt x="158685" y="38471"/>
                      <a:pt x="145331" y="47328"/>
                      <a:pt x="131569" y="55504"/>
                    </a:cubicBezTo>
                    <a:cubicBezTo>
                      <a:pt x="117898" y="63680"/>
                      <a:pt x="103772" y="71265"/>
                      <a:pt x="89283" y="77987"/>
                    </a:cubicBezTo>
                    <a:cubicBezTo>
                      <a:pt x="74975" y="84573"/>
                      <a:pt x="60214" y="89978"/>
                      <a:pt x="45589" y="95792"/>
                    </a:cubicBezTo>
                    <a:cubicBezTo>
                      <a:pt x="31463" y="101424"/>
                      <a:pt x="17383" y="107646"/>
                      <a:pt x="4846" y="116367"/>
                    </a:cubicBezTo>
                    <a:cubicBezTo>
                      <a:pt x="3257" y="117503"/>
                      <a:pt x="1713" y="118638"/>
                      <a:pt x="168" y="119819"/>
                    </a:cubicBezTo>
                    <a:cubicBezTo>
                      <a:pt x="-241" y="120137"/>
                      <a:pt x="168" y="120863"/>
                      <a:pt x="622" y="120546"/>
                    </a:cubicBezTo>
                    <a:cubicBezTo>
                      <a:pt x="12977" y="111053"/>
                      <a:pt x="27057" y="104285"/>
                      <a:pt x="41410" y="98426"/>
                    </a:cubicBezTo>
                    <a:cubicBezTo>
                      <a:pt x="55763" y="92521"/>
                      <a:pt x="70524" y="87298"/>
                      <a:pt x="84786" y="80939"/>
                    </a:cubicBezTo>
                    <a:cubicBezTo>
                      <a:pt x="99321" y="74444"/>
                      <a:pt x="113537" y="67086"/>
                      <a:pt x="127345" y="59047"/>
                    </a:cubicBezTo>
                    <a:cubicBezTo>
                      <a:pt x="141198" y="50962"/>
                      <a:pt x="154688" y="42196"/>
                      <a:pt x="167860" y="33021"/>
                    </a:cubicBezTo>
                    <a:cubicBezTo>
                      <a:pt x="180896" y="23891"/>
                      <a:pt x="193658" y="14308"/>
                      <a:pt x="206149" y="4451"/>
                    </a:cubicBezTo>
                    <a:cubicBezTo>
                      <a:pt x="207739" y="3180"/>
                      <a:pt x="209283" y="1953"/>
                      <a:pt x="210873" y="682"/>
                    </a:cubicBezTo>
                    <a:cubicBezTo>
                      <a:pt x="211281" y="364"/>
                      <a:pt x="210691" y="-227"/>
                      <a:pt x="210282" y="91"/>
                    </a:cubicBezTo>
                    <a:lnTo>
                      <a:pt x="210282" y="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6" name="Google Shape;196;p5"/>
              <p:cNvSpPr/>
              <p:nvPr/>
            </p:nvSpPr>
            <p:spPr>
              <a:xfrm>
                <a:off x="3744073" y="4731618"/>
                <a:ext cx="57348" cy="82903"/>
              </a:xfrm>
              <a:custGeom>
                <a:rect b="b" l="l" r="r" t="t"/>
                <a:pathLst>
                  <a:path extrusionOk="0" h="46057" w="31860">
                    <a:moveTo>
                      <a:pt x="31010" y="168"/>
                    </a:moveTo>
                    <a:cubicBezTo>
                      <a:pt x="22335" y="11478"/>
                      <a:pt x="14159" y="23151"/>
                      <a:pt x="6438" y="35142"/>
                    </a:cubicBezTo>
                    <a:cubicBezTo>
                      <a:pt x="4303" y="38548"/>
                      <a:pt x="2168" y="41955"/>
                      <a:pt x="79" y="45407"/>
                    </a:cubicBezTo>
                    <a:cubicBezTo>
                      <a:pt x="-239" y="45906"/>
                      <a:pt x="488" y="46315"/>
                      <a:pt x="805" y="45861"/>
                    </a:cubicBezTo>
                    <a:cubicBezTo>
                      <a:pt x="8209" y="33688"/>
                      <a:pt x="16112" y="21788"/>
                      <a:pt x="24515" y="10297"/>
                    </a:cubicBezTo>
                    <a:cubicBezTo>
                      <a:pt x="26877" y="7027"/>
                      <a:pt x="29284" y="3802"/>
                      <a:pt x="31782" y="622"/>
                    </a:cubicBezTo>
                    <a:cubicBezTo>
                      <a:pt x="32100" y="168"/>
                      <a:pt x="31373" y="-240"/>
                      <a:pt x="31010" y="168"/>
                    </a:cubicBezTo>
                    <a:lnTo>
                      <a:pt x="31010" y="16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7" name="Google Shape;197;p5"/>
              <p:cNvSpPr/>
              <p:nvPr/>
            </p:nvSpPr>
            <p:spPr>
              <a:xfrm>
                <a:off x="3692376" y="4839501"/>
                <a:ext cx="121153" cy="9432"/>
              </a:xfrm>
              <a:custGeom>
                <a:rect b="b" l="l" r="r" t="t"/>
                <a:pathLst>
                  <a:path extrusionOk="0" h="5240" w="67307">
                    <a:moveTo>
                      <a:pt x="66768" y="15"/>
                    </a:moveTo>
                    <a:cubicBezTo>
                      <a:pt x="58274" y="1831"/>
                      <a:pt x="49645" y="3103"/>
                      <a:pt x="40969" y="3784"/>
                    </a:cubicBezTo>
                    <a:cubicBezTo>
                      <a:pt x="32339" y="4466"/>
                      <a:pt x="23664" y="4557"/>
                      <a:pt x="15034" y="4102"/>
                    </a:cubicBezTo>
                    <a:cubicBezTo>
                      <a:pt x="10129" y="3830"/>
                      <a:pt x="5269" y="3375"/>
                      <a:pt x="409" y="2740"/>
                    </a:cubicBezTo>
                    <a:cubicBezTo>
                      <a:pt x="-136" y="2694"/>
                      <a:pt x="-136" y="3512"/>
                      <a:pt x="409" y="3603"/>
                    </a:cubicBezTo>
                    <a:cubicBezTo>
                      <a:pt x="9039" y="4738"/>
                      <a:pt x="17805" y="5283"/>
                      <a:pt x="26525" y="5238"/>
                    </a:cubicBezTo>
                    <a:cubicBezTo>
                      <a:pt x="35201" y="5192"/>
                      <a:pt x="43830" y="4557"/>
                      <a:pt x="52415" y="3375"/>
                    </a:cubicBezTo>
                    <a:cubicBezTo>
                      <a:pt x="57320" y="2740"/>
                      <a:pt x="62180" y="1877"/>
                      <a:pt x="66995" y="832"/>
                    </a:cubicBezTo>
                    <a:cubicBezTo>
                      <a:pt x="67540" y="741"/>
                      <a:pt x="67313" y="-122"/>
                      <a:pt x="66768" y="15"/>
                    </a:cubicBezTo>
                    <a:lnTo>
                      <a:pt x="66768"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8" name="Google Shape;198;p5"/>
              <p:cNvSpPr/>
              <p:nvPr/>
            </p:nvSpPr>
            <p:spPr>
              <a:xfrm>
                <a:off x="3574027" y="4716381"/>
                <a:ext cx="217739" cy="151990"/>
              </a:xfrm>
              <a:custGeom>
                <a:rect b="b" l="l" r="r" t="t"/>
                <a:pathLst>
                  <a:path extrusionOk="0" h="84439" w="120966">
                    <a:moveTo>
                      <a:pt x="120427" y="2"/>
                    </a:moveTo>
                    <a:cubicBezTo>
                      <a:pt x="111297" y="1410"/>
                      <a:pt x="102395" y="4181"/>
                      <a:pt x="93947" y="7905"/>
                    </a:cubicBezTo>
                    <a:cubicBezTo>
                      <a:pt x="85498" y="11675"/>
                      <a:pt x="77369" y="16444"/>
                      <a:pt x="69738" y="21758"/>
                    </a:cubicBezTo>
                    <a:cubicBezTo>
                      <a:pt x="61926" y="27118"/>
                      <a:pt x="54522" y="32977"/>
                      <a:pt x="47345" y="39109"/>
                    </a:cubicBezTo>
                    <a:cubicBezTo>
                      <a:pt x="39851" y="45422"/>
                      <a:pt x="32584" y="51963"/>
                      <a:pt x="25317" y="58503"/>
                    </a:cubicBezTo>
                    <a:cubicBezTo>
                      <a:pt x="17459" y="65589"/>
                      <a:pt x="9738" y="72856"/>
                      <a:pt x="2697" y="80759"/>
                    </a:cubicBezTo>
                    <a:cubicBezTo>
                      <a:pt x="1835" y="81713"/>
                      <a:pt x="972" y="82712"/>
                      <a:pt x="108" y="83711"/>
                    </a:cubicBezTo>
                    <a:cubicBezTo>
                      <a:pt x="-255" y="84120"/>
                      <a:pt x="381" y="84711"/>
                      <a:pt x="744" y="84302"/>
                    </a:cubicBezTo>
                    <a:cubicBezTo>
                      <a:pt x="7558" y="76308"/>
                      <a:pt x="15143" y="68950"/>
                      <a:pt x="22909" y="61864"/>
                    </a:cubicBezTo>
                    <a:cubicBezTo>
                      <a:pt x="30222" y="55187"/>
                      <a:pt x="37535" y="48601"/>
                      <a:pt x="45029" y="42197"/>
                    </a:cubicBezTo>
                    <a:cubicBezTo>
                      <a:pt x="52206" y="36020"/>
                      <a:pt x="59564" y="29979"/>
                      <a:pt x="67285" y="24483"/>
                    </a:cubicBezTo>
                    <a:cubicBezTo>
                      <a:pt x="75007" y="18987"/>
                      <a:pt x="82773" y="14173"/>
                      <a:pt x="91176" y="10130"/>
                    </a:cubicBezTo>
                    <a:cubicBezTo>
                      <a:pt x="99579" y="6134"/>
                      <a:pt x="108209" y="3136"/>
                      <a:pt x="117247" y="1410"/>
                    </a:cubicBezTo>
                    <a:cubicBezTo>
                      <a:pt x="118383" y="1183"/>
                      <a:pt x="119518" y="1001"/>
                      <a:pt x="120654" y="819"/>
                    </a:cubicBezTo>
                    <a:cubicBezTo>
                      <a:pt x="121199" y="774"/>
                      <a:pt x="120972" y="-43"/>
                      <a:pt x="120427" y="2"/>
                    </a:cubicBezTo>
                    <a:lnTo>
                      <a:pt x="120427" y="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9" name="Google Shape;199;p5"/>
              <p:cNvSpPr/>
              <p:nvPr/>
            </p:nvSpPr>
            <p:spPr>
              <a:xfrm>
                <a:off x="3548646" y="4418559"/>
                <a:ext cx="333085" cy="419627"/>
              </a:xfrm>
              <a:custGeom>
                <a:rect b="b" l="l" r="r" t="t"/>
                <a:pathLst>
                  <a:path extrusionOk="0" h="233126" w="185047">
                    <a:moveTo>
                      <a:pt x="184261" y="197"/>
                    </a:moveTo>
                    <a:cubicBezTo>
                      <a:pt x="175177" y="17502"/>
                      <a:pt x="165548" y="34489"/>
                      <a:pt x="155328" y="51113"/>
                    </a:cubicBezTo>
                    <a:cubicBezTo>
                      <a:pt x="145154" y="67737"/>
                      <a:pt x="134389" y="84042"/>
                      <a:pt x="123080" y="99985"/>
                    </a:cubicBezTo>
                    <a:cubicBezTo>
                      <a:pt x="111816" y="115927"/>
                      <a:pt x="99961" y="131461"/>
                      <a:pt x="87607" y="146632"/>
                    </a:cubicBezTo>
                    <a:cubicBezTo>
                      <a:pt x="75343" y="161756"/>
                      <a:pt x="62535" y="176472"/>
                      <a:pt x="49227" y="190689"/>
                    </a:cubicBezTo>
                    <a:cubicBezTo>
                      <a:pt x="35919" y="204906"/>
                      <a:pt x="22247" y="218168"/>
                      <a:pt x="6077" y="228706"/>
                    </a:cubicBezTo>
                    <a:cubicBezTo>
                      <a:pt x="4170" y="229932"/>
                      <a:pt x="2217" y="231158"/>
                      <a:pt x="218" y="232339"/>
                    </a:cubicBezTo>
                    <a:cubicBezTo>
                      <a:pt x="-281" y="232612"/>
                      <a:pt x="173" y="233339"/>
                      <a:pt x="627" y="233066"/>
                    </a:cubicBezTo>
                    <a:cubicBezTo>
                      <a:pt x="17114" y="223392"/>
                      <a:pt x="31422" y="210492"/>
                      <a:pt x="44639" y="196775"/>
                    </a:cubicBezTo>
                    <a:cubicBezTo>
                      <a:pt x="58174" y="182741"/>
                      <a:pt x="71028" y="168024"/>
                      <a:pt x="83473" y="153036"/>
                    </a:cubicBezTo>
                    <a:cubicBezTo>
                      <a:pt x="95873" y="138047"/>
                      <a:pt x="107910" y="122513"/>
                      <a:pt x="119355" y="106662"/>
                    </a:cubicBezTo>
                    <a:cubicBezTo>
                      <a:pt x="130801" y="90765"/>
                      <a:pt x="141748" y="74504"/>
                      <a:pt x="152149" y="57926"/>
                    </a:cubicBezTo>
                    <a:cubicBezTo>
                      <a:pt x="162504" y="41302"/>
                      <a:pt x="172361" y="24360"/>
                      <a:pt x="181581" y="7101"/>
                    </a:cubicBezTo>
                    <a:cubicBezTo>
                      <a:pt x="182762" y="4966"/>
                      <a:pt x="183898" y="2786"/>
                      <a:pt x="184987" y="651"/>
                    </a:cubicBezTo>
                    <a:cubicBezTo>
                      <a:pt x="185260" y="151"/>
                      <a:pt x="184533" y="-258"/>
                      <a:pt x="184261" y="197"/>
                    </a:cubicBezTo>
                    <a:lnTo>
                      <a:pt x="184261"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0" name="Google Shape;200;p5"/>
              <p:cNvSpPr/>
              <p:nvPr/>
            </p:nvSpPr>
            <p:spPr>
              <a:xfrm>
                <a:off x="3748385" y="4628595"/>
                <a:ext cx="96881" cy="10028"/>
              </a:xfrm>
              <a:custGeom>
                <a:rect b="b" l="l" r="r" t="t"/>
                <a:pathLst>
                  <a:path extrusionOk="0" h="5571" w="53823">
                    <a:moveTo>
                      <a:pt x="53187" y="29"/>
                    </a:moveTo>
                    <a:cubicBezTo>
                      <a:pt x="50144" y="1346"/>
                      <a:pt x="46828" y="1710"/>
                      <a:pt x="43558" y="1937"/>
                    </a:cubicBezTo>
                    <a:cubicBezTo>
                      <a:pt x="40152" y="2164"/>
                      <a:pt x="36745" y="2391"/>
                      <a:pt x="33293" y="2618"/>
                    </a:cubicBezTo>
                    <a:cubicBezTo>
                      <a:pt x="26298" y="3026"/>
                      <a:pt x="19349" y="3481"/>
                      <a:pt x="12354" y="3935"/>
                    </a:cubicBezTo>
                    <a:cubicBezTo>
                      <a:pt x="8357" y="4208"/>
                      <a:pt x="4360" y="4480"/>
                      <a:pt x="409" y="4707"/>
                    </a:cubicBezTo>
                    <a:cubicBezTo>
                      <a:pt x="-136" y="4753"/>
                      <a:pt x="-136" y="5615"/>
                      <a:pt x="409" y="5570"/>
                    </a:cubicBezTo>
                    <a:cubicBezTo>
                      <a:pt x="14625" y="4662"/>
                      <a:pt x="28887" y="3753"/>
                      <a:pt x="43149" y="2799"/>
                    </a:cubicBezTo>
                    <a:cubicBezTo>
                      <a:pt x="46737" y="2572"/>
                      <a:pt x="50280" y="2209"/>
                      <a:pt x="53596" y="801"/>
                    </a:cubicBezTo>
                    <a:cubicBezTo>
                      <a:pt x="54096" y="574"/>
                      <a:pt x="53687" y="-153"/>
                      <a:pt x="53187" y="29"/>
                    </a:cubicBezTo>
                    <a:lnTo>
                      <a:pt x="53187" y="2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1" name="Google Shape;201;p5"/>
              <p:cNvSpPr/>
              <p:nvPr/>
            </p:nvSpPr>
            <p:spPr>
              <a:xfrm>
                <a:off x="3602347" y="4594386"/>
                <a:ext cx="46991" cy="157356"/>
              </a:xfrm>
              <a:custGeom>
                <a:rect b="b" l="l" r="r" t="t"/>
                <a:pathLst>
                  <a:path extrusionOk="0" h="87420" w="26106">
                    <a:moveTo>
                      <a:pt x="26027" y="86843"/>
                    </a:moveTo>
                    <a:cubicBezTo>
                      <a:pt x="18896" y="77396"/>
                      <a:pt x="13900" y="66631"/>
                      <a:pt x="10357" y="55413"/>
                    </a:cubicBezTo>
                    <a:cubicBezTo>
                      <a:pt x="6815" y="44058"/>
                      <a:pt x="4680" y="32294"/>
                      <a:pt x="3136" y="20485"/>
                    </a:cubicBezTo>
                    <a:cubicBezTo>
                      <a:pt x="2273" y="13808"/>
                      <a:pt x="1546" y="7086"/>
                      <a:pt x="865" y="409"/>
                    </a:cubicBezTo>
                    <a:cubicBezTo>
                      <a:pt x="819" y="-136"/>
                      <a:pt x="-44" y="-136"/>
                      <a:pt x="2" y="409"/>
                    </a:cubicBezTo>
                    <a:cubicBezTo>
                      <a:pt x="1228" y="12400"/>
                      <a:pt x="2545" y="24391"/>
                      <a:pt x="4771" y="36246"/>
                    </a:cubicBezTo>
                    <a:cubicBezTo>
                      <a:pt x="7042" y="48100"/>
                      <a:pt x="10130" y="59410"/>
                      <a:pt x="15127" y="70174"/>
                    </a:cubicBezTo>
                    <a:cubicBezTo>
                      <a:pt x="17897" y="76170"/>
                      <a:pt x="21258" y="81938"/>
                      <a:pt x="25301" y="87252"/>
                    </a:cubicBezTo>
                    <a:cubicBezTo>
                      <a:pt x="25619" y="87661"/>
                      <a:pt x="26345" y="87252"/>
                      <a:pt x="26027" y="86798"/>
                    </a:cubicBezTo>
                    <a:lnTo>
                      <a:pt x="26027" y="867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2" name="Google Shape;202;p5"/>
              <p:cNvSpPr/>
              <p:nvPr/>
            </p:nvSpPr>
            <p:spPr>
              <a:xfrm>
                <a:off x="3526452" y="4555337"/>
                <a:ext cx="124220" cy="289791"/>
              </a:xfrm>
              <a:custGeom>
                <a:rect b="b" l="l" r="r" t="t"/>
                <a:pathLst>
                  <a:path extrusionOk="0" h="160995" w="69011">
                    <a:moveTo>
                      <a:pt x="68504" y="26"/>
                    </a:moveTo>
                    <a:cubicBezTo>
                      <a:pt x="58285" y="4114"/>
                      <a:pt x="49655" y="11290"/>
                      <a:pt x="42524" y="19602"/>
                    </a:cubicBezTo>
                    <a:cubicBezTo>
                      <a:pt x="35075" y="28368"/>
                      <a:pt x="29034" y="38270"/>
                      <a:pt x="23402" y="48262"/>
                    </a:cubicBezTo>
                    <a:cubicBezTo>
                      <a:pt x="17088" y="59481"/>
                      <a:pt x="11411" y="71109"/>
                      <a:pt x="7187" y="83281"/>
                    </a:cubicBezTo>
                    <a:cubicBezTo>
                      <a:pt x="3099" y="95182"/>
                      <a:pt x="419" y="107626"/>
                      <a:pt x="56" y="120253"/>
                    </a:cubicBezTo>
                    <a:cubicBezTo>
                      <a:pt x="-353" y="132653"/>
                      <a:pt x="1464" y="145189"/>
                      <a:pt x="6051" y="156680"/>
                    </a:cubicBezTo>
                    <a:cubicBezTo>
                      <a:pt x="6597" y="158089"/>
                      <a:pt x="7187" y="159451"/>
                      <a:pt x="7823" y="160768"/>
                    </a:cubicBezTo>
                    <a:cubicBezTo>
                      <a:pt x="8050" y="161268"/>
                      <a:pt x="8777" y="160859"/>
                      <a:pt x="8550" y="160360"/>
                    </a:cubicBezTo>
                    <a:cubicBezTo>
                      <a:pt x="3326" y="149141"/>
                      <a:pt x="964" y="136832"/>
                      <a:pt x="828" y="124523"/>
                    </a:cubicBezTo>
                    <a:cubicBezTo>
                      <a:pt x="737" y="112032"/>
                      <a:pt x="2917" y="99633"/>
                      <a:pt x="6597" y="87778"/>
                    </a:cubicBezTo>
                    <a:cubicBezTo>
                      <a:pt x="10366" y="75696"/>
                      <a:pt x="15681" y="64114"/>
                      <a:pt x="21721" y="53031"/>
                    </a:cubicBezTo>
                    <a:cubicBezTo>
                      <a:pt x="27263" y="42857"/>
                      <a:pt x="33167" y="32774"/>
                      <a:pt x="40344" y="23645"/>
                    </a:cubicBezTo>
                    <a:cubicBezTo>
                      <a:pt x="47066" y="15105"/>
                      <a:pt x="55105" y="7384"/>
                      <a:pt x="64962" y="2524"/>
                    </a:cubicBezTo>
                    <a:cubicBezTo>
                      <a:pt x="66188" y="1934"/>
                      <a:pt x="67460" y="1343"/>
                      <a:pt x="68731" y="844"/>
                    </a:cubicBezTo>
                    <a:cubicBezTo>
                      <a:pt x="69231" y="662"/>
                      <a:pt x="69004" y="-156"/>
                      <a:pt x="68504" y="26"/>
                    </a:cubicBezTo>
                    <a:lnTo>
                      <a:pt x="68504" y="2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3" name="Google Shape;203;p5"/>
              <p:cNvSpPr/>
              <p:nvPr/>
            </p:nvSpPr>
            <p:spPr>
              <a:xfrm>
                <a:off x="3509132" y="4376557"/>
                <a:ext cx="26001" cy="332829"/>
              </a:xfrm>
              <a:custGeom>
                <a:rect b="b" l="l" r="r" t="t"/>
                <a:pathLst>
                  <a:path extrusionOk="0" h="184905" w="14445">
                    <a:moveTo>
                      <a:pt x="2" y="409"/>
                    </a:moveTo>
                    <a:cubicBezTo>
                      <a:pt x="2863" y="24254"/>
                      <a:pt x="5270" y="48145"/>
                      <a:pt x="7269" y="72082"/>
                    </a:cubicBezTo>
                    <a:cubicBezTo>
                      <a:pt x="9268" y="95973"/>
                      <a:pt x="10857" y="119955"/>
                      <a:pt x="12038" y="143936"/>
                    </a:cubicBezTo>
                    <a:cubicBezTo>
                      <a:pt x="12674" y="157426"/>
                      <a:pt x="13174" y="170961"/>
                      <a:pt x="13583" y="184497"/>
                    </a:cubicBezTo>
                    <a:cubicBezTo>
                      <a:pt x="13583" y="185042"/>
                      <a:pt x="14445" y="185042"/>
                      <a:pt x="14445" y="184497"/>
                    </a:cubicBezTo>
                    <a:cubicBezTo>
                      <a:pt x="13764" y="160470"/>
                      <a:pt x="12629" y="136488"/>
                      <a:pt x="11130" y="112551"/>
                    </a:cubicBezTo>
                    <a:cubicBezTo>
                      <a:pt x="9585" y="88569"/>
                      <a:pt x="7632" y="64633"/>
                      <a:pt x="5270" y="40742"/>
                    </a:cubicBezTo>
                    <a:cubicBezTo>
                      <a:pt x="3908" y="27297"/>
                      <a:pt x="2455" y="13853"/>
                      <a:pt x="865" y="409"/>
                    </a:cubicBezTo>
                    <a:cubicBezTo>
                      <a:pt x="774" y="-136"/>
                      <a:pt x="-43" y="-136"/>
                      <a:pt x="2" y="409"/>
                    </a:cubicBezTo>
                    <a:lnTo>
                      <a:pt x="2"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4" name="Google Shape;204;p5"/>
              <p:cNvSpPr/>
              <p:nvPr/>
            </p:nvSpPr>
            <p:spPr>
              <a:xfrm>
                <a:off x="3531707" y="4518842"/>
                <a:ext cx="28622" cy="93436"/>
              </a:xfrm>
              <a:custGeom>
                <a:rect b="b" l="l" r="r" t="t"/>
                <a:pathLst>
                  <a:path extrusionOk="0" h="51909" w="15901">
                    <a:moveTo>
                      <a:pt x="15077" y="313"/>
                    </a:moveTo>
                    <a:cubicBezTo>
                      <a:pt x="12715" y="13893"/>
                      <a:pt x="9127" y="27292"/>
                      <a:pt x="4404" y="40237"/>
                    </a:cubicBezTo>
                    <a:cubicBezTo>
                      <a:pt x="3041" y="43961"/>
                      <a:pt x="1587" y="47640"/>
                      <a:pt x="43" y="51274"/>
                    </a:cubicBezTo>
                    <a:cubicBezTo>
                      <a:pt x="-184" y="51774"/>
                      <a:pt x="543" y="52182"/>
                      <a:pt x="770" y="51683"/>
                    </a:cubicBezTo>
                    <a:cubicBezTo>
                      <a:pt x="6220" y="38874"/>
                      <a:pt x="10535" y="25611"/>
                      <a:pt x="13579" y="12031"/>
                    </a:cubicBezTo>
                    <a:cubicBezTo>
                      <a:pt x="14487" y="8215"/>
                      <a:pt x="15214" y="4400"/>
                      <a:pt x="15895" y="540"/>
                    </a:cubicBezTo>
                    <a:cubicBezTo>
                      <a:pt x="15986" y="-5"/>
                      <a:pt x="15168" y="-233"/>
                      <a:pt x="15077" y="313"/>
                    </a:cubicBezTo>
                    <a:lnTo>
                      <a:pt x="15077"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5" name="Google Shape;205;p5"/>
              <p:cNvSpPr/>
              <p:nvPr/>
            </p:nvSpPr>
            <p:spPr>
              <a:xfrm>
                <a:off x="3481717" y="4461484"/>
                <a:ext cx="40570" cy="77107"/>
              </a:xfrm>
              <a:custGeom>
                <a:rect b="b" l="l" r="r" t="t"/>
                <a:pathLst>
                  <a:path extrusionOk="0" h="42837" w="22539">
                    <a:moveTo>
                      <a:pt x="60" y="607"/>
                    </a:moveTo>
                    <a:cubicBezTo>
                      <a:pt x="6374" y="11190"/>
                      <a:pt x="12187" y="22045"/>
                      <a:pt x="17456" y="33173"/>
                    </a:cubicBezTo>
                    <a:cubicBezTo>
                      <a:pt x="18909" y="36307"/>
                      <a:pt x="20363" y="39441"/>
                      <a:pt x="21726" y="42621"/>
                    </a:cubicBezTo>
                    <a:cubicBezTo>
                      <a:pt x="21953" y="43120"/>
                      <a:pt x="22725" y="42666"/>
                      <a:pt x="22498" y="42166"/>
                    </a:cubicBezTo>
                    <a:cubicBezTo>
                      <a:pt x="17547" y="30902"/>
                      <a:pt x="12006" y="19865"/>
                      <a:pt x="6010" y="9146"/>
                    </a:cubicBezTo>
                    <a:cubicBezTo>
                      <a:pt x="4284" y="6148"/>
                      <a:pt x="2558" y="3150"/>
                      <a:pt x="787" y="198"/>
                    </a:cubicBezTo>
                    <a:cubicBezTo>
                      <a:pt x="514" y="-256"/>
                      <a:pt x="-212" y="153"/>
                      <a:pt x="60" y="607"/>
                    </a:cubicBezTo>
                    <a:lnTo>
                      <a:pt x="60" y="6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
        <p:nvSpPr>
          <p:cNvPr id="206" name="Google Shape;206;p5"/>
          <p:cNvSpPr txBox="1"/>
          <p:nvPr>
            <p:ph idx="1" type="subTitle"/>
          </p:nvPr>
        </p:nvSpPr>
        <p:spPr>
          <a:xfrm>
            <a:off x="720000" y="1373725"/>
            <a:ext cx="4788600" cy="4242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Clr>
                <a:schemeClr val="dk1"/>
              </a:buClr>
              <a:buSzPts val="2400"/>
              <a:buFont typeface="Raleway"/>
              <a:buNone/>
              <a:defRPr sz="1800">
                <a:solidFill>
                  <a:schemeClr val="dk1"/>
                </a:solidFill>
                <a:latin typeface="Prompt SemiBold"/>
                <a:ea typeface="Prompt SemiBold"/>
                <a:cs typeface="Prompt SemiBold"/>
                <a:sym typeface="Prompt SemiBold"/>
              </a:defRPr>
            </a:lvl1pPr>
            <a:lvl2pPr lvl="1"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207" name="Google Shape;207;p5"/>
          <p:cNvSpPr txBox="1"/>
          <p:nvPr>
            <p:ph idx="2" type="subTitle"/>
          </p:nvPr>
        </p:nvSpPr>
        <p:spPr>
          <a:xfrm>
            <a:off x="720006" y="3057450"/>
            <a:ext cx="4788600" cy="424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1800">
                <a:solidFill>
                  <a:schemeClr val="dk1"/>
                </a:solidFill>
                <a:latin typeface="Prompt SemiBold"/>
                <a:ea typeface="Prompt SemiBold"/>
                <a:cs typeface="Prompt SemiBold"/>
                <a:sym typeface="Prompt SemiBold"/>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208" name="Google Shape;208;p5"/>
          <p:cNvSpPr txBox="1"/>
          <p:nvPr>
            <p:ph idx="3" type="subTitle"/>
          </p:nvPr>
        </p:nvSpPr>
        <p:spPr>
          <a:xfrm>
            <a:off x="720000" y="1649475"/>
            <a:ext cx="4788600" cy="1016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209" name="Google Shape;209;p5"/>
          <p:cNvSpPr txBox="1"/>
          <p:nvPr>
            <p:ph idx="4" type="subTitle"/>
          </p:nvPr>
        </p:nvSpPr>
        <p:spPr>
          <a:xfrm>
            <a:off x="720000" y="3333200"/>
            <a:ext cx="4788600" cy="1016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210" name="Google Shape;210;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_2">
    <p:spTree>
      <p:nvGrpSpPr>
        <p:cNvPr id="2279" name="Shape 2279"/>
        <p:cNvGrpSpPr/>
        <p:nvPr/>
      </p:nvGrpSpPr>
      <p:grpSpPr>
        <a:xfrm>
          <a:off x="0" y="0"/>
          <a:ext cx="0" cy="0"/>
          <a:chOff x="0" y="0"/>
          <a:chExt cx="0" cy="0"/>
        </a:xfrm>
      </p:grpSpPr>
      <p:sp>
        <p:nvSpPr>
          <p:cNvPr id="2280" name="Google Shape;2280;p42"/>
          <p:cNvSpPr txBox="1"/>
          <p:nvPr>
            <p:ph idx="1" type="subTitle"/>
          </p:nvPr>
        </p:nvSpPr>
        <p:spPr>
          <a:xfrm>
            <a:off x="1773400" y="2228699"/>
            <a:ext cx="24660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281" name="Google Shape;2281;p42"/>
          <p:cNvSpPr txBox="1"/>
          <p:nvPr>
            <p:ph idx="2" type="subTitle"/>
          </p:nvPr>
        </p:nvSpPr>
        <p:spPr>
          <a:xfrm>
            <a:off x="4904600" y="2228700"/>
            <a:ext cx="24660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282" name="Google Shape;2282;p42"/>
          <p:cNvSpPr txBox="1"/>
          <p:nvPr>
            <p:ph idx="3" type="subTitle"/>
          </p:nvPr>
        </p:nvSpPr>
        <p:spPr>
          <a:xfrm>
            <a:off x="1773400" y="4051150"/>
            <a:ext cx="24660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283" name="Google Shape;2283;p42"/>
          <p:cNvSpPr txBox="1"/>
          <p:nvPr>
            <p:ph idx="4" type="subTitle"/>
          </p:nvPr>
        </p:nvSpPr>
        <p:spPr>
          <a:xfrm>
            <a:off x="4904600" y="4051150"/>
            <a:ext cx="24660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284" name="Google Shape;2284;p42"/>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2285" name="Google Shape;2285;p42"/>
          <p:cNvSpPr txBox="1"/>
          <p:nvPr>
            <p:ph idx="5" type="title"/>
          </p:nvPr>
        </p:nvSpPr>
        <p:spPr>
          <a:xfrm>
            <a:off x="2529700" y="1185975"/>
            <a:ext cx="953400" cy="733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solidFill>
                  <a:schemeClr val="accent3"/>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2286" name="Google Shape;2286;p42"/>
          <p:cNvSpPr txBox="1"/>
          <p:nvPr>
            <p:ph idx="6" type="title"/>
          </p:nvPr>
        </p:nvSpPr>
        <p:spPr>
          <a:xfrm>
            <a:off x="2531050" y="3009350"/>
            <a:ext cx="950700" cy="731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solidFill>
                  <a:schemeClr val="accent3"/>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2287" name="Google Shape;2287;p42"/>
          <p:cNvSpPr txBox="1"/>
          <p:nvPr>
            <p:ph idx="7" type="title"/>
          </p:nvPr>
        </p:nvSpPr>
        <p:spPr>
          <a:xfrm>
            <a:off x="5662250" y="1187025"/>
            <a:ext cx="950700" cy="731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solidFill>
                  <a:schemeClr val="accent3"/>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2288" name="Google Shape;2288;p42"/>
          <p:cNvSpPr txBox="1"/>
          <p:nvPr>
            <p:ph idx="8" type="title"/>
          </p:nvPr>
        </p:nvSpPr>
        <p:spPr>
          <a:xfrm>
            <a:off x="5662250" y="3009352"/>
            <a:ext cx="950700" cy="731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solidFill>
                  <a:schemeClr val="accent3"/>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2289" name="Google Shape;2289;p42"/>
          <p:cNvSpPr txBox="1"/>
          <p:nvPr>
            <p:ph idx="9" type="subTitle"/>
          </p:nvPr>
        </p:nvSpPr>
        <p:spPr>
          <a:xfrm>
            <a:off x="1773400" y="1971750"/>
            <a:ext cx="2466000" cy="365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290" name="Google Shape;2290;p42"/>
          <p:cNvSpPr txBox="1"/>
          <p:nvPr>
            <p:ph idx="13" type="subTitle"/>
          </p:nvPr>
        </p:nvSpPr>
        <p:spPr>
          <a:xfrm>
            <a:off x="1773400" y="3794327"/>
            <a:ext cx="2466000" cy="365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291" name="Google Shape;2291;p42"/>
          <p:cNvSpPr txBox="1"/>
          <p:nvPr>
            <p:ph idx="14" type="subTitle"/>
          </p:nvPr>
        </p:nvSpPr>
        <p:spPr>
          <a:xfrm>
            <a:off x="4904600" y="1971750"/>
            <a:ext cx="2466000" cy="365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292" name="Google Shape;2292;p42"/>
          <p:cNvSpPr txBox="1"/>
          <p:nvPr>
            <p:ph idx="15" type="subTitle"/>
          </p:nvPr>
        </p:nvSpPr>
        <p:spPr>
          <a:xfrm>
            <a:off x="4904600" y="3794326"/>
            <a:ext cx="2466000" cy="365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grpSp>
        <p:nvGrpSpPr>
          <p:cNvPr id="2293" name="Google Shape;2293;p42"/>
          <p:cNvGrpSpPr/>
          <p:nvPr/>
        </p:nvGrpSpPr>
        <p:grpSpPr>
          <a:xfrm>
            <a:off x="305531" y="309374"/>
            <a:ext cx="8532938" cy="4524752"/>
            <a:chOff x="1665664" y="1061708"/>
            <a:chExt cx="7622778" cy="4029524"/>
          </a:xfrm>
        </p:grpSpPr>
        <p:grpSp>
          <p:nvGrpSpPr>
            <p:cNvPr id="2294" name="Google Shape;2294;p42"/>
            <p:cNvGrpSpPr/>
            <p:nvPr/>
          </p:nvGrpSpPr>
          <p:grpSpPr>
            <a:xfrm>
              <a:off x="5648839" y="1061708"/>
              <a:ext cx="3639603" cy="4029524"/>
              <a:chOff x="5648839" y="1061708"/>
              <a:chExt cx="3639603" cy="4029524"/>
            </a:xfrm>
          </p:grpSpPr>
          <p:grpSp>
            <p:nvGrpSpPr>
              <p:cNvPr id="2295" name="Google Shape;2295;p42"/>
              <p:cNvGrpSpPr/>
              <p:nvPr/>
            </p:nvGrpSpPr>
            <p:grpSpPr>
              <a:xfrm>
                <a:off x="5648839" y="1401060"/>
                <a:ext cx="3637350" cy="3346325"/>
                <a:chOff x="5648839" y="1401060"/>
                <a:chExt cx="3637350" cy="3346325"/>
              </a:xfrm>
            </p:grpSpPr>
            <p:sp>
              <p:nvSpPr>
                <p:cNvPr id="2296" name="Google Shape;2296;p42"/>
                <p:cNvSpPr/>
                <p:nvPr/>
              </p:nvSpPr>
              <p:spPr>
                <a:xfrm>
                  <a:off x="5648839" y="140106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97" name="Google Shape;2297;p42"/>
                <p:cNvSpPr/>
                <p:nvPr/>
              </p:nvSpPr>
              <p:spPr>
                <a:xfrm>
                  <a:off x="5648839" y="1735917"/>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98" name="Google Shape;2298;p42"/>
                <p:cNvSpPr/>
                <p:nvPr/>
              </p:nvSpPr>
              <p:spPr>
                <a:xfrm>
                  <a:off x="5648839" y="206965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99" name="Google Shape;2299;p42"/>
                <p:cNvSpPr/>
                <p:nvPr/>
              </p:nvSpPr>
              <p:spPr>
                <a:xfrm>
                  <a:off x="5648839" y="2404508"/>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00" name="Google Shape;2300;p42"/>
                <p:cNvSpPr/>
                <p:nvPr/>
              </p:nvSpPr>
              <p:spPr>
                <a:xfrm>
                  <a:off x="5648839" y="273824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01" name="Google Shape;2301;p42"/>
                <p:cNvSpPr/>
                <p:nvPr/>
              </p:nvSpPr>
              <p:spPr>
                <a:xfrm>
                  <a:off x="5648839" y="3073099"/>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02" name="Google Shape;2302;p42"/>
                <p:cNvSpPr/>
                <p:nvPr/>
              </p:nvSpPr>
              <p:spPr>
                <a:xfrm>
                  <a:off x="5648839" y="340683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03" name="Google Shape;2303;p42"/>
                <p:cNvSpPr/>
                <p:nvPr/>
              </p:nvSpPr>
              <p:spPr>
                <a:xfrm>
                  <a:off x="5648839" y="374169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04" name="Google Shape;2304;p42"/>
                <p:cNvSpPr/>
                <p:nvPr/>
              </p:nvSpPr>
              <p:spPr>
                <a:xfrm>
                  <a:off x="5648839" y="4075423"/>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05" name="Google Shape;2305;p42"/>
                <p:cNvSpPr/>
                <p:nvPr/>
              </p:nvSpPr>
              <p:spPr>
                <a:xfrm>
                  <a:off x="5648839" y="441028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06" name="Google Shape;2306;p42"/>
                <p:cNvSpPr/>
                <p:nvPr/>
              </p:nvSpPr>
              <p:spPr>
                <a:xfrm>
                  <a:off x="5648839" y="4744014"/>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307" name="Google Shape;2307;p42"/>
              <p:cNvSpPr/>
              <p:nvPr/>
            </p:nvSpPr>
            <p:spPr>
              <a:xfrm>
                <a:off x="5648839" y="508786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08" name="Google Shape;2308;p42"/>
              <p:cNvSpPr/>
              <p:nvPr/>
            </p:nvSpPr>
            <p:spPr>
              <a:xfrm>
                <a:off x="5648839" y="1063955"/>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2309" name="Google Shape;2309;p42"/>
              <p:cNvGrpSpPr/>
              <p:nvPr/>
            </p:nvGrpSpPr>
            <p:grpSpPr>
              <a:xfrm>
                <a:off x="5983398" y="1061708"/>
                <a:ext cx="3305044" cy="4023905"/>
                <a:chOff x="5983398" y="1061708"/>
                <a:chExt cx="3305044" cy="4023905"/>
              </a:xfrm>
            </p:grpSpPr>
            <p:sp>
              <p:nvSpPr>
                <p:cNvPr id="2310" name="Google Shape;2310;p42"/>
                <p:cNvSpPr/>
                <p:nvPr/>
              </p:nvSpPr>
              <p:spPr>
                <a:xfrm>
                  <a:off x="598339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11" name="Google Shape;2311;p42"/>
                <p:cNvSpPr/>
                <p:nvPr/>
              </p:nvSpPr>
              <p:spPr>
                <a:xfrm>
                  <a:off x="631345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12" name="Google Shape;2312;p42"/>
                <p:cNvSpPr/>
                <p:nvPr/>
              </p:nvSpPr>
              <p:spPr>
                <a:xfrm>
                  <a:off x="664350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13" name="Google Shape;2313;p42"/>
                <p:cNvSpPr/>
                <p:nvPr/>
              </p:nvSpPr>
              <p:spPr>
                <a:xfrm>
                  <a:off x="697356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14" name="Google Shape;2314;p42"/>
                <p:cNvSpPr/>
                <p:nvPr/>
              </p:nvSpPr>
              <p:spPr>
                <a:xfrm>
                  <a:off x="730361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15" name="Google Shape;2315;p42"/>
                <p:cNvSpPr/>
                <p:nvPr/>
              </p:nvSpPr>
              <p:spPr>
                <a:xfrm>
                  <a:off x="763366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16" name="Google Shape;2316;p42"/>
                <p:cNvSpPr/>
                <p:nvPr/>
              </p:nvSpPr>
              <p:spPr>
                <a:xfrm>
                  <a:off x="7963721"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17" name="Google Shape;2317;p42"/>
                <p:cNvSpPr/>
                <p:nvPr/>
              </p:nvSpPr>
              <p:spPr>
                <a:xfrm>
                  <a:off x="829490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18" name="Google Shape;2318;p42"/>
                <p:cNvSpPr/>
                <p:nvPr/>
              </p:nvSpPr>
              <p:spPr>
                <a:xfrm>
                  <a:off x="8624955"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19" name="Google Shape;2319;p42"/>
                <p:cNvSpPr/>
                <p:nvPr/>
              </p:nvSpPr>
              <p:spPr>
                <a:xfrm>
                  <a:off x="8955009"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20" name="Google Shape;2320;p42"/>
                <p:cNvSpPr/>
                <p:nvPr/>
              </p:nvSpPr>
              <p:spPr>
                <a:xfrm>
                  <a:off x="928506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2321" name="Google Shape;2321;p42"/>
            <p:cNvGrpSpPr/>
            <p:nvPr/>
          </p:nvGrpSpPr>
          <p:grpSpPr>
            <a:xfrm>
              <a:off x="1665664" y="1061708"/>
              <a:ext cx="3977542" cy="4029523"/>
              <a:chOff x="1665664" y="1061708"/>
              <a:chExt cx="3977542" cy="4029523"/>
            </a:xfrm>
          </p:grpSpPr>
          <p:grpSp>
            <p:nvGrpSpPr>
              <p:cNvPr id="2322" name="Google Shape;2322;p42"/>
              <p:cNvGrpSpPr/>
              <p:nvPr/>
            </p:nvGrpSpPr>
            <p:grpSpPr>
              <a:xfrm>
                <a:off x="1667917" y="1401060"/>
                <a:ext cx="3974163" cy="3346325"/>
                <a:chOff x="1667917" y="1401060"/>
                <a:chExt cx="3974163" cy="3346325"/>
              </a:xfrm>
            </p:grpSpPr>
            <p:sp>
              <p:nvSpPr>
                <p:cNvPr id="2323" name="Google Shape;2323;p42"/>
                <p:cNvSpPr/>
                <p:nvPr/>
              </p:nvSpPr>
              <p:spPr>
                <a:xfrm>
                  <a:off x="1667917" y="140106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24" name="Google Shape;2324;p42"/>
                <p:cNvSpPr/>
                <p:nvPr/>
              </p:nvSpPr>
              <p:spPr>
                <a:xfrm>
                  <a:off x="1667917" y="1735917"/>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25" name="Google Shape;2325;p42"/>
                <p:cNvSpPr/>
                <p:nvPr/>
              </p:nvSpPr>
              <p:spPr>
                <a:xfrm>
                  <a:off x="1667917" y="2069651"/>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26" name="Google Shape;2326;p42"/>
                <p:cNvSpPr/>
                <p:nvPr/>
              </p:nvSpPr>
              <p:spPr>
                <a:xfrm>
                  <a:off x="1667917" y="2404508"/>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27" name="Google Shape;2327;p42"/>
                <p:cNvSpPr/>
                <p:nvPr/>
              </p:nvSpPr>
              <p:spPr>
                <a:xfrm>
                  <a:off x="1667917" y="273824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28" name="Google Shape;2328;p42"/>
                <p:cNvSpPr/>
                <p:nvPr/>
              </p:nvSpPr>
              <p:spPr>
                <a:xfrm>
                  <a:off x="1667917" y="3073099"/>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29" name="Google Shape;2329;p42"/>
                <p:cNvSpPr/>
                <p:nvPr/>
              </p:nvSpPr>
              <p:spPr>
                <a:xfrm>
                  <a:off x="1667917" y="340683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30" name="Google Shape;2330;p42"/>
                <p:cNvSpPr/>
                <p:nvPr/>
              </p:nvSpPr>
              <p:spPr>
                <a:xfrm>
                  <a:off x="1667917" y="374169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31" name="Google Shape;2331;p42"/>
                <p:cNvSpPr/>
                <p:nvPr/>
              </p:nvSpPr>
              <p:spPr>
                <a:xfrm>
                  <a:off x="1667917" y="4075423"/>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32" name="Google Shape;2332;p42"/>
                <p:cNvSpPr/>
                <p:nvPr/>
              </p:nvSpPr>
              <p:spPr>
                <a:xfrm>
                  <a:off x="1667917" y="441028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33" name="Google Shape;2333;p42"/>
                <p:cNvSpPr/>
                <p:nvPr/>
              </p:nvSpPr>
              <p:spPr>
                <a:xfrm>
                  <a:off x="1667917" y="4744014"/>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334" name="Google Shape;2334;p42"/>
              <p:cNvGrpSpPr/>
              <p:nvPr/>
            </p:nvGrpSpPr>
            <p:grpSpPr>
              <a:xfrm>
                <a:off x="2002476" y="1061708"/>
                <a:ext cx="3305044" cy="4023905"/>
                <a:chOff x="2002476" y="1061708"/>
                <a:chExt cx="3305044" cy="4023905"/>
              </a:xfrm>
            </p:grpSpPr>
            <p:sp>
              <p:nvSpPr>
                <p:cNvPr id="2335" name="Google Shape;2335;p42"/>
                <p:cNvSpPr/>
                <p:nvPr/>
              </p:nvSpPr>
              <p:spPr>
                <a:xfrm>
                  <a:off x="200247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36" name="Google Shape;2336;p42"/>
                <p:cNvSpPr/>
                <p:nvPr/>
              </p:nvSpPr>
              <p:spPr>
                <a:xfrm>
                  <a:off x="233253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37" name="Google Shape;2337;p42"/>
                <p:cNvSpPr/>
                <p:nvPr/>
              </p:nvSpPr>
              <p:spPr>
                <a:xfrm>
                  <a:off x="266258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38" name="Google Shape;2338;p42"/>
                <p:cNvSpPr/>
                <p:nvPr/>
              </p:nvSpPr>
              <p:spPr>
                <a:xfrm>
                  <a:off x="299263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39" name="Google Shape;2339;p42"/>
                <p:cNvSpPr/>
                <p:nvPr/>
              </p:nvSpPr>
              <p:spPr>
                <a:xfrm>
                  <a:off x="332269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40" name="Google Shape;2340;p42"/>
                <p:cNvSpPr/>
                <p:nvPr/>
              </p:nvSpPr>
              <p:spPr>
                <a:xfrm>
                  <a:off x="365387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41" name="Google Shape;2341;p42"/>
                <p:cNvSpPr/>
                <p:nvPr/>
              </p:nvSpPr>
              <p:spPr>
                <a:xfrm>
                  <a:off x="398392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42" name="Google Shape;2342;p42"/>
                <p:cNvSpPr/>
                <p:nvPr/>
              </p:nvSpPr>
              <p:spPr>
                <a:xfrm>
                  <a:off x="4313979"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43" name="Google Shape;2343;p42"/>
                <p:cNvSpPr/>
                <p:nvPr/>
              </p:nvSpPr>
              <p:spPr>
                <a:xfrm>
                  <a:off x="464403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44" name="Google Shape;2344;p42"/>
                <p:cNvSpPr/>
                <p:nvPr/>
              </p:nvSpPr>
              <p:spPr>
                <a:xfrm>
                  <a:off x="497408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45" name="Google Shape;2345;p42"/>
                <p:cNvSpPr/>
                <p:nvPr/>
              </p:nvSpPr>
              <p:spPr>
                <a:xfrm>
                  <a:off x="530414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346" name="Google Shape;2346;p42"/>
              <p:cNvSpPr/>
              <p:nvPr/>
            </p:nvSpPr>
            <p:spPr>
              <a:xfrm>
                <a:off x="1665664" y="1063955"/>
                <a:ext cx="3977542" cy="4027276"/>
              </a:xfrm>
              <a:custGeom>
                <a:rect b="b" l="l" r="r" t="t"/>
                <a:pathLst>
                  <a:path extrusionOk="0" h="4027276" w="3977542">
                    <a:moveTo>
                      <a:pt x="3977543" y="4027276"/>
                    </a:moveTo>
                    <a:lnTo>
                      <a:pt x="0" y="4027276"/>
                    </a:lnTo>
                    <a:lnTo>
                      <a:pt x="0" y="0"/>
                    </a:lnTo>
                    <a:lnTo>
                      <a:pt x="3977543" y="0"/>
                    </a:lnTo>
                    <a:lnTo>
                      <a:pt x="3977543" y="4027276"/>
                    </a:lnTo>
                    <a:close/>
                    <a:moveTo>
                      <a:pt x="3379" y="4023905"/>
                    </a:moveTo>
                    <a:lnTo>
                      <a:pt x="3975290" y="4023905"/>
                    </a:lnTo>
                    <a:lnTo>
                      <a:pt x="3975290" y="3371"/>
                    </a:lnTo>
                    <a:lnTo>
                      <a:pt x="3379" y="3371"/>
                    </a:lnTo>
                    <a:lnTo>
                      <a:pt x="3379"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2347" name="Shape 2347"/>
        <p:cNvGrpSpPr/>
        <p:nvPr/>
      </p:nvGrpSpPr>
      <p:grpSpPr>
        <a:xfrm>
          <a:off x="0" y="0"/>
          <a:ext cx="0" cy="0"/>
          <a:chOff x="0" y="0"/>
          <a:chExt cx="0" cy="0"/>
        </a:xfrm>
      </p:grpSpPr>
      <p:sp>
        <p:nvSpPr>
          <p:cNvPr id="2348" name="Google Shape;2348;p43"/>
          <p:cNvSpPr txBox="1"/>
          <p:nvPr>
            <p:ph idx="1" type="subTitle"/>
          </p:nvPr>
        </p:nvSpPr>
        <p:spPr>
          <a:xfrm>
            <a:off x="709104" y="2177325"/>
            <a:ext cx="23811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49" name="Google Shape;2349;p43"/>
          <p:cNvSpPr txBox="1"/>
          <p:nvPr>
            <p:ph idx="2" type="subTitle"/>
          </p:nvPr>
        </p:nvSpPr>
        <p:spPr>
          <a:xfrm>
            <a:off x="3381451" y="2177325"/>
            <a:ext cx="23811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50" name="Google Shape;2350;p43"/>
          <p:cNvSpPr txBox="1"/>
          <p:nvPr>
            <p:ph idx="3" type="subTitle"/>
          </p:nvPr>
        </p:nvSpPr>
        <p:spPr>
          <a:xfrm>
            <a:off x="709104" y="4024675"/>
            <a:ext cx="23811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51" name="Google Shape;2351;p43"/>
          <p:cNvSpPr txBox="1"/>
          <p:nvPr>
            <p:ph idx="4" type="subTitle"/>
          </p:nvPr>
        </p:nvSpPr>
        <p:spPr>
          <a:xfrm>
            <a:off x="3381450" y="4024675"/>
            <a:ext cx="23811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52" name="Google Shape;2352;p43"/>
          <p:cNvSpPr txBox="1"/>
          <p:nvPr>
            <p:ph idx="5" type="subTitle"/>
          </p:nvPr>
        </p:nvSpPr>
        <p:spPr>
          <a:xfrm>
            <a:off x="6053798" y="2177325"/>
            <a:ext cx="23811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53" name="Google Shape;2353;p43"/>
          <p:cNvSpPr txBox="1"/>
          <p:nvPr>
            <p:ph idx="6" type="subTitle"/>
          </p:nvPr>
        </p:nvSpPr>
        <p:spPr>
          <a:xfrm>
            <a:off x="6053798" y="4024675"/>
            <a:ext cx="23811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54" name="Google Shape;2354;p43"/>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2355" name="Google Shape;2355;p43"/>
          <p:cNvSpPr txBox="1"/>
          <p:nvPr>
            <p:ph idx="7" type="subTitle"/>
          </p:nvPr>
        </p:nvSpPr>
        <p:spPr>
          <a:xfrm>
            <a:off x="709104" y="1861675"/>
            <a:ext cx="23811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356" name="Google Shape;2356;p43"/>
          <p:cNvSpPr txBox="1"/>
          <p:nvPr>
            <p:ph idx="8" type="subTitle"/>
          </p:nvPr>
        </p:nvSpPr>
        <p:spPr>
          <a:xfrm>
            <a:off x="3381450" y="1861675"/>
            <a:ext cx="23811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357" name="Google Shape;2357;p43"/>
          <p:cNvSpPr txBox="1"/>
          <p:nvPr>
            <p:ph idx="9" type="subTitle"/>
          </p:nvPr>
        </p:nvSpPr>
        <p:spPr>
          <a:xfrm>
            <a:off x="6053798" y="1861675"/>
            <a:ext cx="23811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358" name="Google Shape;2358;p43"/>
          <p:cNvSpPr txBox="1"/>
          <p:nvPr>
            <p:ph idx="13" type="subTitle"/>
          </p:nvPr>
        </p:nvSpPr>
        <p:spPr>
          <a:xfrm>
            <a:off x="709104" y="3709075"/>
            <a:ext cx="23811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359" name="Google Shape;2359;p43"/>
          <p:cNvSpPr txBox="1"/>
          <p:nvPr>
            <p:ph idx="14" type="subTitle"/>
          </p:nvPr>
        </p:nvSpPr>
        <p:spPr>
          <a:xfrm>
            <a:off x="3381450" y="3709075"/>
            <a:ext cx="23811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360" name="Google Shape;2360;p43"/>
          <p:cNvSpPr txBox="1"/>
          <p:nvPr>
            <p:ph idx="15" type="subTitle"/>
          </p:nvPr>
        </p:nvSpPr>
        <p:spPr>
          <a:xfrm>
            <a:off x="6053798" y="3709075"/>
            <a:ext cx="23811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grpSp>
        <p:nvGrpSpPr>
          <p:cNvPr id="2361" name="Google Shape;2361;p43"/>
          <p:cNvGrpSpPr/>
          <p:nvPr/>
        </p:nvGrpSpPr>
        <p:grpSpPr>
          <a:xfrm>
            <a:off x="305531" y="309374"/>
            <a:ext cx="8532938" cy="4524752"/>
            <a:chOff x="1665664" y="1061708"/>
            <a:chExt cx="7622778" cy="4029524"/>
          </a:xfrm>
        </p:grpSpPr>
        <p:grpSp>
          <p:nvGrpSpPr>
            <p:cNvPr id="2362" name="Google Shape;2362;p43"/>
            <p:cNvGrpSpPr/>
            <p:nvPr/>
          </p:nvGrpSpPr>
          <p:grpSpPr>
            <a:xfrm>
              <a:off x="5648839" y="1061708"/>
              <a:ext cx="3639603" cy="4029524"/>
              <a:chOff x="5648839" y="1061708"/>
              <a:chExt cx="3639603" cy="4029524"/>
            </a:xfrm>
          </p:grpSpPr>
          <p:sp>
            <p:nvSpPr>
              <p:cNvPr id="2363" name="Google Shape;2363;p43"/>
              <p:cNvSpPr/>
              <p:nvPr/>
            </p:nvSpPr>
            <p:spPr>
              <a:xfrm>
                <a:off x="5648839" y="508786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64" name="Google Shape;2364;p43"/>
              <p:cNvSpPr/>
              <p:nvPr/>
            </p:nvSpPr>
            <p:spPr>
              <a:xfrm>
                <a:off x="5648839" y="1063955"/>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2365" name="Google Shape;2365;p43"/>
              <p:cNvGrpSpPr/>
              <p:nvPr/>
            </p:nvGrpSpPr>
            <p:grpSpPr>
              <a:xfrm>
                <a:off x="5648839" y="1401060"/>
                <a:ext cx="3637350" cy="3346325"/>
                <a:chOff x="5648839" y="1401060"/>
                <a:chExt cx="3637350" cy="3346325"/>
              </a:xfrm>
            </p:grpSpPr>
            <p:sp>
              <p:nvSpPr>
                <p:cNvPr id="2366" name="Google Shape;2366;p43"/>
                <p:cNvSpPr/>
                <p:nvPr/>
              </p:nvSpPr>
              <p:spPr>
                <a:xfrm>
                  <a:off x="5648839" y="140106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67" name="Google Shape;2367;p43"/>
                <p:cNvSpPr/>
                <p:nvPr/>
              </p:nvSpPr>
              <p:spPr>
                <a:xfrm>
                  <a:off x="5648839" y="1735917"/>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68" name="Google Shape;2368;p43"/>
                <p:cNvSpPr/>
                <p:nvPr/>
              </p:nvSpPr>
              <p:spPr>
                <a:xfrm>
                  <a:off x="5648839" y="206965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69" name="Google Shape;2369;p43"/>
                <p:cNvSpPr/>
                <p:nvPr/>
              </p:nvSpPr>
              <p:spPr>
                <a:xfrm>
                  <a:off x="5648839" y="2404508"/>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70" name="Google Shape;2370;p43"/>
                <p:cNvSpPr/>
                <p:nvPr/>
              </p:nvSpPr>
              <p:spPr>
                <a:xfrm>
                  <a:off x="5648839" y="273824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71" name="Google Shape;2371;p43"/>
                <p:cNvSpPr/>
                <p:nvPr/>
              </p:nvSpPr>
              <p:spPr>
                <a:xfrm>
                  <a:off x="5648839" y="3073099"/>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72" name="Google Shape;2372;p43"/>
                <p:cNvSpPr/>
                <p:nvPr/>
              </p:nvSpPr>
              <p:spPr>
                <a:xfrm>
                  <a:off x="5648839" y="340683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73" name="Google Shape;2373;p43"/>
                <p:cNvSpPr/>
                <p:nvPr/>
              </p:nvSpPr>
              <p:spPr>
                <a:xfrm>
                  <a:off x="5648839" y="374169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74" name="Google Shape;2374;p43"/>
                <p:cNvSpPr/>
                <p:nvPr/>
              </p:nvSpPr>
              <p:spPr>
                <a:xfrm>
                  <a:off x="5648839" y="4075423"/>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75" name="Google Shape;2375;p43"/>
                <p:cNvSpPr/>
                <p:nvPr/>
              </p:nvSpPr>
              <p:spPr>
                <a:xfrm>
                  <a:off x="5648839" y="441028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76" name="Google Shape;2376;p43"/>
                <p:cNvSpPr/>
                <p:nvPr/>
              </p:nvSpPr>
              <p:spPr>
                <a:xfrm>
                  <a:off x="5648839" y="4744014"/>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377" name="Google Shape;2377;p43"/>
              <p:cNvGrpSpPr/>
              <p:nvPr/>
            </p:nvGrpSpPr>
            <p:grpSpPr>
              <a:xfrm>
                <a:off x="5983398" y="1061708"/>
                <a:ext cx="3305044" cy="4023905"/>
                <a:chOff x="5983398" y="1061708"/>
                <a:chExt cx="3305044" cy="4023905"/>
              </a:xfrm>
            </p:grpSpPr>
            <p:sp>
              <p:nvSpPr>
                <p:cNvPr id="2378" name="Google Shape;2378;p43"/>
                <p:cNvSpPr/>
                <p:nvPr/>
              </p:nvSpPr>
              <p:spPr>
                <a:xfrm>
                  <a:off x="598339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79" name="Google Shape;2379;p43"/>
                <p:cNvSpPr/>
                <p:nvPr/>
              </p:nvSpPr>
              <p:spPr>
                <a:xfrm>
                  <a:off x="631345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80" name="Google Shape;2380;p43"/>
                <p:cNvSpPr/>
                <p:nvPr/>
              </p:nvSpPr>
              <p:spPr>
                <a:xfrm>
                  <a:off x="664350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81" name="Google Shape;2381;p43"/>
                <p:cNvSpPr/>
                <p:nvPr/>
              </p:nvSpPr>
              <p:spPr>
                <a:xfrm>
                  <a:off x="697356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82" name="Google Shape;2382;p43"/>
                <p:cNvSpPr/>
                <p:nvPr/>
              </p:nvSpPr>
              <p:spPr>
                <a:xfrm>
                  <a:off x="730361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83" name="Google Shape;2383;p43"/>
                <p:cNvSpPr/>
                <p:nvPr/>
              </p:nvSpPr>
              <p:spPr>
                <a:xfrm>
                  <a:off x="763366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84" name="Google Shape;2384;p43"/>
                <p:cNvSpPr/>
                <p:nvPr/>
              </p:nvSpPr>
              <p:spPr>
                <a:xfrm>
                  <a:off x="7963721"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85" name="Google Shape;2385;p43"/>
                <p:cNvSpPr/>
                <p:nvPr/>
              </p:nvSpPr>
              <p:spPr>
                <a:xfrm>
                  <a:off x="829490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86" name="Google Shape;2386;p43"/>
                <p:cNvSpPr/>
                <p:nvPr/>
              </p:nvSpPr>
              <p:spPr>
                <a:xfrm>
                  <a:off x="8624955"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87" name="Google Shape;2387;p43"/>
                <p:cNvSpPr/>
                <p:nvPr/>
              </p:nvSpPr>
              <p:spPr>
                <a:xfrm>
                  <a:off x="8955009"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88" name="Google Shape;2388;p43"/>
                <p:cNvSpPr/>
                <p:nvPr/>
              </p:nvSpPr>
              <p:spPr>
                <a:xfrm>
                  <a:off x="928506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2389" name="Google Shape;2389;p43"/>
            <p:cNvGrpSpPr/>
            <p:nvPr/>
          </p:nvGrpSpPr>
          <p:grpSpPr>
            <a:xfrm>
              <a:off x="1665664" y="1061708"/>
              <a:ext cx="3977542" cy="4029523"/>
              <a:chOff x="1665664" y="1061708"/>
              <a:chExt cx="3977542" cy="4029523"/>
            </a:xfrm>
          </p:grpSpPr>
          <p:grpSp>
            <p:nvGrpSpPr>
              <p:cNvPr id="2390" name="Google Shape;2390;p43"/>
              <p:cNvGrpSpPr/>
              <p:nvPr/>
            </p:nvGrpSpPr>
            <p:grpSpPr>
              <a:xfrm>
                <a:off x="1667917" y="1401060"/>
                <a:ext cx="3974163" cy="3346325"/>
                <a:chOff x="1667917" y="1401060"/>
                <a:chExt cx="3974163" cy="3346325"/>
              </a:xfrm>
            </p:grpSpPr>
            <p:sp>
              <p:nvSpPr>
                <p:cNvPr id="2391" name="Google Shape;2391;p43"/>
                <p:cNvSpPr/>
                <p:nvPr/>
              </p:nvSpPr>
              <p:spPr>
                <a:xfrm>
                  <a:off x="1667917" y="140106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92" name="Google Shape;2392;p43"/>
                <p:cNvSpPr/>
                <p:nvPr/>
              </p:nvSpPr>
              <p:spPr>
                <a:xfrm>
                  <a:off x="1667917" y="1735917"/>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93" name="Google Shape;2393;p43"/>
                <p:cNvSpPr/>
                <p:nvPr/>
              </p:nvSpPr>
              <p:spPr>
                <a:xfrm>
                  <a:off x="1667917" y="2069651"/>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94" name="Google Shape;2394;p43"/>
                <p:cNvSpPr/>
                <p:nvPr/>
              </p:nvSpPr>
              <p:spPr>
                <a:xfrm>
                  <a:off x="1667917" y="2404508"/>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95" name="Google Shape;2395;p43"/>
                <p:cNvSpPr/>
                <p:nvPr/>
              </p:nvSpPr>
              <p:spPr>
                <a:xfrm>
                  <a:off x="1667917" y="273824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96" name="Google Shape;2396;p43"/>
                <p:cNvSpPr/>
                <p:nvPr/>
              </p:nvSpPr>
              <p:spPr>
                <a:xfrm>
                  <a:off x="1667917" y="3073099"/>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97" name="Google Shape;2397;p43"/>
                <p:cNvSpPr/>
                <p:nvPr/>
              </p:nvSpPr>
              <p:spPr>
                <a:xfrm>
                  <a:off x="1667917" y="340683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98" name="Google Shape;2398;p43"/>
                <p:cNvSpPr/>
                <p:nvPr/>
              </p:nvSpPr>
              <p:spPr>
                <a:xfrm>
                  <a:off x="1667917" y="374169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99" name="Google Shape;2399;p43"/>
                <p:cNvSpPr/>
                <p:nvPr/>
              </p:nvSpPr>
              <p:spPr>
                <a:xfrm>
                  <a:off x="1667917" y="4075423"/>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00" name="Google Shape;2400;p43"/>
                <p:cNvSpPr/>
                <p:nvPr/>
              </p:nvSpPr>
              <p:spPr>
                <a:xfrm>
                  <a:off x="1667917" y="441028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01" name="Google Shape;2401;p43"/>
                <p:cNvSpPr/>
                <p:nvPr/>
              </p:nvSpPr>
              <p:spPr>
                <a:xfrm>
                  <a:off x="1667917" y="4744014"/>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402" name="Google Shape;2402;p43"/>
              <p:cNvGrpSpPr/>
              <p:nvPr/>
            </p:nvGrpSpPr>
            <p:grpSpPr>
              <a:xfrm>
                <a:off x="2002476" y="1061708"/>
                <a:ext cx="3305044" cy="4023905"/>
                <a:chOff x="2002476" y="1061708"/>
                <a:chExt cx="3305044" cy="4023905"/>
              </a:xfrm>
            </p:grpSpPr>
            <p:sp>
              <p:nvSpPr>
                <p:cNvPr id="2403" name="Google Shape;2403;p43"/>
                <p:cNvSpPr/>
                <p:nvPr/>
              </p:nvSpPr>
              <p:spPr>
                <a:xfrm>
                  <a:off x="200247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04" name="Google Shape;2404;p43"/>
                <p:cNvSpPr/>
                <p:nvPr/>
              </p:nvSpPr>
              <p:spPr>
                <a:xfrm>
                  <a:off x="233253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05" name="Google Shape;2405;p43"/>
                <p:cNvSpPr/>
                <p:nvPr/>
              </p:nvSpPr>
              <p:spPr>
                <a:xfrm>
                  <a:off x="266258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06" name="Google Shape;2406;p43"/>
                <p:cNvSpPr/>
                <p:nvPr/>
              </p:nvSpPr>
              <p:spPr>
                <a:xfrm>
                  <a:off x="299263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07" name="Google Shape;2407;p43"/>
                <p:cNvSpPr/>
                <p:nvPr/>
              </p:nvSpPr>
              <p:spPr>
                <a:xfrm>
                  <a:off x="332269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08" name="Google Shape;2408;p43"/>
                <p:cNvSpPr/>
                <p:nvPr/>
              </p:nvSpPr>
              <p:spPr>
                <a:xfrm>
                  <a:off x="365387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09" name="Google Shape;2409;p43"/>
                <p:cNvSpPr/>
                <p:nvPr/>
              </p:nvSpPr>
              <p:spPr>
                <a:xfrm>
                  <a:off x="398392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10" name="Google Shape;2410;p43"/>
                <p:cNvSpPr/>
                <p:nvPr/>
              </p:nvSpPr>
              <p:spPr>
                <a:xfrm>
                  <a:off x="4313979"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11" name="Google Shape;2411;p43"/>
                <p:cNvSpPr/>
                <p:nvPr/>
              </p:nvSpPr>
              <p:spPr>
                <a:xfrm>
                  <a:off x="464403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12" name="Google Shape;2412;p43"/>
                <p:cNvSpPr/>
                <p:nvPr/>
              </p:nvSpPr>
              <p:spPr>
                <a:xfrm>
                  <a:off x="497408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13" name="Google Shape;2413;p43"/>
                <p:cNvSpPr/>
                <p:nvPr/>
              </p:nvSpPr>
              <p:spPr>
                <a:xfrm>
                  <a:off x="530414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414" name="Google Shape;2414;p43"/>
              <p:cNvSpPr/>
              <p:nvPr/>
            </p:nvSpPr>
            <p:spPr>
              <a:xfrm>
                <a:off x="1665664" y="1063955"/>
                <a:ext cx="3977542" cy="4027276"/>
              </a:xfrm>
              <a:custGeom>
                <a:rect b="b" l="l" r="r" t="t"/>
                <a:pathLst>
                  <a:path extrusionOk="0" h="4027276" w="3977542">
                    <a:moveTo>
                      <a:pt x="3977543" y="4027276"/>
                    </a:moveTo>
                    <a:lnTo>
                      <a:pt x="0" y="4027276"/>
                    </a:lnTo>
                    <a:lnTo>
                      <a:pt x="0" y="0"/>
                    </a:lnTo>
                    <a:lnTo>
                      <a:pt x="3977543" y="0"/>
                    </a:lnTo>
                    <a:lnTo>
                      <a:pt x="3977543" y="4027276"/>
                    </a:lnTo>
                    <a:close/>
                    <a:moveTo>
                      <a:pt x="3379" y="4023905"/>
                    </a:moveTo>
                    <a:lnTo>
                      <a:pt x="3975290" y="4023905"/>
                    </a:lnTo>
                    <a:lnTo>
                      <a:pt x="3975290" y="3371"/>
                    </a:lnTo>
                    <a:lnTo>
                      <a:pt x="3379" y="3371"/>
                    </a:lnTo>
                    <a:lnTo>
                      <a:pt x="3379"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2415" name="Shape 2415"/>
        <p:cNvGrpSpPr/>
        <p:nvPr/>
      </p:nvGrpSpPr>
      <p:grpSpPr>
        <a:xfrm>
          <a:off x="0" y="0"/>
          <a:ext cx="0" cy="0"/>
          <a:chOff x="0" y="0"/>
          <a:chExt cx="0" cy="0"/>
        </a:xfrm>
      </p:grpSpPr>
      <p:grpSp>
        <p:nvGrpSpPr>
          <p:cNvPr id="2416" name="Google Shape;2416;p44"/>
          <p:cNvGrpSpPr/>
          <p:nvPr/>
        </p:nvGrpSpPr>
        <p:grpSpPr>
          <a:xfrm flipH="1">
            <a:off x="957220" y="539456"/>
            <a:ext cx="7229561" cy="4064588"/>
            <a:chOff x="73489" y="1188045"/>
            <a:chExt cx="7883067" cy="4432001"/>
          </a:xfrm>
        </p:grpSpPr>
        <p:sp>
          <p:nvSpPr>
            <p:cNvPr id="2417" name="Google Shape;2417;p44"/>
            <p:cNvSpPr/>
            <p:nvPr/>
          </p:nvSpPr>
          <p:spPr>
            <a:xfrm>
              <a:off x="73489" y="1188885"/>
              <a:ext cx="582453" cy="4431160"/>
            </a:xfrm>
            <a:custGeom>
              <a:rect b="b" l="l" r="r" t="t"/>
              <a:pathLst>
                <a:path extrusionOk="0" h="4431160" w="582453">
                  <a:moveTo>
                    <a:pt x="146558" y="4431161"/>
                  </a:moveTo>
                  <a:lnTo>
                    <a:pt x="145718" y="4431161"/>
                  </a:lnTo>
                  <a:lnTo>
                    <a:pt x="0" y="4420239"/>
                  </a:lnTo>
                  <a:lnTo>
                    <a:pt x="375424" y="4084163"/>
                  </a:lnTo>
                  <a:cubicBezTo>
                    <a:pt x="412379" y="4050975"/>
                    <a:pt x="431276" y="4016947"/>
                    <a:pt x="431276" y="3982920"/>
                  </a:cubicBezTo>
                  <a:cubicBezTo>
                    <a:pt x="431276" y="3948892"/>
                    <a:pt x="412379" y="3914444"/>
                    <a:pt x="375424" y="3881677"/>
                  </a:cubicBezTo>
                  <a:lnTo>
                    <a:pt x="123042" y="3655666"/>
                  </a:lnTo>
                  <a:cubicBezTo>
                    <a:pt x="81888" y="3617857"/>
                    <a:pt x="60891" y="3579629"/>
                    <a:pt x="60891" y="3540560"/>
                  </a:cubicBezTo>
                  <a:cubicBezTo>
                    <a:pt x="60891" y="3501491"/>
                    <a:pt x="81888" y="3463262"/>
                    <a:pt x="123462" y="3426294"/>
                  </a:cubicBezTo>
                  <a:lnTo>
                    <a:pt x="375844" y="3200283"/>
                  </a:lnTo>
                  <a:cubicBezTo>
                    <a:pt x="412799" y="3167095"/>
                    <a:pt x="431696" y="3133068"/>
                    <a:pt x="431696" y="3099040"/>
                  </a:cubicBezTo>
                  <a:cubicBezTo>
                    <a:pt x="431696" y="3065012"/>
                    <a:pt x="412799" y="3030565"/>
                    <a:pt x="375844" y="2997797"/>
                  </a:cubicBezTo>
                  <a:lnTo>
                    <a:pt x="123462" y="2771786"/>
                  </a:lnTo>
                  <a:cubicBezTo>
                    <a:pt x="81888" y="2734398"/>
                    <a:pt x="60891" y="2696169"/>
                    <a:pt x="60891" y="2657520"/>
                  </a:cubicBezTo>
                  <a:cubicBezTo>
                    <a:pt x="60891" y="2618872"/>
                    <a:pt x="81888" y="2580223"/>
                    <a:pt x="123462" y="2543254"/>
                  </a:cubicBezTo>
                  <a:lnTo>
                    <a:pt x="375844" y="2317243"/>
                  </a:lnTo>
                  <a:cubicBezTo>
                    <a:pt x="412799" y="2284056"/>
                    <a:pt x="431696" y="2250028"/>
                    <a:pt x="431696" y="2216001"/>
                  </a:cubicBezTo>
                  <a:cubicBezTo>
                    <a:pt x="431696" y="2181973"/>
                    <a:pt x="412799" y="2147525"/>
                    <a:pt x="375844" y="2114758"/>
                  </a:cubicBezTo>
                  <a:lnTo>
                    <a:pt x="123882" y="1888747"/>
                  </a:lnTo>
                  <a:cubicBezTo>
                    <a:pt x="82308" y="1851358"/>
                    <a:pt x="61311" y="1813130"/>
                    <a:pt x="61311" y="1774481"/>
                  </a:cubicBezTo>
                  <a:cubicBezTo>
                    <a:pt x="61311" y="1735832"/>
                    <a:pt x="82308" y="1697183"/>
                    <a:pt x="123882" y="1660215"/>
                  </a:cubicBezTo>
                  <a:lnTo>
                    <a:pt x="376264" y="1434204"/>
                  </a:lnTo>
                  <a:cubicBezTo>
                    <a:pt x="413219" y="1401017"/>
                    <a:pt x="432116" y="1366989"/>
                    <a:pt x="432116" y="1332961"/>
                  </a:cubicBezTo>
                  <a:cubicBezTo>
                    <a:pt x="432116" y="1298933"/>
                    <a:pt x="413219" y="1264486"/>
                    <a:pt x="376264" y="1231718"/>
                  </a:cubicBezTo>
                  <a:lnTo>
                    <a:pt x="123882" y="1005707"/>
                  </a:lnTo>
                  <a:cubicBezTo>
                    <a:pt x="81888" y="967058"/>
                    <a:pt x="60891" y="928830"/>
                    <a:pt x="60891" y="889761"/>
                  </a:cubicBezTo>
                  <a:cubicBezTo>
                    <a:pt x="60891" y="851112"/>
                    <a:pt x="81888" y="812464"/>
                    <a:pt x="123462" y="775495"/>
                  </a:cubicBezTo>
                  <a:lnTo>
                    <a:pt x="375844" y="549484"/>
                  </a:lnTo>
                  <a:cubicBezTo>
                    <a:pt x="412799" y="516297"/>
                    <a:pt x="431696" y="482269"/>
                    <a:pt x="431696" y="448241"/>
                  </a:cubicBezTo>
                  <a:cubicBezTo>
                    <a:pt x="431696" y="414214"/>
                    <a:pt x="412799" y="379766"/>
                    <a:pt x="375844" y="346998"/>
                  </a:cubicBezTo>
                  <a:lnTo>
                    <a:pt x="420" y="10922"/>
                  </a:lnTo>
                  <a:lnTo>
                    <a:pt x="146558" y="0"/>
                  </a:lnTo>
                  <a:lnTo>
                    <a:pt x="146978" y="420"/>
                  </a:lnTo>
                  <a:lnTo>
                    <a:pt x="519883" y="334396"/>
                  </a:lnTo>
                  <a:cubicBezTo>
                    <a:pt x="561457" y="371784"/>
                    <a:pt x="582453" y="410013"/>
                    <a:pt x="582453" y="448661"/>
                  </a:cubicBezTo>
                  <a:cubicBezTo>
                    <a:pt x="582453" y="487310"/>
                    <a:pt x="561457" y="525959"/>
                    <a:pt x="519883" y="562927"/>
                  </a:cubicBezTo>
                  <a:lnTo>
                    <a:pt x="267500" y="788938"/>
                  </a:lnTo>
                  <a:cubicBezTo>
                    <a:pt x="230546" y="822126"/>
                    <a:pt x="211649" y="856153"/>
                    <a:pt x="211649" y="890181"/>
                  </a:cubicBezTo>
                  <a:cubicBezTo>
                    <a:pt x="211649" y="924209"/>
                    <a:pt x="230546" y="958657"/>
                    <a:pt x="267500" y="991424"/>
                  </a:cubicBezTo>
                  <a:lnTo>
                    <a:pt x="519883" y="1217435"/>
                  </a:lnTo>
                  <a:cubicBezTo>
                    <a:pt x="561457" y="1254823"/>
                    <a:pt x="582453" y="1293052"/>
                    <a:pt x="582453" y="1331701"/>
                  </a:cubicBezTo>
                  <a:cubicBezTo>
                    <a:pt x="582453" y="1370350"/>
                    <a:pt x="561457" y="1408998"/>
                    <a:pt x="519883" y="1446387"/>
                  </a:cubicBezTo>
                  <a:lnTo>
                    <a:pt x="267500" y="1672398"/>
                  </a:lnTo>
                  <a:cubicBezTo>
                    <a:pt x="230546" y="1705585"/>
                    <a:pt x="211649" y="1739613"/>
                    <a:pt x="211649" y="1773641"/>
                  </a:cubicBezTo>
                  <a:cubicBezTo>
                    <a:pt x="211649" y="1807668"/>
                    <a:pt x="230546" y="1842116"/>
                    <a:pt x="267500" y="1874884"/>
                  </a:cubicBezTo>
                  <a:lnTo>
                    <a:pt x="519463" y="2100895"/>
                  </a:lnTo>
                  <a:cubicBezTo>
                    <a:pt x="561037" y="2138283"/>
                    <a:pt x="582034" y="2176512"/>
                    <a:pt x="582034" y="2215160"/>
                  </a:cubicBezTo>
                  <a:cubicBezTo>
                    <a:pt x="582034" y="2253809"/>
                    <a:pt x="561037" y="2292458"/>
                    <a:pt x="519463" y="2329846"/>
                  </a:cubicBezTo>
                  <a:lnTo>
                    <a:pt x="267080" y="2555857"/>
                  </a:lnTo>
                  <a:cubicBezTo>
                    <a:pt x="230126" y="2589045"/>
                    <a:pt x="211229" y="2623072"/>
                    <a:pt x="211229" y="2657100"/>
                  </a:cubicBezTo>
                  <a:cubicBezTo>
                    <a:pt x="211229" y="2691128"/>
                    <a:pt x="230126" y="2725576"/>
                    <a:pt x="267080" y="2758343"/>
                  </a:cubicBezTo>
                  <a:lnTo>
                    <a:pt x="519463" y="2984354"/>
                  </a:lnTo>
                  <a:cubicBezTo>
                    <a:pt x="561037" y="3021743"/>
                    <a:pt x="582034" y="3059971"/>
                    <a:pt x="582034" y="3098620"/>
                  </a:cubicBezTo>
                  <a:cubicBezTo>
                    <a:pt x="582034" y="3137269"/>
                    <a:pt x="561037" y="3175917"/>
                    <a:pt x="519463" y="3212886"/>
                  </a:cubicBezTo>
                  <a:lnTo>
                    <a:pt x="267080" y="3438897"/>
                  </a:lnTo>
                  <a:cubicBezTo>
                    <a:pt x="230126" y="3472084"/>
                    <a:pt x="211229" y="3506112"/>
                    <a:pt x="211229" y="3540140"/>
                  </a:cubicBezTo>
                  <a:cubicBezTo>
                    <a:pt x="211229" y="3574167"/>
                    <a:pt x="230126" y="3608615"/>
                    <a:pt x="267080" y="3641383"/>
                  </a:cubicBezTo>
                  <a:lnTo>
                    <a:pt x="519463" y="3867394"/>
                  </a:lnTo>
                  <a:cubicBezTo>
                    <a:pt x="561037" y="3904782"/>
                    <a:pt x="582034" y="3943011"/>
                    <a:pt x="582034" y="3981659"/>
                  </a:cubicBezTo>
                  <a:cubicBezTo>
                    <a:pt x="582034" y="4020308"/>
                    <a:pt x="561037" y="4058957"/>
                    <a:pt x="519463" y="4095925"/>
                  </a:cubicBezTo>
                  <a:lnTo>
                    <a:pt x="146558" y="4431161"/>
                  </a:lnTo>
                  <a:close/>
                  <a:moveTo>
                    <a:pt x="7559" y="4417718"/>
                  </a:moveTo>
                  <a:lnTo>
                    <a:pt x="145298" y="4428221"/>
                  </a:lnTo>
                  <a:lnTo>
                    <a:pt x="517363" y="4094665"/>
                  </a:lnTo>
                  <a:cubicBezTo>
                    <a:pt x="558097" y="4058116"/>
                    <a:pt x="579094" y="4020308"/>
                    <a:pt x="579094" y="3982499"/>
                  </a:cubicBezTo>
                  <a:cubicBezTo>
                    <a:pt x="579094" y="3944691"/>
                    <a:pt x="558517" y="3906882"/>
                    <a:pt x="517363" y="3870334"/>
                  </a:cubicBezTo>
                  <a:lnTo>
                    <a:pt x="264981" y="3644323"/>
                  </a:lnTo>
                  <a:cubicBezTo>
                    <a:pt x="227186" y="3610716"/>
                    <a:pt x="208289" y="3575848"/>
                    <a:pt x="208289" y="3540560"/>
                  </a:cubicBezTo>
                  <a:cubicBezTo>
                    <a:pt x="208289" y="3505272"/>
                    <a:pt x="227186" y="3470404"/>
                    <a:pt x="264981" y="3436796"/>
                  </a:cubicBezTo>
                  <a:lnTo>
                    <a:pt x="517363" y="3210785"/>
                  </a:lnTo>
                  <a:cubicBezTo>
                    <a:pt x="558097" y="3174237"/>
                    <a:pt x="579094" y="3136428"/>
                    <a:pt x="579094" y="3098620"/>
                  </a:cubicBezTo>
                  <a:cubicBezTo>
                    <a:pt x="579094" y="3060811"/>
                    <a:pt x="558517" y="3023003"/>
                    <a:pt x="517363" y="2986455"/>
                  </a:cubicBezTo>
                  <a:lnTo>
                    <a:pt x="264981" y="2760444"/>
                  </a:lnTo>
                  <a:cubicBezTo>
                    <a:pt x="227186" y="2726836"/>
                    <a:pt x="208289" y="2691968"/>
                    <a:pt x="208289" y="2656680"/>
                  </a:cubicBezTo>
                  <a:cubicBezTo>
                    <a:pt x="208289" y="2621392"/>
                    <a:pt x="227186" y="2586524"/>
                    <a:pt x="264981" y="2552917"/>
                  </a:cubicBezTo>
                  <a:lnTo>
                    <a:pt x="517363" y="2326906"/>
                  </a:lnTo>
                  <a:cubicBezTo>
                    <a:pt x="558097" y="2290358"/>
                    <a:pt x="579094" y="2252549"/>
                    <a:pt x="579094" y="2214740"/>
                  </a:cubicBezTo>
                  <a:cubicBezTo>
                    <a:pt x="579094" y="2176932"/>
                    <a:pt x="558517" y="2139123"/>
                    <a:pt x="517363" y="2102575"/>
                  </a:cubicBezTo>
                  <a:lnTo>
                    <a:pt x="265401" y="1876564"/>
                  </a:lnTo>
                  <a:cubicBezTo>
                    <a:pt x="227606" y="1842956"/>
                    <a:pt x="208709" y="1808088"/>
                    <a:pt x="208709" y="1772801"/>
                  </a:cubicBezTo>
                  <a:cubicBezTo>
                    <a:pt x="208709" y="1737512"/>
                    <a:pt x="227606" y="1702645"/>
                    <a:pt x="265401" y="1669037"/>
                  </a:cubicBezTo>
                  <a:lnTo>
                    <a:pt x="517783" y="1443026"/>
                  </a:lnTo>
                  <a:cubicBezTo>
                    <a:pt x="558517" y="1406478"/>
                    <a:pt x="579514" y="1368669"/>
                    <a:pt x="579514" y="1330861"/>
                  </a:cubicBezTo>
                  <a:cubicBezTo>
                    <a:pt x="579514" y="1293052"/>
                    <a:pt x="558937" y="1255244"/>
                    <a:pt x="517783" y="1218695"/>
                  </a:cubicBezTo>
                  <a:lnTo>
                    <a:pt x="265401" y="992684"/>
                  </a:lnTo>
                  <a:cubicBezTo>
                    <a:pt x="227606" y="959077"/>
                    <a:pt x="208709" y="924209"/>
                    <a:pt x="208709" y="888921"/>
                  </a:cubicBezTo>
                  <a:cubicBezTo>
                    <a:pt x="208709" y="853633"/>
                    <a:pt x="227606" y="818765"/>
                    <a:pt x="265401" y="785157"/>
                  </a:cubicBezTo>
                  <a:lnTo>
                    <a:pt x="517783" y="559146"/>
                  </a:lnTo>
                  <a:cubicBezTo>
                    <a:pt x="558517" y="522598"/>
                    <a:pt x="579514" y="484790"/>
                    <a:pt x="579514" y="446981"/>
                  </a:cubicBezTo>
                  <a:cubicBezTo>
                    <a:pt x="579514" y="409172"/>
                    <a:pt x="558937" y="371364"/>
                    <a:pt x="517783" y="334816"/>
                  </a:cubicBezTo>
                  <a:lnTo>
                    <a:pt x="145718" y="1260"/>
                  </a:lnTo>
                  <a:lnTo>
                    <a:pt x="7979" y="11763"/>
                  </a:lnTo>
                  <a:lnTo>
                    <a:pt x="377944" y="343218"/>
                  </a:lnTo>
                  <a:cubicBezTo>
                    <a:pt x="415738" y="376825"/>
                    <a:pt x="434635" y="411693"/>
                    <a:pt x="434635" y="446981"/>
                  </a:cubicBezTo>
                  <a:cubicBezTo>
                    <a:pt x="434635" y="482269"/>
                    <a:pt x="415738" y="517137"/>
                    <a:pt x="377944" y="550744"/>
                  </a:cubicBezTo>
                  <a:lnTo>
                    <a:pt x="125561" y="776756"/>
                  </a:lnTo>
                  <a:cubicBezTo>
                    <a:pt x="84827" y="814144"/>
                    <a:pt x="63831" y="851952"/>
                    <a:pt x="63831" y="889761"/>
                  </a:cubicBezTo>
                  <a:cubicBezTo>
                    <a:pt x="63831" y="927570"/>
                    <a:pt x="84407" y="965378"/>
                    <a:pt x="125561" y="1001926"/>
                  </a:cubicBezTo>
                  <a:lnTo>
                    <a:pt x="377944" y="1227937"/>
                  </a:lnTo>
                  <a:cubicBezTo>
                    <a:pt x="415738" y="1261545"/>
                    <a:pt x="434635" y="1296413"/>
                    <a:pt x="434635" y="1331701"/>
                  </a:cubicBezTo>
                  <a:cubicBezTo>
                    <a:pt x="434635" y="1366989"/>
                    <a:pt x="415738" y="1401857"/>
                    <a:pt x="377944" y="1435464"/>
                  </a:cubicBezTo>
                  <a:lnTo>
                    <a:pt x="125561" y="1661475"/>
                  </a:lnTo>
                  <a:cubicBezTo>
                    <a:pt x="84827" y="1698024"/>
                    <a:pt x="63831" y="1735832"/>
                    <a:pt x="63831" y="1773641"/>
                  </a:cubicBezTo>
                  <a:cubicBezTo>
                    <a:pt x="63831" y="1811449"/>
                    <a:pt x="84407" y="1849258"/>
                    <a:pt x="125561" y="1885806"/>
                  </a:cubicBezTo>
                  <a:lnTo>
                    <a:pt x="377524" y="2111817"/>
                  </a:lnTo>
                  <a:cubicBezTo>
                    <a:pt x="415318" y="2145425"/>
                    <a:pt x="434215" y="2180293"/>
                    <a:pt x="434215" y="2215580"/>
                  </a:cubicBezTo>
                  <a:cubicBezTo>
                    <a:pt x="434215" y="2250869"/>
                    <a:pt x="415318" y="2285736"/>
                    <a:pt x="377524" y="2319344"/>
                  </a:cubicBezTo>
                  <a:lnTo>
                    <a:pt x="125561" y="2544935"/>
                  </a:lnTo>
                  <a:cubicBezTo>
                    <a:pt x="84827" y="2581483"/>
                    <a:pt x="63831" y="2619292"/>
                    <a:pt x="63831" y="2657100"/>
                  </a:cubicBezTo>
                  <a:cubicBezTo>
                    <a:pt x="63831" y="2694909"/>
                    <a:pt x="84407" y="2732717"/>
                    <a:pt x="125561" y="2769266"/>
                  </a:cubicBezTo>
                  <a:lnTo>
                    <a:pt x="377944" y="2995277"/>
                  </a:lnTo>
                  <a:cubicBezTo>
                    <a:pt x="415738" y="3028884"/>
                    <a:pt x="434635" y="3063752"/>
                    <a:pt x="434635" y="3099040"/>
                  </a:cubicBezTo>
                  <a:cubicBezTo>
                    <a:pt x="434635" y="3134328"/>
                    <a:pt x="415738" y="3169196"/>
                    <a:pt x="377944" y="3202803"/>
                  </a:cubicBezTo>
                  <a:lnTo>
                    <a:pt x="125561" y="3428815"/>
                  </a:lnTo>
                  <a:cubicBezTo>
                    <a:pt x="84827" y="3464943"/>
                    <a:pt x="63831" y="3502751"/>
                    <a:pt x="63831" y="3540560"/>
                  </a:cubicBezTo>
                  <a:cubicBezTo>
                    <a:pt x="63831" y="3578368"/>
                    <a:pt x="84407" y="3616177"/>
                    <a:pt x="125561" y="3652725"/>
                  </a:cubicBezTo>
                  <a:lnTo>
                    <a:pt x="377944" y="3878736"/>
                  </a:lnTo>
                  <a:cubicBezTo>
                    <a:pt x="415738" y="3912344"/>
                    <a:pt x="434635" y="3947212"/>
                    <a:pt x="434635" y="3982499"/>
                  </a:cubicBezTo>
                  <a:cubicBezTo>
                    <a:pt x="434635" y="4017787"/>
                    <a:pt x="415738" y="4052656"/>
                    <a:pt x="377944" y="4086263"/>
                  </a:cubicBezTo>
                  <a:lnTo>
                    <a:pt x="7559" y="441771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18" name="Google Shape;2418;p44"/>
            <p:cNvSpPr/>
            <p:nvPr/>
          </p:nvSpPr>
          <p:spPr>
            <a:xfrm>
              <a:off x="560196" y="1191406"/>
              <a:ext cx="582453" cy="4428640"/>
            </a:xfrm>
            <a:custGeom>
              <a:rect b="b" l="l" r="r" t="t"/>
              <a:pathLst>
                <a:path extrusionOk="0" h="4428640" w="582453">
                  <a:moveTo>
                    <a:pt x="146558" y="4428640"/>
                  </a:moveTo>
                  <a:lnTo>
                    <a:pt x="145718" y="4428640"/>
                  </a:lnTo>
                  <a:lnTo>
                    <a:pt x="0" y="4417718"/>
                  </a:lnTo>
                  <a:lnTo>
                    <a:pt x="375424" y="4081642"/>
                  </a:lnTo>
                  <a:cubicBezTo>
                    <a:pt x="412379" y="4048454"/>
                    <a:pt x="431276" y="4014427"/>
                    <a:pt x="431276" y="3980399"/>
                  </a:cubicBezTo>
                  <a:cubicBezTo>
                    <a:pt x="431276" y="3946371"/>
                    <a:pt x="412379" y="3911924"/>
                    <a:pt x="375424" y="3879156"/>
                  </a:cubicBezTo>
                  <a:lnTo>
                    <a:pt x="123042" y="3653145"/>
                  </a:lnTo>
                  <a:cubicBezTo>
                    <a:pt x="81468" y="3615757"/>
                    <a:pt x="60471" y="3577528"/>
                    <a:pt x="60471" y="3538879"/>
                  </a:cubicBezTo>
                  <a:cubicBezTo>
                    <a:pt x="60471" y="3500231"/>
                    <a:pt x="81468" y="3461582"/>
                    <a:pt x="123042" y="3424614"/>
                  </a:cubicBezTo>
                  <a:lnTo>
                    <a:pt x="375424" y="3198603"/>
                  </a:lnTo>
                  <a:cubicBezTo>
                    <a:pt x="412379" y="3165415"/>
                    <a:pt x="431276" y="3131387"/>
                    <a:pt x="431276" y="3097360"/>
                  </a:cubicBezTo>
                  <a:cubicBezTo>
                    <a:pt x="431276" y="3063332"/>
                    <a:pt x="412379" y="3028884"/>
                    <a:pt x="375424" y="2996117"/>
                  </a:cubicBezTo>
                  <a:lnTo>
                    <a:pt x="123042" y="2770106"/>
                  </a:lnTo>
                  <a:cubicBezTo>
                    <a:pt x="81468" y="2732717"/>
                    <a:pt x="60471" y="2694489"/>
                    <a:pt x="60471" y="2655840"/>
                  </a:cubicBezTo>
                  <a:cubicBezTo>
                    <a:pt x="60471" y="2617191"/>
                    <a:pt x="81468" y="2578542"/>
                    <a:pt x="123042" y="2541574"/>
                  </a:cubicBezTo>
                  <a:lnTo>
                    <a:pt x="375424" y="2315563"/>
                  </a:lnTo>
                  <a:cubicBezTo>
                    <a:pt x="412379" y="2282375"/>
                    <a:pt x="431276" y="2248348"/>
                    <a:pt x="431276" y="2214320"/>
                  </a:cubicBezTo>
                  <a:cubicBezTo>
                    <a:pt x="431276" y="2180292"/>
                    <a:pt x="412379" y="2145845"/>
                    <a:pt x="375424" y="2113077"/>
                  </a:cubicBezTo>
                  <a:lnTo>
                    <a:pt x="123462" y="1887066"/>
                  </a:lnTo>
                  <a:cubicBezTo>
                    <a:pt x="81888" y="1849678"/>
                    <a:pt x="60891" y="1811449"/>
                    <a:pt x="60891" y="1772800"/>
                  </a:cubicBezTo>
                  <a:cubicBezTo>
                    <a:pt x="60891" y="1734152"/>
                    <a:pt x="81888" y="1695503"/>
                    <a:pt x="123462" y="1658535"/>
                  </a:cubicBezTo>
                  <a:lnTo>
                    <a:pt x="375844" y="1432524"/>
                  </a:lnTo>
                  <a:cubicBezTo>
                    <a:pt x="412799" y="1399336"/>
                    <a:pt x="431696" y="1365308"/>
                    <a:pt x="431696" y="1331281"/>
                  </a:cubicBezTo>
                  <a:cubicBezTo>
                    <a:pt x="431696" y="1297253"/>
                    <a:pt x="412799" y="1262805"/>
                    <a:pt x="375844" y="1230038"/>
                  </a:cubicBezTo>
                  <a:lnTo>
                    <a:pt x="123462" y="1004027"/>
                  </a:lnTo>
                  <a:cubicBezTo>
                    <a:pt x="81888" y="966638"/>
                    <a:pt x="60891" y="928410"/>
                    <a:pt x="60891" y="889761"/>
                  </a:cubicBezTo>
                  <a:cubicBezTo>
                    <a:pt x="60891" y="851112"/>
                    <a:pt x="81888" y="812464"/>
                    <a:pt x="123462" y="775495"/>
                  </a:cubicBezTo>
                  <a:lnTo>
                    <a:pt x="375844" y="549484"/>
                  </a:lnTo>
                  <a:cubicBezTo>
                    <a:pt x="412799" y="516297"/>
                    <a:pt x="431696" y="482269"/>
                    <a:pt x="431696" y="448241"/>
                  </a:cubicBezTo>
                  <a:cubicBezTo>
                    <a:pt x="431696" y="414214"/>
                    <a:pt x="412799" y="379766"/>
                    <a:pt x="375844" y="346998"/>
                  </a:cubicBezTo>
                  <a:lnTo>
                    <a:pt x="420" y="10922"/>
                  </a:lnTo>
                  <a:lnTo>
                    <a:pt x="146558" y="0"/>
                  </a:lnTo>
                  <a:lnTo>
                    <a:pt x="146978" y="420"/>
                  </a:lnTo>
                  <a:lnTo>
                    <a:pt x="519883" y="334396"/>
                  </a:lnTo>
                  <a:cubicBezTo>
                    <a:pt x="561457" y="371784"/>
                    <a:pt x="582454" y="410013"/>
                    <a:pt x="582454" y="448661"/>
                  </a:cubicBezTo>
                  <a:cubicBezTo>
                    <a:pt x="582454" y="487310"/>
                    <a:pt x="561457" y="525959"/>
                    <a:pt x="519883" y="562927"/>
                  </a:cubicBezTo>
                  <a:lnTo>
                    <a:pt x="267500" y="788938"/>
                  </a:lnTo>
                  <a:cubicBezTo>
                    <a:pt x="230546" y="822126"/>
                    <a:pt x="211649" y="856153"/>
                    <a:pt x="211649" y="890181"/>
                  </a:cubicBezTo>
                  <a:cubicBezTo>
                    <a:pt x="211649" y="924209"/>
                    <a:pt x="230546" y="958657"/>
                    <a:pt x="267500" y="991424"/>
                  </a:cubicBezTo>
                  <a:lnTo>
                    <a:pt x="519883" y="1217435"/>
                  </a:lnTo>
                  <a:cubicBezTo>
                    <a:pt x="561457" y="1254823"/>
                    <a:pt x="582454" y="1293052"/>
                    <a:pt x="582454" y="1331701"/>
                  </a:cubicBezTo>
                  <a:cubicBezTo>
                    <a:pt x="582454" y="1370350"/>
                    <a:pt x="561457" y="1408998"/>
                    <a:pt x="519883" y="1446387"/>
                  </a:cubicBezTo>
                  <a:lnTo>
                    <a:pt x="267500" y="1672398"/>
                  </a:lnTo>
                  <a:cubicBezTo>
                    <a:pt x="230546" y="1705585"/>
                    <a:pt x="211649" y="1739613"/>
                    <a:pt x="211649" y="1773641"/>
                  </a:cubicBezTo>
                  <a:cubicBezTo>
                    <a:pt x="211649" y="1807668"/>
                    <a:pt x="230546" y="1842116"/>
                    <a:pt x="267500" y="1874883"/>
                  </a:cubicBezTo>
                  <a:lnTo>
                    <a:pt x="519463" y="2100895"/>
                  </a:lnTo>
                  <a:cubicBezTo>
                    <a:pt x="561037" y="2138283"/>
                    <a:pt x="582034" y="2176512"/>
                    <a:pt x="582034" y="2215160"/>
                  </a:cubicBezTo>
                  <a:cubicBezTo>
                    <a:pt x="582034" y="2253809"/>
                    <a:pt x="561037" y="2292458"/>
                    <a:pt x="519463" y="2329846"/>
                  </a:cubicBezTo>
                  <a:lnTo>
                    <a:pt x="267080" y="2555857"/>
                  </a:lnTo>
                  <a:cubicBezTo>
                    <a:pt x="230126" y="2589045"/>
                    <a:pt x="211229" y="2623073"/>
                    <a:pt x="211229" y="2657100"/>
                  </a:cubicBezTo>
                  <a:cubicBezTo>
                    <a:pt x="211229" y="2691128"/>
                    <a:pt x="230126" y="2725576"/>
                    <a:pt x="267080" y="2758343"/>
                  </a:cubicBezTo>
                  <a:lnTo>
                    <a:pt x="519463" y="2984354"/>
                  </a:lnTo>
                  <a:cubicBezTo>
                    <a:pt x="561037" y="3021742"/>
                    <a:pt x="582034" y="3059971"/>
                    <a:pt x="582034" y="3098620"/>
                  </a:cubicBezTo>
                  <a:cubicBezTo>
                    <a:pt x="582034" y="3137269"/>
                    <a:pt x="561037" y="3175917"/>
                    <a:pt x="519463" y="3212886"/>
                  </a:cubicBezTo>
                  <a:lnTo>
                    <a:pt x="267080" y="3438897"/>
                  </a:lnTo>
                  <a:cubicBezTo>
                    <a:pt x="230126" y="3472084"/>
                    <a:pt x="211229" y="3506112"/>
                    <a:pt x="211229" y="3540140"/>
                  </a:cubicBezTo>
                  <a:cubicBezTo>
                    <a:pt x="211229" y="3574167"/>
                    <a:pt x="230126" y="3608615"/>
                    <a:pt x="267080" y="3641382"/>
                  </a:cubicBezTo>
                  <a:lnTo>
                    <a:pt x="519463" y="3867394"/>
                  </a:lnTo>
                  <a:cubicBezTo>
                    <a:pt x="561037" y="3904782"/>
                    <a:pt x="582034" y="3943011"/>
                    <a:pt x="582034" y="3981659"/>
                  </a:cubicBezTo>
                  <a:cubicBezTo>
                    <a:pt x="582034" y="4020308"/>
                    <a:pt x="561037" y="4058957"/>
                    <a:pt x="519463" y="4095925"/>
                  </a:cubicBezTo>
                  <a:lnTo>
                    <a:pt x="146558" y="4428640"/>
                  </a:lnTo>
                  <a:close/>
                  <a:moveTo>
                    <a:pt x="7559" y="4415198"/>
                  </a:moveTo>
                  <a:lnTo>
                    <a:pt x="145298" y="4425700"/>
                  </a:lnTo>
                  <a:lnTo>
                    <a:pt x="517363" y="4092144"/>
                  </a:lnTo>
                  <a:cubicBezTo>
                    <a:pt x="558097" y="4055596"/>
                    <a:pt x="579094" y="4017787"/>
                    <a:pt x="579094" y="3979979"/>
                  </a:cubicBezTo>
                  <a:cubicBezTo>
                    <a:pt x="579094" y="3942170"/>
                    <a:pt x="558517" y="3904362"/>
                    <a:pt x="517363" y="3867814"/>
                  </a:cubicBezTo>
                  <a:lnTo>
                    <a:pt x="264981" y="3641803"/>
                  </a:lnTo>
                  <a:cubicBezTo>
                    <a:pt x="227186" y="3608195"/>
                    <a:pt x="208289" y="3573327"/>
                    <a:pt x="208289" y="3538039"/>
                  </a:cubicBezTo>
                  <a:cubicBezTo>
                    <a:pt x="208289" y="3502751"/>
                    <a:pt x="227186" y="3467883"/>
                    <a:pt x="264981" y="3434276"/>
                  </a:cubicBezTo>
                  <a:lnTo>
                    <a:pt x="517363" y="3208265"/>
                  </a:lnTo>
                  <a:cubicBezTo>
                    <a:pt x="558097" y="3171716"/>
                    <a:pt x="579094" y="3133908"/>
                    <a:pt x="579094" y="3096099"/>
                  </a:cubicBezTo>
                  <a:cubicBezTo>
                    <a:pt x="579094" y="3058291"/>
                    <a:pt x="558517" y="3020482"/>
                    <a:pt x="517363" y="2983934"/>
                  </a:cubicBezTo>
                  <a:lnTo>
                    <a:pt x="264981" y="2757923"/>
                  </a:lnTo>
                  <a:cubicBezTo>
                    <a:pt x="227186" y="2724315"/>
                    <a:pt x="208289" y="2689448"/>
                    <a:pt x="208289" y="2654159"/>
                  </a:cubicBezTo>
                  <a:cubicBezTo>
                    <a:pt x="208289" y="2618872"/>
                    <a:pt x="227186" y="2584004"/>
                    <a:pt x="264981" y="2550396"/>
                  </a:cubicBezTo>
                  <a:lnTo>
                    <a:pt x="517363" y="2324385"/>
                  </a:lnTo>
                  <a:cubicBezTo>
                    <a:pt x="558097" y="2287837"/>
                    <a:pt x="579094" y="2250028"/>
                    <a:pt x="579094" y="2212220"/>
                  </a:cubicBezTo>
                  <a:cubicBezTo>
                    <a:pt x="579094" y="2174411"/>
                    <a:pt x="558517" y="2136603"/>
                    <a:pt x="517363" y="2100054"/>
                  </a:cubicBezTo>
                  <a:lnTo>
                    <a:pt x="265401" y="1874043"/>
                  </a:lnTo>
                  <a:cubicBezTo>
                    <a:pt x="227606" y="1840436"/>
                    <a:pt x="208709" y="1805568"/>
                    <a:pt x="208709" y="1770280"/>
                  </a:cubicBezTo>
                  <a:cubicBezTo>
                    <a:pt x="208709" y="1734992"/>
                    <a:pt x="227606" y="1700124"/>
                    <a:pt x="265401" y="1666516"/>
                  </a:cubicBezTo>
                  <a:lnTo>
                    <a:pt x="517783" y="1440505"/>
                  </a:lnTo>
                  <a:cubicBezTo>
                    <a:pt x="558517" y="1403957"/>
                    <a:pt x="579514" y="1366149"/>
                    <a:pt x="579514" y="1328340"/>
                  </a:cubicBezTo>
                  <a:cubicBezTo>
                    <a:pt x="579514" y="1290532"/>
                    <a:pt x="558937" y="1252723"/>
                    <a:pt x="517783" y="1216175"/>
                  </a:cubicBezTo>
                  <a:lnTo>
                    <a:pt x="265401" y="990164"/>
                  </a:lnTo>
                  <a:cubicBezTo>
                    <a:pt x="227606" y="956556"/>
                    <a:pt x="208709" y="921688"/>
                    <a:pt x="208709" y="886400"/>
                  </a:cubicBezTo>
                  <a:cubicBezTo>
                    <a:pt x="208709" y="851112"/>
                    <a:pt x="227606" y="816244"/>
                    <a:pt x="265401" y="782637"/>
                  </a:cubicBezTo>
                  <a:lnTo>
                    <a:pt x="517783" y="556626"/>
                  </a:lnTo>
                  <a:cubicBezTo>
                    <a:pt x="558517" y="520077"/>
                    <a:pt x="579514" y="482269"/>
                    <a:pt x="579514" y="444460"/>
                  </a:cubicBezTo>
                  <a:cubicBezTo>
                    <a:pt x="579514" y="406652"/>
                    <a:pt x="558937" y="368843"/>
                    <a:pt x="517783" y="33229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1" y="775495"/>
                  </a:lnTo>
                  <a:cubicBezTo>
                    <a:pt x="84407" y="812043"/>
                    <a:pt x="63411" y="849852"/>
                    <a:pt x="63411" y="887661"/>
                  </a:cubicBezTo>
                  <a:cubicBezTo>
                    <a:pt x="63411" y="925469"/>
                    <a:pt x="83988" y="963278"/>
                    <a:pt x="125141" y="999826"/>
                  </a:cubicBezTo>
                  <a:lnTo>
                    <a:pt x="377524" y="1225837"/>
                  </a:lnTo>
                  <a:cubicBezTo>
                    <a:pt x="415318" y="1259445"/>
                    <a:pt x="434216" y="1294312"/>
                    <a:pt x="434216" y="1329600"/>
                  </a:cubicBezTo>
                  <a:cubicBezTo>
                    <a:pt x="434216" y="1364888"/>
                    <a:pt x="415318" y="1399756"/>
                    <a:pt x="377524" y="1433364"/>
                  </a:cubicBezTo>
                  <a:lnTo>
                    <a:pt x="125141" y="1659375"/>
                  </a:lnTo>
                  <a:cubicBezTo>
                    <a:pt x="84407" y="1695923"/>
                    <a:pt x="63411" y="1733732"/>
                    <a:pt x="63411" y="1771540"/>
                  </a:cubicBezTo>
                  <a:cubicBezTo>
                    <a:pt x="63411" y="1809349"/>
                    <a:pt x="83988" y="1847157"/>
                    <a:pt x="125141" y="1883706"/>
                  </a:cubicBezTo>
                  <a:lnTo>
                    <a:pt x="377104" y="2109717"/>
                  </a:lnTo>
                  <a:cubicBezTo>
                    <a:pt x="414898" y="2143324"/>
                    <a:pt x="433796" y="2178192"/>
                    <a:pt x="433796" y="2213480"/>
                  </a:cubicBezTo>
                  <a:cubicBezTo>
                    <a:pt x="433796" y="2248768"/>
                    <a:pt x="414898" y="2283636"/>
                    <a:pt x="377104" y="2317244"/>
                  </a:cubicBezTo>
                  <a:lnTo>
                    <a:pt x="125561" y="2542414"/>
                  </a:lnTo>
                  <a:cubicBezTo>
                    <a:pt x="84827" y="2578963"/>
                    <a:pt x="63831" y="2616771"/>
                    <a:pt x="63831" y="2654580"/>
                  </a:cubicBezTo>
                  <a:cubicBezTo>
                    <a:pt x="63831" y="2692388"/>
                    <a:pt x="84407" y="2730197"/>
                    <a:pt x="125561" y="2766745"/>
                  </a:cubicBezTo>
                  <a:lnTo>
                    <a:pt x="377944" y="2992756"/>
                  </a:lnTo>
                  <a:cubicBezTo>
                    <a:pt x="415738" y="3026364"/>
                    <a:pt x="434635" y="3061232"/>
                    <a:pt x="434635" y="3096520"/>
                  </a:cubicBezTo>
                  <a:cubicBezTo>
                    <a:pt x="434635" y="3131807"/>
                    <a:pt x="415738" y="3166675"/>
                    <a:pt x="377944" y="3200283"/>
                  </a:cubicBezTo>
                  <a:lnTo>
                    <a:pt x="125561" y="3426294"/>
                  </a:lnTo>
                  <a:cubicBezTo>
                    <a:pt x="84827" y="3462842"/>
                    <a:pt x="63831" y="3500651"/>
                    <a:pt x="63831" y="3538459"/>
                  </a:cubicBezTo>
                  <a:cubicBezTo>
                    <a:pt x="63831" y="3576268"/>
                    <a:pt x="84407" y="3614076"/>
                    <a:pt x="125561" y="3650625"/>
                  </a:cubicBezTo>
                  <a:lnTo>
                    <a:pt x="377944" y="3876636"/>
                  </a:lnTo>
                  <a:cubicBezTo>
                    <a:pt x="415738" y="3910243"/>
                    <a:pt x="434635" y="3945111"/>
                    <a:pt x="434635" y="3980399"/>
                  </a:cubicBezTo>
                  <a:cubicBezTo>
                    <a:pt x="434635" y="4015687"/>
                    <a:pt x="415738" y="4050555"/>
                    <a:pt x="377944" y="4084163"/>
                  </a:cubicBezTo>
                  <a:lnTo>
                    <a:pt x="7559" y="441519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19" name="Google Shape;2419;p44"/>
            <p:cNvSpPr/>
            <p:nvPr/>
          </p:nvSpPr>
          <p:spPr>
            <a:xfrm>
              <a:off x="1046904"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3" y="411273"/>
                    <a:pt x="582453" y="449922"/>
                  </a:cubicBezTo>
                  <a:cubicBezTo>
                    <a:pt x="582453" y="488570"/>
                    <a:pt x="561457" y="527219"/>
                    <a:pt x="519883" y="564187"/>
                  </a:cubicBezTo>
                  <a:lnTo>
                    <a:pt x="267500" y="787258"/>
                  </a:lnTo>
                  <a:cubicBezTo>
                    <a:pt x="230546" y="820445"/>
                    <a:pt x="211649" y="854473"/>
                    <a:pt x="211649" y="888501"/>
                  </a:cubicBezTo>
                  <a:cubicBezTo>
                    <a:pt x="211649" y="922528"/>
                    <a:pt x="230546" y="956976"/>
                    <a:pt x="267500" y="989744"/>
                  </a:cubicBezTo>
                  <a:lnTo>
                    <a:pt x="519883" y="1215755"/>
                  </a:lnTo>
                  <a:cubicBezTo>
                    <a:pt x="561457" y="1253143"/>
                    <a:pt x="582453" y="1291372"/>
                    <a:pt x="582453" y="1330020"/>
                  </a:cubicBezTo>
                  <a:cubicBezTo>
                    <a:pt x="582453" y="1368669"/>
                    <a:pt x="561457" y="1407318"/>
                    <a:pt x="519883" y="1444706"/>
                  </a:cubicBezTo>
                  <a:lnTo>
                    <a:pt x="267500" y="1670717"/>
                  </a:lnTo>
                  <a:cubicBezTo>
                    <a:pt x="230546" y="1703905"/>
                    <a:pt x="211649" y="1737933"/>
                    <a:pt x="211649" y="1771960"/>
                  </a:cubicBezTo>
                  <a:cubicBezTo>
                    <a:pt x="211649" y="1805988"/>
                    <a:pt x="230546" y="1840436"/>
                    <a:pt x="267500" y="1873203"/>
                  </a:cubicBezTo>
                  <a:lnTo>
                    <a:pt x="519463" y="2099214"/>
                  </a:lnTo>
                  <a:cubicBezTo>
                    <a:pt x="561037" y="2136603"/>
                    <a:pt x="582033" y="2174831"/>
                    <a:pt x="582033" y="2213480"/>
                  </a:cubicBezTo>
                  <a:cubicBezTo>
                    <a:pt x="582033" y="2252129"/>
                    <a:pt x="561037" y="2290777"/>
                    <a:pt x="519463" y="2328166"/>
                  </a:cubicBezTo>
                  <a:lnTo>
                    <a:pt x="267500" y="2554597"/>
                  </a:lnTo>
                  <a:cubicBezTo>
                    <a:pt x="230546" y="2587785"/>
                    <a:pt x="211649" y="2621812"/>
                    <a:pt x="211649" y="2655840"/>
                  </a:cubicBezTo>
                  <a:cubicBezTo>
                    <a:pt x="211649" y="2689868"/>
                    <a:pt x="230546" y="2724315"/>
                    <a:pt x="267500" y="2757083"/>
                  </a:cubicBezTo>
                  <a:lnTo>
                    <a:pt x="519883" y="2983094"/>
                  </a:lnTo>
                  <a:cubicBezTo>
                    <a:pt x="561457" y="3020482"/>
                    <a:pt x="582453" y="3058711"/>
                    <a:pt x="582453" y="3097360"/>
                  </a:cubicBezTo>
                  <a:cubicBezTo>
                    <a:pt x="582453" y="3136008"/>
                    <a:pt x="561457" y="3174657"/>
                    <a:pt x="519883" y="3211625"/>
                  </a:cubicBezTo>
                  <a:lnTo>
                    <a:pt x="267500" y="3438057"/>
                  </a:lnTo>
                  <a:cubicBezTo>
                    <a:pt x="230546" y="3471244"/>
                    <a:pt x="211649" y="3505272"/>
                    <a:pt x="211649" y="3539299"/>
                  </a:cubicBezTo>
                  <a:cubicBezTo>
                    <a:pt x="211649" y="3573327"/>
                    <a:pt x="230546" y="3607775"/>
                    <a:pt x="267500" y="3640542"/>
                  </a:cubicBezTo>
                  <a:lnTo>
                    <a:pt x="519883" y="3866554"/>
                  </a:lnTo>
                  <a:cubicBezTo>
                    <a:pt x="561457" y="3903942"/>
                    <a:pt x="582453" y="3942171"/>
                    <a:pt x="582453" y="3980819"/>
                  </a:cubicBezTo>
                  <a:cubicBezTo>
                    <a:pt x="582453" y="4019468"/>
                    <a:pt x="561457" y="4058117"/>
                    <a:pt x="519883" y="4095085"/>
                  </a:cubicBezTo>
                  <a:lnTo>
                    <a:pt x="146558" y="4429901"/>
                  </a:lnTo>
                  <a:close/>
                  <a:moveTo>
                    <a:pt x="7559" y="4416458"/>
                  </a:moveTo>
                  <a:lnTo>
                    <a:pt x="145298" y="4426960"/>
                  </a:lnTo>
                  <a:lnTo>
                    <a:pt x="517363" y="4093405"/>
                  </a:lnTo>
                  <a:cubicBezTo>
                    <a:pt x="558097" y="4056856"/>
                    <a:pt x="579094" y="4019048"/>
                    <a:pt x="579094" y="3981239"/>
                  </a:cubicBezTo>
                  <a:cubicBezTo>
                    <a:pt x="579094" y="3943431"/>
                    <a:pt x="558517" y="3905622"/>
                    <a:pt x="517363" y="3869074"/>
                  </a:cubicBezTo>
                  <a:lnTo>
                    <a:pt x="264981" y="3643063"/>
                  </a:lnTo>
                  <a:cubicBezTo>
                    <a:pt x="227186" y="3609455"/>
                    <a:pt x="208289" y="3574588"/>
                    <a:pt x="208289" y="3539299"/>
                  </a:cubicBezTo>
                  <a:cubicBezTo>
                    <a:pt x="208289" y="3504011"/>
                    <a:pt x="227186" y="3469144"/>
                    <a:pt x="264981" y="3435536"/>
                  </a:cubicBezTo>
                  <a:lnTo>
                    <a:pt x="517363" y="3209525"/>
                  </a:lnTo>
                  <a:cubicBezTo>
                    <a:pt x="558097" y="3172977"/>
                    <a:pt x="579094" y="3135168"/>
                    <a:pt x="579094" y="3097360"/>
                  </a:cubicBezTo>
                  <a:cubicBezTo>
                    <a:pt x="579094" y="3059551"/>
                    <a:pt x="558517" y="3021743"/>
                    <a:pt x="517363" y="2985194"/>
                  </a:cubicBezTo>
                  <a:lnTo>
                    <a:pt x="264981" y="2759183"/>
                  </a:lnTo>
                  <a:cubicBezTo>
                    <a:pt x="227186" y="2725576"/>
                    <a:pt x="208289" y="2690708"/>
                    <a:pt x="208289" y="2655420"/>
                  </a:cubicBezTo>
                  <a:cubicBezTo>
                    <a:pt x="208289" y="2620132"/>
                    <a:pt x="227186" y="2585264"/>
                    <a:pt x="264981" y="2551657"/>
                  </a:cubicBezTo>
                  <a:lnTo>
                    <a:pt x="517363" y="2325645"/>
                  </a:lnTo>
                  <a:cubicBezTo>
                    <a:pt x="558097" y="2289097"/>
                    <a:pt x="579094" y="2251289"/>
                    <a:pt x="579094" y="2213480"/>
                  </a:cubicBezTo>
                  <a:cubicBezTo>
                    <a:pt x="579094" y="2175672"/>
                    <a:pt x="558517" y="2137863"/>
                    <a:pt x="517363" y="2101315"/>
                  </a:cubicBezTo>
                  <a:lnTo>
                    <a:pt x="265401" y="1875304"/>
                  </a:lnTo>
                  <a:cubicBezTo>
                    <a:pt x="227606" y="1841696"/>
                    <a:pt x="208709" y="1806828"/>
                    <a:pt x="208709" y="1771540"/>
                  </a:cubicBezTo>
                  <a:cubicBezTo>
                    <a:pt x="208709" y="1736252"/>
                    <a:pt x="227606" y="1701384"/>
                    <a:pt x="265401" y="1667777"/>
                  </a:cubicBezTo>
                  <a:lnTo>
                    <a:pt x="517783" y="1441766"/>
                  </a:lnTo>
                  <a:cubicBezTo>
                    <a:pt x="558517" y="1405217"/>
                    <a:pt x="579514" y="1367409"/>
                    <a:pt x="579514" y="1329600"/>
                  </a:cubicBezTo>
                  <a:cubicBezTo>
                    <a:pt x="579514" y="1291792"/>
                    <a:pt x="558937" y="1253983"/>
                    <a:pt x="517783" y="1217435"/>
                  </a:cubicBezTo>
                  <a:lnTo>
                    <a:pt x="265401" y="991424"/>
                  </a:lnTo>
                  <a:cubicBezTo>
                    <a:pt x="227606" y="957816"/>
                    <a:pt x="208709" y="922949"/>
                    <a:pt x="208709" y="887660"/>
                  </a:cubicBezTo>
                  <a:cubicBezTo>
                    <a:pt x="208709" y="852373"/>
                    <a:pt x="227606" y="817505"/>
                    <a:pt x="265401" y="783897"/>
                  </a:cubicBezTo>
                  <a:lnTo>
                    <a:pt x="517783" y="557886"/>
                  </a:lnTo>
                  <a:cubicBezTo>
                    <a:pt x="558517" y="521338"/>
                    <a:pt x="579514" y="483529"/>
                    <a:pt x="579514" y="445721"/>
                  </a:cubicBezTo>
                  <a:cubicBezTo>
                    <a:pt x="579514" y="407912"/>
                    <a:pt x="558937" y="370104"/>
                    <a:pt x="517783" y="333555"/>
                  </a:cubicBezTo>
                  <a:lnTo>
                    <a:pt x="145718" y="0"/>
                  </a:lnTo>
                  <a:lnTo>
                    <a:pt x="7979" y="10502"/>
                  </a:lnTo>
                  <a:lnTo>
                    <a:pt x="377944" y="341957"/>
                  </a:lnTo>
                  <a:cubicBezTo>
                    <a:pt x="415738" y="375565"/>
                    <a:pt x="434635" y="410433"/>
                    <a:pt x="434635" y="445721"/>
                  </a:cubicBezTo>
                  <a:cubicBezTo>
                    <a:pt x="434635" y="481009"/>
                    <a:pt x="415738" y="515877"/>
                    <a:pt x="377944" y="549484"/>
                  </a:cubicBezTo>
                  <a:lnTo>
                    <a:pt x="125561" y="775495"/>
                  </a:lnTo>
                  <a:cubicBezTo>
                    <a:pt x="84827" y="812043"/>
                    <a:pt x="63831" y="849852"/>
                    <a:pt x="63831" y="887660"/>
                  </a:cubicBezTo>
                  <a:cubicBezTo>
                    <a:pt x="63831" y="925469"/>
                    <a:pt x="84407" y="963278"/>
                    <a:pt x="125561" y="999826"/>
                  </a:cubicBezTo>
                  <a:lnTo>
                    <a:pt x="377944" y="1225837"/>
                  </a:lnTo>
                  <a:cubicBezTo>
                    <a:pt x="415738" y="1259444"/>
                    <a:pt x="434635" y="1294312"/>
                    <a:pt x="434635" y="1329600"/>
                  </a:cubicBezTo>
                  <a:cubicBezTo>
                    <a:pt x="434635" y="1364888"/>
                    <a:pt x="415738" y="1399756"/>
                    <a:pt x="377944" y="1433364"/>
                  </a:cubicBezTo>
                  <a:lnTo>
                    <a:pt x="125561" y="1659375"/>
                  </a:lnTo>
                  <a:cubicBezTo>
                    <a:pt x="84827" y="1695923"/>
                    <a:pt x="63831" y="1733732"/>
                    <a:pt x="63831" y="1771540"/>
                  </a:cubicBezTo>
                  <a:cubicBezTo>
                    <a:pt x="63831" y="1809349"/>
                    <a:pt x="84407" y="1847157"/>
                    <a:pt x="125561" y="1883706"/>
                  </a:cubicBezTo>
                  <a:lnTo>
                    <a:pt x="377524" y="2109717"/>
                  </a:lnTo>
                  <a:cubicBezTo>
                    <a:pt x="415318" y="2143324"/>
                    <a:pt x="434216" y="2178192"/>
                    <a:pt x="434216" y="2213480"/>
                  </a:cubicBezTo>
                  <a:cubicBezTo>
                    <a:pt x="434216" y="2248768"/>
                    <a:pt x="415318" y="2283636"/>
                    <a:pt x="377524" y="2317243"/>
                  </a:cubicBezTo>
                  <a:lnTo>
                    <a:pt x="125561" y="2543675"/>
                  </a:lnTo>
                  <a:cubicBezTo>
                    <a:pt x="84827" y="2580223"/>
                    <a:pt x="63831" y="2618031"/>
                    <a:pt x="63831" y="2655840"/>
                  </a:cubicBezTo>
                  <a:cubicBezTo>
                    <a:pt x="63831" y="2693649"/>
                    <a:pt x="84407" y="2731457"/>
                    <a:pt x="125561" y="2768005"/>
                  </a:cubicBezTo>
                  <a:lnTo>
                    <a:pt x="377944" y="2994016"/>
                  </a:lnTo>
                  <a:cubicBezTo>
                    <a:pt x="415738" y="3027624"/>
                    <a:pt x="434635" y="3062492"/>
                    <a:pt x="434635" y="3097780"/>
                  </a:cubicBezTo>
                  <a:cubicBezTo>
                    <a:pt x="434635" y="3133068"/>
                    <a:pt x="415738" y="3167936"/>
                    <a:pt x="377944" y="3201543"/>
                  </a:cubicBezTo>
                  <a:lnTo>
                    <a:pt x="125561" y="3427554"/>
                  </a:lnTo>
                  <a:cubicBezTo>
                    <a:pt x="84827" y="3464102"/>
                    <a:pt x="63831" y="3501911"/>
                    <a:pt x="63831" y="3539719"/>
                  </a:cubicBezTo>
                  <a:cubicBezTo>
                    <a:pt x="63831" y="3577528"/>
                    <a:pt x="84407" y="3615337"/>
                    <a:pt x="125561" y="3651885"/>
                  </a:cubicBezTo>
                  <a:lnTo>
                    <a:pt x="377944" y="3877896"/>
                  </a:lnTo>
                  <a:cubicBezTo>
                    <a:pt x="415738" y="3911503"/>
                    <a:pt x="434635" y="3946372"/>
                    <a:pt x="434635" y="3981660"/>
                  </a:cubicBezTo>
                  <a:cubicBezTo>
                    <a:pt x="434635" y="4016947"/>
                    <a:pt x="415738" y="4051815"/>
                    <a:pt x="377944" y="4085423"/>
                  </a:cubicBezTo>
                  <a:lnTo>
                    <a:pt x="755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20" name="Google Shape;2420;p44"/>
            <p:cNvSpPr/>
            <p:nvPr/>
          </p:nvSpPr>
          <p:spPr>
            <a:xfrm>
              <a:off x="1533612"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6" y="373044"/>
                    <a:pt x="582453" y="411273"/>
                    <a:pt x="582453" y="449922"/>
                  </a:cubicBezTo>
                  <a:cubicBezTo>
                    <a:pt x="582453" y="488570"/>
                    <a:pt x="561456"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6" y="1256084"/>
                    <a:pt x="582453" y="1294312"/>
                    <a:pt x="582453" y="1332961"/>
                  </a:cubicBezTo>
                  <a:cubicBezTo>
                    <a:pt x="582453" y="1371610"/>
                    <a:pt x="561456"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558" y="4429901"/>
                  </a:lnTo>
                  <a:close/>
                  <a:moveTo>
                    <a:pt x="7559" y="4416458"/>
                  </a:moveTo>
                  <a:lnTo>
                    <a:pt x="145298" y="4426960"/>
                  </a:lnTo>
                  <a:lnTo>
                    <a:pt x="517363" y="4093405"/>
                  </a:lnTo>
                  <a:cubicBezTo>
                    <a:pt x="558097" y="4056856"/>
                    <a:pt x="579094" y="4019048"/>
                    <a:pt x="579094" y="3981239"/>
                  </a:cubicBezTo>
                  <a:cubicBezTo>
                    <a:pt x="579094" y="3943431"/>
                    <a:pt x="558517" y="3905622"/>
                    <a:pt x="517363" y="3869074"/>
                  </a:cubicBezTo>
                  <a:lnTo>
                    <a:pt x="264981" y="3643063"/>
                  </a:lnTo>
                  <a:cubicBezTo>
                    <a:pt x="227186" y="3609455"/>
                    <a:pt x="208289" y="3574588"/>
                    <a:pt x="208289" y="3539299"/>
                  </a:cubicBezTo>
                  <a:cubicBezTo>
                    <a:pt x="208289" y="3504011"/>
                    <a:pt x="227186" y="3469144"/>
                    <a:pt x="264981" y="3435536"/>
                  </a:cubicBezTo>
                  <a:lnTo>
                    <a:pt x="517363" y="3209525"/>
                  </a:lnTo>
                  <a:cubicBezTo>
                    <a:pt x="558097" y="3172977"/>
                    <a:pt x="579094" y="3135168"/>
                    <a:pt x="579094" y="3097360"/>
                  </a:cubicBezTo>
                  <a:cubicBezTo>
                    <a:pt x="579094" y="3059551"/>
                    <a:pt x="558517" y="3021743"/>
                    <a:pt x="517363" y="2985194"/>
                  </a:cubicBezTo>
                  <a:lnTo>
                    <a:pt x="264981" y="2759183"/>
                  </a:lnTo>
                  <a:cubicBezTo>
                    <a:pt x="227186" y="2725576"/>
                    <a:pt x="208289" y="2690708"/>
                    <a:pt x="208289" y="2655420"/>
                  </a:cubicBezTo>
                  <a:cubicBezTo>
                    <a:pt x="208289" y="2620132"/>
                    <a:pt x="227186" y="2585264"/>
                    <a:pt x="264981" y="2551657"/>
                  </a:cubicBezTo>
                  <a:lnTo>
                    <a:pt x="517363" y="2325645"/>
                  </a:lnTo>
                  <a:cubicBezTo>
                    <a:pt x="558097" y="2289097"/>
                    <a:pt x="579094" y="2251289"/>
                    <a:pt x="579094" y="2213480"/>
                  </a:cubicBezTo>
                  <a:cubicBezTo>
                    <a:pt x="579094" y="2175672"/>
                    <a:pt x="558517" y="2137863"/>
                    <a:pt x="517363" y="2101315"/>
                  </a:cubicBezTo>
                  <a:lnTo>
                    <a:pt x="265400" y="1875304"/>
                  </a:lnTo>
                  <a:cubicBezTo>
                    <a:pt x="227606" y="1841696"/>
                    <a:pt x="208709" y="1806828"/>
                    <a:pt x="208709" y="1771540"/>
                  </a:cubicBezTo>
                  <a:cubicBezTo>
                    <a:pt x="208709" y="1736252"/>
                    <a:pt x="227606" y="1701384"/>
                    <a:pt x="265400" y="1667777"/>
                  </a:cubicBezTo>
                  <a:lnTo>
                    <a:pt x="517783" y="1441766"/>
                  </a:lnTo>
                  <a:cubicBezTo>
                    <a:pt x="558517" y="1405217"/>
                    <a:pt x="579514" y="1367409"/>
                    <a:pt x="579514" y="1329600"/>
                  </a:cubicBezTo>
                  <a:cubicBezTo>
                    <a:pt x="579514" y="1291792"/>
                    <a:pt x="558937" y="1253983"/>
                    <a:pt x="517783" y="1217435"/>
                  </a:cubicBezTo>
                  <a:lnTo>
                    <a:pt x="265400" y="991424"/>
                  </a:lnTo>
                  <a:cubicBezTo>
                    <a:pt x="227606" y="957816"/>
                    <a:pt x="208709" y="922949"/>
                    <a:pt x="208709" y="887660"/>
                  </a:cubicBezTo>
                  <a:cubicBezTo>
                    <a:pt x="208709" y="852373"/>
                    <a:pt x="227606" y="817505"/>
                    <a:pt x="265400" y="783897"/>
                  </a:cubicBezTo>
                  <a:lnTo>
                    <a:pt x="517783" y="557886"/>
                  </a:lnTo>
                  <a:cubicBezTo>
                    <a:pt x="558517" y="521338"/>
                    <a:pt x="579514" y="483529"/>
                    <a:pt x="579514" y="445721"/>
                  </a:cubicBezTo>
                  <a:cubicBezTo>
                    <a:pt x="579514" y="407912"/>
                    <a:pt x="558937" y="370104"/>
                    <a:pt x="517783" y="333555"/>
                  </a:cubicBezTo>
                  <a:lnTo>
                    <a:pt x="145718" y="0"/>
                  </a:lnTo>
                  <a:lnTo>
                    <a:pt x="7979" y="10502"/>
                  </a:lnTo>
                  <a:lnTo>
                    <a:pt x="377944" y="341957"/>
                  </a:lnTo>
                  <a:cubicBezTo>
                    <a:pt x="415738" y="375565"/>
                    <a:pt x="434635" y="410433"/>
                    <a:pt x="434635" y="445721"/>
                  </a:cubicBezTo>
                  <a:cubicBezTo>
                    <a:pt x="434635" y="481009"/>
                    <a:pt x="415738" y="515877"/>
                    <a:pt x="377944" y="549484"/>
                  </a:cubicBezTo>
                  <a:lnTo>
                    <a:pt x="125561" y="775495"/>
                  </a:lnTo>
                  <a:cubicBezTo>
                    <a:pt x="84827" y="812043"/>
                    <a:pt x="63830" y="849852"/>
                    <a:pt x="63830" y="887660"/>
                  </a:cubicBezTo>
                  <a:cubicBezTo>
                    <a:pt x="63830" y="925469"/>
                    <a:pt x="84407" y="963278"/>
                    <a:pt x="125561" y="999826"/>
                  </a:cubicBezTo>
                  <a:lnTo>
                    <a:pt x="377944" y="1225837"/>
                  </a:lnTo>
                  <a:cubicBezTo>
                    <a:pt x="415738" y="1259444"/>
                    <a:pt x="434635" y="1294312"/>
                    <a:pt x="434635" y="1329600"/>
                  </a:cubicBezTo>
                  <a:cubicBezTo>
                    <a:pt x="434635" y="1364888"/>
                    <a:pt x="415738" y="1399756"/>
                    <a:pt x="377944" y="1433364"/>
                  </a:cubicBezTo>
                  <a:lnTo>
                    <a:pt x="125561" y="1659375"/>
                  </a:lnTo>
                  <a:cubicBezTo>
                    <a:pt x="84827" y="1695923"/>
                    <a:pt x="63830" y="1733732"/>
                    <a:pt x="63830" y="1771540"/>
                  </a:cubicBezTo>
                  <a:cubicBezTo>
                    <a:pt x="63830" y="1809349"/>
                    <a:pt x="84407" y="1847157"/>
                    <a:pt x="125561" y="1883706"/>
                  </a:cubicBezTo>
                  <a:lnTo>
                    <a:pt x="377524" y="2109717"/>
                  </a:lnTo>
                  <a:cubicBezTo>
                    <a:pt x="415318" y="2143324"/>
                    <a:pt x="434215" y="2178192"/>
                    <a:pt x="434215" y="2213480"/>
                  </a:cubicBezTo>
                  <a:cubicBezTo>
                    <a:pt x="434215" y="2248768"/>
                    <a:pt x="415318" y="2283636"/>
                    <a:pt x="377524" y="2317243"/>
                  </a:cubicBezTo>
                  <a:lnTo>
                    <a:pt x="125561" y="2543675"/>
                  </a:lnTo>
                  <a:cubicBezTo>
                    <a:pt x="84827" y="2580223"/>
                    <a:pt x="63830" y="2618031"/>
                    <a:pt x="63830" y="2655840"/>
                  </a:cubicBezTo>
                  <a:cubicBezTo>
                    <a:pt x="63830" y="2693649"/>
                    <a:pt x="84407" y="2731457"/>
                    <a:pt x="125561" y="2768005"/>
                  </a:cubicBezTo>
                  <a:lnTo>
                    <a:pt x="377944" y="2994016"/>
                  </a:lnTo>
                  <a:cubicBezTo>
                    <a:pt x="415738" y="3027624"/>
                    <a:pt x="434635" y="3062492"/>
                    <a:pt x="434635" y="3097780"/>
                  </a:cubicBezTo>
                  <a:cubicBezTo>
                    <a:pt x="434635" y="3133068"/>
                    <a:pt x="415738" y="3167936"/>
                    <a:pt x="377944" y="3201543"/>
                  </a:cubicBezTo>
                  <a:lnTo>
                    <a:pt x="125561" y="3427554"/>
                  </a:lnTo>
                  <a:cubicBezTo>
                    <a:pt x="84827" y="3464102"/>
                    <a:pt x="63830" y="3501911"/>
                    <a:pt x="63830" y="3539719"/>
                  </a:cubicBezTo>
                  <a:cubicBezTo>
                    <a:pt x="63830" y="3577528"/>
                    <a:pt x="84407" y="3615337"/>
                    <a:pt x="125561" y="3651885"/>
                  </a:cubicBezTo>
                  <a:lnTo>
                    <a:pt x="377944" y="3877896"/>
                  </a:lnTo>
                  <a:cubicBezTo>
                    <a:pt x="415738" y="3911503"/>
                    <a:pt x="434635" y="3946372"/>
                    <a:pt x="434635" y="3981660"/>
                  </a:cubicBezTo>
                  <a:cubicBezTo>
                    <a:pt x="434635" y="4016947"/>
                    <a:pt x="415738" y="4051815"/>
                    <a:pt x="377944" y="4085423"/>
                  </a:cubicBezTo>
                  <a:lnTo>
                    <a:pt x="755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21" name="Google Shape;2421;p44"/>
            <p:cNvSpPr/>
            <p:nvPr/>
          </p:nvSpPr>
          <p:spPr>
            <a:xfrm>
              <a:off x="2020319" y="1188045"/>
              <a:ext cx="582453" cy="4432000"/>
            </a:xfrm>
            <a:custGeom>
              <a:rect b="b" l="l" r="r" t="t"/>
              <a:pathLst>
                <a:path extrusionOk="0" h="4432000" w="582453">
                  <a:moveTo>
                    <a:pt x="146558" y="4432001"/>
                  </a:moveTo>
                  <a:lnTo>
                    <a:pt x="145718" y="4432001"/>
                  </a:lnTo>
                  <a:lnTo>
                    <a:pt x="0" y="4421079"/>
                  </a:lnTo>
                  <a:lnTo>
                    <a:pt x="375424" y="4085003"/>
                  </a:lnTo>
                  <a:cubicBezTo>
                    <a:pt x="412379" y="4051815"/>
                    <a:pt x="431276" y="4017788"/>
                    <a:pt x="431276" y="3983760"/>
                  </a:cubicBezTo>
                  <a:cubicBezTo>
                    <a:pt x="431276" y="3949732"/>
                    <a:pt x="412379" y="3915284"/>
                    <a:pt x="375424" y="3882517"/>
                  </a:cubicBezTo>
                  <a:lnTo>
                    <a:pt x="123042" y="3656506"/>
                  </a:lnTo>
                  <a:cubicBezTo>
                    <a:pt x="81468" y="3619118"/>
                    <a:pt x="60471" y="3580889"/>
                    <a:pt x="60471" y="3542240"/>
                  </a:cubicBezTo>
                  <a:cubicBezTo>
                    <a:pt x="60471" y="3503591"/>
                    <a:pt x="81468" y="3464943"/>
                    <a:pt x="123042" y="3427974"/>
                  </a:cubicBezTo>
                  <a:lnTo>
                    <a:pt x="375424" y="3201963"/>
                  </a:lnTo>
                  <a:cubicBezTo>
                    <a:pt x="412379" y="3168776"/>
                    <a:pt x="431276" y="3134748"/>
                    <a:pt x="431276" y="3100720"/>
                  </a:cubicBezTo>
                  <a:cubicBezTo>
                    <a:pt x="431276" y="3066693"/>
                    <a:pt x="412379" y="3032245"/>
                    <a:pt x="375424" y="2999478"/>
                  </a:cubicBezTo>
                  <a:lnTo>
                    <a:pt x="123042" y="2773467"/>
                  </a:lnTo>
                  <a:cubicBezTo>
                    <a:pt x="81468" y="2736078"/>
                    <a:pt x="60471" y="2697849"/>
                    <a:pt x="60471" y="2659201"/>
                  </a:cubicBezTo>
                  <a:cubicBezTo>
                    <a:pt x="60471" y="2620552"/>
                    <a:pt x="81468" y="2581903"/>
                    <a:pt x="123042" y="2544935"/>
                  </a:cubicBezTo>
                  <a:lnTo>
                    <a:pt x="375424" y="2318924"/>
                  </a:lnTo>
                  <a:cubicBezTo>
                    <a:pt x="412379" y="2285736"/>
                    <a:pt x="431276" y="2251709"/>
                    <a:pt x="431276" y="2217681"/>
                  </a:cubicBezTo>
                  <a:cubicBezTo>
                    <a:pt x="431276" y="2183653"/>
                    <a:pt x="412379" y="2149205"/>
                    <a:pt x="375424" y="2116438"/>
                  </a:cubicBezTo>
                  <a:lnTo>
                    <a:pt x="123462" y="1890427"/>
                  </a:lnTo>
                  <a:cubicBezTo>
                    <a:pt x="81888" y="1853038"/>
                    <a:pt x="60891" y="1814810"/>
                    <a:pt x="60891" y="1776161"/>
                  </a:cubicBezTo>
                  <a:cubicBezTo>
                    <a:pt x="60891" y="1737512"/>
                    <a:pt x="81888" y="1698864"/>
                    <a:pt x="123462" y="1661895"/>
                  </a:cubicBezTo>
                  <a:lnTo>
                    <a:pt x="375844" y="1435884"/>
                  </a:lnTo>
                  <a:cubicBezTo>
                    <a:pt x="412799" y="1402697"/>
                    <a:pt x="431696" y="1368669"/>
                    <a:pt x="431696" y="1334642"/>
                  </a:cubicBezTo>
                  <a:cubicBezTo>
                    <a:pt x="431696" y="1300614"/>
                    <a:pt x="412799" y="1266166"/>
                    <a:pt x="375844" y="1233399"/>
                  </a:cubicBezTo>
                  <a:lnTo>
                    <a:pt x="123462" y="1007388"/>
                  </a:lnTo>
                  <a:cubicBezTo>
                    <a:pt x="81888" y="969999"/>
                    <a:pt x="60891" y="931770"/>
                    <a:pt x="60891" y="893122"/>
                  </a:cubicBezTo>
                  <a:cubicBezTo>
                    <a:pt x="60891" y="854473"/>
                    <a:pt x="81888" y="815824"/>
                    <a:pt x="123462" y="778856"/>
                  </a:cubicBezTo>
                  <a:lnTo>
                    <a:pt x="375844" y="552845"/>
                  </a:lnTo>
                  <a:cubicBezTo>
                    <a:pt x="412799" y="519657"/>
                    <a:pt x="431696" y="485630"/>
                    <a:pt x="431696" y="451602"/>
                  </a:cubicBezTo>
                  <a:cubicBezTo>
                    <a:pt x="431696" y="417574"/>
                    <a:pt x="412799" y="383127"/>
                    <a:pt x="375844" y="350359"/>
                  </a:cubicBezTo>
                  <a:lnTo>
                    <a:pt x="420" y="14283"/>
                  </a:lnTo>
                  <a:lnTo>
                    <a:pt x="146558" y="0"/>
                  </a:lnTo>
                  <a:lnTo>
                    <a:pt x="146978" y="420"/>
                  </a:lnTo>
                  <a:lnTo>
                    <a:pt x="519883" y="334396"/>
                  </a:lnTo>
                  <a:cubicBezTo>
                    <a:pt x="561456" y="371784"/>
                    <a:pt x="582453" y="410013"/>
                    <a:pt x="582453" y="448661"/>
                  </a:cubicBezTo>
                  <a:cubicBezTo>
                    <a:pt x="582453" y="487310"/>
                    <a:pt x="561456" y="525959"/>
                    <a:pt x="519883" y="562927"/>
                  </a:cubicBezTo>
                  <a:lnTo>
                    <a:pt x="267500" y="788938"/>
                  </a:lnTo>
                  <a:cubicBezTo>
                    <a:pt x="230546" y="822126"/>
                    <a:pt x="211649" y="856153"/>
                    <a:pt x="211649" y="890181"/>
                  </a:cubicBezTo>
                  <a:cubicBezTo>
                    <a:pt x="211649" y="924209"/>
                    <a:pt x="230546" y="958657"/>
                    <a:pt x="267500" y="991424"/>
                  </a:cubicBezTo>
                  <a:lnTo>
                    <a:pt x="519883" y="1217435"/>
                  </a:lnTo>
                  <a:cubicBezTo>
                    <a:pt x="561456" y="1254824"/>
                    <a:pt x="582453" y="1293052"/>
                    <a:pt x="582453" y="1331701"/>
                  </a:cubicBezTo>
                  <a:cubicBezTo>
                    <a:pt x="582453" y="1370350"/>
                    <a:pt x="561456" y="1408998"/>
                    <a:pt x="519883" y="1446387"/>
                  </a:cubicBezTo>
                  <a:lnTo>
                    <a:pt x="267500" y="1672398"/>
                  </a:lnTo>
                  <a:cubicBezTo>
                    <a:pt x="230546" y="1705585"/>
                    <a:pt x="211649" y="1739613"/>
                    <a:pt x="211649" y="1773641"/>
                  </a:cubicBezTo>
                  <a:cubicBezTo>
                    <a:pt x="211649" y="1807668"/>
                    <a:pt x="230546" y="1842116"/>
                    <a:pt x="267500" y="1874883"/>
                  </a:cubicBezTo>
                  <a:lnTo>
                    <a:pt x="519463" y="2100895"/>
                  </a:lnTo>
                  <a:cubicBezTo>
                    <a:pt x="561037" y="2138283"/>
                    <a:pt x="582034" y="2176512"/>
                    <a:pt x="582034" y="2215160"/>
                  </a:cubicBezTo>
                  <a:cubicBezTo>
                    <a:pt x="582034" y="2253809"/>
                    <a:pt x="561037" y="2292458"/>
                    <a:pt x="519463" y="2329846"/>
                  </a:cubicBezTo>
                  <a:lnTo>
                    <a:pt x="267080" y="2555857"/>
                  </a:lnTo>
                  <a:cubicBezTo>
                    <a:pt x="230126" y="2589045"/>
                    <a:pt x="211229" y="2623073"/>
                    <a:pt x="211229" y="2657100"/>
                  </a:cubicBezTo>
                  <a:cubicBezTo>
                    <a:pt x="211229" y="2691128"/>
                    <a:pt x="230126" y="2725576"/>
                    <a:pt x="267080" y="2758343"/>
                  </a:cubicBezTo>
                  <a:lnTo>
                    <a:pt x="519463" y="2984354"/>
                  </a:lnTo>
                  <a:cubicBezTo>
                    <a:pt x="561037" y="3021743"/>
                    <a:pt x="582034" y="3059971"/>
                    <a:pt x="582034" y="3098620"/>
                  </a:cubicBezTo>
                  <a:cubicBezTo>
                    <a:pt x="582034" y="3137269"/>
                    <a:pt x="561037" y="3175917"/>
                    <a:pt x="519463" y="3212886"/>
                  </a:cubicBezTo>
                  <a:lnTo>
                    <a:pt x="267080" y="3438897"/>
                  </a:lnTo>
                  <a:cubicBezTo>
                    <a:pt x="230126" y="3472084"/>
                    <a:pt x="211229" y="3506112"/>
                    <a:pt x="211229" y="3540140"/>
                  </a:cubicBezTo>
                  <a:cubicBezTo>
                    <a:pt x="211229" y="3574167"/>
                    <a:pt x="230126" y="3608615"/>
                    <a:pt x="267080" y="3641382"/>
                  </a:cubicBezTo>
                  <a:lnTo>
                    <a:pt x="519463" y="3867393"/>
                  </a:lnTo>
                  <a:cubicBezTo>
                    <a:pt x="561037" y="3904782"/>
                    <a:pt x="582034" y="3943011"/>
                    <a:pt x="582034" y="3981660"/>
                  </a:cubicBezTo>
                  <a:cubicBezTo>
                    <a:pt x="582034" y="4020308"/>
                    <a:pt x="561037" y="4058957"/>
                    <a:pt x="519463" y="4095925"/>
                  </a:cubicBezTo>
                  <a:lnTo>
                    <a:pt x="146558" y="4432001"/>
                  </a:lnTo>
                  <a:close/>
                  <a:moveTo>
                    <a:pt x="7559" y="4418558"/>
                  </a:moveTo>
                  <a:lnTo>
                    <a:pt x="145298" y="4429061"/>
                  </a:lnTo>
                  <a:lnTo>
                    <a:pt x="517363" y="4095505"/>
                  </a:lnTo>
                  <a:cubicBezTo>
                    <a:pt x="558097" y="4058957"/>
                    <a:pt x="579094" y="4021148"/>
                    <a:pt x="579094" y="3983340"/>
                  </a:cubicBezTo>
                  <a:cubicBezTo>
                    <a:pt x="579094" y="3945531"/>
                    <a:pt x="558517" y="3907722"/>
                    <a:pt x="517363" y="3871174"/>
                  </a:cubicBezTo>
                  <a:lnTo>
                    <a:pt x="264981" y="3645163"/>
                  </a:lnTo>
                  <a:cubicBezTo>
                    <a:pt x="227186" y="3611556"/>
                    <a:pt x="208289" y="3576688"/>
                    <a:pt x="208289" y="3541400"/>
                  </a:cubicBezTo>
                  <a:cubicBezTo>
                    <a:pt x="208289" y="3506112"/>
                    <a:pt x="227186" y="3471244"/>
                    <a:pt x="264981" y="3437636"/>
                  </a:cubicBezTo>
                  <a:lnTo>
                    <a:pt x="517363" y="3211625"/>
                  </a:lnTo>
                  <a:cubicBezTo>
                    <a:pt x="558097" y="3175077"/>
                    <a:pt x="579094" y="3137269"/>
                    <a:pt x="579094" y="3099460"/>
                  </a:cubicBezTo>
                  <a:cubicBezTo>
                    <a:pt x="579094" y="3061652"/>
                    <a:pt x="558517" y="3023843"/>
                    <a:pt x="517363" y="2987295"/>
                  </a:cubicBezTo>
                  <a:lnTo>
                    <a:pt x="264981" y="2761284"/>
                  </a:lnTo>
                  <a:cubicBezTo>
                    <a:pt x="227186" y="2727676"/>
                    <a:pt x="208289" y="2692808"/>
                    <a:pt x="208289" y="2657520"/>
                  </a:cubicBezTo>
                  <a:cubicBezTo>
                    <a:pt x="208289" y="2622232"/>
                    <a:pt x="227186" y="2587365"/>
                    <a:pt x="264981" y="2553757"/>
                  </a:cubicBezTo>
                  <a:lnTo>
                    <a:pt x="517363" y="2327746"/>
                  </a:lnTo>
                  <a:cubicBezTo>
                    <a:pt x="558097" y="2291198"/>
                    <a:pt x="579094" y="2253389"/>
                    <a:pt x="579094" y="2215581"/>
                  </a:cubicBezTo>
                  <a:cubicBezTo>
                    <a:pt x="579094" y="2177772"/>
                    <a:pt x="558517" y="2139964"/>
                    <a:pt x="517363" y="2103415"/>
                  </a:cubicBezTo>
                  <a:lnTo>
                    <a:pt x="265400" y="1877404"/>
                  </a:lnTo>
                  <a:cubicBezTo>
                    <a:pt x="227606" y="1843797"/>
                    <a:pt x="208709" y="1808929"/>
                    <a:pt x="208709" y="1773641"/>
                  </a:cubicBezTo>
                  <a:cubicBezTo>
                    <a:pt x="208709" y="1738353"/>
                    <a:pt x="227606" y="1703485"/>
                    <a:pt x="265400" y="1669877"/>
                  </a:cubicBezTo>
                  <a:lnTo>
                    <a:pt x="517783" y="1443866"/>
                  </a:lnTo>
                  <a:cubicBezTo>
                    <a:pt x="558517" y="1407318"/>
                    <a:pt x="579514" y="1369509"/>
                    <a:pt x="579514" y="1331701"/>
                  </a:cubicBezTo>
                  <a:cubicBezTo>
                    <a:pt x="579514" y="1293892"/>
                    <a:pt x="558937" y="1256084"/>
                    <a:pt x="517783" y="1219535"/>
                  </a:cubicBezTo>
                  <a:lnTo>
                    <a:pt x="265400" y="993524"/>
                  </a:lnTo>
                  <a:cubicBezTo>
                    <a:pt x="227606" y="959917"/>
                    <a:pt x="208709" y="925049"/>
                    <a:pt x="208709" y="889761"/>
                  </a:cubicBezTo>
                  <a:cubicBezTo>
                    <a:pt x="208709" y="854473"/>
                    <a:pt x="227606" y="819605"/>
                    <a:pt x="265400" y="785998"/>
                  </a:cubicBezTo>
                  <a:lnTo>
                    <a:pt x="517783" y="559987"/>
                  </a:lnTo>
                  <a:cubicBezTo>
                    <a:pt x="558517" y="523438"/>
                    <a:pt x="579514" y="485630"/>
                    <a:pt x="579514" y="447821"/>
                  </a:cubicBezTo>
                  <a:cubicBezTo>
                    <a:pt x="579514" y="410013"/>
                    <a:pt x="558937" y="372204"/>
                    <a:pt x="517783" y="335656"/>
                  </a:cubicBezTo>
                  <a:lnTo>
                    <a:pt x="145718" y="2100"/>
                  </a:lnTo>
                  <a:lnTo>
                    <a:pt x="7979" y="12603"/>
                  </a:lnTo>
                  <a:lnTo>
                    <a:pt x="377944" y="344058"/>
                  </a:lnTo>
                  <a:cubicBezTo>
                    <a:pt x="415738" y="377665"/>
                    <a:pt x="434635" y="412533"/>
                    <a:pt x="434635" y="447821"/>
                  </a:cubicBezTo>
                  <a:cubicBezTo>
                    <a:pt x="434635" y="483109"/>
                    <a:pt x="415738" y="517977"/>
                    <a:pt x="377944" y="551585"/>
                  </a:cubicBezTo>
                  <a:lnTo>
                    <a:pt x="125561" y="777596"/>
                  </a:lnTo>
                  <a:cubicBezTo>
                    <a:pt x="84827" y="814144"/>
                    <a:pt x="63830" y="851952"/>
                    <a:pt x="63830" y="889761"/>
                  </a:cubicBezTo>
                  <a:cubicBezTo>
                    <a:pt x="63830" y="927569"/>
                    <a:pt x="84407" y="965378"/>
                    <a:pt x="125561" y="1001926"/>
                  </a:cubicBezTo>
                  <a:lnTo>
                    <a:pt x="377944" y="1227937"/>
                  </a:lnTo>
                  <a:cubicBezTo>
                    <a:pt x="415738" y="1261545"/>
                    <a:pt x="434635" y="1296413"/>
                    <a:pt x="434635" y="1331701"/>
                  </a:cubicBezTo>
                  <a:cubicBezTo>
                    <a:pt x="434635" y="1366989"/>
                    <a:pt x="415738" y="1401857"/>
                    <a:pt x="377944" y="1435464"/>
                  </a:cubicBezTo>
                  <a:lnTo>
                    <a:pt x="125561" y="1661475"/>
                  </a:lnTo>
                  <a:cubicBezTo>
                    <a:pt x="84827" y="1698024"/>
                    <a:pt x="63830" y="1735832"/>
                    <a:pt x="63830" y="1773641"/>
                  </a:cubicBezTo>
                  <a:cubicBezTo>
                    <a:pt x="63830" y="1811449"/>
                    <a:pt x="84407" y="1849258"/>
                    <a:pt x="125561" y="1885806"/>
                  </a:cubicBezTo>
                  <a:lnTo>
                    <a:pt x="377524" y="2111817"/>
                  </a:lnTo>
                  <a:cubicBezTo>
                    <a:pt x="415318" y="2145425"/>
                    <a:pt x="434215" y="2180293"/>
                    <a:pt x="434215" y="2215581"/>
                  </a:cubicBezTo>
                  <a:cubicBezTo>
                    <a:pt x="434215" y="2250868"/>
                    <a:pt x="415318" y="2285736"/>
                    <a:pt x="377524" y="2319344"/>
                  </a:cubicBezTo>
                  <a:lnTo>
                    <a:pt x="125141" y="2545775"/>
                  </a:lnTo>
                  <a:cubicBezTo>
                    <a:pt x="84407" y="2582323"/>
                    <a:pt x="63411" y="2620132"/>
                    <a:pt x="63411" y="2657940"/>
                  </a:cubicBezTo>
                  <a:cubicBezTo>
                    <a:pt x="63411" y="2695749"/>
                    <a:pt x="83988" y="2733558"/>
                    <a:pt x="125141" y="2770106"/>
                  </a:cubicBezTo>
                  <a:lnTo>
                    <a:pt x="377524" y="2996117"/>
                  </a:lnTo>
                  <a:cubicBezTo>
                    <a:pt x="415318" y="3029724"/>
                    <a:pt x="434215" y="3064592"/>
                    <a:pt x="434215" y="3099880"/>
                  </a:cubicBezTo>
                  <a:cubicBezTo>
                    <a:pt x="434215" y="3135168"/>
                    <a:pt x="415318" y="3170036"/>
                    <a:pt x="377524" y="3203644"/>
                  </a:cubicBezTo>
                  <a:lnTo>
                    <a:pt x="125141" y="3429655"/>
                  </a:lnTo>
                  <a:cubicBezTo>
                    <a:pt x="84407" y="3466203"/>
                    <a:pt x="63411" y="3504011"/>
                    <a:pt x="63411" y="3541820"/>
                  </a:cubicBezTo>
                  <a:cubicBezTo>
                    <a:pt x="63411" y="3579628"/>
                    <a:pt x="83988" y="3617437"/>
                    <a:pt x="125141" y="3653985"/>
                  </a:cubicBezTo>
                  <a:lnTo>
                    <a:pt x="377524" y="3879996"/>
                  </a:lnTo>
                  <a:cubicBezTo>
                    <a:pt x="415318" y="3913604"/>
                    <a:pt x="434215" y="3948472"/>
                    <a:pt x="434215" y="3983760"/>
                  </a:cubicBezTo>
                  <a:cubicBezTo>
                    <a:pt x="434215" y="4019048"/>
                    <a:pt x="415318" y="4053916"/>
                    <a:pt x="377524" y="4087523"/>
                  </a:cubicBezTo>
                  <a:lnTo>
                    <a:pt x="7559" y="44185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22" name="Google Shape;2422;p44"/>
            <p:cNvSpPr/>
            <p:nvPr/>
          </p:nvSpPr>
          <p:spPr>
            <a:xfrm>
              <a:off x="2507027"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7" y="1256084"/>
                    <a:pt x="582454" y="1294312"/>
                    <a:pt x="582454" y="1332961"/>
                  </a:cubicBezTo>
                  <a:cubicBezTo>
                    <a:pt x="582454" y="1371610"/>
                    <a:pt x="561457"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558" y="4429901"/>
                  </a:lnTo>
                  <a:close/>
                  <a:moveTo>
                    <a:pt x="7559" y="4416458"/>
                  </a:moveTo>
                  <a:lnTo>
                    <a:pt x="145298" y="4426960"/>
                  </a:lnTo>
                  <a:lnTo>
                    <a:pt x="517363" y="4093405"/>
                  </a:lnTo>
                  <a:cubicBezTo>
                    <a:pt x="558097" y="4056856"/>
                    <a:pt x="579094" y="4019048"/>
                    <a:pt x="579094" y="3981239"/>
                  </a:cubicBezTo>
                  <a:cubicBezTo>
                    <a:pt x="579094" y="3943431"/>
                    <a:pt x="558517" y="3905622"/>
                    <a:pt x="517363" y="3869074"/>
                  </a:cubicBezTo>
                  <a:lnTo>
                    <a:pt x="264981" y="3643063"/>
                  </a:lnTo>
                  <a:cubicBezTo>
                    <a:pt x="227186" y="3609455"/>
                    <a:pt x="208289" y="3574588"/>
                    <a:pt x="208289" y="3539299"/>
                  </a:cubicBezTo>
                  <a:cubicBezTo>
                    <a:pt x="208289" y="3504011"/>
                    <a:pt x="227186" y="3469144"/>
                    <a:pt x="264981" y="3435536"/>
                  </a:cubicBezTo>
                  <a:lnTo>
                    <a:pt x="517363" y="3209525"/>
                  </a:lnTo>
                  <a:cubicBezTo>
                    <a:pt x="558097" y="3172977"/>
                    <a:pt x="579094" y="3135168"/>
                    <a:pt x="579094" y="3097360"/>
                  </a:cubicBezTo>
                  <a:cubicBezTo>
                    <a:pt x="579094" y="3059551"/>
                    <a:pt x="558517" y="3021743"/>
                    <a:pt x="517363" y="2985194"/>
                  </a:cubicBezTo>
                  <a:lnTo>
                    <a:pt x="264981" y="2759183"/>
                  </a:lnTo>
                  <a:cubicBezTo>
                    <a:pt x="227186" y="2725576"/>
                    <a:pt x="208289" y="2690708"/>
                    <a:pt x="208289" y="2655420"/>
                  </a:cubicBezTo>
                  <a:cubicBezTo>
                    <a:pt x="208289" y="2620132"/>
                    <a:pt x="227186" y="2585264"/>
                    <a:pt x="264981" y="2551657"/>
                  </a:cubicBezTo>
                  <a:lnTo>
                    <a:pt x="517363" y="2325645"/>
                  </a:lnTo>
                  <a:cubicBezTo>
                    <a:pt x="558097" y="2289097"/>
                    <a:pt x="579094" y="2251289"/>
                    <a:pt x="579094" y="2213480"/>
                  </a:cubicBezTo>
                  <a:cubicBezTo>
                    <a:pt x="579094" y="2175672"/>
                    <a:pt x="558517" y="2137863"/>
                    <a:pt x="517363" y="2101315"/>
                  </a:cubicBezTo>
                  <a:lnTo>
                    <a:pt x="265401" y="1875304"/>
                  </a:lnTo>
                  <a:cubicBezTo>
                    <a:pt x="227606" y="1841696"/>
                    <a:pt x="208709" y="1806828"/>
                    <a:pt x="208709" y="1771540"/>
                  </a:cubicBezTo>
                  <a:cubicBezTo>
                    <a:pt x="208709" y="1736252"/>
                    <a:pt x="227606" y="1701384"/>
                    <a:pt x="265401" y="1667777"/>
                  </a:cubicBezTo>
                  <a:lnTo>
                    <a:pt x="517783" y="1441766"/>
                  </a:lnTo>
                  <a:cubicBezTo>
                    <a:pt x="558517" y="1405217"/>
                    <a:pt x="579514" y="1367409"/>
                    <a:pt x="579514" y="1329600"/>
                  </a:cubicBezTo>
                  <a:cubicBezTo>
                    <a:pt x="579514" y="1291792"/>
                    <a:pt x="558937" y="1253983"/>
                    <a:pt x="517783" y="1217435"/>
                  </a:cubicBezTo>
                  <a:lnTo>
                    <a:pt x="265401" y="991424"/>
                  </a:lnTo>
                  <a:cubicBezTo>
                    <a:pt x="227606" y="957816"/>
                    <a:pt x="208709" y="922949"/>
                    <a:pt x="208709" y="887660"/>
                  </a:cubicBezTo>
                  <a:cubicBezTo>
                    <a:pt x="208709" y="852373"/>
                    <a:pt x="227606" y="817505"/>
                    <a:pt x="265401" y="783897"/>
                  </a:cubicBezTo>
                  <a:lnTo>
                    <a:pt x="517783" y="557886"/>
                  </a:lnTo>
                  <a:cubicBezTo>
                    <a:pt x="558517" y="521338"/>
                    <a:pt x="579514" y="483529"/>
                    <a:pt x="579514" y="445721"/>
                  </a:cubicBezTo>
                  <a:cubicBezTo>
                    <a:pt x="579514" y="407912"/>
                    <a:pt x="558937" y="370104"/>
                    <a:pt x="517783" y="333555"/>
                  </a:cubicBezTo>
                  <a:lnTo>
                    <a:pt x="145718" y="0"/>
                  </a:lnTo>
                  <a:lnTo>
                    <a:pt x="7979" y="10502"/>
                  </a:lnTo>
                  <a:lnTo>
                    <a:pt x="377944" y="341957"/>
                  </a:lnTo>
                  <a:cubicBezTo>
                    <a:pt x="415738" y="375565"/>
                    <a:pt x="434635" y="410433"/>
                    <a:pt x="434635" y="445721"/>
                  </a:cubicBezTo>
                  <a:cubicBezTo>
                    <a:pt x="434635" y="481009"/>
                    <a:pt x="415738" y="515877"/>
                    <a:pt x="377944" y="549484"/>
                  </a:cubicBezTo>
                  <a:lnTo>
                    <a:pt x="125561" y="775495"/>
                  </a:lnTo>
                  <a:cubicBezTo>
                    <a:pt x="84827" y="812043"/>
                    <a:pt x="63831" y="849852"/>
                    <a:pt x="63831" y="887660"/>
                  </a:cubicBezTo>
                  <a:cubicBezTo>
                    <a:pt x="63831" y="925469"/>
                    <a:pt x="84407" y="963278"/>
                    <a:pt x="125561" y="999826"/>
                  </a:cubicBezTo>
                  <a:lnTo>
                    <a:pt x="377944" y="1225837"/>
                  </a:lnTo>
                  <a:cubicBezTo>
                    <a:pt x="415738" y="1259444"/>
                    <a:pt x="434635" y="1294312"/>
                    <a:pt x="434635" y="1329600"/>
                  </a:cubicBezTo>
                  <a:cubicBezTo>
                    <a:pt x="434635" y="1364888"/>
                    <a:pt x="415738" y="1399756"/>
                    <a:pt x="377944" y="1433364"/>
                  </a:cubicBezTo>
                  <a:lnTo>
                    <a:pt x="125561" y="1659375"/>
                  </a:lnTo>
                  <a:cubicBezTo>
                    <a:pt x="84827" y="1695923"/>
                    <a:pt x="63831" y="1733732"/>
                    <a:pt x="63831" y="1771540"/>
                  </a:cubicBezTo>
                  <a:cubicBezTo>
                    <a:pt x="63831" y="1809349"/>
                    <a:pt x="84407" y="1847157"/>
                    <a:pt x="125561" y="1883706"/>
                  </a:cubicBezTo>
                  <a:lnTo>
                    <a:pt x="377524" y="2109717"/>
                  </a:lnTo>
                  <a:cubicBezTo>
                    <a:pt x="415318" y="2143324"/>
                    <a:pt x="434216" y="2178192"/>
                    <a:pt x="434216" y="2213480"/>
                  </a:cubicBezTo>
                  <a:cubicBezTo>
                    <a:pt x="434216" y="2248768"/>
                    <a:pt x="415318" y="2283636"/>
                    <a:pt x="377524" y="2317243"/>
                  </a:cubicBezTo>
                  <a:lnTo>
                    <a:pt x="125141" y="2543675"/>
                  </a:lnTo>
                  <a:cubicBezTo>
                    <a:pt x="84407" y="2580223"/>
                    <a:pt x="63410" y="2618031"/>
                    <a:pt x="63410" y="2655840"/>
                  </a:cubicBezTo>
                  <a:cubicBezTo>
                    <a:pt x="63410" y="2693649"/>
                    <a:pt x="83988" y="2731457"/>
                    <a:pt x="125141" y="2768005"/>
                  </a:cubicBezTo>
                  <a:lnTo>
                    <a:pt x="377524" y="2994016"/>
                  </a:lnTo>
                  <a:cubicBezTo>
                    <a:pt x="415318" y="3027624"/>
                    <a:pt x="434216" y="3062492"/>
                    <a:pt x="434216" y="3097780"/>
                  </a:cubicBezTo>
                  <a:cubicBezTo>
                    <a:pt x="434216" y="3133068"/>
                    <a:pt x="415318" y="3167936"/>
                    <a:pt x="377524" y="3201543"/>
                  </a:cubicBezTo>
                  <a:lnTo>
                    <a:pt x="125141" y="3427554"/>
                  </a:lnTo>
                  <a:cubicBezTo>
                    <a:pt x="84407" y="3464102"/>
                    <a:pt x="63410" y="3501911"/>
                    <a:pt x="63410" y="3539719"/>
                  </a:cubicBezTo>
                  <a:cubicBezTo>
                    <a:pt x="63410" y="3577528"/>
                    <a:pt x="83988" y="3615337"/>
                    <a:pt x="125141" y="3651885"/>
                  </a:cubicBezTo>
                  <a:lnTo>
                    <a:pt x="377524" y="3877896"/>
                  </a:lnTo>
                  <a:cubicBezTo>
                    <a:pt x="415318" y="3911503"/>
                    <a:pt x="434216" y="3946372"/>
                    <a:pt x="434216" y="3981660"/>
                  </a:cubicBezTo>
                  <a:cubicBezTo>
                    <a:pt x="434216" y="4016947"/>
                    <a:pt x="415318" y="4051815"/>
                    <a:pt x="377524" y="4085423"/>
                  </a:cubicBezTo>
                  <a:lnTo>
                    <a:pt x="755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23" name="Google Shape;2423;p44"/>
            <p:cNvSpPr/>
            <p:nvPr/>
          </p:nvSpPr>
          <p:spPr>
            <a:xfrm>
              <a:off x="2993315"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7" y="1256084"/>
                    <a:pt x="582454" y="1294312"/>
                    <a:pt x="582454" y="1332961"/>
                  </a:cubicBezTo>
                  <a:cubicBezTo>
                    <a:pt x="582454" y="1371610"/>
                    <a:pt x="561457"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4" y="2177772"/>
                    <a:pt x="582034" y="2216421"/>
                  </a:cubicBezTo>
                  <a:cubicBezTo>
                    <a:pt x="582034"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4" y="3061232"/>
                    <a:pt x="582034" y="3099880"/>
                  </a:cubicBezTo>
                  <a:cubicBezTo>
                    <a:pt x="582034"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4" y="3944271"/>
                    <a:pt x="582034" y="3982920"/>
                  </a:cubicBezTo>
                  <a:cubicBezTo>
                    <a:pt x="582034" y="4021569"/>
                    <a:pt x="561037" y="4060217"/>
                    <a:pt x="519463" y="4097186"/>
                  </a:cubicBezTo>
                  <a:lnTo>
                    <a:pt x="146558" y="4429901"/>
                  </a:lnTo>
                  <a:close/>
                  <a:moveTo>
                    <a:pt x="7979" y="4416458"/>
                  </a:moveTo>
                  <a:lnTo>
                    <a:pt x="145718" y="4426960"/>
                  </a:lnTo>
                  <a:lnTo>
                    <a:pt x="517783" y="4093405"/>
                  </a:lnTo>
                  <a:cubicBezTo>
                    <a:pt x="558517" y="4056856"/>
                    <a:pt x="579514" y="4019048"/>
                    <a:pt x="579514" y="3981239"/>
                  </a:cubicBezTo>
                  <a:cubicBezTo>
                    <a:pt x="579514" y="3943431"/>
                    <a:pt x="558937" y="3905622"/>
                    <a:pt x="517783" y="3869074"/>
                  </a:cubicBezTo>
                  <a:lnTo>
                    <a:pt x="265401" y="3643063"/>
                  </a:lnTo>
                  <a:cubicBezTo>
                    <a:pt x="227606" y="3609455"/>
                    <a:pt x="208709" y="3574588"/>
                    <a:pt x="208709" y="3539299"/>
                  </a:cubicBezTo>
                  <a:cubicBezTo>
                    <a:pt x="208709" y="3504011"/>
                    <a:pt x="227606" y="3469144"/>
                    <a:pt x="265401" y="3435536"/>
                  </a:cubicBezTo>
                  <a:lnTo>
                    <a:pt x="517783" y="3209525"/>
                  </a:lnTo>
                  <a:cubicBezTo>
                    <a:pt x="558517" y="3172977"/>
                    <a:pt x="579514" y="3135168"/>
                    <a:pt x="579514" y="3097360"/>
                  </a:cubicBezTo>
                  <a:cubicBezTo>
                    <a:pt x="579514" y="3059551"/>
                    <a:pt x="558937" y="3021743"/>
                    <a:pt x="517783" y="2985194"/>
                  </a:cubicBezTo>
                  <a:lnTo>
                    <a:pt x="265401" y="2759183"/>
                  </a:lnTo>
                  <a:cubicBezTo>
                    <a:pt x="227606" y="2725576"/>
                    <a:pt x="208709" y="2690708"/>
                    <a:pt x="208709" y="2655420"/>
                  </a:cubicBezTo>
                  <a:cubicBezTo>
                    <a:pt x="208709" y="2620132"/>
                    <a:pt x="227606" y="2585264"/>
                    <a:pt x="265401" y="2551657"/>
                  </a:cubicBezTo>
                  <a:lnTo>
                    <a:pt x="517783" y="2325645"/>
                  </a:lnTo>
                  <a:cubicBezTo>
                    <a:pt x="558517" y="2289097"/>
                    <a:pt x="579514" y="2251289"/>
                    <a:pt x="579514" y="2213480"/>
                  </a:cubicBezTo>
                  <a:cubicBezTo>
                    <a:pt x="579514" y="2175672"/>
                    <a:pt x="558937" y="2137863"/>
                    <a:pt x="517783" y="2101315"/>
                  </a:cubicBezTo>
                  <a:lnTo>
                    <a:pt x="265820" y="1875304"/>
                  </a:lnTo>
                  <a:cubicBezTo>
                    <a:pt x="228026" y="1841696"/>
                    <a:pt x="209129" y="1806828"/>
                    <a:pt x="209129" y="1771540"/>
                  </a:cubicBezTo>
                  <a:cubicBezTo>
                    <a:pt x="209129" y="1736252"/>
                    <a:pt x="228026" y="1701384"/>
                    <a:pt x="265820" y="1667777"/>
                  </a:cubicBezTo>
                  <a:lnTo>
                    <a:pt x="518203" y="1441766"/>
                  </a:lnTo>
                  <a:cubicBezTo>
                    <a:pt x="558937" y="1405217"/>
                    <a:pt x="579934" y="1367409"/>
                    <a:pt x="579934" y="1329600"/>
                  </a:cubicBezTo>
                  <a:cubicBezTo>
                    <a:pt x="579934" y="1291792"/>
                    <a:pt x="559357" y="1253983"/>
                    <a:pt x="518203" y="1217435"/>
                  </a:cubicBezTo>
                  <a:lnTo>
                    <a:pt x="265820" y="991424"/>
                  </a:lnTo>
                  <a:cubicBezTo>
                    <a:pt x="228026" y="957816"/>
                    <a:pt x="209129" y="922949"/>
                    <a:pt x="209129" y="887660"/>
                  </a:cubicBezTo>
                  <a:cubicBezTo>
                    <a:pt x="209129" y="852373"/>
                    <a:pt x="228026" y="817505"/>
                    <a:pt x="265820" y="783897"/>
                  </a:cubicBezTo>
                  <a:lnTo>
                    <a:pt x="518203" y="557886"/>
                  </a:lnTo>
                  <a:cubicBezTo>
                    <a:pt x="558937" y="521338"/>
                    <a:pt x="579934" y="483529"/>
                    <a:pt x="579934" y="445721"/>
                  </a:cubicBezTo>
                  <a:cubicBezTo>
                    <a:pt x="579934" y="407912"/>
                    <a:pt x="559357" y="370104"/>
                    <a:pt x="518203" y="333555"/>
                  </a:cubicBezTo>
                  <a:lnTo>
                    <a:pt x="146138" y="0"/>
                  </a:lnTo>
                  <a:lnTo>
                    <a:pt x="8399" y="10502"/>
                  </a:lnTo>
                  <a:lnTo>
                    <a:pt x="378364" y="341957"/>
                  </a:lnTo>
                  <a:cubicBezTo>
                    <a:pt x="416158" y="375565"/>
                    <a:pt x="435056" y="410433"/>
                    <a:pt x="435056" y="445721"/>
                  </a:cubicBezTo>
                  <a:cubicBezTo>
                    <a:pt x="435056" y="481009"/>
                    <a:pt x="416158" y="515877"/>
                    <a:pt x="378364" y="549484"/>
                  </a:cubicBezTo>
                  <a:lnTo>
                    <a:pt x="125981" y="775495"/>
                  </a:lnTo>
                  <a:cubicBezTo>
                    <a:pt x="84827" y="812884"/>
                    <a:pt x="64250" y="850692"/>
                    <a:pt x="64250" y="888501"/>
                  </a:cubicBezTo>
                  <a:cubicBezTo>
                    <a:pt x="64250" y="926309"/>
                    <a:pt x="84827" y="964118"/>
                    <a:pt x="125981" y="1000666"/>
                  </a:cubicBezTo>
                  <a:lnTo>
                    <a:pt x="378364" y="1226677"/>
                  </a:lnTo>
                  <a:cubicBezTo>
                    <a:pt x="416158" y="1260285"/>
                    <a:pt x="435056" y="1295153"/>
                    <a:pt x="435056" y="1330441"/>
                  </a:cubicBezTo>
                  <a:cubicBezTo>
                    <a:pt x="435056" y="1365729"/>
                    <a:pt x="416158" y="1400596"/>
                    <a:pt x="378364" y="1434204"/>
                  </a:cubicBezTo>
                  <a:lnTo>
                    <a:pt x="125981" y="1660215"/>
                  </a:lnTo>
                  <a:cubicBezTo>
                    <a:pt x="85247" y="1696763"/>
                    <a:pt x="64250" y="1734572"/>
                    <a:pt x="64250" y="1772380"/>
                  </a:cubicBezTo>
                  <a:cubicBezTo>
                    <a:pt x="64250" y="1810189"/>
                    <a:pt x="84827" y="1847998"/>
                    <a:pt x="125981" y="1884546"/>
                  </a:cubicBezTo>
                  <a:lnTo>
                    <a:pt x="377944" y="2110557"/>
                  </a:lnTo>
                  <a:cubicBezTo>
                    <a:pt x="415738" y="2144164"/>
                    <a:pt x="434635" y="2179032"/>
                    <a:pt x="434635" y="2214320"/>
                  </a:cubicBezTo>
                  <a:cubicBezTo>
                    <a:pt x="434635" y="2249608"/>
                    <a:pt x="415738" y="2284476"/>
                    <a:pt x="377944" y="2318084"/>
                  </a:cubicBezTo>
                  <a:lnTo>
                    <a:pt x="125561" y="2543675"/>
                  </a:lnTo>
                  <a:cubicBezTo>
                    <a:pt x="84827" y="2580223"/>
                    <a:pt x="63831" y="2618031"/>
                    <a:pt x="63831" y="2655840"/>
                  </a:cubicBezTo>
                  <a:cubicBezTo>
                    <a:pt x="63831" y="2693649"/>
                    <a:pt x="84408" y="2731457"/>
                    <a:pt x="125561" y="2768005"/>
                  </a:cubicBezTo>
                  <a:lnTo>
                    <a:pt x="377944" y="2994016"/>
                  </a:lnTo>
                  <a:cubicBezTo>
                    <a:pt x="415738" y="3027624"/>
                    <a:pt x="434635" y="3062492"/>
                    <a:pt x="434635" y="3097780"/>
                  </a:cubicBezTo>
                  <a:cubicBezTo>
                    <a:pt x="434635" y="3133068"/>
                    <a:pt x="415738" y="3167936"/>
                    <a:pt x="377944" y="3201543"/>
                  </a:cubicBezTo>
                  <a:lnTo>
                    <a:pt x="125561" y="3427554"/>
                  </a:lnTo>
                  <a:cubicBezTo>
                    <a:pt x="84827" y="3463682"/>
                    <a:pt x="64250" y="3501491"/>
                    <a:pt x="64250" y="3539299"/>
                  </a:cubicBezTo>
                  <a:cubicBezTo>
                    <a:pt x="64250" y="3577108"/>
                    <a:pt x="84827" y="3614917"/>
                    <a:pt x="125981" y="3651465"/>
                  </a:cubicBezTo>
                  <a:lnTo>
                    <a:pt x="378364" y="3877476"/>
                  </a:lnTo>
                  <a:cubicBezTo>
                    <a:pt x="416158" y="3911083"/>
                    <a:pt x="435056" y="3945952"/>
                    <a:pt x="435056" y="3981239"/>
                  </a:cubicBezTo>
                  <a:cubicBezTo>
                    <a:pt x="435056" y="4016527"/>
                    <a:pt x="416158" y="4051395"/>
                    <a:pt x="378364" y="4085003"/>
                  </a:cubicBezTo>
                  <a:lnTo>
                    <a:pt x="797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24" name="Google Shape;2424;p44"/>
            <p:cNvSpPr/>
            <p:nvPr/>
          </p:nvSpPr>
          <p:spPr>
            <a:xfrm>
              <a:off x="3480022" y="1190986"/>
              <a:ext cx="582453" cy="4429060"/>
            </a:xfrm>
            <a:custGeom>
              <a:rect b="b" l="l" r="r" t="t"/>
              <a:pathLst>
                <a:path extrusionOk="0" h="4429060" w="582453">
                  <a:moveTo>
                    <a:pt x="146558" y="4429061"/>
                  </a:moveTo>
                  <a:lnTo>
                    <a:pt x="145718" y="4429061"/>
                  </a:lnTo>
                  <a:lnTo>
                    <a:pt x="0" y="4418138"/>
                  </a:lnTo>
                  <a:lnTo>
                    <a:pt x="375424" y="4082062"/>
                  </a:lnTo>
                  <a:cubicBezTo>
                    <a:pt x="412379" y="4048875"/>
                    <a:pt x="431276" y="4014847"/>
                    <a:pt x="431276" y="3980819"/>
                  </a:cubicBezTo>
                  <a:cubicBezTo>
                    <a:pt x="431276" y="3946791"/>
                    <a:pt x="412379" y="3912344"/>
                    <a:pt x="375424" y="3879576"/>
                  </a:cubicBezTo>
                  <a:lnTo>
                    <a:pt x="123042" y="3653565"/>
                  </a:lnTo>
                  <a:cubicBezTo>
                    <a:pt x="81468" y="3616177"/>
                    <a:pt x="60471" y="3577948"/>
                    <a:pt x="60471" y="3539300"/>
                  </a:cubicBezTo>
                  <a:cubicBezTo>
                    <a:pt x="60471" y="3500651"/>
                    <a:pt x="81468" y="3462002"/>
                    <a:pt x="123042" y="3425034"/>
                  </a:cubicBezTo>
                  <a:lnTo>
                    <a:pt x="375424" y="3199023"/>
                  </a:lnTo>
                  <a:cubicBezTo>
                    <a:pt x="412379" y="3165835"/>
                    <a:pt x="431276" y="3131808"/>
                    <a:pt x="431276" y="3097780"/>
                  </a:cubicBezTo>
                  <a:cubicBezTo>
                    <a:pt x="431276" y="3063752"/>
                    <a:pt x="412379" y="3029304"/>
                    <a:pt x="375424" y="2996537"/>
                  </a:cubicBezTo>
                  <a:lnTo>
                    <a:pt x="123042" y="2770526"/>
                  </a:lnTo>
                  <a:cubicBezTo>
                    <a:pt x="81468" y="2733137"/>
                    <a:pt x="60471" y="2694909"/>
                    <a:pt x="60471" y="2656260"/>
                  </a:cubicBezTo>
                  <a:cubicBezTo>
                    <a:pt x="60471" y="2617611"/>
                    <a:pt x="81468" y="2578963"/>
                    <a:pt x="123042" y="2541994"/>
                  </a:cubicBezTo>
                  <a:lnTo>
                    <a:pt x="375424" y="2315983"/>
                  </a:lnTo>
                  <a:cubicBezTo>
                    <a:pt x="412379" y="2282796"/>
                    <a:pt x="431276" y="2248768"/>
                    <a:pt x="431276" y="2214740"/>
                  </a:cubicBezTo>
                  <a:cubicBezTo>
                    <a:pt x="431276" y="2180713"/>
                    <a:pt x="412379" y="2146265"/>
                    <a:pt x="375424" y="2113497"/>
                  </a:cubicBezTo>
                  <a:lnTo>
                    <a:pt x="123461" y="1887486"/>
                  </a:lnTo>
                  <a:cubicBezTo>
                    <a:pt x="81888" y="1850098"/>
                    <a:pt x="60891" y="1811869"/>
                    <a:pt x="60891" y="1773221"/>
                  </a:cubicBezTo>
                  <a:cubicBezTo>
                    <a:pt x="60891" y="1734572"/>
                    <a:pt x="81888" y="1695923"/>
                    <a:pt x="123461" y="1658955"/>
                  </a:cubicBezTo>
                  <a:lnTo>
                    <a:pt x="375844" y="1432944"/>
                  </a:lnTo>
                  <a:cubicBezTo>
                    <a:pt x="412799" y="1399756"/>
                    <a:pt x="431696" y="1365728"/>
                    <a:pt x="431696" y="1331701"/>
                  </a:cubicBezTo>
                  <a:cubicBezTo>
                    <a:pt x="431696" y="1297673"/>
                    <a:pt x="412799" y="1263225"/>
                    <a:pt x="375844" y="1230458"/>
                  </a:cubicBezTo>
                  <a:lnTo>
                    <a:pt x="123461" y="1004447"/>
                  </a:lnTo>
                  <a:cubicBezTo>
                    <a:pt x="81888" y="967058"/>
                    <a:pt x="60891" y="928830"/>
                    <a:pt x="60891" y="890181"/>
                  </a:cubicBezTo>
                  <a:cubicBezTo>
                    <a:pt x="60891" y="851532"/>
                    <a:pt x="81888" y="812884"/>
                    <a:pt x="123461" y="775915"/>
                  </a:cubicBezTo>
                  <a:lnTo>
                    <a:pt x="375844" y="549904"/>
                  </a:lnTo>
                  <a:cubicBezTo>
                    <a:pt x="412799" y="516717"/>
                    <a:pt x="431696" y="482689"/>
                    <a:pt x="431696" y="448661"/>
                  </a:cubicBezTo>
                  <a:cubicBezTo>
                    <a:pt x="431696" y="414634"/>
                    <a:pt x="412799" y="380186"/>
                    <a:pt x="375844" y="347418"/>
                  </a:cubicBezTo>
                  <a:lnTo>
                    <a:pt x="420" y="11343"/>
                  </a:lnTo>
                  <a:lnTo>
                    <a:pt x="146558" y="420"/>
                  </a:lnTo>
                  <a:lnTo>
                    <a:pt x="146978" y="840"/>
                  </a:lnTo>
                  <a:lnTo>
                    <a:pt x="519883" y="334816"/>
                  </a:lnTo>
                  <a:cubicBezTo>
                    <a:pt x="561457" y="372204"/>
                    <a:pt x="582454" y="410433"/>
                    <a:pt x="582454" y="449081"/>
                  </a:cubicBezTo>
                  <a:cubicBezTo>
                    <a:pt x="582454" y="487730"/>
                    <a:pt x="561457" y="526379"/>
                    <a:pt x="519883" y="563347"/>
                  </a:cubicBezTo>
                  <a:lnTo>
                    <a:pt x="267500" y="789358"/>
                  </a:lnTo>
                  <a:cubicBezTo>
                    <a:pt x="230546" y="822546"/>
                    <a:pt x="211648" y="856574"/>
                    <a:pt x="211648" y="890601"/>
                  </a:cubicBezTo>
                  <a:cubicBezTo>
                    <a:pt x="211648" y="924629"/>
                    <a:pt x="230546" y="959077"/>
                    <a:pt x="267500" y="991844"/>
                  </a:cubicBezTo>
                  <a:lnTo>
                    <a:pt x="519883" y="1217855"/>
                  </a:lnTo>
                  <a:cubicBezTo>
                    <a:pt x="561457" y="1255244"/>
                    <a:pt x="582454" y="1293472"/>
                    <a:pt x="582454" y="1332121"/>
                  </a:cubicBezTo>
                  <a:cubicBezTo>
                    <a:pt x="582454" y="1370770"/>
                    <a:pt x="561457" y="1409418"/>
                    <a:pt x="519883" y="1446807"/>
                  </a:cubicBezTo>
                  <a:lnTo>
                    <a:pt x="267500" y="1672818"/>
                  </a:lnTo>
                  <a:cubicBezTo>
                    <a:pt x="230546" y="1706005"/>
                    <a:pt x="211648" y="1740033"/>
                    <a:pt x="211648" y="1774061"/>
                  </a:cubicBezTo>
                  <a:cubicBezTo>
                    <a:pt x="211648" y="1808088"/>
                    <a:pt x="230546" y="1842536"/>
                    <a:pt x="267500" y="1875304"/>
                  </a:cubicBezTo>
                  <a:lnTo>
                    <a:pt x="519463" y="2101315"/>
                  </a:lnTo>
                  <a:cubicBezTo>
                    <a:pt x="561037" y="2138703"/>
                    <a:pt x="582033" y="2176932"/>
                    <a:pt x="582033" y="2215580"/>
                  </a:cubicBezTo>
                  <a:cubicBezTo>
                    <a:pt x="582033" y="2254229"/>
                    <a:pt x="561037" y="2292878"/>
                    <a:pt x="519463" y="2330267"/>
                  </a:cubicBezTo>
                  <a:lnTo>
                    <a:pt x="267080" y="2556278"/>
                  </a:lnTo>
                  <a:cubicBezTo>
                    <a:pt x="230126" y="2589465"/>
                    <a:pt x="211229" y="2623493"/>
                    <a:pt x="211229" y="2657520"/>
                  </a:cubicBezTo>
                  <a:cubicBezTo>
                    <a:pt x="211229" y="2691548"/>
                    <a:pt x="230126" y="2725996"/>
                    <a:pt x="267080" y="2758763"/>
                  </a:cubicBezTo>
                  <a:lnTo>
                    <a:pt x="519463" y="2984774"/>
                  </a:lnTo>
                  <a:cubicBezTo>
                    <a:pt x="561037" y="3022163"/>
                    <a:pt x="582033" y="3060391"/>
                    <a:pt x="582033" y="3099040"/>
                  </a:cubicBezTo>
                  <a:cubicBezTo>
                    <a:pt x="582033" y="3137689"/>
                    <a:pt x="561037" y="3176337"/>
                    <a:pt x="519463" y="3213306"/>
                  </a:cubicBezTo>
                  <a:lnTo>
                    <a:pt x="267080" y="3439317"/>
                  </a:lnTo>
                  <a:cubicBezTo>
                    <a:pt x="230126" y="3472504"/>
                    <a:pt x="211229" y="3506532"/>
                    <a:pt x="211229" y="3540560"/>
                  </a:cubicBezTo>
                  <a:cubicBezTo>
                    <a:pt x="211229" y="3574587"/>
                    <a:pt x="230126" y="3609035"/>
                    <a:pt x="267080" y="3641803"/>
                  </a:cubicBezTo>
                  <a:lnTo>
                    <a:pt x="519463" y="3867814"/>
                  </a:lnTo>
                  <a:cubicBezTo>
                    <a:pt x="561037" y="3905202"/>
                    <a:pt x="582033" y="3943431"/>
                    <a:pt x="582033" y="3982079"/>
                  </a:cubicBezTo>
                  <a:cubicBezTo>
                    <a:pt x="582033" y="4020728"/>
                    <a:pt x="561037" y="4059377"/>
                    <a:pt x="519463" y="4096346"/>
                  </a:cubicBezTo>
                  <a:lnTo>
                    <a:pt x="146558" y="4429061"/>
                  </a:lnTo>
                  <a:close/>
                  <a:moveTo>
                    <a:pt x="7559" y="4415618"/>
                  </a:moveTo>
                  <a:lnTo>
                    <a:pt x="145298" y="4426120"/>
                  </a:lnTo>
                  <a:lnTo>
                    <a:pt x="517363" y="4092565"/>
                  </a:lnTo>
                  <a:cubicBezTo>
                    <a:pt x="558097" y="4056016"/>
                    <a:pt x="579094" y="4018207"/>
                    <a:pt x="579094" y="3980399"/>
                  </a:cubicBezTo>
                  <a:cubicBezTo>
                    <a:pt x="579094" y="3942590"/>
                    <a:pt x="558517" y="3904782"/>
                    <a:pt x="517363" y="3868234"/>
                  </a:cubicBezTo>
                  <a:lnTo>
                    <a:pt x="265820" y="3642223"/>
                  </a:lnTo>
                  <a:cubicBezTo>
                    <a:pt x="228026" y="3608615"/>
                    <a:pt x="209129" y="3573747"/>
                    <a:pt x="209129" y="3538459"/>
                  </a:cubicBezTo>
                  <a:cubicBezTo>
                    <a:pt x="209129" y="3503171"/>
                    <a:pt x="228026" y="3468303"/>
                    <a:pt x="265820" y="3434696"/>
                  </a:cubicBezTo>
                  <a:lnTo>
                    <a:pt x="518203" y="3208685"/>
                  </a:lnTo>
                  <a:cubicBezTo>
                    <a:pt x="558937" y="3172137"/>
                    <a:pt x="579934" y="3134328"/>
                    <a:pt x="579934" y="3096519"/>
                  </a:cubicBezTo>
                  <a:cubicBezTo>
                    <a:pt x="579934" y="3058711"/>
                    <a:pt x="559357" y="3020902"/>
                    <a:pt x="518203" y="2984354"/>
                  </a:cubicBezTo>
                  <a:lnTo>
                    <a:pt x="265820" y="2758763"/>
                  </a:lnTo>
                  <a:cubicBezTo>
                    <a:pt x="228026" y="2725156"/>
                    <a:pt x="209129" y="2690288"/>
                    <a:pt x="209129" y="2655000"/>
                  </a:cubicBezTo>
                  <a:cubicBezTo>
                    <a:pt x="209129" y="2619712"/>
                    <a:pt x="228026" y="2584844"/>
                    <a:pt x="265820" y="2551236"/>
                  </a:cubicBezTo>
                  <a:lnTo>
                    <a:pt x="518203" y="2325225"/>
                  </a:lnTo>
                  <a:cubicBezTo>
                    <a:pt x="558937" y="2288677"/>
                    <a:pt x="579934" y="2250869"/>
                    <a:pt x="579934" y="2213060"/>
                  </a:cubicBezTo>
                  <a:cubicBezTo>
                    <a:pt x="579934" y="2175251"/>
                    <a:pt x="559357" y="2137443"/>
                    <a:pt x="518203" y="2100895"/>
                  </a:cubicBezTo>
                  <a:lnTo>
                    <a:pt x="265820" y="1874884"/>
                  </a:lnTo>
                  <a:cubicBezTo>
                    <a:pt x="228026" y="1841276"/>
                    <a:pt x="209129" y="1806408"/>
                    <a:pt x="209129" y="1771120"/>
                  </a:cubicBezTo>
                  <a:cubicBezTo>
                    <a:pt x="209129" y="1735832"/>
                    <a:pt x="228026" y="1700964"/>
                    <a:pt x="265820" y="1667357"/>
                  </a:cubicBezTo>
                  <a:lnTo>
                    <a:pt x="518203" y="1441346"/>
                  </a:lnTo>
                  <a:cubicBezTo>
                    <a:pt x="558937" y="1404797"/>
                    <a:pt x="579934" y="1366989"/>
                    <a:pt x="579934" y="1329180"/>
                  </a:cubicBezTo>
                  <a:cubicBezTo>
                    <a:pt x="579934" y="1291372"/>
                    <a:pt x="559357" y="1253563"/>
                    <a:pt x="518203" y="1217015"/>
                  </a:cubicBezTo>
                  <a:lnTo>
                    <a:pt x="265820" y="991424"/>
                  </a:lnTo>
                  <a:cubicBezTo>
                    <a:pt x="228026" y="957816"/>
                    <a:pt x="209129" y="922948"/>
                    <a:pt x="209129" y="887661"/>
                  </a:cubicBezTo>
                  <a:cubicBezTo>
                    <a:pt x="209129" y="852373"/>
                    <a:pt x="228026" y="817505"/>
                    <a:pt x="265820" y="783897"/>
                  </a:cubicBezTo>
                  <a:lnTo>
                    <a:pt x="518203" y="557886"/>
                  </a:lnTo>
                  <a:cubicBezTo>
                    <a:pt x="558937" y="521338"/>
                    <a:pt x="579934" y="483529"/>
                    <a:pt x="579934" y="445721"/>
                  </a:cubicBezTo>
                  <a:cubicBezTo>
                    <a:pt x="579934" y="407912"/>
                    <a:pt x="559357" y="370104"/>
                    <a:pt x="518203" y="333555"/>
                  </a:cubicBezTo>
                  <a:lnTo>
                    <a:pt x="146138" y="0"/>
                  </a:lnTo>
                  <a:lnTo>
                    <a:pt x="8399" y="10502"/>
                  </a:lnTo>
                  <a:lnTo>
                    <a:pt x="378364" y="341957"/>
                  </a:lnTo>
                  <a:cubicBezTo>
                    <a:pt x="416158" y="375565"/>
                    <a:pt x="435055" y="410433"/>
                    <a:pt x="435055" y="445721"/>
                  </a:cubicBezTo>
                  <a:cubicBezTo>
                    <a:pt x="435055" y="481009"/>
                    <a:pt x="416158" y="515877"/>
                    <a:pt x="378364" y="549484"/>
                  </a:cubicBezTo>
                  <a:lnTo>
                    <a:pt x="125981" y="775495"/>
                  </a:lnTo>
                  <a:cubicBezTo>
                    <a:pt x="84827" y="812043"/>
                    <a:pt x="64250" y="849852"/>
                    <a:pt x="64250" y="887661"/>
                  </a:cubicBezTo>
                  <a:cubicBezTo>
                    <a:pt x="64250" y="925469"/>
                    <a:pt x="84827" y="963278"/>
                    <a:pt x="125981" y="999826"/>
                  </a:cubicBezTo>
                  <a:lnTo>
                    <a:pt x="378364" y="1225837"/>
                  </a:lnTo>
                  <a:cubicBezTo>
                    <a:pt x="416158" y="1259445"/>
                    <a:pt x="435055" y="1294312"/>
                    <a:pt x="435055" y="1329600"/>
                  </a:cubicBezTo>
                  <a:cubicBezTo>
                    <a:pt x="435055" y="1364888"/>
                    <a:pt x="416158" y="1399756"/>
                    <a:pt x="378364" y="1433364"/>
                  </a:cubicBezTo>
                  <a:lnTo>
                    <a:pt x="125981" y="1659375"/>
                  </a:lnTo>
                  <a:cubicBezTo>
                    <a:pt x="85247" y="1695923"/>
                    <a:pt x="64250" y="1733732"/>
                    <a:pt x="64250" y="1771540"/>
                  </a:cubicBezTo>
                  <a:cubicBezTo>
                    <a:pt x="64250" y="1809349"/>
                    <a:pt x="84827" y="1847157"/>
                    <a:pt x="125981" y="1883705"/>
                  </a:cubicBezTo>
                  <a:lnTo>
                    <a:pt x="377944" y="2109717"/>
                  </a:lnTo>
                  <a:cubicBezTo>
                    <a:pt x="415738" y="2143324"/>
                    <a:pt x="434635" y="2178192"/>
                    <a:pt x="434635" y="2213480"/>
                  </a:cubicBezTo>
                  <a:cubicBezTo>
                    <a:pt x="434635" y="2248768"/>
                    <a:pt x="415738" y="2283636"/>
                    <a:pt x="377944" y="2317243"/>
                  </a:cubicBezTo>
                  <a:lnTo>
                    <a:pt x="125561" y="2542834"/>
                  </a:lnTo>
                  <a:cubicBezTo>
                    <a:pt x="84827" y="2579383"/>
                    <a:pt x="63831" y="2617191"/>
                    <a:pt x="63831" y="2655000"/>
                  </a:cubicBezTo>
                  <a:cubicBezTo>
                    <a:pt x="63831" y="2692808"/>
                    <a:pt x="84407" y="2730617"/>
                    <a:pt x="125561" y="2767165"/>
                  </a:cubicBezTo>
                  <a:lnTo>
                    <a:pt x="377944" y="2993176"/>
                  </a:lnTo>
                  <a:cubicBezTo>
                    <a:pt x="415738" y="3026784"/>
                    <a:pt x="434635" y="3061652"/>
                    <a:pt x="434635" y="3096940"/>
                  </a:cubicBezTo>
                  <a:cubicBezTo>
                    <a:pt x="434635" y="3132228"/>
                    <a:pt x="415738" y="3167095"/>
                    <a:pt x="377944" y="3200703"/>
                  </a:cubicBezTo>
                  <a:lnTo>
                    <a:pt x="125561" y="3426714"/>
                  </a:lnTo>
                  <a:cubicBezTo>
                    <a:pt x="84827" y="3462842"/>
                    <a:pt x="64250" y="3500651"/>
                    <a:pt x="64250" y="3538459"/>
                  </a:cubicBezTo>
                  <a:cubicBezTo>
                    <a:pt x="64250" y="3576268"/>
                    <a:pt x="84827" y="3614076"/>
                    <a:pt x="125981" y="3650625"/>
                  </a:cubicBezTo>
                  <a:lnTo>
                    <a:pt x="378364" y="3876636"/>
                  </a:lnTo>
                  <a:cubicBezTo>
                    <a:pt x="416158" y="3910243"/>
                    <a:pt x="435055" y="3945111"/>
                    <a:pt x="435055" y="3980399"/>
                  </a:cubicBezTo>
                  <a:cubicBezTo>
                    <a:pt x="435055" y="4015687"/>
                    <a:pt x="416158" y="4050555"/>
                    <a:pt x="378364" y="4084163"/>
                  </a:cubicBezTo>
                  <a:lnTo>
                    <a:pt x="7559" y="441561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25" name="Google Shape;2425;p44"/>
            <p:cNvSpPr/>
            <p:nvPr/>
          </p:nvSpPr>
          <p:spPr>
            <a:xfrm>
              <a:off x="3967150" y="1189305"/>
              <a:ext cx="582033" cy="4430740"/>
            </a:xfrm>
            <a:custGeom>
              <a:rect b="b" l="l" r="r" t="t"/>
              <a:pathLst>
                <a:path extrusionOk="0" h="4430740" w="582033">
                  <a:moveTo>
                    <a:pt x="146138" y="4430741"/>
                  </a:moveTo>
                  <a:lnTo>
                    <a:pt x="0" y="4419819"/>
                  </a:lnTo>
                  <a:lnTo>
                    <a:pt x="375424" y="4083743"/>
                  </a:lnTo>
                  <a:cubicBezTo>
                    <a:pt x="412379" y="4050555"/>
                    <a:pt x="431276" y="4016527"/>
                    <a:pt x="431276" y="3982500"/>
                  </a:cubicBezTo>
                  <a:cubicBezTo>
                    <a:pt x="431276" y="3948472"/>
                    <a:pt x="412379" y="3914024"/>
                    <a:pt x="375424" y="3881257"/>
                  </a:cubicBezTo>
                  <a:lnTo>
                    <a:pt x="123042" y="3654826"/>
                  </a:lnTo>
                  <a:cubicBezTo>
                    <a:pt x="81468" y="3617437"/>
                    <a:pt x="60471" y="3579208"/>
                    <a:pt x="60471" y="3540560"/>
                  </a:cubicBezTo>
                  <a:cubicBezTo>
                    <a:pt x="60471" y="3501911"/>
                    <a:pt x="81468" y="3463262"/>
                    <a:pt x="123042" y="3426294"/>
                  </a:cubicBezTo>
                  <a:lnTo>
                    <a:pt x="375424" y="3200283"/>
                  </a:lnTo>
                  <a:cubicBezTo>
                    <a:pt x="412379" y="3167095"/>
                    <a:pt x="431276" y="3133068"/>
                    <a:pt x="431276" y="3099040"/>
                  </a:cubicBezTo>
                  <a:cubicBezTo>
                    <a:pt x="431276" y="3065012"/>
                    <a:pt x="412379" y="3030565"/>
                    <a:pt x="375424" y="2997797"/>
                  </a:cubicBezTo>
                  <a:lnTo>
                    <a:pt x="123042" y="2770946"/>
                  </a:lnTo>
                  <a:cubicBezTo>
                    <a:pt x="81468" y="2733557"/>
                    <a:pt x="60471" y="2695329"/>
                    <a:pt x="60471" y="2656680"/>
                  </a:cubicBezTo>
                  <a:cubicBezTo>
                    <a:pt x="60471" y="2618031"/>
                    <a:pt x="81468" y="2579383"/>
                    <a:pt x="123042" y="2542414"/>
                  </a:cubicBezTo>
                  <a:lnTo>
                    <a:pt x="375424" y="2316403"/>
                  </a:lnTo>
                  <a:cubicBezTo>
                    <a:pt x="412379" y="2283216"/>
                    <a:pt x="431276" y="2249188"/>
                    <a:pt x="431276" y="2215160"/>
                  </a:cubicBezTo>
                  <a:cubicBezTo>
                    <a:pt x="431276" y="2181133"/>
                    <a:pt x="412379" y="2146685"/>
                    <a:pt x="375424" y="2113918"/>
                  </a:cubicBezTo>
                  <a:lnTo>
                    <a:pt x="123461" y="1887906"/>
                  </a:lnTo>
                  <a:cubicBezTo>
                    <a:pt x="81888" y="1850518"/>
                    <a:pt x="60891" y="1812289"/>
                    <a:pt x="60891" y="1773641"/>
                  </a:cubicBezTo>
                  <a:cubicBezTo>
                    <a:pt x="60891" y="1734992"/>
                    <a:pt x="81888" y="1696343"/>
                    <a:pt x="123461" y="1659375"/>
                  </a:cubicBezTo>
                  <a:lnTo>
                    <a:pt x="375844" y="1433364"/>
                  </a:lnTo>
                  <a:cubicBezTo>
                    <a:pt x="412799" y="1400176"/>
                    <a:pt x="431696" y="1366149"/>
                    <a:pt x="431696" y="1332121"/>
                  </a:cubicBezTo>
                  <a:cubicBezTo>
                    <a:pt x="431696" y="1298093"/>
                    <a:pt x="412799" y="1263645"/>
                    <a:pt x="375844" y="1230878"/>
                  </a:cubicBezTo>
                  <a:lnTo>
                    <a:pt x="123042" y="1004027"/>
                  </a:lnTo>
                  <a:cubicBezTo>
                    <a:pt x="81468" y="966638"/>
                    <a:pt x="60471" y="928410"/>
                    <a:pt x="60471" y="889761"/>
                  </a:cubicBezTo>
                  <a:cubicBezTo>
                    <a:pt x="60471" y="851112"/>
                    <a:pt x="81468" y="812464"/>
                    <a:pt x="123042" y="775495"/>
                  </a:cubicBezTo>
                  <a:lnTo>
                    <a:pt x="375424" y="549484"/>
                  </a:lnTo>
                  <a:cubicBezTo>
                    <a:pt x="412379" y="516297"/>
                    <a:pt x="431276" y="482269"/>
                    <a:pt x="431276" y="448241"/>
                  </a:cubicBezTo>
                  <a:cubicBezTo>
                    <a:pt x="431276" y="414214"/>
                    <a:pt x="412379" y="379766"/>
                    <a:pt x="375424" y="346998"/>
                  </a:cubicBezTo>
                  <a:lnTo>
                    <a:pt x="0" y="10922"/>
                  </a:lnTo>
                  <a:lnTo>
                    <a:pt x="146138" y="0"/>
                  </a:lnTo>
                  <a:lnTo>
                    <a:pt x="146558" y="420"/>
                  </a:lnTo>
                  <a:lnTo>
                    <a:pt x="519463" y="334396"/>
                  </a:lnTo>
                  <a:cubicBezTo>
                    <a:pt x="561037" y="371784"/>
                    <a:pt x="582034" y="410013"/>
                    <a:pt x="582034" y="448661"/>
                  </a:cubicBezTo>
                  <a:cubicBezTo>
                    <a:pt x="582034" y="487310"/>
                    <a:pt x="561037" y="525959"/>
                    <a:pt x="519463" y="562927"/>
                  </a:cubicBezTo>
                  <a:lnTo>
                    <a:pt x="267080" y="788938"/>
                  </a:lnTo>
                  <a:cubicBezTo>
                    <a:pt x="230126" y="822126"/>
                    <a:pt x="211229" y="856153"/>
                    <a:pt x="211229" y="890181"/>
                  </a:cubicBezTo>
                  <a:cubicBezTo>
                    <a:pt x="211229" y="924209"/>
                    <a:pt x="230126" y="958657"/>
                    <a:pt x="267080" y="991424"/>
                  </a:cubicBezTo>
                  <a:lnTo>
                    <a:pt x="519463" y="1217435"/>
                  </a:lnTo>
                  <a:cubicBezTo>
                    <a:pt x="561037" y="1254823"/>
                    <a:pt x="582034" y="1293052"/>
                    <a:pt x="582034" y="1331701"/>
                  </a:cubicBezTo>
                  <a:cubicBezTo>
                    <a:pt x="582034" y="1370350"/>
                    <a:pt x="561037" y="1408998"/>
                    <a:pt x="519463" y="1446387"/>
                  </a:cubicBezTo>
                  <a:lnTo>
                    <a:pt x="267080" y="1672398"/>
                  </a:lnTo>
                  <a:cubicBezTo>
                    <a:pt x="230126" y="1705585"/>
                    <a:pt x="211229" y="1739613"/>
                    <a:pt x="211229" y="1773641"/>
                  </a:cubicBezTo>
                  <a:cubicBezTo>
                    <a:pt x="211229" y="1807668"/>
                    <a:pt x="230126" y="1842116"/>
                    <a:pt x="267080" y="1874883"/>
                  </a:cubicBezTo>
                  <a:lnTo>
                    <a:pt x="519043" y="2100895"/>
                  </a:lnTo>
                  <a:cubicBezTo>
                    <a:pt x="560616" y="2138283"/>
                    <a:pt x="581613" y="2176512"/>
                    <a:pt x="581613" y="2215160"/>
                  </a:cubicBezTo>
                  <a:cubicBezTo>
                    <a:pt x="581613" y="2253809"/>
                    <a:pt x="560616" y="2292458"/>
                    <a:pt x="519043" y="2329846"/>
                  </a:cubicBezTo>
                  <a:lnTo>
                    <a:pt x="266660" y="2555857"/>
                  </a:lnTo>
                  <a:cubicBezTo>
                    <a:pt x="229706" y="2589045"/>
                    <a:pt x="210809" y="2623073"/>
                    <a:pt x="210809" y="2657100"/>
                  </a:cubicBezTo>
                  <a:cubicBezTo>
                    <a:pt x="210809" y="2691128"/>
                    <a:pt x="229706" y="2725576"/>
                    <a:pt x="266660" y="2758343"/>
                  </a:cubicBezTo>
                  <a:lnTo>
                    <a:pt x="519043" y="2984354"/>
                  </a:lnTo>
                  <a:cubicBezTo>
                    <a:pt x="560616" y="3021742"/>
                    <a:pt x="581613" y="3059971"/>
                    <a:pt x="581613" y="3098620"/>
                  </a:cubicBezTo>
                  <a:cubicBezTo>
                    <a:pt x="581613" y="3137269"/>
                    <a:pt x="560616" y="3175917"/>
                    <a:pt x="519043" y="3212886"/>
                  </a:cubicBezTo>
                  <a:lnTo>
                    <a:pt x="266660" y="3438897"/>
                  </a:lnTo>
                  <a:cubicBezTo>
                    <a:pt x="229706" y="3472084"/>
                    <a:pt x="210809" y="3506112"/>
                    <a:pt x="210809" y="3540140"/>
                  </a:cubicBezTo>
                  <a:cubicBezTo>
                    <a:pt x="210809" y="3574167"/>
                    <a:pt x="229706" y="3608615"/>
                    <a:pt x="266660" y="3641382"/>
                  </a:cubicBezTo>
                  <a:lnTo>
                    <a:pt x="519043" y="3867394"/>
                  </a:lnTo>
                  <a:cubicBezTo>
                    <a:pt x="560616" y="3904782"/>
                    <a:pt x="581613" y="3943011"/>
                    <a:pt x="581613" y="3981659"/>
                  </a:cubicBezTo>
                  <a:cubicBezTo>
                    <a:pt x="581613" y="4020308"/>
                    <a:pt x="560616" y="4058957"/>
                    <a:pt x="519043" y="4095925"/>
                  </a:cubicBezTo>
                  <a:lnTo>
                    <a:pt x="146138" y="4430741"/>
                  </a:lnTo>
                  <a:close/>
                  <a:moveTo>
                    <a:pt x="7139" y="4417298"/>
                  </a:moveTo>
                  <a:lnTo>
                    <a:pt x="144878" y="4427800"/>
                  </a:lnTo>
                  <a:lnTo>
                    <a:pt x="516943" y="4094245"/>
                  </a:lnTo>
                  <a:cubicBezTo>
                    <a:pt x="557677" y="4057696"/>
                    <a:pt x="578674" y="4019888"/>
                    <a:pt x="578674" y="3982079"/>
                  </a:cubicBezTo>
                  <a:cubicBezTo>
                    <a:pt x="578674" y="3944271"/>
                    <a:pt x="558097" y="3906462"/>
                    <a:pt x="516943" y="3869914"/>
                  </a:cubicBezTo>
                  <a:lnTo>
                    <a:pt x="264561" y="3643903"/>
                  </a:lnTo>
                  <a:cubicBezTo>
                    <a:pt x="226766" y="3610296"/>
                    <a:pt x="207869" y="3575428"/>
                    <a:pt x="207869" y="3540140"/>
                  </a:cubicBezTo>
                  <a:cubicBezTo>
                    <a:pt x="207869" y="3504852"/>
                    <a:pt x="226766" y="3469984"/>
                    <a:pt x="264561" y="3436376"/>
                  </a:cubicBezTo>
                  <a:lnTo>
                    <a:pt x="516943" y="3210365"/>
                  </a:lnTo>
                  <a:cubicBezTo>
                    <a:pt x="557677" y="3173817"/>
                    <a:pt x="578674" y="3136008"/>
                    <a:pt x="578674" y="3098200"/>
                  </a:cubicBezTo>
                  <a:cubicBezTo>
                    <a:pt x="578674" y="3060391"/>
                    <a:pt x="558097" y="3022583"/>
                    <a:pt x="516943" y="2986034"/>
                  </a:cubicBezTo>
                  <a:lnTo>
                    <a:pt x="264561" y="2760023"/>
                  </a:lnTo>
                  <a:cubicBezTo>
                    <a:pt x="226766" y="2726416"/>
                    <a:pt x="207869" y="2691548"/>
                    <a:pt x="207869" y="2656260"/>
                  </a:cubicBezTo>
                  <a:cubicBezTo>
                    <a:pt x="207869" y="2620972"/>
                    <a:pt x="226766" y="2586104"/>
                    <a:pt x="264561" y="2552497"/>
                  </a:cubicBezTo>
                  <a:lnTo>
                    <a:pt x="516943" y="2326485"/>
                  </a:lnTo>
                  <a:cubicBezTo>
                    <a:pt x="557677" y="2289937"/>
                    <a:pt x="578674" y="2252129"/>
                    <a:pt x="578674" y="2214320"/>
                  </a:cubicBezTo>
                  <a:cubicBezTo>
                    <a:pt x="578674" y="2176512"/>
                    <a:pt x="558097" y="2138703"/>
                    <a:pt x="516943" y="2102155"/>
                  </a:cubicBezTo>
                  <a:lnTo>
                    <a:pt x="264981" y="1876144"/>
                  </a:lnTo>
                  <a:cubicBezTo>
                    <a:pt x="227186" y="1842536"/>
                    <a:pt x="208289" y="1807668"/>
                    <a:pt x="208289" y="1772380"/>
                  </a:cubicBezTo>
                  <a:cubicBezTo>
                    <a:pt x="208289" y="1737092"/>
                    <a:pt x="227186" y="1702225"/>
                    <a:pt x="264981" y="1668617"/>
                  </a:cubicBezTo>
                  <a:lnTo>
                    <a:pt x="517363" y="1442606"/>
                  </a:lnTo>
                  <a:cubicBezTo>
                    <a:pt x="558097" y="1406058"/>
                    <a:pt x="579094" y="1368249"/>
                    <a:pt x="579094" y="1330441"/>
                  </a:cubicBezTo>
                  <a:cubicBezTo>
                    <a:pt x="579094" y="1292632"/>
                    <a:pt x="558517" y="1254823"/>
                    <a:pt x="517363" y="1218275"/>
                  </a:cubicBezTo>
                  <a:lnTo>
                    <a:pt x="264981" y="992264"/>
                  </a:lnTo>
                  <a:cubicBezTo>
                    <a:pt x="227186" y="958657"/>
                    <a:pt x="208289" y="923789"/>
                    <a:pt x="208289" y="888501"/>
                  </a:cubicBezTo>
                  <a:cubicBezTo>
                    <a:pt x="208289" y="853213"/>
                    <a:pt x="227186" y="818345"/>
                    <a:pt x="264981" y="784737"/>
                  </a:cubicBezTo>
                  <a:lnTo>
                    <a:pt x="517363" y="558726"/>
                  </a:lnTo>
                  <a:cubicBezTo>
                    <a:pt x="558097" y="522178"/>
                    <a:pt x="579094" y="484369"/>
                    <a:pt x="579094" y="446561"/>
                  </a:cubicBezTo>
                  <a:cubicBezTo>
                    <a:pt x="579094" y="408752"/>
                    <a:pt x="558517" y="370944"/>
                    <a:pt x="517363" y="334396"/>
                  </a:cubicBezTo>
                  <a:lnTo>
                    <a:pt x="145298" y="840"/>
                  </a:lnTo>
                  <a:lnTo>
                    <a:pt x="7559" y="11343"/>
                  </a:lnTo>
                  <a:lnTo>
                    <a:pt x="377524" y="342797"/>
                  </a:lnTo>
                  <a:cubicBezTo>
                    <a:pt x="415318" y="376405"/>
                    <a:pt x="434215" y="411273"/>
                    <a:pt x="434215" y="446561"/>
                  </a:cubicBezTo>
                  <a:cubicBezTo>
                    <a:pt x="434215" y="481849"/>
                    <a:pt x="415318" y="516717"/>
                    <a:pt x="377524" y="550324"/>
                  </a:cubicBezTo>
                  <a:lnTo>
                    <a:pt x="125141" y="776335"/>
                  </a:lnTo>
                  <a:cubicBezTo>
                    <a:pt x="84407" y="812884"/>
                    <a:pt x="63410" y="850692"/>
                    <a:pt x="63410" y="888501"/>
                  </a:cubicBezTo>
                  <a:cubicBezTo>
                    <a:pt x="63410" y="926309"/>
                    <a:pt x="83988" y="964118"/>
                    <a:pt x="125141" y="1000666"/>
                  </a:cubicBezTo>
                  <a:lnTo>
                    <a:pt x="377524" y="1226677"/>
                  </a:lnTo>
                  <a:cubicBezTo>
                    <a:pt x="415318" y="1260285"/>
                    <a:pt x="434215" y="1295153"/>
                    <a:pt x="434215" y="1330441"/>
                  </a:cubicBezTo>
                  <a:cubicBezTo>
                    <a:pt x="434215" y="1365728"/>
                    <a:pt x="415318" y="1400596"/>
                    <a:pt x="377524" y="1434204"/>
                  </a:cubicBezTo>
                  <a:lnTo>
                    <a:pt x="125141" y="1660215"/>
                  </a:lnTo>
                  <a:cubicBezTo>
                    <a:pt x="84407" y="1696763"/>
                    <a:pt x="63410" y="1734572"/>
                    <a:pt x="63410" y="1772380"/>
                  </a:cubicBezTo>
                  <a:cubicBezTo>
                    <a:pt x="63410" y="1810189"/>
                    <a:pt x="83988" y="1847997"/>
                    <a:pt x="125141" y="1884546"/>
                  </a:cubicBezTo>
                  <a:lnTo>
                    <a:pt x="377104" y="2110557"/>
                  </a:lnTo>
                  <a:cubicBezTo>
                    <a:pt x="414898" y="2144164"/>
                    <a:pt x="433795" y="2179032"/>
                    <a:pt x="433795" y="2214320"/>
                  </a:cubicBezTo>
                  <a:cubicBezTo>
                    <a:pt x="433795" y="2249608"/>
                    <a:pt x="414898" y="2284476"/>
                    <a:pt x="377104" y="2318084"/>
                  </a:cubicBezTo>
                  <a:lnTo>
                    <a:pt x="125141" y="2544515"/>
                  </a:lnTo>
                  <a:cubicBezTo>
                    <a:pt x="84407" y="2581063"/>
                    <a:pt x="63410" y="2618872"/>
                    <a:pt x="63410" y="2656680"/>
                  </a:cubicBezTo>
                  <a:cubicBezTo>
                    <a:pt x="63410" y="2694489"/>
                    <a:pt x="83988" y="2732297"/>
                    <a:pt x="125141" y="2768846"/>
                  </a:cubicBezTo>
                  <a:lnTo>
                    <a:pt x="377524" y="2994857"/>
                  </a:lnTo>
                  <a:cubicBezTo>
                    <a:pt x="415318" y="3028464"/>
                    <a:pt x="434215" y="3063332"/>
                    <a:pt x="434215" y="3098620"/>
                  </a:cubicBezTo>
                  <a:cubicBezTo>
                    <a:pt x="434215" y="3133908"/>
                    <a:pt x="415318" y="3168776"/>
                    <a:pt x="377524" y="3202383"/>
                  </a:cubicBezTo>
                  <a:lnTo>
                    <a:pt x="125141" y="3428395"/>
                  </a:lnTo>
                  <a:cubicBezTo>
                    <a:pt x="84407" y="3464943"/>
                    <a:pt x="63410" y="3502751"/>
                    <a:pt x="63410" y="3540560"/>
                  </a:cubicBezTo>
                  <a:cubicBezTo>
                    <a:pt x="63410" y="3578368"/>
                    <a:pt x="83988" y="3616177"/>
                    <a:pt x="125141" y="3652725"/>
                  </a:cubicBezTo>
                  <a:lnTo>
                    <a:pt x="377524" y="3878736"/>
                  </a:lnTo>
                  <a:cubicBezTo>
                    <a:pt x="415318" y="3912344"/>
                    <a:pt x="434215" y="3947212"/>
                    <a:pt x="434215" y="3982500"/>
                  </a:cubicBezTo>
                  <a:cubicBezTo>
                    <a:pt x="434215" y="4017787"/>
                    <a:pt x="415318" y="4052655"/>
                    <a:pt x="377524" y="4086263"/>
                  </a:cubicBezTo>
                  <a:lnTo>
                    <a:pt x="7139" y="441729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26" name="Google Shape;2426;p44"/>
            <p:cNvSpPr/>
            <p:nvPr/>
          </p:nvSpPr>
          <p:spPr>
            <a:xfrm>
              <a:off x="4453857" y="1188885"/>
              <a:ext cx="582033" cy="4431160"/>
            </a:xfrm>
            <a:custGeom>
              <a:rect b="b" l="l" r="r" t="t"/>
              <a:pathLst>
                <a:path extrusionOk="0" h="4431160" w="582033">
                  <a:moveTo>
                    <a:pt x="146138" y="4431161"/>
                  </a:moveTo>
                  <a:lnTo>
                    <a:pt x="0" y="4420239"/>
                  </a:lnTo>
                  <a:lnTo>
                    <a:pt x="375424" y="4084163"/>
                  </a:lnTo>
                  <a:cubicBezTo>
                    <a:pt x="412379" y="4050975"/>
                    <a:pt x="431276" y="4016947"/>
                    <a:pt x="431276" y="3982920"/>
                  </a:cubicBezTo>
                  <a:cubicBezTo>
                    <a:pt x="431276" y="3948892"/>
                    <a:pt x="412379" y="3914444"/>
                    <a:pt x="375424" y="3881677"/>
                  </a:cubicBezTo>
                  <a:lnTo>
                    <a:pt x="123042" y="3655666"/>
                  </a:lnTo>
                  <a:cubicBezTo>
                    <a:pt x="81468" y="3618277"/>
                    <a:pt x="60471" y="3580049"/>
                    <a:pt x="60471" y="3541400"/>
                  </a:cubicBezTo>
                  <a:cubicBezTo>
                    <a:pt x="60471" y="3502751"/>
                    <a:pt x="81468" y="3464102"/>
                    <a:pt x="123042" y="3427134"/>
                  </a:cubicBezTo>
                  <a:lnTo>
                    <a:pt x="375424" y="3200283"/>
                  </a:lnTo>
                  <a:cubicBezTo>
                    <a:pt x="412379" y="3167095"/>
                    <a:pt x="431276" y="3133068"/>
                    <a:pt x="431276" y="3099040"/>
                  </a:cubicBezTo>
                  <a:cubicBezTo>
                    <a:pt x="431276" y="3065012"/>
                    <a:pt x="412379" y="3030565"/>
                    <a:pt x="375424" y="2997797"/>
                  </a:cubicBezTo>
                  <a:lnTo>
                    <a:pt x="123042" y="2771786"/>
                  </a:lnTo>
                  <a:cubicBezTo>
                    <a:pt x="81468" y="2734398"/>
                    <a:pt x="60471" y="2696169"/>
                    <a:pt x="60471" y="2657520"/>
                  </a:cubicBezTo>
                  <a:cubicBezTo>
                    <a:pt x="60471" y="2618872"/>
                    <a:pt x="81468" y="2580223"/>
                    <a:pt x="123042" y="2543254"/>
                  </a:cubicBezTo>
                  <a:lnTo>
                    <a:pt x="375424" y="2317243"/>
                  </a:lnTo>
                  <a:cubicBezTo>
                    <a:pt x="412379" y="2284056"/>
                    <a:pt x="431276" y="2250028"/>
                    <a:pt x="431276" y="2216001"/>
                  </a:cubicBezTo>
                  <a:cubicBezTo>
                    <a:pt x="431276" y="2181973"/>
                    <a:pt x="412379" y="2147525"/>
                    <a:pt x="375424" y="2114758"/>
                  </a:cubicBezTo>
                  <a:lnTo>
                    <a:pt x="123462" y="1888747"/>
                  </a:lnTo>
                  <a:cubicBezTo>
                    <a:pt x="81888" y="1851358"/>
                    <a:pt x="60891" y="1813130"/>
                    <a:pt x="60891" y="1774481"/>
                  </a:cubicBezTo>
                  <a:cubicBezTo>
                    <a:pt x="60891" y="1735832"/>
                    <a:pt x="81888" y="1697183"/>
                    <a:pt x="123462" y="1660215"/>
                  </a:cubicBezTo>
                  <a:lnTo>
                    <a:pt x="375844" y="1434204"/>
                  </a:lnTo>
                  <a:cubicBezTo>
                    <a:pt x="412799" y="1401017"/>
                    <a:pt x="431696" y="1366989"/>
                    <a:pt x="431696" y="1332961"/>
                  </a:cubicBezTo>
                  <a:cubicBezTo>
                    <a:pt x="431696" y="1298933"/>
                    <a:pt x="412799" y="1264486"/>
                    <a:pt x="375844" y="1231718"/>
                  </a:cubicBezTo>
                  <a:lnTo>
                    <a:pt x="123462" y="1005707"/>
                  </a:lnTo>
                  <a:cubicBezTo>
                    <a:pt x="81888" y="968319"/>
                    <a:pt x="60891" y="930090"/>
                    <a:pt x="60891" y="891441"/>
                  </a:cubicBezTo>
                  <a:cubicBezTo>
                    <a:pt x="60891" y="852793"/>
                    <a:pt x="81888" y="814144"/>
                    <a:pt x="123462" y="777176"/>
                  </a:cubicBezTo>
                  <a:lnTo>
                    <a:pt x="375424" y="549484"/>
                  </a:lnTo>
                  <a:cubicBezTo>
                    <a:pt x="412379" y="516297"/>
                    <a:pt x="431276" y="482269"/>
                    <a:pt x="431276" y="448241"/>
                  </a:cubicBezTo>
                  <a:cubicBezTo>
                    <a:pt x="431276" y="414214"/>
                    <a:pt x="412379" y="379766"/>
                    <a:pt x="375424" y="346998"/>
                  </a:cubicBezTo>
                  <a:lnTo>
                    <a:pt x="0" y="10922"/>
                  </a:lnTo>
                  <a:lnTo>
                    <a:pt x="146138" y="0"/>
                  </a:lnTo>
                  <a:lnTo>
                    <a:pt x="146558" y="420"/>
                  </a:lnTo>
                  <a:lnTo>
                    <a:pt x="519463" y="334396"/>
                  </a:lnTo>
                  <a:cubicBezTo>
                    <a:pt x="561037" y="371784"/>
                    <a:pt x="582033" y="410013"/>
                    <a:pt x="582033" y="448661"/>
                  </a:cubicBezTo>
                  <a:cubicBezTo>
                    <a:pt x="582033" y="487310"/>
                    <a:pt x="561037" y="525959"/>
                    <a:pt x="519463" y="562927"/>
                  </a:cubicBezTo>
                  <a:lnTo>
                    <a:pt x="267080" y="788938"/>
                  </a:lnTo>
                  <a:cubicBezTo>
                    <a:pt x="230126" y="822126"/>
                    <a:pt x="211229" y="856153"/>
                    <a:pt x="211229" y="890181"/>
                  </a:cubicBezTo>
                  <a:cubicBezTo>
                    <a:pt x="211229" y="924209"/>
                    <a:pt x="230126" y="958657"/>
                    <a:pt x="267080" y="991424"/>
                  </a:cubicBezTo>
                  <a:lnTo>
                    <a:pt x="519463" y="1217435"/>
                  </a:lnTo>
                  <a:cubicBezTo>
                    <a:pt x="561037" y="1254823"/>
                    <a:pt x="582033" y="1293052"/>
                    <a:pt x="582033" y="1331701"/>
                  </a:cubicBezTo>
                  <a:cubicBezTo>
                    <a:pt x="582033" y="1370350"/>
                    <a:pt x="561037" y="1408998"/>
                    <a:pt x="519463" y="1446387"/>
                  </a:cubicBezTo>
                  <a:lnTo>
                    <a:pt x="267080" y="1672398"/>
                  </a:lnTo>
                  <a:cubicBezTo>
                    <a:pt x="230126" y="1705585"/>
                    <a:pt x="211229" y="1739613"/>
                    <a:pt x="211229" y="1773641"/>
                  </a:cubicBezTo>
                  <a:cubicBezTo>
                    <a:pt x="211229" y="1807668"/>
                    <a:pt x="230126" y="1842116"/>
                    <a:pt x="267080" y="1874884"/>
                  </a:cubicBezTo>
                  <a:lnTo>
                    <a:pt x="519043" y="2100895"/>
                  </a:lnTo>
                  <a:cubicBezTo>
                    <a:pt x="560617" y="2138283"/>
                    <a:pt x="581614" y="2176512"/>
                    <a:pt x="581614" y="2215160"/>
                  </a:cubicBezTo>
                  <a:cubicBezTo>
                    <a:pt x="581614" y="2253809"/>
                    <a:pt x="560617" y="2292458"/>
                    <a:pt x="519043" y="2329846"/>
                  </a:cubicBezTo>
                  <a:lnTo>
                    <a:pt x="266660" y="2555857"/>
                  </a:lnTo>
                  <a:cubicBezTo>
                    <a:pt x="229706" y="2589045"/>
                    <a:pt x="210809" y="2623072"/>
                    <a:pt x="210809" y="2657100"/>
                  </a:cubicBezTo>
                  <a:cubicBezTo>
                    <a:pt x="210809" y="2691128"/>
                    <a:pt x="229706" y="2725576"/>
                    <a:pt x="266660" y="2758343"/>
                  </a:cubicBezTo>
                  <a:lnTo>
                    <a:pt x="519043" y="2984354"/>
                  </a:lnTo>
                  <a:cubicBezTo>
                    <a:pt x="560617" y="3021743"/>
                    <a:pt x="581614" y="3059971"/>
                    <a:pt x="581614" y="3098620"/>
                  </a:cubicBezTo>
                  <a:cubicBezTo>
                    <a:pt x="581614" y="3137269"/>
                    <a:pt x="560617" y="3175917"/>
                    <a:pt x="519043" y="3212886"/>
                  </a:cubicBezTo>
                  <a:lnTo>
                    <a:pt x="266660" y="3438897"/>
                  </a:lnTo>
                  <a:cubicBezTo>
                    <a:pt x="229706" y="3472084"/>
                    <a:pt x="210809" y="3506112"/>
                    <a:pt x="210809" y="3540140"/>
                  </a:cubicBezTo>
                  <a:cubicBezTo>
                    <a:pt x="210809" y="3574167"/>
                    <a:pt x="229706" y="3608615"/>
                    <a:pt x="266660" y="3641383"/>
                  </a:cubicBezTo>
                  <a:lnTo>
                    <a:pt x="519043" y="3867394"/>
                  </a:lnTo>
                  <a:cubicBezTo>
                    <a:pt x="560617" y="3904782"/>
                    <a:pt x="581614" y="3943011"/>
                    <a:pt x="581614" y="3981659"/>
                  </a:cubicBezTo>
                  <a:cubicBezTo>
                    <a:pt x="581614" y="4020308"/>
                    <a:pt x="560617" y="4058957"/>
                    <a:pt x="519043" y="4095925"/>
                  </a:cubicBezTo>
                  <a:lnTo>
                    <a:pt x="146138" y="4431161"/>
                  </a:lnTo>
                  <a:close/>
                  <a:moveTo>
                    <a:pt x="7139" y="4417718"/>
                  </a:moveTo>
                  <a:lnTo>
                    <a:pt x="144878" y="4428221"/>
                  </a:lnTo>
                  <a:lnTo>
                    <a:pt x="516943" y="4094665"/>
                  </a:lnTo>
                  <a:cubicBezTo>
                    <a:pt x="557677" y="4058116"/>
                    <a:pt x="578674" y="4020308"/>
                    <a:pt x="578674" y="3982499"/>
                  </a:cubicBezTo>
                  <a:cubicBezTo>
                    <a:pt x="578674" y="3944691"/>
                    <a:pt x="558097" y="3906882"/>
                    <a:pt x="516943" y="3870334"/>
                  </a:cubicBezTo>
                  <a:lnTo>
                    <a:pt x="264561" y="3644323"/>
                  </a:lnTo>
                  <a:cubicBezTo>
                    <a:pt x="226766" y="3610716"/>
                    <a:pt x="207869" y="3575848"/>
                    <a:pt x="207869" y="3540560"/>
                  </a:cubicBezTo>
                  <a:cubicBezTo>
                    <a:pt x="207869" y="3505272"/>
                    <a:pt x="226766" y="3470404"/>
                    <a:pt x="264561" y="3436796"/>
                  </a:cubicBezTo>
                  <a:lnTo>
                    <a:pt x="516943" y="3210785"/>
                  </a:lnTo>
                  <a:cubicBezTo>
                    <a:pt x="557677" y="3174237"/>
                    <a:pt x="578674" y="3136428"/>
                    <a:pt x="578674" y="3098620"/>
                  </a:cubicBezTo>
                  <a:cubicBezTo>
                    <a:pt x="578674" y="3060811"/>
                    <a:pt x="558097" y="3023003"/>
                    <a:pt x="516943" y="2986455"/>
                  </a:cubicBezTo>
                  <a:lnTo>
                    <a:pt x="264561" y="2760444"/>
                  </a:lnTo>
                  <a:cubicBezTo>
                    <a:pt x="226766" y="2726836"/>
                    <a:pt x="207869" y="2691968"/>
                    <a:pt x="207869" y="2656680"/>
                  </a:cubicBezTo>
                  <a:cubicBezTo>
                    <a:pt x="207869" y="2621392"/>
                    <a:pt x="226766" y="2586524"/>
                    <a:pt x="264561" y="2552917"/>
                  </a:cubicBezTo>
                  <a:lnTo>
                    <a:pt x="516943" y="2326906"/>
                  </a:lnTo>
                  <a:cubicBezTo>
                    <a:pt x="557677" y="2290358"/>
                    <a:pt x="578674" y="2252549"/>
                    <a:pt x="578674" y="2214740"/>
                  </a:cubicBezTo>
                  <a:cubicBezTo>
                    <a:pt x="578674" y="2176932"/>
                    <a:pt x="558097" y="2139123"/>
                    <a:pt x="516943" y="2102575"/>
                  </a:cubicBezTo>
                  <a:lnTo>
                    <a:pt x="264981" y="1876564"/>
                  </a:lnTo>
                  <a:cubicBezTo>
                    <a:pt x="227186" y="1842956"/>
                    <a:pt x="208289" y="1808088"/>
                    <a:pt x="208289" y="1772801"/>
                  </a:cubicBezTo>
                  <a:cubicBezTo>
                    <a:pt x="208289" y="1737512"/>
                    <a:pt x="227186" y="1702645"/>
                    <a:pt x="264981" y="1669037"/>
                  </a:cubicBezTo>
                  <a:lnTo>
                    <a:pt x="517363" y="1443026"/>
                  </a:lnTo>
                  <a:cubicBezTo>
                    <a:pt x="558097" y="1406478"/>
                    <a:pt x="579094" y="1368669"/>
                    <a:pt x="579094" y="1330861"/>
                  </a:cubicBezTo>
                  <a:cubicBezTo>
                    <a:pt x="579094" y="1293052"/>
                    <a:pt x="558517" y="1255244"/>
                    <a:pt x="517363" y="1218695"/>
                  </a:cubicBezTo>
                  <a:lnTo>
                    <a:pt x="264981" y="992684"/>
                  </a:lnTo>
                  <a:cubicBezTo>
                    <a:pt x="227186" y="959077"/>
                    <a:pt x="208289" y="924209"/>
                    <a:pt x="208289" y="888921"/>
                  </a:cubicBezTo>
                  <a:cubicBezTo>
                    <a:pt x="208289" y="853633"/>
                    <a:pt x="227186" y="818765"/>
                    <a:pt x="264981" y="785157"/>
                  </a:cubicBezTo>
                  <a:lnTo>
                    <a:pt x="517363" y="559146"/>
                  </a:lnTo>
                  <a:cubicBezTo>
                    <a:pt x="558097" y="522598"/>
                    <a:pt x="579094" y="484790"/>
                    <a:pt x="579094" y="446981"/>
                  </a:cubicBezTo>
                  <a:cubicBezTo>
                    <a:pt x="579094" y="409172"/>
                    <a:pt x="558517" y="371364"/>
                    <a:pt x="517363" y="334816"/>
                  </a:cubicBezTo>
                  <a:lnTo>
                    <a:pt x="145298" y="1260"/>
                  </a:lnTo>
                  <a:lnTo>
                    <a:pt x="7559" y="11763"/>
                  </a:lnTo>
                  <a:lnTo>
                    <a:pt x="377524" y="343218"/>
                  </a:lnTo>
                  <a:cubicBezTo>
                    <a:pt x="415318" y="376825"/>
                    <a:pt x="434216" y="411693"/>
                    <a:pt x="434216" y="446981"/>
                  </a:cubicBezTo>
                  <a:cubicBezTo>
                    <a:pt x="434216" y="482269"/>
                    <a:pt x="415318" y="517137"/>
                    <a:pt x="377524" y="550744"/>
                  </a:cubicBezTo>
                  <a:lnTo>
                    <a:pt x="125142" y="776756"/>
                  </a:lnTo>
                  <a:cubicBezTo>
                    <a:pt x="84407" y="813304"/>
                    <a:pt x="63410" y="851112"/>
                    <a:pt x="63410" y="888921"/>
                  </a:cubicBezTo>
                  <a:cubicBezTo>
                    <a:pt x="63410" y="926729"/>
                    <a:pt x="83988" y="964538"/>
                    <a:pt x="125142" y="1001086"/>
                  </a:cubicBezTo>
                  <a:lnTo>
                    <a:pt x="377524" y="1227097"/>
                  </a:lnTo>
                  <a:cubicBezTo>
                    <a:pt x="415318" y="1260705"/>
                    <a:pt x="434216" y="1295573"/>
                    <a:pt x="434216" y="1330861"/>
                  </a:cubicBezTo>
                  <a:cubicBezTo>
                    <a:pt x="434216" y="1366149"/>
                    <a:pt x="415318" y="1401017"/>
                    <a:pt x="377524" y="1434624"/>
                  </a:cubicBezTo>
                  <a:lnTo>
                    <a:pt x="125142" y="1660635"/>
                  </a:lnTo>
                  <a:cubicBezTo>
                    <a:pt x="84407" y="1697183"/>
                    <a:pt x="63410" y="1734992"/>
                    <a:pt x="63410" y="1772801"/>
                  </a:cubicBezTo>
                  <a:cubicBezTo>
                    <a:pt x="63410" y="1810609"/>
                    <a:pt x="83988" y="1848418"/>
                    <a:pt x="125142" y="1884966"/>
                  </a:cubicBezTo>
                  <a:lnTo>
                    <a:pt x="377104" y="2110977"/>
                  </a:lnTo>
                  <a:cubicBezTo>
                    <a:pt x="414899" y="2144585"/>
                    <a:pt x="433796" y="2179452"/>
                    <a:pt x="433796" y="2214740"/>
                  </a:cubicBezTo>
                  <a:cubicBezTo>
                    <a:pt x="433796" y="2250028"/>
                    <a:pt x="414899" y="2284896"/>
                    <a:pt x="377104" y="2318504"/>
                  </a:cubicBezTo>
                  <a:lnTo>
                    <a:pt x="124722" y="2544515"/>
                  </a:lnTo>
                  <a:cubicBezTo>
                    <a:pt x="83988" y="2581063"/>
                    <a:pt x="62991" y="2618872"/>
                    <a:pt x="62991" y="2656680"/>
                  </a:cubicBezTo>
                  <a:cubicBezTo>
                    <a:pt x="62991" y="2694489"/>
                    <a:pt x="83568" y="2732297"/>
                    <a:pt x="124722" y="2768845"/>
                  </a:cubicBezTo>
                  <a:lnTo>
                    <a:pt x="377104" y="2994856"/>
                  </a:lnTo>
                  <a:cubicBezTo>
                    <a:pt x="414899" y="3028464"/>
                    <a:pt x="433796" y="3063332"/>
                    <a:pt x="433796" y="3098620"/>
                  </a:cubicBezTo>
                  <a:cubicBezTo>
                    <a:pt x="433796" y="3133908"/>
                    <a:pt x="414899" y="3168776"/>
                    <a:pt x="377104" y="3202383"/>
                  </a:cubicBezTo>
                  <a:lnTo>
                    <a:pt x="124722" y="3428394"/>
                  </a:lnTo>
                  <a:cubicBezTo>
                    <a:pt x="83988" y="3464943"/>
                    <a:pt x="62991" y="3502751"/>
                    <a:pt x="62991" y="3540560"/>
                  </a:cubicBezTo>
                  <a:cubicBezTo>
                    <a:pt x="62991" y="3578368"/>
                    <a:pt x="83568" y="3616177"/>
                    <a:pt x="124722" y="3652725"/>
                  </a:cubicBezTo>
                  <a:lnTo>
                    <a:pt x="377104" y="3878736"/>
                  </a:lnTo>
                  <a:cubicBezTo>
                    <a:pt x="414899" y="3912344"/>
                    <a:pt x="433796" y="3947212"/>
                    <a:pt x="433796" y="3982499"/>
                  </a:cubicBezTo>
                  <a:cubicBezTo>
                    <a:pt x="433796" y="4017787"/>
                    <a:pt x="414899" y="4052656"/>
                    <a:pt x="377104" y="4086263"/>
                  </a:cubicBezTo>
                  <a:lnTo>
                    <a:pt x="7139" y="441771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27" name="Google Shape;2427;p44"/>
            <p:cNvSpPr/>
            <p:nvPr/>
          </p:nvSpPr>
          <p:spPr>
            <a:xfrm>
              <a:off x="4940565"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6" y="373044"/>
                    <a:pt x="582453" y="411273"/>
                    <a:pt x="582453" y="449922"/>
                  </a:cubicBezTo>
                  <a:cubicBezTo>
                    <a:pt x="582453" y="488570"/>
                    <a:pt x="561456"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6" y="1256084"/>
                    <a:pt x="582453" y="1294312"/>
                    <a:pt x="582453" y="1332961"/>
                  </a:cubicBezTo>
                  <a:cubicBezTo>
                    <a:pt x="582453" y="1371610"/>
                    <a:pt x="561456"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7" y="812043"/>
                    <a:pt x="63410" y="849852"/>
                    <a:pt x="63410" y="887660"/>
                  </a:cubicBezTo>
                  <a:cubicBezTo>
                    <a:pt x="63410"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7" y="1695923"/>
                    <a:pt x="63410" y="1733732"/>
                    <a:pt x="63410" y="1771540"/>
                  </a:cubicBezTo>
                  <a:cubicBezTo>
                    <a:pt x="63410"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4721" y="2543255"/>
                  </a:lnTo>
                  <a:cubicBezTo>
                    <a:pt x="83988" y="2579803"/>
                    <a:pt x="62991" y="2617611"/>
                    <a:pt x="62991" y="2655420"/>
                  </a:cubicBezTo>
                  <a:cubicBezTo>
                    <a:pt x="62991" y="2693228"/>
                    <a:pt x="83568" y="2731037"/>
                    <a:pt x="124721" y="2767585"/>
                  </a:cubicBezTo>
                  <a:lnTo>
                    <a:pt x="377104" y="2993596"/>
                  </a:lnTo>
                  <a:cubicBezTo>
                    <a:pt x="414899" y="3027204"/>
                    <a:pt x="433796" y="3062072"/>
                    <a:pt x="433796" y="3097360"/>
                  </a:cubicBezTo>
                  <a:cubicBezTo>
                    <a:pt x="433796" y="3132648"/>
                    <a:pt x="414899" y="3167516"/>
                    <a:pt x="377104" y="3201123"/>
                  </a:cubicBezTo>
                  <a:lnTo>
                    <a:pt x="124721" y="3427134"/>
                  </a:lnTo>
                  <a:cubicBezTo>
                    <a:pt x="83988" y="3463682"/>
                    <a:pt x="62991" y="3501491"/>
                    <a:pt x="62991" y="3539299"/>
                  </a:cubicBezTo>
                  <a:cubicBezTo>
                    <a:pt x="62991" y="3577108"/>
                    <a:pt x="83568" y="3614917"/>
                    <a:pt x="124721" y="3651465"/>
                  </a:cubicBezTo>
                  <a:lnTo>
                    <a:pt x="377104" y="3877476"/>
                  </a:lnTo>
                  <a:cubicBezTo>
                    <a:pt x="414899" y="3911083"/>
                    <a:pt x="433796" y="3945952"/>
                    <a:pt x="433796" y="3981239"/>
                  </a:cubicBezTo>
                  <a:cubicBezTo>
                    <a:pt x="433796" y="4016527"/>
                    <a:pt x="414899"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28" name="Google Shape;2428;p44"/>
            <p:cNvSpPr/>
            <p:nvPr/>
          </p:nvSpPr>
          <p:spPr>
            <a:xfrm>
              <a:off x="5427273"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1" y="3654406"/>
                  </a:lnTo>
                  <a:cubicBezTo>
                    <a:pt x="81468" y="3617017"/>
                    <a:pt x="60471" y="3578789"/>
                    <a:pt x="60471" y="3540140"/>
                  </a:cubicBezTo>
                  <a:cubicBezTo>
                    <a:pt x="60471" y="3501491"/>
                    <a:pt x="81468" y="3462842"/>
                    <a:pt x="123041" y="3425874"/>
                  </a:cubicBezTo>
                  <a:lnTo>
                    <a:pt x="375424" y="3199863"/>
                  </a:lnTo>
                  <a:cubicBezTo>
                    <a:pt x="412379" y="3166675"/>
                    <a:pt x="431276" y="3132648"/>
                    <a:pt x="431276" y="3098620"/>
                  </a:cubicBezTo>
                  <a:cubicBezTo>
                    <a:pt x="431276" y="3064592"/>
                    <a:pt x="412379" y="3030144"/>
                    <a:pt x="375424" y="2997377"/>
                  </a:cubicBezTo>
                  <a:lnTo>
                    <a:pt x="123041" y="2771366"/>
                  </a:lnTo>
                  <a:cubicBezTo>
                    <a:pt x="81468" y="2733978"/>
                    <a:pt x="60471" y="2695749"/>
                    <a:pt x="60471" y="2657100"/>
                  </a:cubicBezTo>
                  <a:cubicBezTo>
                    <a:pt x="60471" y="2618451"/>
                    <a:pt x="81468" y="2579803"/>
                    <a:pt x="123041"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8" y="1400596"/>
                    <a:pt x="431696" y="1366569"/>
                    <a:pt x="431696" y="1332541"/>
                  </a:cubicBezTo>
                  <a:cubicBezTo>
                    <a:pt x="431696" y="1298513"/>
                    <a:pt x="412798"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8" y="517557"/>
                    <a:pt x="431696" y="483529"/>
                    <a:pt x="431696" y="449502"/>
                  </a:cubicBezTo>
                  <a:cubicBezTo>
                    <a:pt x="431696" y="415474"/>
                    <a:pt x="412798" y="381026"/>
                    <a:pt x="375844" y="348259"/>
                  </a:cubicBezTo>
                  <a:lnTo>
                    <a:pt x="420" y="12183"/>
                  </a:lnTo>
                  <a:lnTo>
                    <a:pt x="146558" y="1260"/>
                  </a:lnTo>
                  <a:lnTo>
                    <a:pt x="146978" y="1680"/>
                  </a:lnTo>
                  <a:lnTo>
                    <a:pt x="519882" y="335656"/>
                  </a:lnTo>
                  <a:cubicBezTo>
                    <a:pt x="561456" y="373044"/>
                    <a:pt x="582453" y="411273"/>
                    <a:pt x="582453" y="449922"/>
                  </a:cubicBezTo>
                  <a:cubicBezTo>
                    <a:pt x="582453" y="488570"/>
                    <a:pt x="561456" y="527219"/>
                    <a:pt x="519882" y="564187"/>
                  </a:cubicBezTo>
                  <a:lnTo>
                    <a:pt x="267500" y="790199"/>
                  </a:lnTo>
                  <a:cubicBezTo>
                    <a:pt x="230546" y="823386"/>
                    <a:pt x="211649" y="857414"/>
                    <a:pt x="211649" y="891441"/>
                  </a:cubicBezTo>
                  <a:cubicBezTo>
                    <a:pt x="211649" y="925469"/>
                    <a:pt x="230546" y="959917"/>
                    <a:pt x="267500" y="992684"/>
                  </a:cubicBezTo>
                  <a:lnTo>
                    <a:pt x="519882" y="1218695"/>
                  </a:lnTo>
                  <a:cubicBezTo>
                    <a:pt x="561456" y="1256084"/>
                    <a:pt x="582453" y="1294312"/>
                    <a:pt x="582453" y="1332961"/>
                  </a:cubicBezTo>
                  <a:cubicBezTo>
                    <a:pt x="582453" y="1371610"/>
                    <a:pt x="561456" y="1410259"/>
                    <a:pt x="519882"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5" y="2590305"/>
                    <a:pt x="211228" y="2624333"/>
                    <a:pt x="211228" y="2658360"/>
                  </a:cubicBezTo>
                  <a:cubicBezTo>
                    <a:pt x="211228" y="2692388"/>
                    <a:pt x="230125"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5" y="3473345"/>
                    <a:pt x="211228" y="3507372"/>
                    <a:pt x="211228" y="3541400"/>
                  </a:cubicBezTo>
                  <a:cubicBezTo>
                    <a:pt x="211228" y="3575428"/>
                    <a:pt x="230125"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1" y="775495"/>
                  </a:lnTo>
                  <a:cubicBezTo>
                    <a:pt x="84407" y="812043"/>
                    <a:pt x="63410" y="849852"/>
                    <a:pt x="63410" y="887660"/>
                  </a:cubicBezTo>
                  <a:cubicBezTo>
                    <a:pt x="63410" y="925469"/>
                    <a:pt x="83988" y="963278"/>
                    <a:pt x="125141" y="999826"/>
                  </a:cubicBezTo>
                  <a:lnTo>
                    <a:pt x="377524" y="1225837"/>
                  </a:lnTo>
                  <a:cubicBezTo>
                    <a:pt x="415318" y="1259444"/>
                    <a:pt x="434216" y="1294312"/>
                    <a:pt x="434216" y="1329600"/>
                  </a:cubicBezTo>
                  <a:cubicBezTo>
                    <a:pt x="434216" y="1364888"/>
                    <a:pt x="415318" y="1399756"/>
                    <a:pt x="377524" y="1433364"/>
                  </a:cubicBezTo>
                  <a:lnTo>
                    <a:pt x="125141" y="1659375"/>
                  </a:lnTo>
                  <a:cubicBezTo>
                    <a:pt x="84407" y="1695923"/>
                    <a:pt x="63410" y="1733732"/>
                    <a:pt x="63410" y="1771540"/>
                  </a:cubicBezTo>
                  <a:cubicBezTo>
                    <a:pt x="63410" y="1809349"/>
                    <a:pt x="83988" y="1847157"/>
                    <a:pt x="125141" y="1883706"/>
                  </a:cubicBezTo>
                  <a:lnTo>
                    <a:pt x="377104" y="2109717"/>
                  </a:lnTo>
                  <a:cubicBezTo>
                    <a:pt x="414898" y="2143324"/>
                    <a:pt x="433795" y="2178192"/>
                    <a:pt x="433795" y="2213480"/>
                  </a:cubicBezTo>
                  <a:cubicBezTo>
                    <a:pt x="433795" y="2248768"/>
                    <a:pt x="414898" y="2283636"/>
                    <a:pt x="377104" y="2317243"/>
                  </a:cubicBezTo>
                  <a:lnTo>
                    <a:pt x="124721" y="2543255"/>
                  </a:lnTo>
                  <a:cubicBezTo>
                    <a:pt x="83988" y="2579803"/>
                    <a:pt x="62991" y="2617611"/>
                    <a:pt x="62991" y="2655420"/>
                  </a:cubicBezTo>
                  <a:cubicBezTo>
                    <a:pt x="62991" y="2693228"/>
                    <a:pt x="83568" y="2731037"/>
                    <a:pt x="124721" y="2767585"/>
                  </a:cubicBezTo>
                  <a:lnTo>
                    <a:pt x="377104" y="2993596"/>
                  </a:lnTo>
                  <a:cubicBezTo>
                    <a:pt x="414898" y="3027204"/>
                    <a:pt x="433795" y="3062072"/>
                    <a:pt x="433795" y="3097360"/>
                  </a:cubicBezTo>
                  <a:cubicBezTo>
                    <a:pt x="433795" y="3132648"/>
                    <a:pt x="414898" y="3167516"/>
                    <a:pt x="377104" y="3201123"/>
                  </a:cubicBezTo>
                  <a:lnTo>
                    <a:pt x="124721" y="3427134"/>
                  </a:lnTo>
                  <a:cubicBezTo>
                    <a:pt x="83988" y="3463682"/>
                    <a:pt x="62991" y="3501491"/>
                    <a:pt x="62991" y="3539299"/>
                  </a:cubicBezTo>
                  <a:cubicBezTo>
                    <a:pt x="62991" y="3577108"/>
                    <a:pt x="83568" y="3614917"/>
                    <a:pt x="124721" y="3651465"/>
                  </a:cubicBezTo>
                  <a:lnTo>
                    <a:pt x="377104" y="3877476"/>
                  </a:lnTo>
                  <a:cubicBezTo>
                    <a:pt x="414898" y="3911083"/>
                    <a:pt x="433795" y="3945952"/>
                    <a:pt x="433795" y="3981239"/>
                  </a:cubicBezTo>
                  <a:cubicBezTo>
                    <a:pt x="433795" y="4016527"/>
                    <a:pt x="414898"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29" name="Google Shape;2429;p44"/>
            <p:cNvSpPr/>
            <p:nvPr/>
          </p:nvSpPr>
          <p:spPr>
            <a:xfrm>
              <a:off x="5913981"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1" y="3654406"/>
                  </a:lnTo>
                  <a:cubicBezTo>
                    <a:pt x="81467" y="3617017"/>
                    <a:pt x="60471" y="3578789"/>
                    <a:pt x="60471" y="3540140"/>
                  </a:cubicBezTo>
                  <a:cubicBezTo>
                    <a:pt x="60471" y="3501491"/>
                    <a:pt x="81467" y="3462842"/>
                    <a:pt x="123041" y="3425874"/>
                  </a:cubicBezTo>
                  <a:lnTo>
                    <a:pt x="375424" y="3199863"/>
                  </a:lnTo>
                  <a:cubicBezTo>
                    <a:pt x="412379" y="3166675"/>
                    <a:pt x="431276" y="3132648"/>
                    <a:pt x="431276" y="3098620"/>
                  </a:cubicBezTo>
                  <a:cubicBezTo>
                    <a:pt x="431276" y="3064592"/>
                    <a:pt x="412379" y="3030144"/>
                    <a:pt x="375424" y="2997377"/>
                  </a:cubicBezTo>
                  <a:lnTo>
                    <a:pt x="123041" y="2771366"/>
                  </a:lnTo>
                  <a:cubicBezTo>
                    <a:pt x="81467" y="2733978"/>
                    <a:pt x="60471" y="2695749"/>
                    <a:pt x="60471" y="2657100"/>
                  </a:cubicBezTo>
                  <a:cubicBezTo>
                    <a:pt x="60471" y="2618451"/>
                    <a:pt x="81467" y="2579803"/>
                    <a:pt x="123041" y="2542834"/>
                  </a:cubicBezTo>
                  <a:lnTo>
                    <a:pt x="375424" y="2316823"/>
                  </a:lnTo>
                  <a:cubicBezTo>
                    <a:pt x="412379" y="2283636"/>
                    <a:pt x="431276" y="2249608"/>
                    <a:pt x="431276" y="2215581"/>
                  </a:cubicBezTo>
                  <a:cubicBezTo>
                    <a:pt x="431276" y="2181553"/>
                    <a:pt x="412379" y="2147105"/>
                    <a:pt x="375424" y="2114338"/>
                  </a:cubicBezTo>
                  <a:lnTo>
                    <a:pt x="123461" y="1888327"/>
                  </a:lnTo>
                  <a:cubicBezTo>
                    <a:pt x="81888" y="1850938"/>
                    <a:pt x="60891" y="1812709"/>
                    <a:pt x="60891" y="1774061"/>
                  </a:cubicBezTo>
                  <a:cubicBezTo>
                    <a:pt x="60891" y="1735412"/>
                    <a:pt x="81888" y="1696763"/>
                    <a:pt x="123461" y="1659795"/>
                  </a:cubicBezTo>
                  <a:lnTo>
                    <a:pt x="375844" y="1433784"/>
                  </a:lnTo>
                  <a:cubicBezTo>
                    <a:pt x="412798" y="1400596"/>
                    <a:pt x="431696" y="1366569"/>
                    <a:pt x="431696" y="1332541"/>
                  </a:cubicBezTo>
                  <a:cubicBezTo>
                    <a:pt x="431696" y="1298513"/>
                    <a:pt x="412798" y="1264066"/>
                    <a:pt x="375844" y="1231298"/>
                  </a:cubicBezTo>
                  <a:lnTo>
                    <a:pt x="123461" y="1005287"/>
                  </a:lnTo>
                  <a:cubicBezTo>
                    <a:pt x="81888" y="967899"/>
                    <a:pt x="60891" y="929670"/>
                    <a:pt x="60891" y="891021"/>
                  </a:cubicBezTo>
                  <a:cubicBezTo>
                    <a:pt x="60891" y="852373"/>
                    <a:pt x="81888" y="813724"/>
                    <a:pt x="123461" y="776755"/>
                  </a:cubicBezTo>
                  <a:lnTo>
                    <a:pt x="375844" y="550744"/>
                  </a:lnTo>
                  <a:cubicBezTo>
                    <a:pt x="412798" y="517557"/>
                    <a:pt x="431696" y="483529"/>
                    <a:pt x="431696" y="449502"/>
                  </a:cubicBezTo>
                  <a:cubicBezTo>
                    <a:pt x="431696" y="415474"/>
                    <a:pt x="412798" y="381026"/>
                    <a:pt x="375844" y="348259"/>
                  </a:cubicBezTo>
                  <a:lnTo>
                    <a:pt x="420" y="12183"/>
                  </a:lnTo>
                  <a:lnTo>
                    <a:pt x="146558" y="1260"/>
                  </a:lnTo>
                  <a:lnTo>
                    <a:pt x="146978" y="1680"/>
                  </a:lnTo>
                  <a:lnTo>
                    <a:pt x="519882" y="335656"/>
                  </a:lnTo>
                  <a:cubicBezTo>
                    <a:pt x="561456" y="373044"/>
                    <a:pt x="582453" y="411273"/>
                    <a:pt x="582453" y="449922"/>
                  </a:cubicBezTo>
                  <a:cubicBezTo>
                    <a:pt x="582453" y="488570"/>
                    <a:pt x="561456" y="527219"/>
                    <a:pt x="519882" y="564187"/>
                  </a:cubicBezTo>
                  <a:lnTo>
                    <a:pt x="267500" y="790199"/>
                  </a:lnTo>
                  <a:cubicBezTo>
                    <a:pt x="230545" y="823386"/>
                    <a:pt x="211648" y="857414"/>
                    <a:pt x="211648" y="891441"/>
                  </a:cubicBezTo>
                  <a:cubicBezTo>
                    <a:pt x="211648" y="925469"/>
                    <a:pt x="230545" y="959917"/>
                    <a:pt x="267500" y="992684"/>
                  </a:cubicBezTo>
                  <a:lnTo>
                    <a:pt x="519463" y="1216175"/>
                  </a:lnTo>
                  <a:cubicBezTo>
                    <a:pt x="561037" y="1253563"/>
                    <a:pt x="582033" y="1291792"/>
                    <a:pt x="582033" y="1330441"/>
                  </a:cubicBezTo>
                  <a:cubicBezTo>
                    <a:pt x="582033" y="1369089"/>
                    <a:pt x="561037" y="1407738"/>
                    <a:pt x="519463" y="1445126"/>
                  </a:cubicBezTo>
                  <a:lnTo>
                    <a:pt x="267080" y="1671137"/>
                  </a:lnTo>
                  <a:cubicBezTo>
                    <a:pt x="230125" y="1704325"/>
                    <a:pt x="211228" y="1738353"/>
                    <a:pt x="211228" y="1772380"/>
                  </a:cubicBezTo>
                  <a:cubicBezTo>
                    <a:pt x="211228" y="1806408"/>
                    <a:pt x="230125" y="1840856"/>
                    <a:pt x="267080" y="1873623"/>
                  </a:cubicBezTo>
                  <a:lnTo>
                    <a:pt x="519043" y="2099634"/>
                  </a:lnTo>
                  <a:cubicBezTo>
                    <a:pt x="560617" y="2137023"/>
                    <a:pt x="581614" y="2175251"/>
                    <a:pt x="581614" y="2213900"/>
                  </a:cubicBezTo>
                  <a:cubicBezTo>
                    <a:pt x="581614" y="2252549"/>
                    <a:pt x="560617" y="2291198"/>
                    <a:pt x="519043" y="2328586"/>
                  </a:cubicBezTo>
                  <a:lnTo>
                    <a:pt x="266660" y="2554597"/>
                  </a:lnTo>
                  <a:cubicBezTo>
                    <a:pt x="229706" y="2587785"/>
                    <a:pt x="210808" y="2621812"/>
                    <a:pt x="210808" y="2655840"/>
                  </a:cubicBezTo>
                  <a:cubicBezTo>
                    <a:pt x="210808" y="2689868"/>
                    <a:pt x="229706" y="2724315"/>
                    <a:pt x="266660" y="2757083"/>
                  </a:cubicBezTo>
                  <a:lnTo>
                    <a:pt x="519043" y="2983094"/>
                  </a:lnTo>
                  <a:cubicBezTo>
                    <a:pt x="560617" y="3020482"/>
                    <a:pt x="581614" y="3058711"/>
                    <a:pt x="581614" y="3097360"/>
                  </a:cubicBezTo>
                  <a:cubicBezTo>
                    <a:pt x="581614" y="3136008"/>
                    <a:pt x="560617" y="3174657"/>
                    <a:pt x="519043" y="3211625"/>
                  </a:cubicBezTo>
                  <a:lnTo>
                    <a:pt x="266660" y="3437636"/>
                  </a:lnTo>
                  <a:cubicBezTo>
                    <a:pt x="229706" y="3470824"/>
                    <a:pt x="210808" y="3504852"/>
                    <a:pt x="210808" y="3538880"/>
                  </a:cubicBezTo>
                  <a:cubicBezTo>
                    <a:pt x="210808" y="3572907"/>
                    <a:pt x="229706" y="3607355"/>
                    <a:pt x="266660" y="3640122"/>
                  </a:cubicBezTo>
                  <a:lnTo>
                    <a:pt x="519043" y="3866134"/>
                  </a:lnTo>
                  <a:cubicBezTo>
                    <a:pt x="560617" y="3903522"/>
                    <a:pt x="581614" y="3941751"/>
                    <a:pt x="581614" y="3980399"/>
                  </a:cubicBezTo>
                  <a:cubicBezTo>
                    <a:pt x="581614" y="4019048"/>
                    <a:pt x="560617" y="4057697"/>
                    <a:pt x="519043" y="4094665"/>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3" y="341957"/>
                  </a:lnTo>
                  <a:cubicBezTo>
                    <a:pt x="415318" y="375565"/>
                    <a:pt x="434215" y="410433"/>
                    <a:pt x="434215" y="445721"/>
                  </a:cubicBezTo>
                  <a:cubicBezTo>
                    <a:pt x="434215" y="481009"/>
                    <a:pt x="415318" y="515877"/>
                    <a:pt x="377523" y="549484"/>
                  </a:cubicBezTo>
                  <a:lnTo>
                    <a:pt x="125141" y="775495"/>
                  </a:lnTo>
                  <a:cubicBezTo>
                    <a:pt x="84407" y="812043"/>
                    <a:pt x="63410" y="849852"/>
                    <a:pt x="63410" y="887660"/>
                  </a:cubicBezTo>
                  <a:cubicBezTo>
                    <a:pt x="63410" y="925469"/>
                    <a:pt x="83988" y="963278"/>
                    <a:pt x="125141" y="999826"/>
                  </a:cubicBezTo>
                  <a:lnTo>
                    <a:pt x="377523" y="1225837"/>
                  </a:lnTo>
                  <a:cubicBezTo>
                    <a:pt x="415318" y="1259444"/>
                    <a:pt x="434215" y="1294312"/>
                    <a:pt x="434215" y="1329600"/>
                  </a:cubicBezTo>
                  <a:cubicBezTo>
                    <a:pt x="434215" y="1364888"/>
                    <a:pt x="415318" y="1399756"/>
                    <a:pt x="377523" y="1433364"/>
                  </a:cubicBezTo>
                  <a:lnTo>
                    <a:pt x="125141" y="1659375"/>
                  </a:lnTo>
                  <a:cubicBezTo>
                    <a:pt x="84407" y="1695923"/>
                    <a:pt x="63410" y="1733732"/>
                    <a:pt x="63410" y="1771540"/>
                  </a:cubicBezTo>
                  <a:cubicBezTo>
                    <a:pt x="63410" y="1809349"/>
                    <a:pt x="83988" y="1847157"/>
                    <a:pt x="125141" y="1883706"/>
                  </a:cubicBezTo>
                  <a:lnTo>
                    <a:pt x="377104" y="2109717"/>
                  </a:lnTo>
                  <a:cubicBezTo>
                    <a:pt x="414898" y="2143324"/>
                    <a:pt x="433795" y="2178192"/>
                    <a:pt x="433795" y="2213480"/>
                  </a:cubicBezTo>
                  <a:cubicBezTo>
                    <a:pt x="433795" y="2248768"/>
                    <a:pt x="414898" y="2283636"/>
                    <a:pt x="377104" y="2317243"/>
                  </a:cubicBezTo>
                  <a:lnTo>
                    <a:pt x="124721" y="2543255"/>
                  </a:lnTo>
                  <a:cubicBezTo>
                    <a:pt x="83988" y="2579803"/>
                    <a:pt x="62991" y="2617611"/>
                    <a:pt x="62991" y="2655420"/>
                  </a:cubicBezTo>
                  <a:cubicBezTo>
                    <a:pt x="62991" y="2693228"/>
                    <a:pt x="83567" y="2731037"/>
                    <a:pt x="124721" y="2767585"/>
                  </a:cubicBezTo>
                  <a:lnTo>
                    <a:pt x="377104" y="2993596"/>
                  </a:lnTo>
                  <a:cubicBezTo>
                    <a:pt x="414898" y="3027204"/>
                    <a:pt x="433795" y="3062072"/>
                    <a:pt x="433795" y="3097360"/>
                  </a:cubicBezTo>
                  <a:cubicBezTo>
                    <a:pt x="433795" y="3132648"/>
                    <a:pt x="414898" y="3167516"/>
                    <a:pt x="377104" y="3201123"/>
                  </a:cubicBezTo>
                  <a:lnTo>
                    <a:pt x="124721" y="3427134"/>
                  </a:lnTo>
                  <a:cubicBezTo>
                    <a:pt x="83988" y="3463682"/>
                    <a:pt x="62991" y="3501491"/>
                    <a:pt x="62991" y="3539299"/>
                  </a:cubicBezTo>
                  <a:cubicBezTo>
                    <a:pt x="62991" y="3577108"/>
                    <a:pt x="83567" y="3614917"/>
                    <a:pt x="124721" y="3651465"/>
                  </a:cubicBezTo>
                  <a:lnTo>
                    <a:pt x="377104" y="3877476"/>
                  </a:lnTo>
                  <a:cubicBezTo>
                    <a:pt x="414898" y="3911083"/>
                    <a:pt x="433795" y="3945952"/>
                    <a:pt x="433795" y="3981239"/>
                  </a:cubicBezTo>
                  <a:cubicBezTo>
                    <a:pt x="433795" y="4016527"/>
                    <a:pt x="414898"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30" name="Google Shape;2430;p44"/>
            <p:cNvSpPr/>
            <p:nvPr/>
          </p:nvSpPr>
          <p:spPr>
            <a:xfrm>
              <a:off x="6400688"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1" y="790199"/>
                  </a:lnTo>
                  <a:cubicBezTo>
                    <a:pt x="230546" y="823386"/>
                    <a:pt x="211649" y="857414"/>
                    <a:pt x="211649" y="891441"/>
                  </a:cubicBezTo>
                  <a:cubicBezTo>
                    <a:pt x="211649" y="925469"/>
                    <a:pt x="230546" y="959917"/>
                    <a:pt x="267501" y="992684"/>
                  </a:cubicBezTo>
                  <a:lnTo>
                    <a:pt x="519883" y="1218695"/>
                  </a:lnTo>
                  <a:cubicBezTo>
                    <a:pt x="561457" y="1256084"/>
                    <a:pt x="582454" y="1294312"/>
                    <a:pt x="582454" y="1332961"/>
                  </a:cubicBezTo>
                  <a:cubicBezTo>
                    <a:pt x="582454" y="1371610"/>
                    <a:pt x="561457" y="1410259"/>
                    <a:pt x="519883" y="1447647"/>
                  </a:cubicBezTo>
                  <a:lnTo>
                    <a:pt x="267501" y="1673658"/>
                  </a:lnTo>
                  <a:cubicBezTo>
                    <a:pt x="230546" y="1706846"/>
                    <a:pt x="211649" y="1740873"/>
                    <a:pt x="211649" y="1774901"/>
                  </a:cubicBezTo>
                  <a:cubicBezTo>
                    <a:pt x="211649" y="1808929"/>
                    <a:pt x="230546" y="1843376"/>
                    <a:pt x="267501" y="1876144"/>
                  </a:cubicBezTo>
                  <a:lnTo>
                    <a:pt x="519463" y="2102155"/>
                  </a:lnTo>
                  <a:cubicBezTo>
                    <a:pt x="561037" y="2139543"/>
                    <a:pt x="582034" y="2177772"/>
                    <a:pt x="582034" y="2216421"/>
                  </a:cubicBezTo>
                  <a:cubicBezTo>
                    <a:pt x="582034" y="2255069"/>
                    <a:pt x="561037" y="2293718"/>
                    <a:pt x="519463" y="2331107"/>
                  </a:cubicBezTo>
                  <a:lnTo>
                    <a:pt x="267081" y="2557118"/>
                  </a:lnTo>
                  <a:cubicBezTo>
                    <a:pt x="230126" y="2590305"/>
                    <a:pt x="211229" y="2624333"/>
                    <a:pt x="211229" y="2658360"/>
                  </a:cubicBezTo>
                  <a:cubicBezTo>
                    <a:pt x="211229" y="2692388"/>
                    <a:pt x="230126" y="2726836"/>
                    <a:pt x="267081" y="2759603"/>
                  </a:cubicBezTo>
                  <a:lnTo>
                    <a:pt x="519463" y="2985614"/>
                  </a:lnTo>
                  <a:cubicBezTo>
                    <a:pt x="561037" y="3023003"/>
                    <a:pt x="582034" y="3061232"/>
                    <a:pt x="582034" y="3099880"/>
                  </a:cubicBezTo>
                  <a:cubicBezTo>
                    <a:pt x="582034" y="3138529"/>
                    <a:pt x="561037" y="3177178"/>
                    <a:pt x="519463" y="3214146"/>
                  </a:cubicBezTo>
                  <a:lnTo>
                    <a:pt x="267081" y="3440157"/>
                  </a:lnTo>
                  <a:cubicBezTo>
                    <a:pt x="230126" y="3473345"/>
                    <a:pt x="211229" y="3507372"/>
                    <a:pt x="211229" y="3541400"/>
                  </a:cubicBezTo>
                  <a:cubicBezTo>
                    <a:pt x="211229" y="3575428"/>
                    <a:pt x="230126" y="3609875"/>
                    <a:pt x="267081" y="3642643"/>
                  </a:cubicBezTo>
                  <a:lnTo>
                    <a:pt x="519463" y="3868654"/>
                  </a:lnTo>
                  <a:cubicBezTo>
                    <a:pt x="561037" y="3906043"/>
                    <a:pt x="582034" y="3944271"/>
                    <a:pt x="582034" y="3982920"/>
                  </a:cubicBezTo>
                  <a:cubicBezTo>
                    <a:pt x="582034" y="4021569"/>
                    <a:pt x="561037" y="4060217"/>
                    <a:pt x="519463" y="4097186"/>
                  </a:cubicBezTo>
                  <a:lnTo>
                    <a:pt x="146138" y="4429901"/>
                  </a:lnTo>
                  <a:close/>
                  <a:moveTo>
                    <a:pt x="7139" y="4416458"/>
                  </a:moveTo>
                  <a:lnTo>
                    <a:pt x="144878" y="4426960"/>
                  </a:lnTo>
                  <a:lnTo>
                    <a:pt x="516944" y="4093405"/>
                  </a:lnTo>
                  <a:cubicBezTo>
                    <a:pt x="557677" y="4056856"/>
                    <a:pt x="578674" y="4019048"/>
                    <a:pt x="578674" y="3981239"/>
                  </a:cubicBezTo>
                  <a:cubicBezTo>
                    <a:pt x="578674" y="3943431"/>
                    <a:pt x="558097" y="3905622"/>
                    <a:pt x="516944" y="3869074"/>
                  </a:cubicBezTo>
                  <a:lnTo>
                    <a:pt x="264561" y="3643063"/>
                  </a:lnTo>
                  <a:cubicBezTo>
                    <a:pt x="226766" y="3609455"/>
                    <a:pt x="207869" y="3574588"/>
                    <a:pt x="207869" y="3539299"/>
                  </a:cubicBezTo>
                  <a:cubicBezTo>
                    <a:pt x="207869" y="3504011"/>
                    <a:pt x="226766" y="3469144"/>
                    <a:pt x="264561" y="3435536"/>
                  </a:cubicBezTo>
                  <a:lnTo>
                    <a:pt x="516944" y="3209525"/>
                  </a:lnTo>
                  <a:cubicBezTo>
                    <a:pt x="557677" y="3172977"/>
                    <a:pt x="578674" y="3135168"/>
                    <a:pt x="578674" y="3097360"/>
                  </a:cubicBezTo>
                  <a:cubicBezTo>
                    <a:pt x="578674" y="3059551"/>
                    <a:pt x="558097" y="3021743"/>
                    <a:pt x="516944" y="2985194"/>
                  </a:cubicBezTo>
                  <a:lnTo>
                    <a:pt x="264561" y="2759183"/>
                  </a:lnTo>
                  <a:cubicBezTo>
                    <a:pt x="226766" y="2725576"/>
                    <a:pt x="207869" y="2690708"/>
                    <a:pt x="207869" y="2655420"/>
                  </a:cubicBezTo>
                  <a:cubicBezTo>
                    <a:pt x="207869" y="2620132"/>
                    <a:pt x="226766" y="2585264"/>
                    <a:pt x="264561" y="2551657"/>
                  </a:cubicBezTo>
                  <a:lnTo>
                    <a:pt x="516944" y="2325645"/>
                  </a:lnTo>
                  <a:cubicBezTo>
                    <a:pt x="557677" y="2289097"/>
                    <a:pt x="578674" y="2251289"/>
                    <a:pt x="578674" y="2213480"/>
                  </a:cubicBezTo>
                  <a:cubicBezTo>
                    <a:pt x="578674" y="2175672"/>
                    <a:pt x="558097" y="2137863"/>
                    <a:pt x="516944" y="2101315"/>
                  </a:cubicBezTo>
                  <a:lnTo>
                    <a:pt x="264981" y="1875304"/>
                  </a:lnTo>
                  <a:cubicBezTo>
                    <a:pt x="227187" y="1841696"/>
                    <a:pt x="208289" y="1806828"/>
                    <a:pt x="208289" y="1771540"/>
                  </a:cubicBezTo>
                  <a:cubicBezTo>
                    <a:pt x="208289" y="1736252"/>
                    <a:pt x="227187"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7" y="957816"/>
                    <a:pt x="208289" y="922949"/>
                    <a:pt x="208289" y="887660"/>
                  </a:cubicBezTo>
                  <a:cubicBezTo>
                    <a:pt x="208289" y="852373"/>
                    <a:pt x="227187" y="817505"/>
                    <a:pt x="264981" y="783897"/>
                  </a:cubicBezTo>
                  <a:lnTo>
                    <a:pt x="517363" y="557886"/>
                  </a:lnTo>
                  <a:cubicBezTo>
                    <a:pt x="558097" y="521338"/>
                    <a:pt x="579094" y="483529"/>
                    <a:pt x="579094" y="445721"/>
                  </a:cubicBezTo>
                  <a:cubicBezTo>
                    <a:pt x="579094" y="407912"/>
                    <a:pt x="558517" y="370104"/>
                    <a:pt x="517363" y="333555"/>
                  </a:cubicBezTo>
                  <a:lnTo>
                    <a:pt x="145299"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8" y="812043"/>
                    <a:pt x="63411" y="849852"/>
                    <a:pt x="63411" y="887660"/>
                  </a:cubicBezTo>
                  <a:cubicBezTo>
                    <a:pt x="63411"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8" y="1695923"/>
                    <a:pt x="63411" y="1733732"/>
                    <a:pt x="63411" y="1771540"/>
                  </a:cubicBezTo>
                  <a:cubicBezTo>
                    <a:pt x="63411"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5142" y="2543675"/>
                  </a:lnTo>
                  <a:cubicBezTo>
                    <a:pt x="84408" y="2580223"/>
                    <a:pt x="63411" y="2618031"/>
                    <a:pt x="63411" y="2655840"/>
                  </a:cubicBezTo>
                  <a:cubicBezTo>
                    <a:pt x="63411" y="2693649"/>
                    <a:pt x="83988" y="2731457"/>
                    <a:pt x="125142" y="2768005"/>
                  </a:cubicBezTo>
                  <a:lnTo>
                    <a:pt x="377524" y="2994016"/>
                  </a:lnTo>
                  <a:cubicBezTo>
                    <a:pt x="415318" y="3027624"/>
                    <a:pt x="434216" y="3062492"/>
                    <a:pt x="434216" y="3097780"/>
                  </a:cubicBezTo>
                  <a:cubicBezTo>
                    <a:pt x="434216" y="3133068"/>
                    <a:pt x="415318" y="3167936"/>
                    <a:pt x="377524" y="3201543"/>
                  </a:cubicBezTo>
                  <a:lnTo>
                    <a:pt x="125142" y="3427554"/>
                  </a:lnTo>
                  <a:cubicBezTo>
                    <a:pt x="84408" y="3464102"/>
                    <a:pt x="63411" y="3501911"/>
                    <a:pt x="63411" y="3539719"/>
                  </a:cubicBezTo>
                  <a:cubicBezTo>
                    <a:pt x="63411" y="3577528"/>
                    <a:pt x="83988" y="3615337"/>
                    <a:pt x="125142" y="3651885"/>
                  </a:cubicBezTo>
                  <a:lnTo>
                    <a:pt x="377524" y="3877896"/>
                  </a:lnTo>
                  <a:cubicBezTo>
                    <a:pt x="415318" y="3911503"/>
                    <a:pt x="434216" y="3946372"/>
                    <a:pt x="434216" y="3981660"/>
                  </a:cubicBezTo>
                  <a:cubicBezTo>
                    <a:pt x="434216" y="4016947"/>
                    <a:pt x="415318" y="4051815"/>
                    <a:pt x="377524" y="408542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31" name="Google Shape;2431;p44"/>
            <p:cNvSpPr/>
            <p:nvPr/>
          </p:nvSpPr>
          <p:spPr>
            <a:xfrm>
              <a:off x="6887396"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1" y="790199"/>
                  </a:lnTo>
                  <a:cubicBezTo>
                    <a:pt x="230546" y="823386"/>
                    <a:pt x="211649" y="857414"/>
                    <a:pt x="211649" y="891441"/>
                  </a:cubicBezTo>
                  <a:cubicBezTo>
                    <a:pt x="211649" y="925469"/>
                    <a:pt x="230546" y="959917"/>
                    <a:pt x="267501" y="992684"/>
                  </a:cubicBezTo>
                  <a:lnTo>
                    <a:pt x="519883" y="1218695"/>
                  </a:lnTo>
                  <a:cubicBezTo>
                    <a:pt x="561457" y="1256084"/>
                    <a:pt x="582454" y="1294312"/>
                    <a:pt x="582454" y="1332961"/>
                  </a:cubicBezTo>
                  <a:cubicBezTo>
                    <a:pt x="582454" y="1371610"/>
                    <a:pt x="561457" y="1410259"/>
                    <a:pt x="519883" y="1447647"/>
                  </a:cubicBezTo>
                  <a:lnTo>
                    <a:pt x="267501" y="1673658"/>
                  </a:lnTo>
                  <a:cubicBezTo>
                    <a:pt x="230546" y="1706846"/>
                    <a:pt x="211649" y="1740873"/>
                    <a:pt x="211649" y="1774901"/>
                  </a:cubicBezTo>
                  <a:cubicBezTo>
                    <a:pt x="211649" y="1808929"/>
                    <a:pt x="230546" y="1843376"/>
                    <a:pt x="267501"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7" y="812043"/>
                    <a:pt x="63410" y="849852"/>
                    <a:pt x="63410" y="887660"/>
                  </a:cubicBezTo>
                  <a:cubicBezTo>
                    <a:pt x="63410"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7" y="1695923"/>
                    <a:pt x="63410" y="1733732"/>
                    <a:pt x="63410" y="1771540"/>
                  </a:cubicBezTo>
                  <a:cubicBezTo>
                    <a:pt x="63410"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4722" y="2543255"/>
                  </a:lnTo>
                  <a:cubicBezTo>
                    <a:pt x="83988" y="2579803"/>
                    <a:pt x="62991" y="2617611"/>
                    <a:pt x="62991" y="2655420"/>
                  </a:cubicBezTo>
                  <a:cubicBezTo>
                    <a:pt x="62991" y="2693228"/>
                    <a:pt x="83568" y="2731037"/>
                    <a:pt x="124722" y="2767585"/>
                  </a:cubicBezTo>
                  <a:lnTo>
                    <a:pt x="377104" y="2993596"/>
                  </a:lnTo>
                  <a:cubicBezTo>
                    <a:pt x="414899" y="3027204"/>
                    <a:pt x="433796" y="3062072"/>
                    <a:pt x="433796" y="3097360"/>
                  </a:cubicBezTo>
                  <a:cubicBezTo>
                    <a:pt x="433796" y="3132648"/>
                    <a:pt x="414899" y="3167516"/>
                    <a:pt x="377104" y="3201123"/>
                  </a:cubicBezTo>
                  <a:lnTo>
                    <a:pt x="124722" y="3427134"/>
                  </a:lnTo>
                  <a:cubicBezTo>
                    <a:pt x="83988" y="3463682"/>
                    <a:pt x="62991" y="3501491"/>
                    <a:pt x="62991" y="3539299"/>
                  </a:cubicBezTo>
                  <a:cubicBezTo>
                    <a:pt x="62991" y="3577108"/>
                    <a:pt x="83568" y="3614917"/>
                    <a:pt x="124722" y="3651465"/>
                  </a:cubicBezTo>
                  <a:lnTo>
                    <a:pt x="377104" y="3877476"/>
                  </a:lnTo>
                  <a:cubicBezTo>
                    <a:pt x="414899" y="3911083"/>
                    <a:pt x="433796" y="3945952"/>
                    <a:pt x="433796" y="3981239"/>
                  </a:cubicBezTo>
                  <a:cubicBezTo>
                    <a:pt x="433796" y="4016527"/>
                    <a:pt x="414899"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32" name="Google Shape;2432;p44"/>
            <p:cNvSpPr/>
            <p:nvPr/>
          </p:nvSpPr>
          <p:spPr>
            <a:xfrm>
              <a:off x="7374103"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6" y="373044"/>
                    <a:pt x="582453" y="411273"/>
                    <a:pt x="582453" y="449922"/>
                  </a:cubicBezTo>
                  <a:cubicBezTo>
                    <a:pt x="582453" y="488570"/>
                    <a:pt x="561456"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6" y="1256084"/>
                    <a:pt x="582453" y="1294312"/>
                    <a:pt x="582453" y="1332961"/>
                  </a:cubicBezTo>
                  <a:cubicBezTo>
                    <a:pt x="582453" y="1371610"/>
                    <a:pt x="561456"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7" y="812043"/>
                    <a:pt x="63410" y="849852"/>
                    <a:pt x="63410" y="887660"/>
                  </a:cubicBezTo>
                  <a:cubicBezTo>
                    <a:pt x="63410"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7" y="1695923"/>
                    <a:pt x="63410" y="1733732"/>
                    <a:pt x="63410" y="1771540"/>
                  </a:cubicBezTo>
                  <a:cubicBezTo>
                    <a:pt x="63410"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4721" y="2543255"/>
                  </a:lnTo>
                  <a:cubicBezTo>
                    <a:pt x="83988" y="2579803"/>
                    <a:pt x="62991" y="2617611"/>
                    <a:pt x="62991" y="2655420"/>
                  </a:cubicBezTo>
                  <a:cubicBezTo>
                    <a:pt x="62991" y="2693228"/>
                    <a:pt x="83568" y="2731037"/>
                    <a:pt x="124721" y="2767585"/>
                  </a:cubicBezTo>
                  <a:lnTo>
                    <a:pt x="377104" y="2993596"/>
                  </a:lnTo>
                  <a:cubicBezTo>
                    <a:pt x="414899" y="3027204"/>
                    <a:pt x="433796" y="3062072"/>
                    <a:pt x="433796" y="3097360"/>
                  </a:cubicBezTo>
                  <a:cubicBezTo>
                    <a:pt x="433796" y="3132648"/>
                    <a:pt x="414899" y="3167516"/>
                    <a:pt x="377104" y="3201123"/>
                  </a:cubicBezTo>
                  <a:lnTo>
                    <a:pt x="124721" y="3427134"/>
                  </a:lnTo>
                  <a:cubicBezTo>
                    <a:pt x="83988" y="3463682"/>
                    <a:pt x="62991" y="3501491"/>
                    <a:pt x="62991" y="3539299"/>
                  </a:cubicBezTo>
                  <a:cubicBezTo>
                    <a:pt x="62991" y="3577108"/>
                    <a:pt x="83568" y="3614917"/>
                    <a:pt x="124721" y="3651465"/>
                  </a:cubicBezTo>
                  <a:lnTo>
                    <a:pt x="377104" y="3877476"/>
                  </a:lnTo>
                  <a:cubicBezTo>
                    <a:pt x="414899" y="3911083"/>
                    <a:pt x="433796" y="3945952"/>
                    <a:pt x="433796" y="3981239"/>
                  </a:cubicBezTo>
                  <a:cubicBezTo>
                    <a:pt x="433796" y="4016527"/>
                    <a:pt x="414899"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2433" name="Google Shape;2433;p44"/>
          <p:cNvSpPr txBox="1"/>
          <p:nvPr>
            <p:ph type="title"/>
          </p:nvPr>
        </p:nvSpPr>
        <p:spPr>
          <a:xfrm>
            <a:off x="713225" y="1152601"/>
            <a:ext cx="4158300" cy="75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200"/>
              <a:buNone/>
              <a:defRPr sz="40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2434" name="Google Shape;2434;p44"/>
          <p:cNvSpPr txBox="1"/>
          <p:nvPr>
            <p:ph idx="1" type="subTitle"/>
          </p:nvPr>
        </p:nvSpPr>
        <p:spPr>
          <a:xfrm>
            <a:off x="713225" y="1907476"/>
            <a:ext cx="4158300" cy="309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435" name="Google Shape;2435;p44"/>
          <p:cNvSpPr txBox="1"/>
          <p:nvPr>
            <p:ph idx="2" type="title"/>
          </p:nvPr>
        </p:nvSpPr>
        <p:spPr>
          <a:xfrm>
            <a:off x="4272475" y="2926801"/>
            <a:ext cx="4158300" cy="75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200"/>
              <a:buNone/>
              <a:defRPr sz="40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2436" name="Google Shape;2436;p44"/>
          <p:cNvSpPr txBox="1"/>
          <p:nvPr>
            <p:ph idx="3" type="subTitle"/>
          </p:nvPr>
        </p:nvSpPr>
        <p:spPr>
          <a:xfrm>
            <a:off x="4272475" y="3681599"/>
            <a:ext cx="4158300" cy="309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2437" name="Shape 2437"/>
        <p:cNvGrpSpPr/>
        <p:nvPr/>
      </p:nvGrpSpPr>
      <p:grpSpPr>
        <a:xfrm>
          <a:off x="0" y="0"/>
          <a:ext cx="0" cy="0"/>
          <a:chOff x="0" y="0"/>
          <a:chExt cx="0" cy="0"/>
        </a:xfrm>
      </p:grpSpPr>
      <p:grpSp>
        <p:nvGrpSpPr>
          <p:cNvPr id="2438" name="Google Shape;2438;p45"/>
          <p:cNvGrpSpPr/>
          <p:nvPr/>
        </p:nvGrpSpPr>
        <p:grpSpPr>
          <a:xfrm>
            <a:off x="957220" y="539456"/>
            <a:ext cx="7229561" cy="4064588"/>
            <a:chOff x="73489" y="1188045"/>
            <a:chExt cx="7883067" cy="4432001"/>
          </a:xfrm>
        </p:grpSpPr>
        <p:sp>
          <p:nvSpPr>
            <p:cNvPr id="2439" name="Google Shape;2439;p45"/>
            <p:cNvSpPr/>
            <p:nvPr/>
          </p:nvSpPr>
          <p:spPr>
            <a:xfrm>
              <a:off x="73489" y="1188885"/>
              <a:ext cx="582453" cy="4431160"/>
            </a:xfrm>
            <a:custGeom>
              <a:rect b="b" l="l" r="r" t="t"/>
              <a:pathLst>
                <a:path extrusionOk="0" h="4431160" w="582453">
                  <a:moveTo>
                    <a:pt x="146558" y="4431161"/>
                  </a:moveTo>
                  <a:lnTo>
                    <a:pt x="145718" y="4431161"/>
                  </a:lnTo>
                  <a:lnTo>
                    <a:pt x="0" y="4420239"/>
                  </a:lnTo>
                  <a:lnTo>
                    <a:pt x="375424" y="4084163"/>
                  </a:lnTo>
                  <a:cubicBezTo>
                    <a:pt x="412379" y="4050975"/>
                    <a:pt x="431276" y="4016947"/>
                    <a:pt x="431276" y="3982920"/>
                  </a:cubicBezTo>
                  <a:cubicBezTo>
                    <a:pt x="431276" y="3948892"/>
                    <a:pt x="412379" y="3914444"/>
                    <a:pt x="375424" y="3881677"/>
                  </a:cubicBezTo>
                  <a:lnTo>
                    <a:pt x="123042" y="3655666"/>
                  </a:lnTo>
                  <a:cubicBezTo>
                    <a:pt x="81888" y="3617857"/>
                    <a:pt x="60891" y="3579629"/>
                    <a:pt x="60891" y="3540560"/>
                  </a:cubicBezTo>
                  <a:cubicBezTo>
                    <a:pt x="60891" y="3501491"/>
                    <a:pt x="81888" y="3463262"/>
                    <a:pt x="123462" y="3426294"/>
                  </a:cubicBezTo>
                  <a:lnTo>
                    <a:pt x="375844" y="3200283"/>
                  </a:lnTo>
                  <a:cubicBezTo>
                    <a:pt x="412799" y="3167095"/>
                    <a:pt x="431696" y="3133068"/>
                    <a:pt x="431696" y="3099040"/>
                  </a:cubicBezTo>
                  <a:cubicBezTo>
                    <a:pt x="431696" y="3065012"/>
                    <a:pt x="412799" y="3030565"/>
                    <a:pt x="375844" y="2997797"/>
                  </a:cubicBezTo>
                  <a:lnTo>
                    <a:pt x="123462" y="2771786"/>
                  </a:lnTo>
                  <a:cubicBezTo>
                    <a:pt x="81888" y="2734398"/>
                    <a:pt x="60891" y="2696169"/>
                    <a:pt x="60891" y="2657520"/>
                  </a:cubicBezTo>
                  <a:cubicBezTo>
                    <a:pt x="60891" y="2618872"/>
                    <a:pt x="81888" y="2580223"/>
                    <a:pt x="123462" y="2543254"/>
                  </a:cubicBezTo>
                  <a:lnTo>
                    <a:pt x="375844" y="2317243"/>
                  </a:lnTo>
                  <a:cubicBezTo>
                    <a:pt x="412799" y="2284056"/>
                    <a:pt x="431696" y="2250028"/>
                    <a:pt x="431696" y="2216001"/>
                  </a:cubicBezTo>
                  <a:cubicBezTo>
                    <a:pt x="431696" y="2181973"/>
                    <a:pt x="412799" y="2147525"/>
                    <a:pt x="375844" y="2114758"/>
                  </a:cubicBezTo>
                  <a:lnTo>
                    <a:pt x="123882" y="1888747"/>
                  </a:lnTo>
                  <a:cubicBezTo>
                    <a:pt x="82308" y="1851358"/>
                    <a:pt x="61311" y="1813130"/>
                    <a:pt x="61311" y="1774481"/>
                  </a:cubicBezTo>
                  <a:cubicBezTo>
                    <a:pt x="61311" y="1735832"/>
                    <a:pt x="82308" y="1697183"/>
                    <a:pt x="123882" y="1660215"/>
                  </a:cubicBezTo>
                  <a:lnTo>
                    <a:pt x="376264" y="1434204"/>
                  </a:lnTo>
                  <a:cubicBezTo>
                    <a:pt x="413219" y="1401017"/>
                    <a:pt x="432116" y="1366989"/>
                    <a:pt x="432116" y="1332961"/>
                  </a:cubicBezTo>
                  <a:cubicBezTo>
                    <a:pt x="432116" y="1298933"/>
                    <a:pt x="413219" y="1264486"/>
                    <a:pt x="376264" y="1231718"/>
                  </a:cubicBezTo>
                  <a:lnTo>
                    <a:pt x="123882" y="1005707"/>
                  </a:lnTo>
                  <a:cubicBezTo>
                    <a:pt x="81888" y="967058"/>
                    <a:pt x="60891" y="928830"/>
                    <a:pt x="60891" y="889761"/>
                  </a:cubicBezTo>
                  <a:cubicBezTo>
                    <a:pt x="60891" y="851112"/>
                    <a:pt x="81888" y="812464"/>
                    <a:pt x="123462" y="775495"/>
                  </a:cubicBezTo>
                  <a:lnTo>
                    <a:pt x="375844" y="549484"/>
                  </a:lnTo>
                  <a:cubicBezTo>
                    <a:pt x="412799" y="516297"/>
                    <a:pt x="431696" y="482269"/>
                    <a:pt x="431696" y="448241"/>
                  </a:cubicBezTo>
                  <a:cubicBezTo>
                    <a:pt x="431696" y="414214"/>
                    <a:pt x="412799" y="379766"/>
                    <a:pt x="375844" y="346998"/>
                  </a:cubicBezTo>
                  <a:lnTo>
                    <a:pt x="420" y="10922"/>
                  </a:lnTo>
                  <a:lnTo>
                    <a:pt x="146558" y="0"/>
                  </a:lnTo>
                  <a:lnTo>
                    <a:pt x="146978" y="420"/>
                  </a:lnTo>
                  <a:lnTo>
                    <a:pt x="519883" y="334396"/>
                  </a:lnTo>
                  <a:cubicBezTo>
                    <a:pt x="561457" y="371784"/>
                    <a:pt x="582453" y="410013"/>
                    <a:pt x="582453" y="448661"/>
                  </a:cubicBezTo>
                  <a:cubicBezTo>
                    <a:pt x="582453" y="487310"/>
                    <a:pt x="561457" y="525959"/>
                    <a:pt x="519883" y="562927"/>
                  </a:cubicBezTo>
                  <a:lnTo>
                    <a:pt x="267500" y="788938"/>
                  </a:lnTo>
                  <a:cubicBezTo>
                    <a:pt x="230546" y="822126"/>
                    <a:pt x="211649" y="856153"/>
                    <a:pt x="211649" y="890181"/>
                  </a:cubicBezTo>
                  <a:cubicBezTo>
                    <a:pt x="211649" y="924209"/>
                    <a:pt x="230546" y="958657"/>
                    <a:pt x="267500" y="991424"/>
                  </a:cubicBezTo>
                  <a:lnTo>
                    <a:pt x="519883" y="1217435"/>
                  </a:lnTo>
                  <a:cubicBezTo>
                    <a:pt x="561457" y="1254823"/>
                    <a:pt x="582453" y="1293052"/>
                    <a:pt x="582453" y="1331701"/>
                  </a:cubicBezTo>
                  <a:cubicBezTo>
                    <a:pt x="582453" y="1370350"/>
                    <a:pt x="561457" y="1408998"/>
                    <a:pt x="519883" y="1446387"/>
                  </a:cubicBezTo>
                  <a:lnTo>
                    <a:pt x="267500" y="1672398"/>
                  </a:lnTo>
                  <a:cubicBezTo>
                    <a:pt x="230546" y="1705585"/>
                    <a:pt x="211649" y="1739613"/>
                    <a:pt x="211649" y="1773641"/>
                  </a:cubicBezTo>
                  <a:cubicBezTo>
                    <a:pt x="211649" y="1807668"/>
                    <a:pt x="230546" y="1842116"/>
                    <a:pt x="267500" y="1874884"/>
                  </a:cubicBezTo>
                  <a:lnTo>
                    <a:pt x="519463" y="2100895"/>
                  </a:lnTo>
                  <a:cubicBezTo>
                    <a:pt x="561037" y="2138283"/>
                    <a:pt x="582034" y="2176512"/>
                    <a:pt x="582034" y="2215160"/>
                  </a:cubicBezTo>
                  <a:cubicBezTo>
                    <a:pt x="582034" y="2253809"/>
                    <a:pt x="561037" y="2292458"/>
                    <a:pt x="519463" y="2329846"/>
                  </a:cubicBezTo>
                  <a:lnTo>
                    <a:pt x="267080" y="2555857"/>
                  </a:lnTo>
                  <a:cubicBezTo>
                    <a:pt x="230126" y="2589045"/>
                    <a:pt x="211229" y="2623072"/>
                    <a:pt x="211229" y="2657100"/>
                  </a:cubicBezTo>
                  <a:cubicBezTo>
                    <a:pt x="211229" y="2691128"/>
                    <a:pt x="230126" y="2725576"/>
                    <a:pt x="267080" y="2758343"/>
                  </a:cubicBezTo>
                  <a:lnTo>
                    <a:pt x="519463" y="2984354"/>
                  </a:lnTo>
                  <a:cubicBezTo>
                    <a:pt x="561037" y="3021743"/>
                    <a:pt x="582034" y="3059971"/>
                    <a:pt x="582034" y="3098620"/>
                  </a:cubicBezTo>
                  <a:cubicBezTo>
                    <a:pt x="582034" y="3137269"/>
                    <a:pt x="561037" y="3175917"/>
                    <a:pt x="519463" y="3212886"/>
                  </a:cubicBezTo>
                  <a:lnTo>
                    <a:pt x="267080" y="3438897"/>
                  </a:lnTo>
                  <a:cubicBezTo>
                    <a:pt x="230126" y="3472084"/>
                    <a:pt x="211229" y="3506112"/>
                    <a:pt x="211229" y="3540140"/>
                  </a:cubicBezTo>
                  <a:cubicBezTo>
                    <a:pt x="211229" y="3574167"/>
                    <a:pt x="230126" y="3608615"/>
                    <a:pt x="267080" y="3641383"/>
                  </a:cubicBezTo>
                  <a:lnTo>
                    <a:pt x="519463" y="3867394"/>
                  </a:lnTo>
                  <a:cubicBezTo>
                    <a:pt x="561037" y="3904782"/>
                    <a:pt x="582034" y="3943011"/>
                    <a:pt x="582034" y="3981659"/>
                  </a:cubicBezTo>
                  <a:cubicBezTo>
                    <a:pt x="582034" y="4020308"/>
                    <a:pt x="561037" y="4058957"/>
                    <a:pt x="519463" y="4095925"/>
                  </a:cubicBezTo>
                  <a:lnTo>
                    <a:pt x="146558" y="4431161"/>
                  </a:lnTo>
                  <a:close/>
                  <a:moveTo>
                    <a:pt x="7559" y="4417718"/>
                  </a:moveTo>
                  <a:lnTo>
                    <a:pt x="145298" y="4428221"/>
                  </a:lnTo>
                  <a:lnTo>
                    <a:pt x="517363" y="4094665"/>
                  </a:lnTo>
                  <a:cubicBezTo>
                    <a:pt x="558097" y="4058116"/>
                    <a:pt x="579094" y="4020308"/>
                    <a:pt x="579094" y="3982499"/>
                  </a:cubicBezTo>
                  <a:cubicBezTo>
                    <a:pt x="579094" y="3944691"/>
                    <a:pt x="558517" y="3906882"/>
                    <a:pt x="517363" y="3870334"/>
                  </a:cubicBezTo>
                  <a:lnTo>
                    <a:pt x="264981" y="3644323"/>
                  </a:lnTo>
                  <a:cubicBezTo>
                    <a:pt x="227186" y="3610716"/>
                    <a:pt x="208289" y="3575848"/>
                    <a:pt x="208289" y="3540560"/>
                  </a:cubicBezTo>
                  <a:cubicBezTo>
                    <a:pt x="208289" y="3505272"/>
                    <a:pt x="227186" y="3470404"/>
                    <a:pt x="264981" y="3436796"/>
                  </a:cubicBezTo>
                  <a:lnTo>
                    <a:pt x="517363" y="3210785"/>
                  </a:lnTo>
                  <a:cubicBezTo>
                    <a:pt x="558097" y="3174237"/>
                    <a:pt x="579094" y="3136428"/>
                    <a:pt x="579094" y="3098620"/>
                  </a:cubicBezTo>
                  <a:cubicBezTo>
                    <a:pt x="579094" y="3060811"/>
                    <a:pt x="558517" y="3023003"/>
                    <a:pt x="517363" y="2986455"/>
                  </a:cubicBezTo>
                  <a:lnTo>
                    <a:pt x="264981" y="2760444"/>
                  </a:lnTo>
                  <a:cubicBezTo>
                    <a:pt x="227186" y="2726836"/>
                    <a:pt x="208289" y="2691968"/>
                    <a:pt x="208289" y="2656680"/>
                  </a:cubicBezTo>
                  <a:cubicBezTo>
                    <a:pt x="208289" y="2621392"/>
                    <a:pt x="227186" y="2586524"/>
                    <a:pt x="264981" y="2552917"/>
                  </a:cubicBezTo>
                  <a:lnTo>
                    <a:pt x="517363" y="2326906"/>
                  </a:lnTo>
                  <a:cubicBezTo>
                    <a:pt x="558097" y="2290358"/>
                    <a:pt x="579094" y="2252549"/>
                    <a:pt x="579094" y="2214740"/>
                  </a:cubicBezTo>
                  <a:cubicBezTo>
                    <a:pt x="579094" y="2176932"/>
                    <a:pt x="558517" y="2139123"/>
                    <a:pt x="517363" y="2102575"/>
                  </a:cubicBezTo>
                  <a:lnTo>
                    <a:pt x="265401" y="1876564"/>
                  </a:lnTo>
                  <a:cubicBezTo>
                    <a:pt x="227606" y="1842956"/>
                    <a:pt x="208709" y="1808088"/>
                    <a:pt x="208709" y="1772801"/>
                  </a:cubicBezTo>
                  <a:cubicBezTo>
                    <a:pt x="208709" y="1737512"/>
                    <a:pt x="227606" y="1702645"/>
                    <a:pt x="265401" y="1669037"/>
                  </a:cubicBezTo>
                  <a:lnTo>
                    <a:pt x="517783" y="1443026"/>
                  </a:lnTo>
                  <a:cubicBezTo>
                    <a:pt x="558517" y="1406478"/>
                    <a:pt x="579514" y="1368669"/>
                    <a:pt x="579514" y="1330861"/>
                  </a:cubicBezTo>
                  <a:cubicBezTo>
                    <a:pt x="579514" y="1293052"/>
                    <a:pt x="558937" y="1255244"/>
                    <a:pt x="517783" y="1218695"/>
                  </a:cubicBezTo>
                  <a:lnTo>
                    <a:pt x="265401" y="992684"/>
                  </a:lnTo>
                  <a:cubicBezTo>
                    <a:pt x="227606" y="959077"/>
                    <a:pt x="208709" y="924209"/>
                    <a:pt x="208709" y="888921"/>
                  </a:cubicBezTo>
                  <a:cubicBezTo>
                    <a:pt x="208709" y="853633"/>
                    <a:pt x="227606" y="818765"/>
                    <a:pt x="265401" y="785157"/>
                  </a:cubicBezTo>
                  <a:lnTo>
                    <a:pt x="517783" y="559146"/>
                  </a:lnTo>
                  <a:cubicBezTo>
                    <a:pt x="558517" y="522598"/>
                    <a:pt x="579514" y="484790"/>
                    <a:pt x="579514" y="446981"/>
                  </a:cubicBezTo>
                  <a:cubicBezTo>
                    <a:pt x="579514" y="409172"/>
                    <a:pt x="558937" y="371364"/>
                    <a:pt x="517783" y="334816"/>
                  </a:cubicBezTo>
                  <a:lnTo>
                    <a:pt x="145718" y="1260"/>
                  </a:lnTo>
                  <a:lnTo>
                    <a:pt x="7979" y="11763"/>
                  </a:lnTo>
                  <a:lnTo>
                    <a:pt x="377944" y="343218"/>
                  </a:lnTo>
                  <a:cubicBezTo>
                    <a:pt x="415738" y="376825"/>
                    <a:pt x="434635" y="411693"/>
                    <a:pt x="434635" y="446981"/>
                  </a:cubicBezTo>
                  <a:cubicBezTo>
                    <a:pt x="434635" y="482269"/>
                    <a:pt x="415738" y="517137"/>
                    <a:pt x="377944" y="550744"/>
                  </a:cubicBezTo>
                  <a:lnTo>
                    <a:pt x="125561" y="776756"/>
                  </a:lnTo>
                  <a:cubicBezTo>
                    <a:pt x="84827" y="814144"/>
                    <a:pt x="63831" y="851952"/>
                    <a:pt x="63831" y="889761"/>
                  </a:cubicBezTo>
                  <a:cubicBezTo>
                    <a:pt x="63831" y="927570"/>
                    <a:pt x="84407" y="965378"/>
                    <a:pt x="125561" y="1001926"/>
                  </a:cubicBezTo>
                  <a:lnTo>
                    <a:pt x="377944" y="1227937"/>
                  </a:lnTo>
                  <a:cubicBezTo>
                    <a:pt x="415738" y="1261545"/>
                    <a:pt x="434635" y="1296413"/>
                    <a:pt x="434635" y="1331701"/>
                  </a:cubicBezTo>
                  <a:cubicBezTo>
                    <a:pt x="434635" y="1366989"/>
                    <a:pt x="415738" y="1401857"/>
                    <a:pt x="377944" y="1435464"/>
                  </a:cubicBezTo>
                  <a:lnTo>
                    <a:pt x="125561" y="1661475"/>
                  </a:lnTo>
                  <a:cubicBezTo>
                    <a:pt x="84827" y="1698024"/>
                    <a:pt x="63831" y="1735832"/>
                    <a:pt x="63831" y="1773641"/>
                  </a:cubicBezTo>
                  <a:cubicBezTo>
                    <a:pt x="63831" y="1811449"/>
                    <a:pt x="84407" y="1849258"/>
                    <a:pt x="125561" y="1885806"/>
                  </a:cubicBezTo>
                  <a:lnTo>
                    <a:pt x="377524" y="2111817"/>
                  </a:lnTo>
                  <a:cubicBezTo>
                    <a:pt x="415318" y="2145425"/>
                    <a:pt x="434215" y="2180293"/>
                    <a:pt x="434215" y="2215580"/>
                  </a:cubicBezTo>
                  <a:cubicBezTo>
                    <a:pt x="434215" y="2250869"/>
                    <a:pt x="415318" y="2285736"/>
                    <a:pt x="377524" y="2319344"/>
                  </a:cubicBezTo>
                  <a:lnTo>
                    <a:pt x="125561" y="2544935"/>
                  </a:lnTo>
                  <a:cubicBezTo>
                    <a:pt x="84827" y="2581483"/>
                    <a:pt x="63831" y="2619292"/>
                    <a:pt x="63831" y="2657100"/>
                  </a:cubicBezTo>
                  <a:cubicBezTo>
                    <a:pt x="63831" y="2694909"/>
                    <a:pt x="84407" y="2732717"/>
                    <a:pt x="125561" y="2769266"/>
                  </a:cubicBezTo>
                  <a:lnTo>
                    <a:pt x="377944" y="2995277"/>
                  </a:lnTo>
                  <a:cubicBezTo>
                    <a:pt x="415738" y="3028884"/>
                    <a:pt x="434635" y="3063752"/>
                    <a:pt x="434635" y="3099040"/>
                  </a:cubicBezTo>
                  <a:cubicBezTo>
                    <a:pt x="434635" y="3134328"/>
                    <a:pt x="415738" y="3169196"/>
                    <a:pt x="377944" y="3202803"/>
                  </a:cubicBezTo>
                  <a:lnTo>
                    <a:pt x="125561" y="3428815"/>
                  </a:lnTo>
                  <a:cubicBezTo>
                    <a:pt x="84827" y="3464943"/>
                    <a:pt x="63831" y="3502751"/>
                    <a:pt x="63831" y="3540560"/>
                  </a:cubicBezTo>
                  <a:cubicBezTo>
                    <a:pt x="63831" y="3578368"/>
                    <a:pt x="84407" y="3616177"/>
                    <a:pt x="125561" y="3652725"/>
                  </a:cubicBezTo>
                  <a:lnTo>
                    <a:pt x="377944" y="3878736"/>
                  </a:lnTo>
                  <a:cubicBezTo>
                    <a:pt x="415738" y="3912344"/>
                    <a:pt x="434635" y="3947212"/>
                    <a:pt x="434635" y="3982499"/>
                  </a:cubicBezTo>
                  <a:cubicBezTo>
                    <a:pt x="434635" y="4017787"/>
                    <a:pt x="415738" y="4052656"/>
                    <a:pt x="377944" y="4086263"/>
                  </a:cubicBezTo>
                  <a:lnTo>
                    <a:pt x="7559" y="441771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40" name="Google Shape;2440;p45"/>
            <p:cNvSpPr/>
            <p:nvPr/>
          </p:nvSpPr>
          <p:spPr>
            <a:xfrm>
              <a:off x="560196" y="1191406"/>
              <a:ext cx="582453" cy="4428640"/>
            </a:xfrm>
            <a:custGeom>
              <a:rect b="b" l="l" r="r" t="t"/>
              <a:pathLst>
                <a:path extrusionOk="0" h="4428640" w="582453">
                  <a:moveTo>
                    <a:pt x="146558" y="4428640"/>
                  </a:moveTo>
                  <a:lnTo>
                    <a:pt x="145718" y="4428640"/>
                  </a:lnTo>
                  <a:lnTo>
                    <a:pt x="0" y="4417718"/>
                  </a:lnTo>
                  <a:lnTo>
                    <a:pt x="375424" y="4081642"/>
                  </a:lnTo>
                  <a:cubicBezTo>
                    <a:pt x="412379" y="4048454"/>
                    <a:pt x="431276" y="4014427"/>
                    <a:pt x="431276" y="3980399"/>
                  </a:cubicBezTo>
                  <a:cubicBezTo>
                    <a:pt x="431276" y="3946371"/>
                    <a:pt x="412379" y="3911924"/>
                    <a:pt x="375424" y="3879156"/>
                  </a:cubicBezTo>
                  <a:lnTo>
                    <a:pt x="123042" y="3653145"/>
                  </a:lnTo>
                  <a:cubicBezTo>
                    <a:pt x="81468" y="3615757"/>
                    <a:pt x="60471" y="3577528"/>
                    <a:pt x="60471" y="3538879"/>
                  </a:cubicBezTo>
                  <a:cubicBezTo>
                    <a:pt x="60471" y="3500231"/>
                    <a:pt x="81468" y="3461582"/>
                    <a:pt x="123042" y="3424614"/>
                  </a:cubicBezTo>
                  <a:lnTo>
                    <a:pt x="375424" y="3198603"/>
                  </a:lnTo>
                  <a:cubicBezTo>
                    <a:pt x="412379" y="3165415"/>
                    <a:pt x="431276" y="3131387"/>
                    <a:pt x="431276" y="3097360"/>
                  </a:cubicBezTo>
                  <a:cubicBezTo>
                    <a:pt x="431276" y="3063332"/>
                    <a:pt x="412379" y="3028884"/>
                    <a:pt x="375424" y="2996117"/>
                  </a:cubicBezTo>
                  <a:lnTo>
                    <a:pt x="123042" y="2770106"/>
                  </a:lnTo>
                  <a:cubicBezTo>
                    <a:pt x="81468" y="2732717"/>
                    <a:pt x="60471" y="2694489"/>
                    <a:pt x="60471" y="2655840"/>
                  </a:cubicBezTo>
                  <a:cubicBezTo>
                    <a:pt x="60471" y="2617191"/>
                    <a:pt x="81468" y="2578542"/>
                    <a:pt x="123042" y="2541574"/>
                  </a:cubicBezTo>
                  <a:lnTo>
                    <a:pt x="375424" y="2315563"/>
                  </a:lnTo>
                  <a:cubicBezTo>
                    <a:pt x="412379" y="2282375"/>
                    <a:pt x="431276" y="2248348"/>
                    <a:pt x="431276" y="2214320"/>
                  </a:cubicBezTo>
                  <a:cubicBezTo>
                    <a:pt x="431276" y="2180292"/>
                    <a:pt x="412379" y="2145845"/>
                    <a:pt x="375424" y="2113077"/>
                  </a:cubicBezTo>
                  <a:lnTo>
                    <a:pt x="123462" y="1887066"/>
                  </a:lnTo>
                  <a:cubicBezTo>
                    <a:pt x="81888" y="1849678"/>
                    <a:pt x="60891" y="1811449"/>
                    <a:pt x="60891" y="1772800"/>
                  </a:cubicBezTo>
                  <a:cubicBezTo>
                    <a:pt x="60891" y="1734152"/>
                    <a:pt x="81888" y="1695503"/>
                    <a:pt x="123462" y="1658535"/>
                  </a:cubicBezTo>
                  <a:lnTo>
                    <a:pt x="375844" y="1432524"/>
                  </a:lnTo>
                  <a:cubicBezTo>
                    <a:pt x="412799" y="1399336"/>
                    <a:pt x="431696" y="1365308"/>
                    <a:pt x="431696" y="1331281"/>
                  </a:cubicBezTo>
                  <a:cubicBezTo>
                    <a:pt x="431696" y="1297253"/>
                    <a:pt x="412799" y="1262805"/>
                    <a:pt x="375844" y="1230038"/>
                  </a:cubicBezTo>
                  <a:lnTo>
                    <a:pt x="123462" y="1004027"/>
                  </a:lnTo>
                  <a:cubicBezTo>
                    <a:pt x="81888" y="966638"/>
                    <a:pt x="60891" y="928410"/>
                    <a:pt x="60891" y="889761"/>
                  </a:cubicBezTo>
                  <a:cubicBezTo>
                    <a:pt x="60891" y="851112"/>
                    <a:pt x="81888" y="812464"/>
                    <a:pt x="123462" y="775495"/>
                  </a:cubicBezTo>
                  <a:lnTo>
                    <a:pt x="375844" y="549484"/>
                  </a:lnTo>
                  <a:cubicBezTo>
                    <a:pt x="412799" y="516297"/>
                    <a:pt x="431696" y="482269"/>
                    <a:pt x="431696" y="448241"/>
                  </a:cubicBezTo>
                  <a:cubicBezTo>
                    <a:pt x="431696" y="414214"/>
                    <a:pt x="412799" y="379766"/>
                    <a:pt x="375844" y="346998"/>
                  </a:cubicBezTo>
                  <a:lnTo>
                    <a:pt x="420" y="10922"/>
                  </a:lnTo>
                  <a:lnTo>
                    <a:pt x="146558" y="0"/>
                  </a:lnTo>
                  <a:lnTo>
                    <a:pt x="146978" y="420"/>
                  </a:lnTo>
                  <a:lnTo>
                    <a:pt x="519883" y="334396"/>
                  </a:lnTo>
                  <a:cubicBezTo>
                    <a:pt x="561457" y="371784"/>
                    <a:pt x="582454" y="410013"/>
                    <a:pt x="582454" y="448661"/>
                  </a:cubicBezTo>
                  <a:cubicBezTo>
                    <a:pt x="582454" y="487310"/>
                    <a:pt x="561457" y="525959"/>
                    <a:pt x="519883" y="562927"/>
                  </a:cubicBezTo>
                  <a:lnTo>
                    <a:pt x="267500" y="788938"/>
                  </a:lnTo>
                  <a:cubicBezTo>
                    <a:pt x="230546" y="822126"/>
                    <a:pt x="211649" y="856153"/>
                    <a:pt x="211649" y="890181"/>
                  </a:cubicBezTo>
                  <a:cubicBezTo>
                    <a:pt x="211649" y="924209"/>
                    <a:pt x="230546" y="958657"/>
                    <a:pt x="267500" y="991424"/>
                  </a:cubicBezTo>
                  <a:lnTo>
                    <a:pt x="519883" y="1217435"/>
                  </a:lnTo>
                  <a:cubicBezTo>
                    <a:pt x="561457" y="1254823"/>
                    <a:pt x="582454" y="1293052"/>
                    <a:pt x="582454" y="1331701"/>
                  </a:cubicBezTo>
                  <a:cubicBezTo>
                    <a:pt x="582454" y="1370350"/>
                    <a:pt x="561457" y="1408998"/>
                    <a:pt x="519883" y="1446387"/>
                  </a:cubicBezTo>
                  <a:lnTo>
                    <a:pt x="267500" y="1672398"/>
                  </a:lnTo>
                  <a:cubicBezTo>
                    <a:pt x="230546" y="1705585"/>
                    <a:pt x="211649" y="1739613"/>
                    <a:pt x="211649" y="1773641"/>
                  </a:cubicBezTo>
                  <a:cubicBezTo>
                    <a:pt x="211649" y="1807668"/>
                    <a:pt x="230546" y="1842116"/>
                    <a:pt x="267500" y="1874883"/>
                  </a:cubicBezTo>
                  <a:lnTo>
                    <a:pt x="519463" y="2100895"/>
                  </a:lnTo>
                  <a:cubicBezTo>
                    <a:pt x="561037" y="2138283"/>
                    <a:pt x="582034" y="2176512"/>
                    <a:pt x="582034" y="2215160"/>
                  </a:cubicBezTo>
                  <a:cubicBezTo>
                    <a:pt x="582034" y="2253809"/>
                    <a:pt x="561037" y="2292458"/>
                    <a:pt x="519463" y="2329846"/>
                  </a:cubicBezTo>
                  <a:lnTo>
                    <a:pt x="267080" y="2555857"/>
                  </a:lnTo>
                  <a:cubicBezTo>
                    <a:pt x="230126" y="2589045"/>
                    <a:pt x="211229" y="2623073"/>
                    <a:pt x="211229" y="2657100"/>
                  </a:cubicBezTo>
                  <a:cubicBezTo>
                    <a:pt x="211229" y="2691128"/>
                    <a:pt x="230126" y="2725576"/>
                    <a:pt x="267080" y="2758343"/>
                  </a:cubicBezTo>
                  <a:lnTo>
                    <a:pt x="519463" y="2984354"/>
                  </a:lnTo>
                  <a:cubicBezTo>
                    <a:pt x="561037" y="3021742"/>
                    <a:pt x="582034" y="3059971"/>
                    <a:pt x="582034" y="3098620"/>
                  </a:cubicBezTo>
                  <a:cubicBezTo>
                    <a:pt x="582034" y="3137269"/>
                    <a:pt x="561037" y="3175917"/>
                    <a:pt x="519463" y="3212886"/>
                  </a:cubicBezTo>
                  <a:lnTo>
                    <a:pt x="267080" y="3438897"/>
                  </a:lnTo>
                  <a:cubicBezTo>
                    <a:pt x="230126" y="3472084"/>
                    <a:pt x="211229" y="3506112"/>
                    <a:pt x="211229" y="3540140"/>
                  </a:cubicBezTo>
                  <a:cubicBezTo>
                    <a:pt x="211229" y="3574167"/>
                    <a:pt x="230126" y="3608615"/>
                    <a:pt x="267080" y="3641382"/>
                  </a:cubicBezTo>
                  <a:lnTo>
                    <a:pt x="519463" y="3867394"/>
                  </a:lnTo>
                  <a:cubicBezTo>
                    <a:pt x="561037" y="3904782"/>
                    <a:pt x="582034" y="3943011"/>
                    <a:pt x="582034" y="3981659"/>
                  </a:cubicBezTo>
                  <a:cubicBezTo>
                    <a:pt x="582034" y="4020308"/>
                    <a:pt x="561037" y="4058957"/>
                    <a:pt x="519463" y="4095925"/>
                  </a:cubicBezTo>
                  <a:lnTo>
                    <a:pt x="146558" y="4428640"/>
                  </a:lnTo>
                  <a:close/>
                  <a:moveTo>
                    <a:pt x="7559" y="4415198"/>
                  </a:moveTo>
                  <a:lnTo>
                    <a:pt x="145298" y="4425700"/>
                  </a:lnTo>
                  <a:lnTo>
                    <a:pt x="517363" y="4092144"/>
                  </a:lnTo>
                  <a:cubicBezTo>
                    <a:pt x="558097" y="4055596"/>
                    <a:pt x="579094" y="4017787"/>
                    <a:pt x="579094" y="3979979"/>
                  </a:cubicBezTo>
                  <a:cubicBezTo>
                    <a:pt x="579094" y="3942170"/>
                    <a:pt x="558517" y="3904362"/>
                    <a:pt x="517363" y="3867814"/>
                  </a:cubicBezTo>
                  <a:lnTo>
                    <a:pt x="264981" y="3641803"/>
                  </a:lnTo>
                  <a:cubicBezTo>
                    <a:pt x="227186" y="3608195"/>
                    <a:pt x="208289" y="3573327"/>
                    <a:pt x="208289" y="3538039"/>
                  </a:cubicBezTo>
                  <a:cubicBezTo>
                    <a:pt x="208289" y="3502751"/>
                    <a:pt x="227186" y="3467883"/>
                    <a:pt x="264981" y="3434276"/>
                  </a:cubicBezTo>
                  <a:lnTo>
                    <a:pt x="517363" y="3208265"/>
                  </a:lnTo>
                  <a:cubicBezTo>
                    <a:pt x="558097" y="3171716"/>
                    <a:pt x="579094" y="3133908"/>
                    <a:pt x="579094" y="3096099"/>
                  </a:cubicBezTo>
                  <a:cubicBezTo>
                    <a:pt x="579094" y="3058291"/>
                    <a:pt x="558517" y="3020482"/>
                    <a:pt x="517363" y="2983934"/>
                  </a:cubicBezTo>
                  <a:lnTo>
                    <a:pt x="264981" y="2757923"/>
                  </a:lnTo>
                  <a:cubicBezTo>
                    <a:pt x="227186" y="2724315"/>
                    <a:pt x="208289" y="2689448"/>
                    <a:pt x="208289" y="2654159"/>
                  </a:cubicBezTo>
                  <a:cubicBezTo>
                    <a:pt x="208289" y="2618872"/>
                    <a:pt x="227186" y="2584004"/>
                    <a:pt x="264981" y="2550396"/>
                  </a:cubicBezTo>
                  <a:lnTo>
                    <a:pt x="517363" y="2324385"/>
                  </a:lnTo>
                  <a:cubicBezTo>
                    <a:pt x="558097" y="2287837"/>
                    <a:pt x="579094" y="2250028"/>
                    <a:pt x="579094" y="2212220"/>
                  </a:cubicBezTo>
                  <a:cubicBezTo>
                    <a:pt x="579094" y="2174411"/>
                    <a:pt x="558517" y="2136603"/>
                    <a:pt x="517363" y="2100054"/>
                  </a:cubicBezTo>
                  <a:lnTo>
                    <a:pt x="265401" y="1874043"/>
                  </a:lnTo>
                  <a:cubicBezTo>
                    <a:pt x="227606" y="1840436"/>
                    <a:pt x="208709" y="1805568"/>
                    <a:pt x="208709" y="1770280"/>
                  </a:cubicBezTo>
                  <a:cubicBezTo>
                    <a:pt x="208709" y="1734992"/>
                    <a:pt x="227606" y="1700124"/>
                    <a:pt x="265401" y="1666516"/>
                  </a:cubicBezTo>
                  <a:lnTo>
                    <a:pt x="517783" y="1440505"/>
                  </a:lnTo>
                  <a:cubicBezTo>
                    <a:pt x="558517" y="1403957"/>
                    <a:pt x="579514" y="1366149"/>
                    <a:pt x="579514" y="1328340"/>
                  </a:cubicBezTo>
                  <a:cubicBezTo>
                    <a:pt x="579514" y="1290532"/>
                    <a:pt x="558937" y="1252723"/>
                    <a:pt x="517783" y="1216175"/>
                  </a:cubicBezTo>
                  <a:lnTo>
                    <a:pt x="265401" y="990164"/>
                  </a:lnTo>
                  <a:cubicBezTo>
                    <a:pt x="227606" y="956556"/>
                    <a:pt x="208709" y="921688"/>
                    <a:pt x="208709" y="886400"/>
                  </a:cubicBezTo>
                  <a:cubicBezTo>
                    <a:pt x="208709" y="851112"/>
                    <a:pt x="227606" y="816244"/>
                    <a:pt x="265401" y="782637"/>
                  </a:cubicBezTo>
                  <a:lnTo>
                    <a:pt x="517783" y="556626"/>
                  </a:lnTo>
                  <a:cubicBezTo>
                    <a:pt x="558517" y="520077"/>
                    <a:pt x="579514" y="482269"/>
                    <a:pt x="579514" y="444460"/>
                  </a:cubicBezTo>
                  <a:cubicBezTo>
                    <a:pt x="579514" y="406652"/>
                    <a:pt x="558937" y="368843"/>
                    <a:pt x="517783" y="33229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1" y="775495"/>
                  </a:lnTo>
                  <a:cubicBezTo>
                    <a:pt x="84407" y="812043"/>
                    <a:pt x="63411" y="849852"/>
                    <a:pt x="63411" y="887661"/>
                  </a:cubicBezTo>
                  <a:cubicBezTo>
                    <a:pt x="63411" y="925469"/>
                    <a:pt x="83988" y="963278"/>
                    <a:pt x="125141" y="999826"/>
                  </a:cubicBezTo>
                  <a:lnTo>
                    <a:pt x="377524" y="1225837"/>
                  </a:lnTo>
                  <a:cubicBezTo>
                    <a:pt x="415318" y="1259445"/>
                    <a:pt x="434216" y="1294312"/>
                    <a:pt x="434216" y="1329600"/>
                  </a:cubicBezTo>
                  <a:cubicBezTo>
                    <a:pt x="434216" y="1364888"/>
                    <a:pt x="415318" y="1399756"/>
                    <a:pt x="377524" y="1433364"/>
                  </a:cubicBezTo>
                  <a:lnTo>
                    <a:pt x="125141" y="1659375"/>
                  </a:lnTo>
                  <a:cubicBezTo>
                    <a:pt x="84407" y="1695923"/>
                    <a:pt x="63411" y="1733732"/>
                    <a:pt x="63411" y="1771540"/>
                  </a:cubicBezTo>
                  <a:cubicBezTo>
                    <a:pt x="63411" y="1809349"/>
                    <a:pt x="83988" y="1847157"/>
                    <a:pt x="125141" y="1883706"/>
                  </a:cubicBezTo>
                  <a:lnTo>
                    <a:pt x="377104" y="2109717"/>
                  </a:lnTo>
                  <a:cubicBezTo>
                    <a:pt x="414898" y="2143324"/>
                    <a:pt x="433796" y="2178192"/>
                    <a:pt x="433796" y="2213480"/>
                  </a:cubicBezTo>
                  <a:cubicBezTo>
                    <a:pt x="433796" y="2248768"/>
                    <a:pt x="414898" y="2283636"/>
                    <a:pt x="377104" y="2317244"/>
                  </a:cubicBezTo>
                  <a:lnTo>
                    <a:pt x="125561" y="2542414"/>
                  </a:lnTo>
                  <a:cubicBezTo>
                    <a:pt x="84827" y="2578963"/>
                    <a:pt x="63831" y="2616771"/>
                    <a:pt x="63831" y="2654580"/>
                  </a:cubicBezTo>
                  <a:cubicBezTo>
                    <a:pt x="63831" y="2692388"/>
                    <a:pt x="84407" y="2730197"/>
                    <a:pt x="125561" y="2766745"/>
                  </a:cubicBezTo>
                  <a:lnTo>
                    <a:pt x="377944" y="2992756"/>
                  </a:lnTo>
                  <a:cubicBezTo>
                    <a:pt x="415738" y="3026364"/>
                    <a:pt x="434635" y="3061232"/>
                    <a:pt x="434635" y="3096520"/>
                  </a:cubicBezTo>
                  <a:cubicBezTo>
                    <a:pt x="434635" y="3131807"/>
                    <a:pt x="415738" y="3166675"/>
                    <a:pt x="377944" y="3200283"/>
                  </a:cubicBezTo>
                  <a:lnTo>
                    <a:pt x="125561" y="3426294"/>
                  </a:lnTo>
                  <a:cubicBezTo>
                    <a:pt x="84827" y="3462842"/>
                    <a:pt x="63831" y="3500651"/>
                    <a:pt x="63831" y="3538459"/>
                  </a:cubicBezTo>
                  <a:cubicBezTo>
                    <a:pt x="63831" y="3576268"/>
                    <a:pt x="84407" y="3614076"/>
                    <a:pt x="125561" y="3650625"/>
                  </a:cubicBezTo>
                  <a:lnTo>
                    <a:pt x="377944" y="3876636"/>
                  </a:lnTo>
                  <a:cubicBezTo>
                    <a:pt x="415738" y="3910243"/>
                    <a:pt x="434635" y="3945111"/>
                    <a:pt x="434635" y="3980399"/>
                  </a:cubicBezTo>
                  <a:cubicBezTo>
                    <a:pt x="434635" y="4015687"/>
                    <a:pt x="415738" y="4050555"/>
                    <a:pt x="377944" y="4084163"/>
                  </a:cubicBezTo>
                  <a:lnTo>
                    <a:pt x="7559" y="441519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41" name="Google Shape;2441;p45"/>
            <p:cNvSpPr/>
            <p:nvPr/>
          </p:nvSpPr>
          <p:spPr>
            <a:xfrm>
              <a:off x="1046904"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3" y="411273"/>
                    <a:pt x="582453" y="449922"/>
                  </a:cubicBezTo>
                  <a:cubicBezTo>
                    <a:pt x="582453" y="488570"/>
                    <a:pt x="561457" y="527219"/>
                    <a:pt x="519883" y="564187"/>
                  </a:cubicBezTo>
                  <a:lnTo>
                    <a:pt x="267500" y="787258"/>
                  </a:lnTo>
                  <a:cubicBezTo>
                    <a:pt x="230546" y="820445"/>
                    <a:pt x="211649" y="854473"/>
                    <a:pt x="211649" y="888501"/>
                  </a:cubicBezTo>
                  <a:cubicBezTo>
                    <a:pt x="211649" y="922528"/>
                    <a:pt x="230546" y="956976"/>
                    <a:pt x="267500" y="989744"/>
                  </a:cubicBezTo>
                  <a:lnTo>
                    <a:pt x="519883" y="1215755"/>
                  </a:lnTo>
                  <a:cubicBezTo>
                    <a:pt x="561457" y="1253143"/>
                    <a:pt x="582453" y="1291372"/>
                    <a:pt x="582453" y="1330020"/>
                  </a:cubicBezTo>
                  <a:cubicBezTo>
                    <a:pt x="582453" y="1368669"/>
                    <a:pt x="561457" y="1407318"/>
                    <a:pt x="519883" y="1444706"/>
                  </a:cubicBezTo>
                  <a:lnTo>
                    <a:pt x="267500" y="1670717"/>
                  </a:lnTo>
                  <a:cubicBezTo>
                    <a:pt x="230546" y="1703905"/>
                    <a:pt x="211649" y="1737933"/>
                    <a:pt x="211649" y="1771960"/>
                  </a:cubicBezTo>
                  <a:cubicBezTo>
                    <a:pt x="211649" y="1805988"/>
                    <a:pt x="230546" y="1840436"/>
                    <a:pt x="267500" y="1873203"/>
                  </a:cubicBezTo>
                  <a:lnTo>
                    <a:pt x="519463" y="2099214"/>
                  </a:lnTo>
                  <a:cubicBezTo>
                    <a:pt x="561037" y="2136603"/>
                    <a:pt x="582033" y="2174831"/>
                    <a:pt x="582033" y="2213480"/>
                  </a:cubicBezTo>
                  <a:cubicBezTo>
                    <a:pt x="582033" y="2252129"/>
                    <a:pt x="561037" y="2290777"/>
                    <a:pt x="519463" y="2328166"/>
                  </a:cubicBezTo>
                  <a:lnTo>
                    <a:pt x="267500" y="2554597"/>
                  </a:lnTo>
                  <a:cubicBezTo>
                    <a:pt x="230546" y="2587785"/>
                    <a:pt x="211649" y="2621812"/>
                    <a:pt x="211649" y="2655840"/>
                  </a:cubicBezTo>
                  <a:cubicBezTo>
                    <a:pt x="211649" y="2689868"/>
                    <a:pt x="230546" y="2724315"/>
                    <a:pt x="267500" y="2757083"/>
                  </a:cubicBezTo>
                  <a:lnTo>
                    <a:pt x="519883" y="2983094"/>
                  </a:lnTo>
                  <a:cubicBezTo>
                    <a:pt x="561457" y="3020482"/>
                    <a:pt x="582453" y="3058711"/>
                    <a:pt x="582453" y="3097360"/>
                  </a:cubicBezTo>
                  <a:cubicBezTo>
                    <a:pt x="582453" y="3136008"/>
                    <a:pt x="561457" y="3174657"/>
                    <a:pt x="519883" y="3211625"/>
                  </a:cubicBezTo>
                  <a:lnTo>
                    <a:pt x="267500" y="3438057"/>
                  </a:lnTo>
                  <a:cubicBezTo>
                    <a:pt x="230546" y="3471244"/>
                    <a:pt x="211649" y="3505272"/>
                    <a:pt x="211649" y="3539299"/>
                  </a:cubicBezTo>
                  <a:cubicBezTo>
                    <a:pt x="211649" y="3573327"/>
                    <a:pt x="230546" y="3607775"/>
                    <a:pt x="267500" y="3640542"/>
                  </a:cubicBezTo>
                  <a:lnTo>
                    <a:pt x="519883" y="3866554"/>
                  </a:lnTo>
                  <a:cubicBezTo>
                    <a:pt x="561457" y="3903942"/>
                    <a:pt x="582453" y="3942171"/>
                    <a:pt x="582453" y="3980819"/>
                  </a:cubicBezTo>
                  <a:cubicBezTo>
                    <a:pt x="582453" y="4019468"/>
                    <a:pt x="561457" y="4058117"/>
                    <a:pt x="519883" y="4095085"/>
                  </a:cubicBezTo>
                  <a:lnTo>
                    <a:pt x="146558" y="4429901"/>
                  </a:lnTo>
                  <a:close/>
                  <a:moveTo>
                    <a:pt x="7559" y="4416458"/>
                  </a:moveTo>
                  <a:lnTo>
                    <a:pt x="145298" y="4426960"/>
                  </a:lnTo>
                  <a:lnTo>
                    <a:pt x="517363" y="4093405"/>
                  </a:lnTo>
                  <a:cubicBezTo>
                    <a:pt x="558097" y="4056856"/>
                    <a:pt x="579094" y="4019048"/>
                    <a:pt x="579094" y="3981239"/>
                  </a:cubicBezTo>
                  <a:cubicBezTo>
                    <a:pt x="579094" y="3943431"/>
                    <a:pt x="558517" y="3905622"/>
                    <a:pt x="517363" y="3869074"/>
                  </a:cubicBezTo>
                  <a:lnTo>
                    <a:pt x="264981" y="3643063"/>
                  </a:lnTo>
                  <a:cubicBezTo>
                    <a:pt x="227186" y="3609455"/>
                    <a:pt x="208289" y="3574588"/>
                    <a:pt x="208289" y="3539299"/>
                  </a:cubicBezTo>
                  <a:cubicBezTo>
                    <a:pt x="208289" y="3504011"/>
                    <a:pt x="227186" y="3469144"/>
                    <a:pt x="264981" y="3435536"/>
                  </a:cubicBezTo>
                  <a:lnTo>
                    <a:pt x="517363" y="3209525"/>
                  </a:lnTo>
                  <a:cubicBezTo>
                    <a:pt x="558097" y="3172977"/>
                    <a:pt x="579094" y="3135168"/>
                    <a:pt x="579094" y="3097360"/>
                  </a:cubicBezTo>
                  <a:cubicBezTo>
                    <a:pt x="579094" y="3059551"/>
                    <a:pt x="558517" y="3021743"/>
                    <a:pt x="517363" y="2985194"/>
                  </a:cubicBezTo>
                  <a:lnTo>
                    <a:pt x="264981" y="2759183"/>
                  </a:lnTo>
                  <a:cubicBezTo>
                    <a:pt x="227186" y="2725576"/>
                    <a:pt x="208289" y="2690708"/>
                    <a:pt x="208289" y="2655420"/>
                  </a:cubicBezTo>
                  <a:cubicBezTo>
                    <a:pt x="208289" y="2620132"/>
                    <a:pt x="227186" y="2585264"/>
                    <a:pt x="264981" y="2551657"/>
                  </a:cubicBezTo>
                  <a:lnTo>
                    <a:pt x="517363" y="2325645"/>
                  </a:lnTo>
                  <a:cubicBezTo>
                    <a:pt x="558097" y="2289097"/>
                    <a:pt x="579094" y="2251289"/>
                    <a:pt x="579094" y="2213480"/>
                  </a:cubicBezTo>
                  <a:cubicBezTo>
                    <a:pt x="579094" y="2175672"/>
                    <a:pt x="558517" y="2137863"/>
                    <a:pt x="517363" y="2101315"/>
                  </a:cubicBezTo>
                  <a:lnTo>
                    <a:pt x="265401" y="1875304"/>
                  </a:lnTo>
                  <a:cubicBezTo>
                    <a:pt x="227606" y="1841696"/>
                    <a:pt x="208709" y="1806828"/>
                    <a:pt x="208709" y="1771540"/>
                  </a:cubicBezTo>
                  <a:cubicBezTo>
                    <a:pt x="208709" y="1736252"/>
                    <a:pt x="227606" y="1701384"/>
                    <a:pt x="265401" y="1667777"/>
                  </a:cubicBezTo>
                  <a:lnTo>
                    <a:pt x="517783" y="1441766"/>
                  </a:lnTo>
                  <a:cubicBezTo>
                    <a:pt x="558517" y="1405217"/>
                    <a:pt x="579514" y="1367409"/>
                    <a:pt x="579514" y="1329600"/>
                  </a:cubicBezTo>
                  <a:cubicBezTo>
                    <a:pt x="579514" y="1291792"/>
                    <a:pt x="558937" y="1253983"/>
                    <a:pt x="517783" y="1217435"/>
                  </a:cubicBezTo>
                  <a:lnTo>
                    <a:pt x="265401" y="991424"/>
                  </a:lnTo>
                  <a:cubicBezTo>
                    <a:pt x="227606" y="957816"/>
                    <a:pt x="208709" y="922949"/>
                    <a:pt x="208709" y="887660"/>
                  </a:cubicBezTo>
                  <a:cubicBezTo>
                    <a:pt x="208709" y="852373"/>
                    <a:pt x="227606" y="817505"/>
                    <a:pt x="265401" y="783897"/>
                  </a:cubicBezTo>
                  <a:lnTo>
                    <a:pt x="517783" y="557886"/>
                  </a:lnTo>
                  <a:cubicBezTo>
                    <a:pt x="558517" y="521338"/>
                    <a:pt x="579514" y="483529"/>
                    <a:pt x="579514" y="445721"/>
                  </a:cubicBezTo>
                  <a:cubicBezTo>
                    <a:pt x="579514" y="407912"/>
                    <a:pt x="558937" y="370104"/>
                    <a:pt x="517783" y="333555"/>
                  </a:cubicBezTo>
                  <a:lnTo>
                    <a:pt x="145718" y="0"/>
                  </a:lnTo>
                  <a:lnTo>
                    <a:pt x="7979" y="10502"/>
                  </a:lnTo>
                  <a:lnTo>
                    <a:pt x="377944" y="341957"/>
                  </a:lnTo>
                  <a:cubicBezTo>
                    <a:pt x="415738" y="375565"/>
                    <a:pt x="434635" y="410433"/>
                    <a:pt x="434635" y="445721"/>
                  </a:cubicBezTo>
                  <a:cubicBezTo>
                    <a:pt x="434635" y="481009"/>
                    <a:pt x="415738" y="515877"/>
                    <a:pt x="377944" y="549484"/>
                  </a:cubicBezTo>
                  <a:lnTo>
                    <a:pt x="125561" y="775495"/>
                  </a:lnTo>
                  <a:cubicBezTo>
                    <a:pt x="84827" y="812043"/>
                    <a:pt x="63831" y="849852"/>
                    <a:pt x="63831" y="887660"/>
                  </a:cubicBezTo>
                  <a:cubicBezTo>
                    <a:pt x="63831" y="925469"/>
                    <a:pt x="84407" y="963278"/>
                    <a:pt x="125561" y="999826"/>
                  </a:cubicBezTo>
                  <a:lnTo>
                    <a:pt x="377944" y="1225837"/>
                  </a:lnTo>
                  <a:cubicBezTo>
                    <a:pt x="415738" y="1259444"/>
                    <a:pt x="434635" y="1294312"/>
                    <a:pt x="434635" y="1329600"/>
                  </a:cubicBezTo>
                  <a:cubicBezTo>
                    <a:pt x="434635" y="1364888"/>
                    <a:pt x="415738" y="1399756"/>
                    <a:pt x="377944" y="1433364"/>
                  </a:cubicBezTo>
                  <a:lnTo>
                    <a:pt x="125561" y="1659375"/>
                  </a:lnTo>
                  <a:cubicBezTo>
                    <a:pt x="84827" y="1695923"/>
                    <a:pt x="63831" y="1733732"/>
                    <a:pt x="63831" y="1771540"/>
                  </a:cubicBezTo>
                  <a:cubicBezTo>
                    <a:pt x="63831" y="1809349"/>
                    <a:pt x="84407" y="1847157"/>
                    <a:pt x="125561" y="1883706"/>
                  </a:cubicBezTo>
                  <a:lnTo>
                    <a:pt x="377524" y="2109717"/>
                  </a:lnTo>
                  <a:cubicBezTo>
                    <a:pt x="415318" y="2143324"/>
                    <a:pt x="434216" y="2178192"/>
                    <a:pt x="434216" y="2213480"/>
                  </a:cubicBezTo>
                  <a:cubicBezTo>
                    <a:pt x="434216" y="2248768"/>
                    <a:pt x="415318" y="2283636"/>
                    <a:pt x="377524" y="2317243"/>
                  </a:cubicBezTo>
                  <a:lnTo>
                    <a:pt x="125561" y="2543675"/>
                  </a:lnTo>
                  <a:cubicBezTo>
                    <a:pt x="84827" y="2580223"/>
                    <a:pt x="63831" y="2618031"/>
                    <a:pt x="63831" y="2655840"/>
                  </a:cubicBezTo>
                  <a:cubicBezTo>
                    <a:pt x="63831" y="2693649"/>
                    <a:pt x="84407" y="2731457"/>
                    <a:pt x="125561" y="2768005"/>
                  </a:cubicBezTo>
                  <a:lnTo>
                    <a:pt x="377944" y="2994016"/>
                  </a:lnTo>
                  <a:cubicBezTo>
                    <a:pt x="415738" y="3027624"/>
                    <a:pt x="434635" y="3062492"/>
                    <a:pt x="434635" y="3097780"/>
                  </a:cubicBezTo>
                  <a:cubicBezTo>
                    <a:pt x="434635" y="3133068"/>
                    <a:pt x="415738" y="3167936"/>
                    <a:pt x="377944" y="3201543"/>
                  </a:cubicBezTo>
                  <a:lnTo>
                    <a:pt x="125561" y="3427554"/>
                  </a:lnTo>
                  <a:cubicBezTo>
                    <a:pt x="84827" y="3464102"/>
                    <a:pt x="63831" y="3501911"/>
                    <a:pt x="63831" y="3539719"/>
                  </a:cubicBezTo>
                  <a:cubicBezTo>
                    <a:pt x="63831" y="3577528"/>
                    <a:pt x="84407" y="3615337"/>
                    <a:pt x="125561" y="3651885"/>
                  </a:cubicBezTo>
                  <a:lnTo>
                    <a:pt x="377944" y="3877896"/>
                  </a:lnTo>
                  <a:cubicBezTo>
                    <a:pt x="415738" y="3911503"/>
                    <a:pt x="434635" y="3946372"/>
                    <a:pt x="434635" y="3981660"/>
                  </a:cubicBezTo>
                  <a:cubicBezTo>
                    <a:pt x="434635" y="4016947"/>
                    <a:pt x="415738" y="4051815"/>
                    <a:pt x="377944" y="4085423"/>
                  </a:cubicBezTo>
                  <a:lnTo>
                    <a:pt x="755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42" name="Google Shape;2442;p45"/>
            <p:cNvSpPr/>
            <p:nvPr/>
          </p:nvSpPr>
          <p:spPr>
            <a:xfrm>
              <a:off x="1533612"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6" y="373044"/>
                    <a:pt x="582453" y="411273"/>
                    <a:pt x="582453" y="449922"/>
                  </a:cubicBezTo>
                  <a:cubicBezTo>
                    <a:pt x="582453" y="488570"/>
                    <a:pt x="561456"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6" y="1256084"/>
                    <a:pt x="582453" y="1294312"/>
                    <a:pt x="582453" y="1332961"/>
                  </a:cubicBezTo>
                  <a:cubicBezTo>
                    <a:pt x="582453" y="1371610"/>
                    <a:pt x="561456"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558" y="4429901"/>
                  </a:lnTo>
                  <a:close/>
                  <a:moveTo>
                    <a:pt x="7559" y="4416458"/>
                  </a:moveTo>
                  <a:lnTo>
                    <a:pt x="145298" y="4426960"/>
                  </a:lnTo>
                  <a:lnTo>
                    <a:pt x="517363" y="4093405"/>
                  </a:lnTo>
                  <a:cubicBezTo>
                    <a:pt x="558097" y="4056856"/>
                    <a:pt x="579094" y="4019048"/>
                    <a:pt x="579094" y="3981239"/>
                  </a:cubicBezTo>
                  <a:cubicBezTo>
                    <a:pt x="579094" y="3943431"/>
                    <a:pt x="558517" y="3905622"/>
                    <a:pt x="517363" y="3869074"/>
                  </a:cubicBezTo>
                  <a:lnTo>
                    <a:pt x="264981" y="3643063"/>
                  </a:lnTo>
                  <a:cubicBezTo>
                    <a:pt x="227186" y="3609455"/>
                    <a:pt x="208289" y="3574588"/>
                    <a:pt x="208289" y="3539299"/>
                  </a:cubicBezTo>
                  <a:cubicBezTo>
                    <a:pt x="208289" y="3504011"/>
                    <a:pt x="227186" y="3469144"/>
                    <a:pt x="264981" y="3435536"/>
                  </a:cubicBezTo>
                  <a:lnTo>
                    <a:pt x="517363" y="3209525"/>
                  </a:lnTo>
                  <a:cubicBezTo>
                    <a:pt x="558097" y="3172977"/>
                    <a:pt x="579094" y="3135168"/>
                    <a:pt x="579094" y="3097360"/>
                  </a:cubicBezTo>
                  <a:cubicBezTo>
                    <a:pt x="579094" y="3059551"/>
                    <a:pt x="558517" y="3021743"/>
                    <a:pt x="517363" y="2985194"/>
                  </a:cubicBezTo>
                  <a:lnTo>
                    <a:pt x="264981" y="2759183"/>
                  </a:lnTo>
                  <a:cubicBezTo>
                    <a:pt x="227186" y="2725576"/>
                    <a:pt x="208289" y="2690708"/>
                    <a:pt x="208289" y="2655420"/>
                  </a:cubicBezTo>
                  <a:cubicBezTo>
                    <a:pt x="208289" y="2620132"/>
                    <a:pt x="227186" y="2585264"/>
                    <a:pt x="264981" y="2551657"/>
                  </a:cubicBezTo>
                  <a:lnTo>
                    <a:pt x="517363" y="2325645"/>
                  </a:lnTo>
                  <a:cubicBezTo>
                    <a:pt x="558097" y="2289097"/>
                    <a:pt x="579094" y="2251289"/>
                    <a:pt x="579094" y="2213480"/>
                  </a:cubicBezTo>
                  <a:cubicBezTo>
                    <a:pt x="579094" y="2175672"/>
                    <a:pt x="558517" y="2137863"/>
                    <a:pt x="517363" y="2101315"/>
                  </a:cubicBezTo>
                  <a:lnTo>
                    <a:pt x="265400" y="1875304"/>
                  </a:lnTo>
                  <a:cubicBezTo>
                    <a:pt x="227606" y="1841696"/>
                    <a:pt x="208709" y="1806828"/>
                    <a:pt x="208709" y="1771540"/>
                  </a:cubicBezTo>
                  <a:cubicBezTo>
                    <a:pt x="208709" y="1736252"/>
                    <a:pt x="227606" y="1701384"/>
                    <a:pt x="265400" y="1667777"/>
                  </a:cubicBezTo>
                  <a:lnTo>
                    <a:pt x="517783" y="1441766"/>
                  </a:lnTo>
                  <a:cubicBezTo>
                    <a:pt x="558517" y="1405217"/>
                    <a:pt x="579514" y="1367409"/>
                    <a:pt x="579514" y="1329600"/>
                  </a:cubicBezTo>
                  <a:cubicBezTo>
                    <a:pt x="579514" y="1291792"/>
                    <a:pt x="558937" y="1253983"/>
                    <a:pt x="517783" y="1217435"/>
                  </a:cubicBezTo>
                  <a:lnTo>
                    <a:pt x="265400" y="991424"/>
                  </a:lnTo>
                  <a:cubicBezTo>
                    <a:pt x="227606" y="957816"/>
                    <a:pt x="208709" y="922949"/>
                    <a:pt x="208709" y="887660"/>
                  </a:cubicBezTo>
                  <a:cubicBezTo>
                    <a:pt x="208709" y="852373"/>
                    <a:pt x="227606" y="817505"/>
                    <a:pt x="265400" y="783897"/>
                  </a:cubicBezTo>
                  <a:lnTo>
                    <a:pt x="517783" y="557886"/>
                  </a:lnTo>
                  <a:cubicBezTo>
                    <a:pt x="558517" y="521338"/>
                    <a:pt x="579514" y="483529"/>
                    <a:pt x="579514" y="445721"/>
                  </a:cubicBezTo>
                  <a:cubicBezTo>
                    <a:pt x="579514" y="407912"/>
                    <a:pt x="558937" y="370104"/>
                    <a:pt x="517783" y="333555"/>
                  </a:cubicBezTo>
                  <a:lnTo>
                    <a:pt x="145718" y="0"/>
                  </a:lnTo>
                  <a:lnTo>
                    <a:pt x="7979" y="10502"/>
                  </a:lnTo>
                  <a:lnTo>
                    <a:pt x="377944" y="341957"/>
                  </a:lnTo>
                  <a:cubicBezTo>
                    <a:pt x="415738" y="375565"/>
                    <a:pt x="434635" y="410433"/>
                    <a:pt x="434635" y="445721"/>
                  </a:cubicBezTo>
                  <a:cubicBezTo>
                    <a:pt x="434635" y="481009"/>
                    <a:pt x="415738" y="515877"/>
                    <a:pt x="377944" y="549484"/>
                  </a:cubicBezTo>
                  <a:lnTo>
                    <a:pt x="125561" y="775495"/>
                  </a:lnTo>
                  <a:cubicBezTo>
                    <a:pt x="84827" y="812043"/>
                    <a:pt x="63830" y="849852"/>
                    <a:pt x="63830" y="887660"/>
                  </a:cubicBezTo>
                  <a:cubicBezTo>
                    <a:pt x="63830" y="925469"/>
                    <a:pt x="84407" y="963278"/>
                    <a:pt x="125561" y="999826"/>
                  </a:cubicBezTo>
                  <a:lnTo>
                    <a:pt x="377944" y="1225837"/>
                  </a:lnTo>
                  <a:cubicBezTo>
                    <a:pt x="415738" y="1259444"/>
                    <a:pt x="434635" y="1294312"/>
                    <a:pt x="434635" y="1329600"/>
                  </a:cubicBezTo>
                  <a:cubicBezTo>
                    <a:pt x="434635" y="1364888"/>
                    <a:pt x="415738" y="1399756"/>
                    <a:pt x="377944" y="1433364"/>
                  </a:cubicBezTo>
                  <a:lnTo>
                    <a:pt x="125561" y="1659375"/>
                  </a:lnTo>
                  <a:cubicBezTo>
                    <a:pt x="84827" y="1695923"/>
                    <a:pt x="63830" y="1733732"/>
                    <a:pt x="63830" y="1771540"/>
                  </a:cubicBezTo>
                  <a:cubicBezTo>
                    <a:pt x="63830" y="1809349"/>
                    <a:pt x="84407" y="1847157"/>
                    <a:pt x="125561" y="1883706"/>
                  </a:cubicBezTo>
                  <a:lnTo>
                    <a:pt x="377524" y="2109717"/>
                  </a:lnTo>
                  <a:cubicBezTo>
                    <a:pt x="415318" y="2143324"/>
                    <a:pt x="434215" y="2178192"/>
                    <a:pt x="434215" y="2213480"/>
                  </a:cubicBezTo>
                  <a:cubicBezTo>
                    <a:pt x="434215" y="2248768"/>
                    <a:pt x="415318" y="2283636"/>
                    <a:pt x="377524" y="2317243"/>
                  </a:cubicBezTo>
                  <a:lnTo>
                    <a:pt x="125561" y="2543675"/>
                  </a:lnTo>
                  <a:cubicBezTo>
                    <a:pt x="84827" y="2580223"/>
                    <a:pt x="63830" y="2618031"/>
                    <a:pt x="63830" y="2655840"/>
                  </a:cubicBezTo>
                  <a:cubicBezTo>
                    <a:pt x="63830" y="2693649"/>
                    <a:pt x="84407" y="2731457"/>
                    <a:pt x="125561" y="2768005"/>
                  </a:cubicBezTo>
                  <a:lnTo>
                    <a:pt x="377944" y="2994016"/>
                  </a:lnTo>
                  <a:cubicBezTo>
                    <a:pt x="415738" y="3027624"/>
                    <a:pt x="434635" y="3062492"/>
                    <a:pt x="434635" y="3097780"/>
                  </a:cubicBezTo>
                  <a:cubicBezTo>
                    <a:pt x="434635" y="3133068"/>
                    <a:pt x="415738" y="3167936"/>
                    <a:pt x="377944" y="3201543"/>
                  </a:cubicBezTo>
                  <a:lnTo>
                    <a:pt x="125561" y="3427554"/>
                  </a:lnTo>
                  <a:cubicBezTo>
                    <a:pt x="84827" y="3464102"/>
                    <a:pt x="63830" y="3501911"/>
                    <a:pt x="63830" y="3539719"/>
                  </a:cubicBezTo>
                  <a:cubicBezTo>
                    <a:pt x="63830" y="3577528"/>
                    <a:pt x="84407" y="3615337"/>
                    <a:pt x="125561" y="3651885"/>
                  </a:cubicBezTo>
                  <a:lnTo>
                    <a:pt x="377944" y="3877896"/>
                  </a:lnTo>
                  <a:cubicBezTo>
                    <a:pt x="415738" y="3911503"/>
                    <a:pt x="434635" y="3946372"/>
                    <a:pt x="434635" y="3981660"/>
                  </a:cubicBezTo>
                  <a:cubicBezTo>
                    <a:pt x="434635" y="4016947"/>
                    <a:pt x="415738" y="4051815"/>
                    <a:pt x="377944" y="4085423"/>
                  </a:cubicBezTo>
                  <a:lnTo>
                    <a:pt x="755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43" name="Google Shape;2443;p45"/>
            <p:cNvSpPr/>
            <p:nvPr/>
          </p:nvSpPr>
          <p:spPr>
            <a:xfrm>
              <a:off x="2020319" y="1188045"/>
              <a:ext cx="582453" cy="4432000"/>
            </a:xfrm>
            <a:custGeom>
              <a:rect b="b" l="l" r="r" t="t"/>
              <a:pathLst>
                <a:path extrusionOk="0" h="4432000" w="582453">
                  <a:moveTo>
                    <a:pt x="146558" y="4432001"/>
                  </a:moveTo>
                  <a:lnTo>
                    <a:pt x="145718" y="4432001"/>
                  </a:lnTo>
                  <a:lnTo>
                    <a:pt x="0" y="4421079"/>
                  </a:lnTo>
                  <a:lnTo>
                    <a:pt x="375424" y="4085003"/>
                  </a:lnTo>
                  <a:cubicBezTo>
                    <a:pt x="412379" y="4051815"/>
                    <a:pt x="431276" y="4017788"/>
                    <a:pt x="431276" y="3983760"/>
                  </a:cubicBezTo>
                  <a:cubicBezTo>
                    <a:pt x="431276" y="3949732"/>
                    <a:pt x="412379" y="3915284"/>
                    <a:pt x="375424" y="3882517"/>
                  </a:cubicBezTo>
                  <a:lnTo>
                    <a:pt x="123042" y="3656506"/>
                  </a:lnTo>
                  <a:cubicBezTo>
                    <a:pt x="81468" y="3619118"/>
                    <a:pt x="60471" y="3580889"/>
                    <a:pt x="60471" y="3542240"/>
                  </a:cubicBezTo>
                  <a:cubicBezTo>
                    <a:pt x="60471" y="3503591"/>
                    <a:pt x="81468" y="3464943"/>
                    <a:pt x="123042" y="3427974"/>
                  </a:cubicBezTo>
                  <a:lnTo>
                    <a:pt x="375424" y="3201963"/>
                  </a:lnTo>
                  <a:cubicBezTo>
                    <a:pt x="412379" y="3168776"/>
                    <a:pt x="431276" y="3134748"/>
                    <a:pt x="431276" y="3100720"/>
                  </a:cubicBezTo>
                  <a:cubicBezTo>
                    <a:pt x="431276" y="3066693"/>
                    <a:pt x="412379" y="3032245"/>
                    <a:pt x="375424" y="2999478"/>
                  </a:cubicBezTo>
                  <a:lnTo>
                    <a:pt x="123042" y="2773467"/>
                  </a:lnTo>
                  <a:cubicBezTo>
                    <a:pt x="81468" y="2736078"/>
                    <a:pt x="60471" y="2697849"/>
                    <a:pt x="60471" y="2659201"/>
                  </a:cubicBezTo>
                  <a:cubicBezTo>
                    <a:pt x="60471" y="2620552"/>
                    <a:pt x="81468" y="2581903"/>
                    <a:pt x="123042" y="2544935"/>
                  </a:cubicBezTo>
                  <a:lnTo>
                    <a:pt x="375424" y="2318924"/>
                  </a:lnTo>
                  <a:cubicBezTo>
                    <a:pt x="412379" y="2285736"/>
                    <a:pt x="431276" y="2251709"/>
                    <a:pt x="431276" y="2217681"/>
                  </a:cubicBezTo>
                  <a:cubicBezTo>
                    <a:pt x="431276" y="2183653"/>
                    <a:pt x="412379" y="2149205"/>
                    <a:pt x="375424" y="2116438"/>
                  </a:cubicBezTo>
                  <a:lnTo>
                    <a:pt x="123462" y="1890427"/>
                  </a:lnTo>
                  <a:cubicBezTo>
                    <a:pt x="81888" y="1853038"/>
                    <a:pt x="60891" y="1814810"/>
                    <a:pt x="60891" y="1776161"/>
                  </a:cubicBezTo>
                  <a:cubicBezTo>
                    <a:pt x="60891" y="1737512"/>
                    <a:pt x="81888" y="1698864"/>
                    <a:pt x="123462" y="1661895"/>
                  </a:cubicBezTo>
                  <a:lnTo>
                    <a:pt x="375844" y="1435884"/>
                  </a:lnTo>
                  <a:cubicBezTo>
                    <a:pt x="412799" y="1402697"/>
                    <a:pt x="431696" y="1368669"/>
                    <a:pt x="431696" y="1334642"/>
                  </a:cubicBezTo>
                  <a:cubicBezTo>
                    <a:pt x="431696" y="1300614"/>
                    <a:pt x="412799" y="1266166"/>
                    <a:pt x="375844" y="1233399"/>
                  </a:cubicBezTo>
                  <a:lnTo>
                    <a:pt x="123462" y="1007388"/>
                  </a:lnTo>
                  <a:cubicBezTo>
                    <a:pt x="81888" y="969999"/>
                    <a:pt x="60891" y="931770"/>
                    <a:pt x="60891" y="893122"/>
                  </a:cubicBezTo>
                  <a:cubicBezTo>
                    <a:pt x="60891" y="854473"/>
                    <a:pt x="81888" y="815824"/>
                    <a:pt x="123462" y="778856"/>
                  </a:cubicBezTo>
                  <a:lnTo>
                    <a:pt x="375844" y="552845"/>
                  </a:lnTo>
                  <a:cubicBezTo>
                    <a:pt x="412799" y="519657"/>
                    <a:pt x="431696" y="485630"/>
                    <a:pt x="431696" y="451602"/>
                  </a:cubicBezTo>
                  <a:cubicBezTo>
                    <a:pt x="431696" y="417574"/>
                    <a:pt x="412799" y="383127"/>
                    <a:pt x="375844" y="350359"/>
                  </a:cubicBezTo>
                  <a:lnTo>
                    <a:pt x="420" y="14283"/>
                  </a:lnTo>
                  <a:lnTo>
                    <a:pt x="146558" y="0"/>
                  </a:lnTo>
                  <a:lnTo>
                    <a:pt x="146978" y="420"/>
                  </a:lnTo>
                  <a:lnTo>
                    <a:pt x="519883" y="334396"/>
                  </a:lnTo>
                  <a:cubicBezTo>
                    <a:pt x="561456" y="371784"/>
                    <a:pt x="582453" y="410013"/>
                    <a:pt x="582453" y="448661"/>
                  </a:cubicBezTo>
                  <a:cubicBezTo>
                    <a:pt x="582453" y="487310"/>
                    <a:pt x="561456" y="525959"/>
                    <a:pt x="519883" y="562927"/>
                  </a:cubicBezTo>
                  <a:lnTo>
                    <a:pt x="267500" y="788938"/>
                  </a:lnTo>
                  <a:cubicBezTo>
                    <a:pt x="230546" y="822126"/>
                    <a:pt x="211649" y="856153"/>
                    <a:pt x="211649" y="890181"/>
                  </a:cubicBezTo>
                  <a:cubicBezTo>
                    <a:pt x="211649" y="924209"/>
                    <a:pt x="230546" y="958657"/>
                    <a:pt x="267500" y="991424"/>
                  </a:cubicBezTo>
                  <a:lnTo>
                    <a:pt x="519883" y="1217435"/>
                  </a:lnTo>
                  <a:cubicBezTo>
                    <a:pt x="561456" y="1254824"/>
                    <a:pt x="582453" y="1293052"/>
                    <a:pt x="582453" y="1331701"/>
                  </a:cubicBezTo>
                  <a:cubicBezTo>
                    <a:pt x="582453" y="1370350"/>
                    <a:pt x="561456" y="1408998"/>
                    <a:pt x="519883" y="1446387"/>
                  </a:cubicBezTo>
                  <a:lnTo>
                    <a:pt x="267500" y="1672398"/>
                  </a:lnTo>
                  <a:cubicBezTo>
                    <a:pt x="230546" y="1705585"/>
                    <a:pt x="211649" y="1739613"/>
                    <a:pt x="211649" y="1773641"/>
                  </a:cubicBezTo>
                  <a:cubicBezTo>
                    <a:pt x="211649" y="1807668"/>
                    <a:pt x="230546" y="1842116"/>
                    <a:pt x="267500" y="1874883"/>
                  </a:cubicBezTo>
                  <a:lnTo>
                    <a:pt x="519463" y="2100895"/>
                  </a:lnTo>
                  <a:cubicBezTo>
                    <a:pt x="561037" y="2138283"/>
                    <a:pt x="582034" y="2176512"/>
                    <a:pt x="582034" y="2215160"/>
                  </a:cubicBezTo>
                  <a:cubicBezTo>
                    <a:pt x="582034" y="2253809"/>
                    <a:pt x="561037" y="2292458"/>
                    <a:pt x="519463" y="2329846"/>
                  </a:cubicBezTo>
                  <a:lnTo>
                    <a:pt x="267080" y="2555857"/>
                  </a:lnTo>
                  <a:cubicBezTo>
                    <a:pt x="230126" y="2589045"/>
                    <a:pt x="211229" y="2623073"/>
                    <a:pt x="211229" y="2657100"/>
                  </a:cubicBezTo>
                  <a:cubicBezTo>
                    <a:pt x="211229" y="2691128"/>
                    <a:pt x="230126" y="2725576"/>
                    <a:pt x="267080" y="2758343"/>
                  </a:cubicBezTo>
                  <a:lnTo>
                    <a:pt x="519463" y="2984354"/>
                  </a:lnTo>
                  <a:cubicBezTo>
                    <a:pt x="561037" y="3021743"/>
                    <a:pt x="582034" y="3059971"/>
                    <a:pt x="582034" y="3098620"/>
                  </a:cubicBezTo>
                  <a:cubicBezTo>
                    <a:pt x="582034" y="3137269"/>
                    <a:pt x="561037" y="3175917"/>
                    <a:pt x="519463" y="3212886"/>
                  </a:cubicBezTo>
                  <a:lnTo>
                    <a:pt x="267080" y="3438897"/>
                  </a:lnTo>
                  <a:cubicBezTo>
                    <a:pt x="230126" y="3472084"/>
                    <a:pt x="211229" y="3506112"/>
                    <a:pt x="211229" y="3540140"/>
                  </a:cubicBezTo>
                  <a:cubicBezTo>
                    <a:pt x="211229" y="3574167"/>
                    <a:pt x="230126" y="3608615"/>
                    <a:pt x="267080" y="3641382"/>
                  </a:cubicBezTo>
                  <a:lnTo>
                    <a:pt x="519463" y="3867393"/>
                  </a:lnTo>
                  <a:cubicBezTo>
                    <a:pt x="561037" y="3904782"/>
                    <a:pt x="582034" y="3943011"/>
                    <a:pt x="582034" y="3981660"/>
                  </a:cubicBezTo>
                  <a:cubicBezTo>
                    <a:pt x="582034" y="4020308"/>
                    <a:pt x="561037" y="4058957"/>
                    <a:pt x="519463" y="4095925"/>
                  </a:cubicBezTo>
                  <a:lnTo>
                    <a:pt x="146558" y="4432001"/>
                  </a:lnTo>
                  <a:close/>
                  <a:moveTo>
                    <a:pt x="7559" y="4418558"/>
                  </a:moveTo>
                  <a:lnTo>
                    <a:pt x="145298" y="4429061"/>
                  </a:lnTo>
                  <a:lnTo>
                    <a:pt x="517363" y="4095505"/>
                  </a:lnTo>
                  <a:cubicBezTo>
                    <a:pt x="558097" y="4058957"/>
                    <a:pt x="579094" y="4021148"/>
                    <a:pt x="579094" y="3983340"/>
                  </a:cubicBezTo>
                  <a:cubicBezTo>
                    <a:pt x="579094" y="3945531"/>
                    <a:pt x="558517" y="3907722"/>
                    <a:pt x="517363" y="3871174"/>
                  </a:cubicBezTo>
                  <a:lnTo>
                    <a:pt x="264981" y="3645163"/>
                  </a:lnTo>
                  <a:cubicBezTo>
                    <a:pt x="227186" y="3611556"/>
                    <a:pt x="208289" y="3576688"/>
                    <a:pt x="208289" y="3541400"/>
                  </a:cubicBezTo>
                  <a:cubicBezTo>
                    <a:pt x="208289" y="3506112"/>
                    <a:pt x="227186" y="3471244"/>
                    <a:pt x="264981" y="3437636"/>
                  </a:cubicBezTo>
                  <a:lnTo>
                    <a:pt x="517363" y="3211625"/>
                  </a:lnTo>
                  <a:cubicBezTo>
                    <a:pt x="558097" y="3175077"/>
                    <a:pt x="579094" y="3137269"/>
                    <a:pt x="579094" y="3099460"/>
                  </a:cubicBezTo>
                  <a:cubicBezTo>
                    <a:pt x="579094" y="3061652"/>
                    <a:pt x="558517" y="3023843"/>
                    <a:pt x="517363" y="2987295"/>
                  </a:cubicBezTo>
                  <a:lnTo>
                    <a:pt x="264981" y="2761284"/>
                  </a:lnTo>
                  <a:cubicBezTo>
                    <a:pt x="227186" y="2727676"/>
                    <a:pt x="208289" y="2692808"/>
                    <a:pt x="208289" y="2657520"/>
                  </a:cubicBezTo>
                  <a:cubicBezTo>
                    <a:pt x="208289" y="2622232"/>
                    <a:pt x="227186" y="2587365"/>
                    <a:pt x="264981" y="2553757"/>
                  </a:cubicBezTo>
                  <a:lnTo>
                    <a:pt x="517363" y="2327746"/>
                  </a:lnTo>
                  <a:cubicBezTo>
                    <a:pt x="558097" y="2291198"/>
                    <a:pt x="579094" y="2253389"/>
                    <a:pt x="579094" y="2215581"/>
                  </a:cubicBezTo>
                  <a:cubicBezTo>
                    <a:pt x="579094" y="2177772"/>
                    <a:pt x="558517" y="2139964"/>
                    <a:pt x="517363" y="2103415"/>
                  </a:cubicBezTo>
                  <a:lnTo>
                    <a:pt x="265400" y="1877404"/>
                  </a:lnTo>
                  <a:cubicBezTo>
                    <a:pt x="227606" y="1843797"/>
                    <a:pt x="208709" y="1808929"/>
                    <a:pt x="208709" y="1773641"/>
                  </a:cubicBezTo>
                  <a:cubicBezTo>
                    <a:pt x="208709" y="1738353"/>
                    <a:pt x="227606" y="1703485"/>
                    <a:pt x="265400" y="1669877"/>
                  </a:cubicBezTo>
                  <a:lnTo>
                    <a:pt x="517783" y="1443866"/>
                  </a:lnTo>
                  <a:cubicBezTo>
                    <a:pt x="558517" y="1407318"/>
                    <a:pt x="579514" y="1369509"/>
                    <a:pt x="579514" y="1331701"/>
                  </a:cubicBezTo>
                  <a:cubicBezTo>
                    <a:pt x="579514" y="1293892"/>
                    <a:pt x="558937" y="1256084"/>
                    <a:pt x="517783" y="1219535"/>
                  </a:cubicBezTo>
                  <a:lnTo>
                    <a:pt x="265400" y="993524"/>
                  </a:lnTo>
                  <a:cubicBezTo>
                    <a:pt x="227606" y="959917"/>
                    <a:pt x="208709" y="925049"/>
                    <a:pt x="208709" y="889761"/>
                  </a:cubicBezTo>
                  <a:cubicBezTo>
                    <a:pt x="208709" y="854473"/>
                    <a:pt x="227606" y="819605"/>
                    <a:pt x="265400" y="785998"/>
                  </a:cubicBezTo>
                  <a:lnTo>
                    <a:pt x="517783" y="559987"/>
                  </a:lnTo>
                  <a:cubicBezTo>
                    <a:pt x="558517" y="523438"/>
                    <a:pt x="579514" y="485630"/>
                    <a:pt x="579514" y="447821"/>
                  </a:cubicBezTo>
                  <a:cubicBezTo>
                    <a:pt x="579514" y="410013"/>
                    <a:pt x="558937" y="372204"/>
                    <a:pt x="517783" y="335656"/>
                  </a:cubicBezTo>
                  <a:lnTo>
                    <a:pt x="145718" y="2100"/>
                  </a:lnTo>
                  <a:lnTo>
                    <a:pt x="7979" y="12603"/>
                  </a:lnTo>
                  <a:lnTo>
                    <a:pt x="377944" y="344058"/>
                  </a:lnTo>
                  <a:cubicBezTo>
                    <a:pt x="415738" y="377665"/>
                    <a:pt x="434635" y="412533"/>
                    <a:pt x="434635" y="447821"/>
                  </a:cubicBezTo>
                  <a:cubicBezTo>
                    <a:pt x="434635" y="483109"/>
                    <a:pt x="415738" y="517977"/>
                    <a:pt x="377944" y="551585"/>
                  </a:cubicBezTo>
                  <a:lnTo>
                    <a:pt x="125561" y="777596"/>
                  </a:lnTo>
                  <a:cubicBezTo>
                    <a:pt x="84827" y="814144"/>
                    <a:pt x="63830" y="851952"/>
                    <a:pt x="63830" y="889761"/>
                  </a:cubicBezTo>
                  <a:cubicBezTo>
                    <a:pt x="63830" y="927569"/>
                    <a:pt x="84407" y="965378"/>
                    <a:pt x="125561" y="1001926"/>
                  </a:cubicBezTo>
                  <a:lnTo>
                    <a:pt x="377944" y="1227937"/>
                  </a:lnTo>
                  <a:cubicBezTo>
                    <a:pt x="415738" y="1261545"/>
                    <a:pt x="434635" y="1296413"/>
                    <a:pt x="434635" y="1331701"/>
                  </a:cubicBezTo>
                  <a:cubicBezTo>
                    <a:pt x="434635" y="1366989"/>
                    <a:pt x="415738" y="1401857"/>
                    <a:pt x="377944" y="1435464"/>
                  </a:cubicBezTo>
                  <a:lnTo>
                    <a:pt x="125561" y="1661475"/>
                  </a:lnTo>
                  <a:cubicBezTo>
                    <a:pt x="84827" y="1698024"/>
                    <a:pt x="63830" y="1735832"/>
                    <a:pt x="63830" y="1773641"/>
                  </a:cubicBezTo>
                  <a:cubicBezTo>
                    <a:pt x="63830" y="1811449"/>
                    <a:pt x="84407" y="1849258"/>
                    <a:pt x="125561" y="1885806"/>
                  </a:cubicBezTo>
                  <a:lnTo>
                    <a:pt x="377524" y="2111817"/>
                  </a:lnTo>
                  <a:cubicBezTo>
                    <a:pt x="415318" y="2145425"/>
                    <a:pt x="434215" y="2180293"/>
                    <a:pt x="434215" y="2215581"/>
                  </a:cubicBezTo>
                  <a:cubicBezTo>
                    <a:pt x="434215" y="2250868"/>
                    <a:pt x="415318" y="2285736"/>
                    <a:pt x="377524" y="2319344"/>
                  </a:cubicBezTo>
                  <a:lnTo>
                    <a:pt x="125141" y="2545775"/>
                  </a:lnTo>
                  <a:cubicBezTo>
                    <a:pt x="84407" y="2582323"/>
                    <a:pt x="63411" y="2620132"/>
                    <a:pt x="63411" y="2657940"/>
                  </a:cubicBezTo>
                  <a:cubicBezTo>
                    <a:pt x="63411" y="2695749"/>
                    <a:pt x="83988" y="2733558"/>
                    <a:pt x="125141" y="2770106"/>
                  </a:cubicBezTo>
                  <a:lnTo>
                    <a:pt x="377524" y="2996117"/>
                  </a:lnTo>
                  <a:cubicBezTo>
                    <a:pt x="415318" y="3029724"/>
                    <a:pt x="434215" y="3064592"/>
                    <a:pt x="434215" y="3099880"/>
                  </a:cubicBezTo>
                  <a:cubicBezTo>
                    <a:pt x="434215" y="3135168"/>
                    <a:pt x="415318" y="3170036"/>
                    <a:pt x="377524" y="3203644"/>
                  </a:cubicBezTo>
                  <a:lnTo>
                    <a:pt x="125141" y="3429655"/>
                  </a:lnTo>
                  <a:cubicBezTo>
                    <a:pt x="84407" y="3466203"/>
                    <a:pt x="63411" y="3504011"/>
                    <a:pt x="63411" y="3541820"/>
                  </a:cubicBezTo>
                  <a:cubicBezTo>
                    <a:pt x="63411" y="3579628"/>
                    <a:pt x="83988" y="3617437"/>
                    <a:pt x="125141" y="3653985"/>
                  </a:cubicBezTo>
                  <a:lnTo>
                    <a:pt x="377524" y="3879996"/>
                  </a:lnTo>
                  <a:cubicBezTo>
                    <a:pt x="415318" y="3913604"/>
                    <a:pt x="434215" y="3948472"/>
                    <a:pt x="434215" y="3983760"/>
                  </a:cubicBezTo>
                  <a:cubicBezTo>
                    <a:pt x="434215" y="4019048"/>
                    <a:pt x="415318" y="4053916"/>
                    <a:pt x="377524" y="4087523"/>
                  </a:cubicBezTo>
                  <a:lnTo>
                    <a:pt x="7559" y="44185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44" name="Google Shape;2444;p45"/>
            <p:cNvSpPr/>
            <p:nvPr/>
          </p:nvSpPr>
          <p:spPr>
            <a:xfrm>
              <a:off x="2507027"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7" y="1256084"/>
                    <a:pt x="582454" y="1294312"/>
                    <a:pt x="582454" y="1332961"/>
                  </a:cubicBezTo>
                  <a:cubicBezTo>
                    <a:pt x="582454" y="1371610"/>
                    <a:pt x="561457"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558" y="4429901"/>
                  </a:lnTo>
                  <a:close/>
                  <a:moveTo>
                    <a:pt x="7559" y="4416458"/>
                  </a:moveTo>
                  <a:lnTo>
                    <a:pt x="145298" y="4426960"/>
                  </a:lnTo>
                  <a:lnTo>
                    <a:pt x="517363" y="4093405"/>
                  </a:lnTo>
                  <a:cubicBezTo>
                    <a:pt x="558097" y="4056856"/>
                    <a:pt x="579094" y="4019048"/>
                    <a:pt x="579094" y="3981239"/>
                  </a:cubicBezTo>
                  <a:cubicBezTo>
                    <a:pt x="579094" y="3943431"/>
                    <a:pt x="558517" y="3905622"/>
                    <a:pt x="517363" y="3869074"/>
                  </a:cubicBezTo>
                  <a:lnTo>
                    <a:pt x="264981" y="3643063"/>
                  </a:lnTo>
                  <a:cubicBezTo>
                    <a:pt x="227186" y="3609455"/>
                    <a:pt x="208289" y="3574588"/>
                    <a:pt x="208289" y="3539299"/>
                  </a:cubicBezTo>
                  <a:cubicBezTo>
                    <a:pt x="208289" y="3504011"/>
                    <a:pt x="227186" y="3469144"/>
                    <a:pt x="264981" y="3435536"/>
                  </a:cubicBezTo>
                  <a:lnTo>
                    <a:pt x="517363" y="3209525"/>
                  </a:lnTo>
                  <a:cubicBezTo>
                    <a:pt x="558097" y="3172977"/>
                    <a:pt x="579094" y="3135168"/>
                    <a:pt x="579094" y="3097360"/>
                  </a:cubicBezTo>
                  <a:cubicBezTo>
                    <a:pt x="579094" y="3059551"/>
                    <a:pt x="558517" y="3021743"/>
                    <a:pt x="517363" y="2985194"/>
                  </a:cubicBezTo>
                  <a:lnTo>
                    <a:pt x="264981" y="2759183"/>
                  </a:lnTo>
                  <a:cubicBezTo>
                    <a:pt x="227186" y="2725576"/>
                    <a:pt x="208289" y="2690708"/>
                    <a:pt x="208289" y="2655420"/>
                  </a:cubicBezTo>
                  <a:cubicBezTo>
                    <a:pt x="208289" y="2620132"/>
                    <a:pt x="227186" y="2585264"/>
                    <a:pt x="264981" y="2551657"/>
                  </a:cubicBezTo>
                  <a:lnTo>
                    <a:pt x="517363" y="2325645"/>
                  </a:lnTo>
                  <a:cubicBezTo>
                    <a:pt x="558097" y="2289097"/>
                    <a:pt x="579094" y="2251289"/>
                    <a:pt x="579094" y="2213480"/>
                  </a:cubicBezTo>
                  <a:cubicBezTo>
                    <a:pt x="579094" y="2175672"/>
                    <a:pt x="558517" y="2137863"/>
                    <a:pt x="517363" y="2101315"/>
                  </a:cubicBezTo>
                  <a:lnTo>
                    <a:pt x="265401" y="1875304"/>
                  </a:lnTo>
                  <a:cubicBezTo>
                    <a:pt x="227606" y="1841696"/>
                    <a:pt x="208709" y="1806828"/>
                    <a:pt x="208709" y="1771540"/>
                  </a:cubicBezTo>
                  <a:cubicBezTo>
                    <a:pt x="208709" y="1736252"/>
                    <a:pt x="227606" y="1701384"/>
                    <a:pt x="265401" y="1667777"/>
                  </a:cubicBezTo>
                  <a:lnTo>
                    <a:pt x="517783" y="1441766"/>
                  </a:lnTo>
                  <a:cubicBezTo>
                    <a:pt x="558517" y="1405217"/>
                    <a:pt x="579514" y="1367409"/>
                    <a:pt x="579514" y="1329600"/>
                  </a:cubicBezTo>
                  <a:cubicBezTo>
                    <a:pt x="579514" y="1291792"/>
                    <a:pt x="558937" y="1253983"/>
                    <a:pt x="517783" y="1217435"/>
                  </a:cubicBezTo>
                  <a:lnTo>
                    <a:pt x="265401" y="991424"/>
                  </a:lnTo>
                  <a:cubicBezTo>
                    <a:pt x="227606" y="957816"/>
                    <a:pt x="208709" y="922949"/>
                    <a:pt x="208709" y="887660"/>
                  </a:cubicBezTo>
                  <a:cubicBezTo>
                    <a:pt x="208709" y="852373"/>
                    <a:pt x="227606" y="817505"/>
                    <a:pt x="265401" y="783897"/>
                  </a:cubicBezTo>
                  <a:lnTo>
                    <a:pt x="517783" y="557886"/>
                  </a:lnTo>
                  <a:cubicBezTo>
                    <a:pt x="558517" y="521338"/>
                    <a:pt x="579514" y="483529"/>
                    <a:pt x="579514" y="445721"/>
                  </a:cubicBezTo>
                  <a:cubicBezTo>
                    <a:pt x="579514" y="407912"/>
                    <a:pt x="558937" y="370104"/>
                    <a:pt x="517783" y="333555"/>
                  </a:cubicBezTo>
                  <a:lnTo>
                    <a:pt x="145718" y="0"/>
                  </a:lnTo>
                  <a:lnTo>
                    <a:pt x="7979" y="10502"/>
                  </a:lnTo>
                  <a:lnTo>
                    <a:pt x="377944" y="341957"/>
                  </a:lnTo>
                  <a:cubicBezTo>
                    <a:pt x="415738" y="375565"/>
                    <a:pt x="434635" y="410433"/>
                    <a:pt x="434635" y="445721"/>
                  </a:cubicBezTo>
                  <a:cubicBezTo>
                    <a:pt x="434635" y="481009"/>
                    <a:pt x="415738" y="515877"/>
                    <a:pt x="377944" y="549484"/>
                  </a:cubicBezTo>
                  <a:lnTo>
                    <a:pt x="125561" y="775495"/>
                  </a:lnTo>
                  <a:cubicBezTo>
                    <a:pt x="84827" y="812043"/>
                    <a:pt x="63831" y="849852"/>
                    <a:pt x="63831" y="887660"/>
                  </a:cubicBezTo>
                  <a:cubicBezTo>
                    <a:pt x="63831" y="925469"/>
                    <a:pt x="84407" y="963278"/>
                    <a:pt x="125561" y="999826"/>
                  </a:cubicBezTo>
                  <a:lnTo>
                    <a:pt x="377944" y="1225837"/>
                  </a:lnTo>
                  <a:cubicBezTo>
                    <a:pt x="415738" y="1259444"/>
                    <a:pt x="434635" y="1294312"/>
                    <a:pt x="434635" y="1329600"/>
                  </a:cubicBezTo>
                  <a:cubicBezTo>
                    <a:pt x="434635" y="1364888"/>
                    <a:pt x="415738" y="1399756"/>
                    <a:pt x="377944" y="1433364"/>
                  </a:cubicBezTo>
                  <a:lnTo>
                    <a:pt x="125561" y="1659375"/>
                  </a:lnTo>
                  <a:cubicBezTo>
                    <a:pt x="84827" y="1695923"/>
                    <a:pt x="63831" y="1733732"/>
                    <a:pt x="63831" y="1771540"/>
                  </a:cubicBezTo>
                  <a:cubicBezTo>
                    <a:pt x="63831" y="1809349"/>
                    <a:pt x="84407" y="1847157"/>
                    <a:pt x="125561" y="1883706"/>
                  </a:cubicBezTo>
                  <a:lnTo>
                    <a:pt x="377524" y="2109717"/>
                  </a:lnTo>
                  <a:cubicBezTo>
                    <a:pt x="415318" y="2143324"/>
                    <a:pt x="434216" y="2178192"/>
                    <a:pt x="434216" y="2213480"/>
                  </a:cubicBezTo>
                  <a:cubicBezTo>
                    <a:pt x="434216" y="2248768"/>
                    <a:pt x="415318" y="2283636"/>
                    <a:pt x="377524" y="2317243"/>
                  </a:cubicBezTo>
                  <a:lnTo>
                    <a:pt x="125141" y="2543675"/>
                  </a:lnTo>
                  <a:cubicBezTo>
                    <a:pt x="84407" y="2580223"/>
                    <a:pt x="63410" y="2618031"/>
                    <a:pt x="63410" y="2655840"/>
                  </a:cubicBezTo>
                  <a:cubicBezTo>
                    <a:pt x="63410" y="2693649"/>
                    <a:pt x="83988" y="2731457"/>
                    <a:pt x="125141" y="2768005"/>
                  </a:cubicBezTo>
                  <a:lnTo>
                    <a:pt x="377524" y="2994016"/>
                  </a:lnTo>
                  <a:cubicBezTo>
                    <a:pt x="415318" y="3027624"/>
                    <a:pt x="434216" y="3062492"/>
                    <a:pt x="434216" y="3097780"/>
                  </a:cubicBezTo>
                  <a:cubicBezTo>
                    <a:pt x="434216" y="3133068"/>
                    <a:pt x="415318" y="3167936"/>
                    <a:pt x="377524" y="3201543"/>
                  </a:cubicBezTo>
                  <a:lnTo>
                    <a:pt x="125141" y="3427554"/>
                  </a:lnTo>
                  <a:cubicBezTo>
                    <a:pt x="84407" y="3464102"/>
                    <a:pt x="63410" y="3501911"/>
                    <a:pt x="63410" y="3539719"/>
                  </a:cubicBezTo>
                  <a:cubicBezTo>
                    <a:pt x="63410" y="3577528"/>
                    <a:pt x="83988" y="3615337"/>
                    <a:pt x="125141" y="3651885"/>
                  </a:cubicBezTo>
                  <a:lnTo>
                    <a:pt x="377524" y="3877896"/>
                  </a:lnTo>
                  <a:cubicBezTo>
                    <a:pt x="415318" y="3911503"/>
                    <a:pt x="434216" y="3946372"/>
                    <a:pt x="434216" y="3981660"/>
                  </a:cubicBezTo>
                  <a:cubicBezTo>
                    <a:pt x="434216" y="4016947"/>
                    <a:pt x="415318" y="4051815"/>
                    <a:pt x="377524" y="4085423"/>
                  </a:cubicBezTo>
                  <a:lnTo>
                    <a:pt x="755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45" name="Google Shape;2445;p45"/>
            <p:cNvSpPr/>
            <p:nvPr/>
          </p:nvSpPr>
          <p:spPr>
            <a:xfrm>
              <a:off x="2993315"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7" y="1256084"/>
                    <a:pt x="582454" y="1294312"/>
                    <a:pt x="582454" y="1332961"/>
                  </a:cubicBezTo>
                  <a:cubicBezTo>
                    <a:pt x="582454" y="1371610"/>
                    <a:pt x="561457"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4" y="2177772"/>
                    <a:pt x="582034" y="2216421"/>
                  </a:cubicBezTo>
                  <a:cubicBezTo>
                    <a:pt x="582034"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4" y="3061232"/>
                    <a:pt x="582034" y="3099880"/>
                  </a:cubicBezTo>
                  <a:cubicBezTo>
                    <a:pt x="582034"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4" y="3944271"/>
                    <a:pt x="582034" y="3982920"/>
                  </a:cubicBezTo>
                  <a:cubicBezTo>
                    <a:pt x="582034" y="4021569"/>
                    <a:pt x="561037" y="4060217"/>
                    <a:pt x="519463" y="4097186"/>
                  </a:cubicBezTo>
                  <a:lnTo>
                    <a:pt x="146558" y="4429901"/>
                  </a:lnTo>
                  <a:close/>
                  <a:moveTo>
                    <a:pt x="7979" y="4416458"/>
                  </a:moveTo>
                  <a:lnTo>
                    <a:pt x="145718" y="4426960"/>
                  </a:lnTo>
                  <a:lnTo>
                    <a:pt x="517783" y="4093405"/>
                  </a:lnTo>
                  <a:cubicBezTo>
                    <a:pt x="558517" y="4056856"/>
                    <a:pt x="579514" y="4019048"/>
                    <a:pt x="579514" y="3981239"/>
                  </a:cubicBezTo>
                  <a:cubicBezTo>
                    <a:pt x="579514" y="3943431"/>
                    <a:pt x="558937" y="3905622"/>
                    <a:pt x="517783" y="3869074"/>
                  </a:cubicBezTo>
                  <a:lnTo>
                    <a:pt x="265401" y="3643063"/>
                  </a:lnTo>
                  <a:cubicBezTo>
                    <a:pt x="227606" y="3609455"/>
                    <a:pt x="208709" y="3574588"/>
                    <a:pt x="208709" y="3539299"/>
                  </a:cubicBezTo>
                  <a:cubicBezTo>
                    <a:pt x="208709" y="3504011"/>
                    <a:pt x="227606" y="3469144"/>
                    <a:pt x="265401" y="3435536"/>
                  </a:cubicBezTo>
                  <a:lnTo>
                    <a:pt x="517783" y="3209525"/>
                  </a:lnTo>
                  <a:cubicBezTo>
                    <a:pt x="558517" y="3172977"/>
                    <a:pt x="579514" y="3135168"/>
                    <a:pt x="579514" y="3097360"/>
                  </a:cubicBezTo>
                  <a:cubicBezTo>
                    <a:pt x="579514" y="3059551"/>
                    <a:pt x="558937" y="3021743"/>
                    <a:pt x="517783" y="2985194"/>
                  </a:cubicBezTo>
                  <a:lnTo>
                    <a:pt x="265401" y="2759183"/>
                  </a:lnTo>
                  <a:cubicBezTo>
                    <a:pt x="227606" y="2725576"/>
                    <a:pt x="208709" y="2690708"/>
                    <a:pt x="208709" y="2655420"/>
                  </a:cubicBezTo>
                  <a:cubicBezTo>
                    <a:pt x="208709" y="2620132"/>
                    <a:pt x="227606" y="2585264"/>
                    <a:pt x="265401" y="2551657"/>
                  </a:cubicBezTo>
                  <a:lnTo>
                    <a:pt x="517783" y="2325645"/>
                  </a:lnTo>
                  <a:cubicBezTo>
                    <a:pt x="558517" y="2289097"/>
                    <a:pt x="579514" y="2251289"/>
                    <a:pt x="579514" y="2213480"/>
                  </a:cubicBezTo>
                  <a:cubicBezTo>
                    <a:pt x="579514" y="2175672"/>
                    <a:pt x="558937" y="2137863"/>
                    <a:pt x="517783" y="2101315"/>
                  </a:cubicBezTo>
                  <a:lnTo>
                    <a:pt x="265820" y="1875304"/>
                  </a:lnTo>
                  <a:cubicBezTo>
                    <a:pt x="228026" y="1841696"/>
                    <a:pt x="209129" y="1806828"/>
                    <a:pt x="209129" y="1771540"/>
                  </a:cubicBezTo>
                  <a:cubicBezTo>
                    <a:pt x="209129" y="1736252"/>
                    <a:pt x="228026" y="1701384"/>
                    <a:pt x="265820" y="1667777"/>
                  </a:cubicBezTo>
                  <a:lnTo>
                    <a:pt x="518203" y="1441766"/>
                  </a:lnTo>
                  <a:cubicBezTo>
                    <a:pt x="558937" y="1405217"/>
                    <a:pt x="579934" y="1367409"/>
                    <a:pt x="579934" y="1329600"/>
                  </a:cubicBezTo>
                  <a:cubicBezTo>
                    <a:pt x="579934" y="1291792"/>
                    <a:pt x="559357" y="1253983"/>
                    <a:pt x="518203" y="1217435"/>
                  </a:cubicBezTo>
                  <a:lnTo>
                    <a:pt x="265820" y="991424"/>
                  </a:lnTo>
                  <a:cubicBezTo>
                    <a:pt x="228026" y="957816"/>
                    <a:pt x="209129" y="922949"/>
                    <a:pt x="209129" y="887660"/>
                  </a:cubicBezTo>
                  <a:cubicBezTo>
                    <a:pt x="209129" y="852373"/>
                    <a:pt x="228026" y="817505"/>
                    <a:pt x="265820" y="783897"/>
                  </a:cubicBezTo>
                  <a:lnTo>
                    <a:pt x="518203" y="557886"/>
                  </a:lnTo>
                  <a:cubicBezTo>
                    <a:pt x="558937" y="521338"/>
                    <a:pt x="579934" y="483529"/>
                    <a:pt x="579934" y="445721"/>
                  </a:cubicBezTo>
                  <a:cubicBezTo>
                    <a:pt x="579934" y="407912"/>
                    <a:pt x="559357" y="370104"/>
                    <a:pt x="518203" y="333555"/>
                  </a:cubicBezTo>
                  <a:lnTo>
                    <a:pt x="146138" y="0"/>
                  </a:lnTo>
                  <a:lnTo>
                    <a:pt x="8399" y="10502"/>
                  </a:lnTo>
                  <a:lnTo>
                    <a:pt x="378364" y="341957"/>
                  </a:lnTo>
                  <a:cubicBezTo>
                    <a:pt x="416158" y="375565"/>
                    <a:pt x="435056" y="410433"/>
                    <a:pt x="435056" y="445721"/>
                  </a:cubicBezTo>
                  <a:cubicBezTo>
                    <a:pt x="435056" y="481009"/>
                    <a:pt x="416158" y="515877"/>
                    <a:pt x="378364" y="549484"/>
                  </a:cubicBezTo>
                  <a:lnTo>
                    <a:pt x="125981" y="775495"/>
                  </a:lnTo>
                  <a:cubicBezTo>
                    <a:pt x="84827" y="812884"/>
                    <a:pt x="64250" y="850692"/>
                    <a:pt x="64250" y="888501"/>
                  </a:cubicBezTo>
                  <a:cubicBezTo>
                    <a:pt x="64250" y="926309"/>
                    <a:pt x="84827" y="964118"/>
                    <a:pt x="125981" y="1000666"/>
                  </a:cubicBezTo>
                  <a:lnTo>
                    <a:pt x="378364" y="1226677"/>
                  </a:lnTo>
                  <a:cubicBezTo>
                    <a:pt x="416158" y="1260285"/>
                    <a:pt x="435056" y="1295153"/>
                    <a:pt x="435056" y="1330441"/>
                  </a:cubicBezTo>
                  <a:cubicBezTo>
                    <a:pt x="435056" y="1365729"/>
                    <a:pt x="416158" y="1400596"/>
                    <a:pt x="378364" y="1434204"/>
                  </a:cubicBezTo>
                  <a:lnTo>
                    <a:pt x="125981" y="1660215"/>
                  </a:lnTo>
                  <a:cubicBezTo>
                    <a:pt x="85247" y="1696763"/>
                    <a:pt x="64250" y="1734572"/>
                    <a:pt x="64250" y="1772380"/>
                  </a:cubicBezTo>
                  <a:cubicBezTo>
                    <a:pt x="64250" y="1810189"/>
                    <a:pt x="84827" y="1847998"/>
                    <a:pt x="125981" y="1884546"/>
                  </a:cubicBezTo>
                  <a:lnTo>
                    <a:pt x="377944" y="2110557"/>
                  </a:lnTo>
                  <a:cubicBezTo>
                    <a:pt x="415738" y="2144164"/>
                    <a:pt x="434635" y="2179032"/>
                    <a:pt x="434635" y="2214320"/>
                  </a:cubicBezTo>
                  <a:cubicBezTo>
                    <a:pt x="434635" y="2249608"/>
                    <a:pt x="415738" y="2284476"/>
                    <a:pt x="377944" y="2318084"/>
                  </a:cubicBezTo>
                  <a:lnTo>
                    <a:pt x="125561" y="2543675"/>
                  </a:lnTo>
                  <a:cubicBezTo>
                    <a:pt x="84827" y="2580223"/>
                    <a:pt x="63831" y="2618031"/>
                    <a:pt x="63831" y="2655840"/>
                  </a:cubicBezTo>
                  <a:cubicBezTo>
                    <a:pt x="63831" y="2693649"/>
                    <a:pt x="84408" y="2731457"/>
                    <a:pt x="125561" y="2768005"/>
                  </a:cubicBezTo>
                  <a:lnTo>
                    <a:pt x="377944" y="2994016"/>
                  </a:lnTo>
                  <a:cubicBezTo>
                    <a:pt x="415738" y="3027624"/>
                    <a:pt x="434635" y="3062492"/>
                    <a:pt x="434635" y="3097780"/>
                  </a:cubicBezTo>
                  <a:cubicBezTo>
                    <a:pt x="434635" y="3133068"/>
                    <a:pt x="415738" y="3167936"/>
                    <a:pt x="377944" y="3201543"/>
                  </a:cubicBezTo>
                  <a:lnTo>
                    <a:pt x="125561" y="3427554"/>
                  </a:lnTo>
                  <a:cubicBezTo>
                    <a:pt x="84827" y="3463682"/>
                    <a:pt x="64250" y="3501491"/>
                    <a:pt x="64250" y="3539299"/>
                  </a:cubicBezTo>
                  <a:cubicBezTo>
                    <a:pt x="64250" y="3577108"/>
                    <a:pt x="84827" y="3614917"/>
                    <a:pt x="125981" y="3651465"/>
                  </a:cubicBezTo>
                  <a:lnTo>
                    <a:pt x="378364" y="3877476"/>
                  </a:lnTo>
                  <a:cubicBezTo>
                    <a:pt x="416158" y="3911083"/>
                    <a:pt x="435056" y="3945952"/>
                    <a:pt x="435056" y="3981239"/>
                  </a:cubicBezTo>
                  <a:cubicBezTo>
                    <a:pt x="435056" y="4016527"/>
                    <a:pt x="416158" y="4051395"/>
                    <a:pt x="378364" y="4085003"/>
                  </a:cubicBezTo>
                  <a:lnTo>
                    <a:pt x="797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46" name="Google Shape;2446;p45"/>
            <p:cNvSpPr/>
            <p:nvPr/>
          </p:nvSpPr>
          <p:spPr>
            <a:xfrm>
              <a:off x="3480022" y="1190986"/>
              <a:ext cx="582453" cy="4429060"/>
            </a:xfrm>
            <a:custGeom>
              <a:rect b="b" l="l" r="r" t="t"/>
              <a:pathLst>
                <a:path extrusionOk="0" h="4429060" w="582453">
                  <a:moveTo>
                    <a:pt x="146558" y="4429061"/>
                  </a:moveTo>
                  <a:lnTo>
                    <a:pt x="145718" y="4429061"/>
                  </a:lnTo>
                  <a:lnTo>
                    <a:pt x="0" y="4418138"/>
                  </a:lnTo>
                  <a:lnTo>
                    <a:pt x="375424" y="4082062"/>
                  </a:lnTo>
                  <a:cubicBezTo>
                    <a:pt x="412379" y="4048875"/>
                    <a:pt x="431276" y="4014847"/>
                    <a:pt x="431276" y="3980819"/>
                  </a:cubicBezTo>
                  <a:cubicBezTo>
                    <a:pt x="431276" y="3946791"/>
                    <a:pt x="412379" y="3912344"/>
                    <a:pt x="375424" y="3879576"/>
                  </a:cubicBezTo>
                  <a:lnTo>
                    <a:pt x="123042" y="3653565"/>
                  </a:lnTo>
                  <a:cubicBezTo>
                    <a:pt x="81468" y="3616177"/>
                    <a:pt x="60471" y="3577948"/>
                    <a:pt x="60471" y="3539300"/>
                  </a:cubicBezTo>
                  <a:cubicBezTo>
                    <a:pt x="60471" y="3500651"/>
                    <a:pt x="81468" y="3462002"/>
                    <a:pt x="123042" y="3425034"/>
                  </a:cubicBezTo>
                  <a:lnTo>
                    <a:pt x="375424" y="3199023"/>
                  </a:lnTo>
                  <a:cubicBezTo>
                    <a:pt x="412379" y="3165835"/>
                    <a:pt x="431276" y="3131808"/>
                    <a:pt x="431276" y="3097780"/>
                  </a:cubicBezTo>
                  <a:cubicBezTo>
                    <a:pt x="431276" y="3063752"/>
                    <a:pt x="412379" y="3029304"/>
                    <a:pt x="375424" y="2996537"/>
                  </a:cubicBezTo>
                  <a:lnTo>
                    <a:pt x="123042" y="2770526"/>
                  </a:lnTo>
                  <a:cubicBezTo>
                    <a:pt x="81468" y="2733137"/>
                    <a:pt x="60471" y="2694909"/>
                    <a:pt x="60471" y="2656260"/>
                  </a:cubicBezTo>
                  <a:cubicBezTo>
                    <a:pt x="60471" y="2617611"/>
                    <a:pt x="81468" y="2578963"/>
                    <a:pt x="123042" y="2541994"/>
                  </a:cubicBezTo>
                  <a:lnTo>
                    <a:pt x="375424" y="2315983"/>
                  </a:lnTo>
                  <a:cubicBezTo>
                    <a:pt x="412379" y="2282796"/>
                    <a:pt x="431276" y="2248768"/>
                    <a:pt x="431276" y="2214740"/>
                  </a:cubicBezTo>
                  <a:cubicBezTo>
                    <a:pt x="431276" y="2180713"/>
                    <a:pt x="412379" y="2146265"/>
                    <a:pt x="375424" y="2113497"/>
                  </a:cubicBezTo>
                  <a:lnTo>
                    <a:pt x="123461" y="1887486"/>
                  </a:lnTo>
                  <a:cubicBezTo>
                    <a:pt x="81888" y="1850098"/>
                    <a:pt x="60891" y="1811869"/>
                    <a:pt x="60891" y="1773221"/>
                  </a:cubicBezTo>
                  <a:cubicBezTo>
                    <a:pt x="60891" y="1734572"/>
                    <a:pt x="81888" y="1695923"/>
                    <a:pt x="123461" y="1658955"/>
                  </a:cubicBezTo>
                  <a:lnTo>
                    <a:pt x="375844" y="1432944"/>
                  </a:lnTo>
                  <a:cubicBezTo>
                    <a:pt x="412799" y="1399756"/>
                    <a:pt x="431696" y="1365728"/>
                    <a:pt x="431696" y="1331701"/>
                  </a:cubicBezTo>
                  <a:cubicBezTo>
                    <a:pt x="431696" y="1297673"/>
                    <a:pt x="412799" y="1263225"/>
                    <a:pt x="375844" y="1230458"/>
                  </a:cubicBezTo>
                  <a:lnTo>
                    <a:pt x="123461" y="1004447"/>
                  </a:lnTo>
                  <a:cubicBezTo>
                    <a:pt x="81888" y="967058"/>
                    <a:pt x="60891" y="928830"/>
                    <a:pt x="60891" y="890181"/>
                  </a:cubicBezTo>
                  <a:cubicBezTo>
                    <a:pt x="60891" y="851532"/>
                    <a:pt x="81888" y="812884"/>
                    <a:pt x="123461" y="775915"/>
                  </a:cubicBezTo>
                  <a:lnTo>
                    <a:pt x="375844" y="549904"/>
                  </a:lnTo>
                  <a:cubicBezTo>
                    <a:pt x="412799" y="516717"/>
                    <a:pt x="431696" y="482689"/>
                    <a:pt x="431696" y="448661"/>
                  </a:cubicBezTo>
                  <a:cubicBezTo>
                    <a:pt x="431696" y="414634"/>
                    <a:pt x="412799" y="380186"/>
                    <a:pt x="375844" y="347418"/>
                  </a:cubicBezTo>
                  <a:lnTo>
                    <a:pt x="420" y="11343"/>
                  </a:lnTo>
                  <a:lnTo>
                    <a:pt x="146558" y="420"/>
                  </a:lnTo>
                  <a:lnTo>
                    <a:pt x="146978" y="840"/>
                  </a:lnTo>
                  <a:lnTo>
                    <a:pt x="519883" y="334816"/>
                  </a:lnTo>
                  <a:cubicBezTo>
                    <a:pt x="561457" y="372204"/>
                    <a:pt x="582454" y="410433"/>
                    <a:pt x="582454" y="449081"/>
                  </a:cubicBezTo>
                  <a:cubicBezTo>
                    <a:pt x="582454" y="487730"/>
                    <a:pt x="561457" y="526379"/>
                    <a:pt x="519883" y="563347"/>
                  </a:cubicBezTo>
                  <a:lnTo>
                    <a:pt x="267500" y="789358"/>
                  </a:lnTo>
                  <a:cubicBezTo>
                    <a:pt x="230546" y="822546"/>
                    <a:pt x="211648" y="856574"/>
                    <a:pt x="211648" y="890601"/>
                  </a:cubicBezTo>
                  <a:cubicBezTo>
                    <a:pt x="211648" y="924629"/>
                    <a:pt x="230546" y="959077"/>
                    <a:pt x="267500" y="991844"/>
                  </a:cubicBezTo>
                  <a:lnTo>
                    <a:pt x="519883" y="1217855"/>
                  </a:lnTo>
                  <a:cubicBezTo>
                    <a:pt x="561457" y="1255244"/>
                    <a:pt x="582454" y="1293472"/>
                    <a:pt x="582454" y="1332121"/>
                  </a:cubicBezTo>
                  <a:cubicBezTo>
                    <a:pt x="582454" y="1370770"/>
                    <a:pt x="561457" y="1409418"/>
                    <a:pt x="519883" y="1446807"/>
                  </a:cubicBezTo>
                  <a:lnTo>
                    <a:pt x="267500" y="1672818"/>
                  </a:lnTo>
                  <a:cubicBezTo>
                    <a:pt x="230546" y="1706005"/>
                    <a:pt x="211648" y="1740033"/>
                    <a:pt x="211648" y="1774061"/>
                  </a:cubicBezTo>
                  <a:cubicBezTo>
                    <a:pt x="211648" y="1808088"/>
                    <a:pt x="230546" y="1842536"/>
                    <a:pt x="267500" y="1875304"/>
                  </a:cubicBezTo>
                  <a:lnTo>
                    <a:pt x="519463" y="2101315"/>
                  </a:lnTo>
                  <a:cubicBezTo>
                    <a:pt x="561037" y="2138703"/>
                    <a:pt x="582033" y="2176932"/>
                    <a:pt x="582033" y="2215580"/>
                  </a:cubicBezTo>
                  <a:cubicBezTo>
                    <a:pt x="582033" y="2254229"/>
                    <a:pt x="561037" y="2292878"/>
                    <a:pt x="519463" y="2330267"/>
                  </a:cubicBezTo>
                  <a:lnTo>
                    <a:pt x="267080" y="2556278"/>
                  </a:lnTo>
                  <a:cubicBezTo>
                    <a:pt x="230126" y="2589465"/>
                    <a:pt x="211229" y="2623493"/>
                    <a:pt x="211229" y="2657520"/>
                  </a:cubicBezTo>
                  <a:cubicBezTo>
                    <a:pt x="211229" y="2691548"/>
                    <a:pt x="230126" y="2725996"/>
                    <a:pt x="267080" y="2758763"/>
                  </a:cubicBezTo>
                  <a:lnTo>
                    <a:pt x="519463" y="2984774"/>
                  </a:lnTo>
                  <a:cubicBezTo>
                    <a:pt x="561037" y="3022163"/>
                    <a:pt x="582033" y="3060391"/>
                    <a:pt x="582033" y="3099040"/>
                  </a:cubicBezTo>
                  <a:cubicBezTo>
                    <a:pt x="582033" y="3137689"/>
                    <a:pt x="561037" y="3176337"/>
                    <a:pt x="519463" y="3213306"/>
                  </a:cubicBezTo>
                  <a:lnTo>
                    <a:pt x="267080" y="3439317"/>
                  </a:lnTo>
                  <a:cubicBezTo>
                    <a:pt x="230126" y="3472504"/>
                    <a:pt x="211229" y="3506532"/>
                    <a:pt x="211229" y="3540560"/>
                  </a:cubicBezTo>
                  <a:cubicBezTo>
                    <a:pt x="211229" y="3574587"/>
                    <a:pt x="230126" y="3609035"/>
                    <a:pt x="267080" y="3641803"/>
                  </a:cubicBezTo>
                  <a:lnTo>
                    <a:pt x="519463" y="3867814"/>
                  </a:lnTo>
                  <a:cubicBezTo>
                    <a:pt x="561037" y="3905202"/>
                    <a:pt x="582033" y="3943431"/>
                    <a:pt x="582033" y="3982079"/>
                  </a:cubicBezTo>
                  <a:cubicBezTo>
                    <a:pt x="582033" y="4020728"/>
                    <a:pt x="561037" y="4059377"/>
                    <a:pt x="519463" y="4096346"/>
                  </a:cubicBezTo>
                  <a:lnTo>
                    <a:pt x="146558" y="4429061"/>
                  </a:lnTo>
                  <a:close/>
                  <a:moveTo>
                    <a:pt x="7559" y="4415618"/>
                  </a:moveTo>
                  <a:lnTo>
                    <a:pt x="145298" y="4426120"/>
                  </a:lnTo>
                  <a:lnTo>
                    <a:pt x="517363" y="4092565"/>
                  </a:lnTo>
                  <a:cubicBezTo>
                    <a:pt x="558097" y="4056016"/>
                    <a:pt x="579094" y="4018207"/>
                    <a:pt x="579094" y="3980399"/>
                  </a:cubicBezTo>
                  <a:cubicBezTo>
                    <a:pt x="579094" y="3942590"/>
                    <a:pt x="558517" y="3904782"/>
                    <a:pt x="517363" y="3868234"/>
                  </a:cubicBezTo>
                  <a:lnTo>
                    <a:pt x="265820" y="3642223"/>
                  </a:lnTo>
                  <a:cubicBezTo>
                    <a:pt x="228026" y="3608615"/>
                    <a:pt x="209129" y="3573747"/>
                    <a:pt x="209129" y="3538459"/>
                  </a:cubicBezTo>
                  <a:cubicBezTo>
                    <a:pt x="209129" y="3503171"/>
                    <a:pt x="228026" y="3468303"/>
                    <a:pt x="265820" y="3434696"/>
                  </a:cubicBezTo>
                  <a:lnTo>
                    <a:pt x="518203" y="3208685"/>
                  </a:lnTo>
                  <a:cubicBezTo>
                    <a:pt x="558937" y="3172137"/>
                    <a:pt x="579934" y="3134328"/>
                    <a:pt x="579934" y="3096519"/>
                  </a:cubicBezTo>
                  <a:cubicBezTo>
                    <a:pt x="579934" y="3058711"/>
                    <a:pt x="559357" y="3020902"/>
                    <a:pt x="518203" y="2984354"/>
                  </a:cubicBezTo>
                  <a:lnTo>
                    <a:pt x="265820" y="2758763"/>
                  </a:lnTo>
                  <a:cubicBezTo>
                    <a:pt x="228026" y="2725156"/>
                    <a:pt x="209129" y="2690288"/>
                    <a:pt x="209129" y="2655000"/>
                  </a:cubicBezTo>
                  <a:cubicBezTo>
                    <a:pt x="209129" y="2619712"/>
                    <a:pt x="228026" y="2584844"/>
                    <a:pt x="265820" y="2551236"/>
                  </a:cubicBezTo>
                  <a:lnTo>
                    <a:pt x="518203" y="2325225"/>
                  </a:lnTo>
                  <a:cubicBezTo>
                    <a:pt x="558937" y="2288677"/>
                    <a:pt x="579934" y="2250869"/>
                    <a:pt x="579934" y="2213060"/>
                  </a:cubicBezTo>
                  <a:cubicBezTo>
                    <a:pt x="579934" y="2175251"/>
                    <a:pt x="559357" y="2137443"/>
                    <a:pt x="518203" y="2100895"/>
                  </a:cubicBezTo>
                  <a:lnTo>
                    <a:pt x="265820" y="1874884"/>
                  </a:lnTo>
                  <a:cubicBezTo>
                    <a:pt x="228026" y="1841276"/>
                    <a:pt x="209129" y="1806408"/>
                    <a:pt x="209129" y="1771120"/>
                  </a:cubicBezTo>
                  <a:cubicBezTo>
                    <a:pt x="209129" y="1735832"/>
                    <a:pt x="228026" y="1700964"/>
                    <a:pt x="265820" y="1667357"/>
                  </a:cubicBezTo>
                  <a:lnTo>
                    <a:pt x="518203" y="1441346"/>
                  </a:lnTo>
                  <a:cubicBezTo>
                    <a:pt x="558937" y="1404797"/>
                    <a:pt x="579934" y="1366989"/>
                    <a:pt x="579934" y="1329180"/>
                  </a:cubicBezTo>
                  <a:cubicBezTo>
                    <a:pt x="579934" y="1291372"/>
                    <a:pt x="559357" y="1253563"/>
                    <a:pt x="518203" y="1217015"/>
                  </a:cubicBezTo>
                  <a:lnTo>
                    <a:pt x="265820" y="991424"/>
                  </a:lnTo>
                  <a:cubicBezTo>
                    <a:pt x="228026" y="957816"/>
                    <a:pt x="209129" y="922948"/>
                    <a:pt x="209129" y="887661"/>
                  </a:cubicBezTo>
                  <a:cubicBezTo>
                    <a:pt x="209129" y="852373"/>
                    <a:pt x="228026" y="817505"/>
                    <a:pt x="265820" y="783897"/>
                  </a:cubicBezTo>
                  <a:lnTo>
                    <a:pt x="518203" y="557886"/>
                  </a:lnTo>
                  <a:cubicBezTo>
                    <a:pt x="558937" y="521338"/>
                    <a:pt x="579934" y="483529"/>
                    <a:pt x="579934" y="445721"/>
                  </a:cubicBezTo>
                  <a:cubicBezTo>
                    <a:pt x="579934" y="407912"/>
                    <a:pt x="559357" y="370104"/>
                    <a:pt x="518203" y="333555"/>
                  </a:cubicBezTo>
                  <a:lnTo>
                    <a:pt x="146138" y="0"/>
                  </a:lnTo>
                  <a:lnTo>
                    <a:pt x="8399" y="10502"/>
                  </a:lnTo>
                  <a:lnTo>
                    <a:pt x="378364" y="341957"/>
                  </a:lnTo>
                  <a:cubicBezTo>
                    <a:pt x="416158" y="375565"/>
                    <a:pt x="435055" y="410433"/>
                    <a:pt x="435055" y="445721"/>
                  </a:cubicBezTo>
                  <a:cubicBezTo>
                    <a:pt x="435055" y="481009"/>
                    <a:pt x="416158" y="515877"/>
                    <a:pt x="378364" y="549484"/>
                  </a:cubicBezTo>
                  <a:lnTo>
                    <a:pt x="125981" y="775495"/>
                  </a:lnTo>
                  <a:cubicBezTo>
                    <a:pt x="84827" y="812043"/>
                    <a:pt x="64250" y="849852"/>
                    <a:pt x="64250" y="887661"/>
                  </a:cubicBezTo>
                  <a:cubicBezTo>
                    <a:pt x="64250" y="925469"/>
                    <a:pt x="84827" y="963278"/>
                    <a:pt x="125981" y="999826"/>
                  </a:cubicBezTo>
                  <a:lnTo>
                    <a:pt x="378364" y="1225837"/>
                  </a:lnTo>
                  <a:cubicBezTo>
                    <a:pt x="416158" y="1259445"/>
                    <a:pt x="435055" y="1294312"/>
                    <a:pt x="435055" y="1329600"/>
                  </a:cubicBezTo>
                  <a:cubicBezTo>
                    <a:pt x="435055" y="1364888"/>
                    <a:pt x="416158" y="1399756"/>
                    <a:pt x="378364" y="1433364"/>
                  </a:cubicBezTo>
                  <a:lnTo>
                    <a:pt x="125981" y="1659375"/>
                  </a:lnTo>
                  <a:cubicBezTo>
                    <a:pt x="85247" y="1695923"/>
                    <a:pt x="64250" y="1733732"/>
                    <a:pt x="64250" y="1771540"/>
                  </a:cubicBezTo>
                  <a:cubicBezTo>
                    <a:pt x="64250" y="1809349"/>
                    <a:pt x="84827" y="1847157"/>
                    <a:pt x="125981" y="1883705"/>
                  </a:cubicBezTo>
                  <a:lnTo>
                    <a:pt x="377944" y="2109717"/>
                  </a:lnTo>
                  <a:cubicBezTo>
                    <a:pt x="415738" y="2143324"/>
                    <a:pt x="434635" y="2178192"/>
                    <a:pt x="434635" y="2213480"/>
                  </a:cubicBezTo>
                  <a:cubicBezTo>
                    <a:pt x="434635" y="2248768"/>
                    <a:pt x="415738" y="2283636"/>
                    <a:pt x="377944" y="2317243"/>
                  </a:cubicBezTo>
                  <a:lnTo>
                    <a:pt x="125561" y="2542834"/>
                  </a:lnTo>
                  <a:cubicBezTo>
                    <a:pt x="84827" y="2579383"/>
                    <a:pt x="63831" y="2617191"/>
                    <a:pt x="63831" y="2655000"/>
                  </a:cubicBezTo>
                  <a:cubicBezTo>
                    <a:pt x="63831" y="2692808"/>
                    <a:pt x="84407" y="2730617"/>
                    <a:pt x="125561" y="2767165"/>
                  </a:cubicBezTo>
                  <a:lnTo>
                    <a:pt x="377944" y="2993176"/>
                  </a:lnTo>
                  <a:cubicBezTo>
                    <a:pt x="415738" y="3026784"/>
                    <a:pt x="434635" y="3061652"/>
                    <a:pt x="434635" y="3096940"/>
                  </a:cubicBezTo>
                  <a:cubicBezTo>
                    <a:pt x="434635" y="3132228"/>
                    <a:pt x="415738" y="3167095"/>
                    <a:pt x="377944" y="3200703"/>
                  </a:cubicBezTo>
                  <a:lnTo>
                    <a:pt x="125561" y="3426714"/>
                  </a:lnTo>
                  <a:cubicBezTo>
                    <a:pt x="84827" y="3462842"/>
                    <a:pt x="64250" y="3500651"/>
                    <a:pt x="64250" y="3538459"/>
                  </a:cubicBezTo>
                  <a:cubicBezTo>
                    <a:pt x="64250" y="3576268"/>
                    <a:pt x="84827" y="3614076"/>
                    <a:pt x="125981" y="3650625"/>
                  </a:cubicBezTo>
                  <a:lnTo>
                    <a:pt x="378364" y="3876636"/>
                  </a:lnTo>
                  <a:cubicBezTo>
                    <a:pt x="416158" y="3910243"/>
                    <a:pt x="435055" y="3945111"/>
                    <a:pt x="435055" y="3980399"/>
                  </a:cubicBezTo>
                  <a:cubicBezTo>
                    <a:pt x="435055" y="4015687"/>
                    <a:pt x="416158" y="4050555"/>
                    <a:pt x="378364" y="4084163"/>
                  </a:cubicBezTo>
                  <a:lnTo>
                    <a:pt x="7559" y="441561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47" name="Google Shape;2447;p45"/>
            <p:cNvSpPr/>
            <p:nvPr/>
          </p:nvSpPr>
          <p:spPr>
            <a:xfrm>
              <a:off x="3967150" y="1189305"/>
              <a:ext cx="582033" cy="4430740"/>
            </a:xfrm>
            <a:custGeom>
              <a:rect b="b" l="l" r="r" t="t"/>
              <a:pathLst>
                <a:path extrusionOk="0" h="4430740" w="582033">
                  <a:moveTo>
                    <a:pt x="146138" y="4430741"/>
                  </a:moveTo>
                  <a:lnTo>
                    <a:pt x="0" y="4419819"/>
                  </a:lnTo>
                  <a:lnTo>
                    <a:pt x="375424" y="4083743"/>
                  </a:lnTo>
                  <a:cubicBezTo>
                    <a:pt x="412379" y="4050555"/>
                    <a:pt x="431276" y="4016527"/>
                    <a:pt x="431276" y="3982500"/>
                  </a:cubicBezTo>
                  <a:cubicBezTo>
                    <a:pt x="431276" y="3948472"/>
                    <a:pt x="412379" y="3914024"/>
                    <a:pt x="375424" y="3881257"/>
                  </a:cubicBezTo>
                  <a:lnTo>
                    <a:pt x="123042" y="3654826"/>
                  </a:lnTo>
                  <a:cubicBezTo>
                    <a:pt x="81468" y="3617437"/>
                    <a:pt x="60471" y="3579208"/>
                    <a:pt x="60471" y="3540560"/>
                  </a:cubicBezTo>
                  <a:cubicBezTo>
                    <a:pt x="60471" y="3501911"/>
                    <a:pt x="81468" y="3463262"/>
                    <a:pt x="123042" y="3426294"/>
                  </a:cubicBezTo>
                  <a:lnTo>
                    <a:pt x="375424" y="3200283"/>
                  </a:lnTo>
                  <a:cubicBezTo>
                    <a:pt x="412379" y="3167095"/>
                    <a:pt x="431276" y="3133068"/>
                    <a:pt x="431276" y="3099040"/>
                  </a:cubicBezTo>
                  <a:cubicBezTo>
                    <a:pt x="431276" y="3065012"/>
                    <a:pt x="412379" y="3030565"/>
                    <a:pt x="375424" y="2997797"/>
                  </a:cubicBezTo>
                  <a:lnTo>
                    <a:pt x="123042" y="2770946"/>
                  </a:lnTo>
                  <a:cubicBezTo>
                    <a:pt x="81468" y="2733557"/>
                    <a:pt x="60471" y="2695329"/>
                    <a:pt x="60471" y="2656680"/>
                  </a:cubicBezTo>
                  <a:cubicBezTo>
                    <a:pt x="60471" y="2618031"/>
                    <a:pt x="81468" y="2579383"/>
                    <a:pt x="123042" y="2542414"/>
                  </a:cubicBezTo>
                  <a:lnTo>
                    <a:pt x="375424" y="2316403"/>
                  </a:lnTo>
                  <a:cubicBezTo>
                    <a:pt x="412379" y="2283216"/>
                    <a:pt x="431276" y="2249188"/>
                    <a:pt x="431276" y="2215160"/>
                  </a:cubicBezTo>
                  <a:cubicBezTo>
                    <a:pt x="431276" y="2181133"/>
                    <a:pt x="412379" y="2146685"/>
                    <a:pt x="375424" y="2113918"/>
                  </a:cubicBezTo>
                  <a:lnTo>
                    <a:pt x="123461" y="1887906"/>
                  </a:lnTo>
                  <a:cubicBezTo>
                    <a:pt x="81888" y="1850518"/>
                    <a:pt x="60891" y="1812289"/>
                    <a:pt x="60891" y="1773641"/>
                  </a:cubicBezTo>
                  <a:cubicBezTo>
                    <a:pt x="60891" y="1734992"/>
                    <a:pt x="81888" y="1696343"/>
                    <a:pt x="123461" y="1659375"/>
                  </a:cubicBezTo>
                  <a:lnTo>
                    <a:pt x="375844" y="1433364"/>
                  </a:lnTo>
                  <a:cubicBezTo>
                    <a:pt x="412799" y="1400176"/>
                    <a:pt x="431696" y="1366149"/>
                    <a:pt x="431696" y="1332121"/>
                  </a:cubicBezTo>
                  <a:cubicBezTo>
                    <a:pt x="431696" y="1298093"/>
                    <a:pt x="412799" y="1263645"/>
                    <a:pt x="375844" y="1230878"/>
                  </a:cubicBezTo>
                  <a:lnTo>
                    <a:pt x="123042" y="1004027"/>
                  </a:lnTo>
                  <a:cubicBezTo>
                    <a:pt x="81468" y="966638"/>
                    <a:pt x="60471" y="928410"/>
                    <a:pt x="60471" y="889761"/>
                  </a:cubicBezTo>
                  <a:cubicBezTo>
                    <a:pt x="60471" y="851112"/>
                    <a:pt x="81468" y="812464"/>
                    <a:pt x="123042" y="775495"/>
                  </a:cubicBezTo>
                  <a:lnTo>
                    <a:pt x="375424" y="549484"/>
                  </a:lnTo>
                  <a:cubicBezTo>
                    <a:pt x="412379" y="516297"/>
                    <a:pt x="431276" y="482269"/>
                    <a:pt x="431276" y="448241"/>
                  </a:cubicBezTo>
                  <a:cubicBezTo>
                    <a:pt x="431276" y="414214"/>
                    <a:pt x="412379" y="379766"/>
                    <a:pt x="375424" y="346998"/>
                  </a:cubicBezTo>
                  <a:lnTo>
                    <a:pt x="0" y="10922"/>
                  </a:lnTo>
                  <a:lnTo>
                    <a:pt x="146138" y="0"/>
                  </a:lnTo>
                  <a:lnTo>
                    <a:pt x="146558" y="420"/>
                  </a:lnTo>
                  <a:lnTo>
                    <a:pt x="519463" y="334396"/>
                  </a:lnTo>
                  <a:cubicBezTo>
                    <a:pt x="561037" y="371784"/>
                    <a:pt x="582034" y="410013"/>
                    <a:pt x="582034" y="448661"/>
                  </a:cubicBezTo>
                  <a:cubicBezTo>
                    <a:pt x="582034" y="487310"/>
                    <a:pt x="561037" y="525959"/>
                    <a:pt x="519463" y="562927"/>
                  </a:cubicBezTo>
                  <a:lnTo>
                    <a:pt x="267080" y="788938"/>
                  </a:lnTo>
                  <a:cubicBezTo>
                    <a:pt x="230126" y="822126"/>
                    <a:pt x="211229" y="856153"/>
                    <a:pt x="211229" y="890181"/>
                  </a:cubicBezTo>
                  <a:cubicBezTo>
                    <a:pt x="211229" y="924209"/>
                    <a:pt x="230126" y="958657"/>
                    <a:pt x="267080" y="991424"/>
                  </a:cubicBezTo>
                  <a:lnTo>
                    <a:pt x="519463" y="1217435"/>
                  </a:lnTo>
                  <a:cubicBezTo>
                    <a:pt x="561037" y="1254823"/>
                    <a:pt x="582034" y="1293052"/>
                    <a:pt x="582034" y="1331701"/>
                  </a:cubicBezTo>
                  <a:cubicBezTo>
                    <a:pt x="582034" y="1370350"/>
                    <a:pt x="561037" y="1408998"/>
                    <a:pt x="519463" y="1446387"/>
                  </a:cubicBezTo>
                  <a:lnTo>
                    <a:pt x="267080" y="1672398"/>
                  </a:lnTo>
                  <a:cubicBezTo>
                    <a:pt x="230126" y="1705585"/>
                    <a:pt x="211229" y="1739613"/>
                    <a:pt x="211229" y="1773641"/>
                  </a:cubicBezTo>
                  <a:cubicBezTo>
                    <a:pt x="211229" y="1807668"/>
                    <a:pt x="230126" y="1842116"/>
                    <a:pt x="267080" y="1874883"/>
                  </a:cubicBezTo>
                  <a:lnTo>
                    <a:pt x="519043" y="2100895"/>
                  </a:lnTo>
                  <a:cubicBezTo>
                    <a:pt x="560616" y="2138283"/>
                    <a:pt x="581613" y="2176512"/>
                    <a:pt x="581613" y="2215160"/>
                  </a:cubicBezTo>
                  <a:cubicBezTo>
                    <a:pt x="581613" y="2253809"/>
                    <a:pt x="560616" y="2292458"/>
                    <a:pt x="519043" y="2329846"/>
                  </a:cubicBezTo>
                  <a:lnTo>
                    <a:pt x="266660" y="2555857"/>
                  </a:lnTo>
                  <a:cubicBezTo>
                    <a:pt x="229706" y="2589045"/>
                    <a:pt x="210809" y="2623073"/>
                    <a:pt x="210809" y="2657100"/>
                  </a:cubicBezTo>
                  <a:cubicBezTo>
                    <a:pt x="210809" y="2691128"/>
                    <a:pt x="229706" y="2725576"/>
                    <a:pt x="266660" y="2758343"/>
                  </a:cubicBezTo>
                  <a:lnTo>
                    <a:pt x="519043" y="2984354"/>
                  </a:lnTo>
                  <a:cubicBezTo>
                    <a:pt x="560616" y="3021742"/>
                    <a:pt x="581613" y="3059971"/>
                    <a:pt x="581613" y="3098620"/>
                  </a:cubicBezTo>
                  <a:cubicBezTo>
                    <a:pt x="581613" y="3137269"/>
                    <a:pt x="560616" y="3175917"/>
                    <a:pt x="519043" y="3212886"/>
                  </a:cubicBezTo>
                  <a:lnTo>
                    <a:pt x="266660" y="3438897"/>
                  </a:lnTo>
                  <a:cubicBezTo>
                    <a:pt x="229706" y="3472084"/>
                    <a:pt x="210809" y="3506112"/>
                    <a:pt x="210809" y="3540140"/>
                  </a:cubicBezTo>
                  <a:cubicBezTo>
                    <a:pt x="210809" y="3574167"/>
                    <a:pt x="229706" y="3608615"/>
                    <a:pt x="266660" y="3641382"/>
                  </a:cubicBezTo>
                  <a:lnTo>
                    <a:pt x="519043" y="3867394"/>
                  </a:lnTo>
                  <a:cubicBezTo>
                    <a:pt x="560616" y="3904782"/>
                    <a:pt x="581613" y="3943011"/>
                    <a:pt x="581613" y="3981659"/>
                  </a:cubicBezTo>
                  <a:cubicBezTo>
                    <a:pt x="581613" y="4020308"/>
                    <a:pt x="560616" y="4058957"/>
                    <a:pt x="519043" y="4095925"/>
                  </a:cubicBezTo>
                  <a:lnTo>
                    <a:pt x="146138" y="4430741"/>
                  </a:lnTo>
                  <a:close/>
                  <a:moveTo>
                    <a:pt x="7139" y="4417298"/>
                  </a:moveTo>
                  <a:lnTo>
                    <a:pt x="144878" y="4427800"/>
                  </a:lnTo>
                  <a:lnTo>
                    <a:pt x="516943" y="4094245"/>
                  </a:lnTo>
                  <a:cubicBezTo>
                    <a:pt x="557677" y="4057696"/>
                    <a:pt x="578674" y="4019888"/>
                    <a:pt x="578674" y="3982079"/>
                  </a:cubicBezTo>
                  <a:cubicBezTo>
                    <a:pt x="578674" y="3944271"/>
                    <a:pt x="558097" y="3906462"/>
                    <a:pt x="516943" y="3869914"/>
                  </a:cubicBezTo>
                  <a:lnTo>
                    <a:pt x="264561" y="3643903"/>
                  </a:lnTo>
                  <a:cubicBezTo>
                    <a:pt x="226766" y="3610296"/>
                    <a:pt x="207869" y="3575428"/>
                    <a:pt x="207869" y="3540140"/>
                  </a:cubicBezTo>
                  <a:cubicBezTo>
                    <a:pt x="207869" y="3504852"/>
                    <a:pt x="226766" y="3469984"/>
                    <a:pt x="264561" y="3436376"/>
                  </a:cubicBezTo>
                  <a:lnTo>
                    <a:pt x="516943" y="3210365"/>
                  </a:lnTo>
                  <a:cubicBezTo>
                    <a:pt x="557677" y="3173817"/>
                    <a:pt x="578674" y="3136008"/>
                    <a:pt x="578674" y="3098200"/>
                  </a:cubicBezTo>
                  <a:cubicBezTo>
                    <a:pt x="578674" y="3060391"/>
                    <a:pt x="558097" y="3022583"/>
                    <a:pt x="516943" y="2986034"/>
                  </a:cubicBezTo>
                  <a:lnTo>
                    <a:pt x="264561" y="2760023"/>
                  </a:lnTo>
                  <a:cubicBezTo>
                    <a:pt x="226766" y="2726416"/>
                    <a:pt x="207869" y="2691548"/>
                    <a:pt x="207869" y="2656260"/>
                  </a:cubicBezTo>
                  <a:cubicBezTo>
                    <a:pt x="207869" y="2620972"/>
                    <a:pt x="226766" y="2586104"/>
                    <a:pt x="264561" y="2552497"/>
                  </a:cubicBezTo>
                  <a:lnTo>
                    <a:pt x="516943" y="2326485"/>
                  </a:lnTo>
                  <a:cubicBezTo>
                    <a:pt x="557677" y="2289937"/>
                    <a:pt x="578674" y="2252129"/>
                    <a:pt x="578674" y="2214320"/>
                  </a:cubicBezTo>
                  <a:cubicBezTo>
                    <a:pt x="578674" y="2176512"/>
                    <a:pt x="558097" y="2138703"/>
                    <a:pt x="516943" y="2102155"/>
                  </a:cubicBezTo>
                  <a:lnTo>
                    <a:pt x="264981" y="1876144"/>
                  </a:lnTo>
                  <a:cubicBezTo>
                    <a:pt x="227186" y="1842536"/>
                    <a:pt x="208289" y="1807668"/>
                    <a:pt x="208289" y="1772380"/>
                  </a:cubicBezTo>
                  <a:cubicBezTo>
                    <a:pt x="208289" y="1737092"/>
                    <a:pt x="227186" y="1702225"/>
                    <a:pt x="264981" y="1668617"/>
                  </a:cubicBezTo>
                  <a:lnTo>
                    <a:pt x="517363" y="1442606"/>
                  </a:lnTo>
                  <a:cubicBezTo>
                    <a:pt x="558097" y="1406058"/>
                    <a:pt x="579094" y="1368249"/>
                    <a:pt x="579094" y="1330441"/>
                  </a:cubicBezTo>
                  <a:cubicBezTo>
                    <a:pt x="579094" y="1292632"/>
                    <a:pt x="558517" y="1254823"/>
                    <a:pt x="517363" y="1218275"/>
                  </a:cubicBezTo>
                  <a:lnTo>
                    <a:pt x="264981" y="992264"/>
                  </a:lnTo>
                  <a:cubicBezTo>
                    <a:pt x="227186" y="958657"/>
                    <a:pt x="208289" y="923789"/>
                    <a:pt x="208289" y="888501"/>
                  </a:cubicBezTo>
                  <a:cubicBezTo>
                    <a:pt x="208289" y="853213"/>
                    <a:pt x="227186" y="818345"/>
                    <a:pt x="264981" y="784737"/>
                  </a:cubicBezTo>
                  <a:lnTo>
                    <a:pt x="517363" y="558726"/>
                  </a:lnTo>
                  <a:cubicBezTo>
                    <a:pt x="558097" y="522178"/>
                    <a:pt x="579094" y="484369"/>
                    <a:pt x="579094" y="446561"/>
                  </a:cubicBezTo>
                  <a:cubicBezTo>
                    <a:pt x="579094" y="408752"/>
                    <a:pt x="558517" y="370944"/>
                    <a:pt x="517363" y="334396"/>
                  </a:cubicBezTo>
                  <a:lnTo>
                    <a:pt x="145298" y="840"/>
                  </a:lnTo>
                  <a:lnTo>
                    <a:pt x="7559" y="11343"/>
                  </a:lnTo>
                  <a:lnTo>
                    <a:pt x="377524" y="342797"/>
                  </a:lnTo>
                  <a:cubicBezTo>
                    <a:pt x="415318" y="376405"/>
                    <a:pt x="434215" y="411273"/>
                    <a:pt x="434215" y="446561"/>
                  </a:cubicBezTo>
                  <a:cubicBezTo>
                    <a:pt x="434215" y="481849"/>
                    <a:pt x="415318" y="516717"/>
                    <a:pt x="377524" y="550324"/>
                  </a:cubicBezTo>
                  <a:lnTo>
                    <a:pt x="125141" y="776335"/>
                  </a:lnTo>
                  <a:cubicBezTo>
                    <a:pt x="84407" y="812884"/>
                    <a:pt x="63410" y="850692"/>
                    <a:pt x="63410" y="888501"/>
                  </a:cubicBezTo>
                  <a:cubicBezTo>
                    <a:pt x="63410" y="926309"/>
                    <a:pt x="83988" y="964118"/>
                    <a:pt x="125141" y="1000666"/>
                  </a:cubicBezTo>
                  <a:lnTo>
                    <a:pt x="377524" y="1226677"/>
                  </a:lnTo>
                  <a:cubicBezTo>
                    <a:pt x="415318" y="1260285"/>
                    <a:pt x="434215" y="1295153"/>
                    <a:pt x="434215" y="1330441"/>
                  </a:cubicBezTo>
                  <a:cubicBezTo>
                    <a:pt x="434215" y="1365728"/>
                    <a:pt x="415318" y="1400596"/>
                    <a:pt x="377524" y="1434204"/>
                  </a:cubicBezTo>
                  <a:lnTo>
                    <a:pt x="125141" y="1660215"/>
                  </a:lnTo>
                  <a:cubicBezTo>
                    <a:pt x="84407" y="1696763"/>
                    <a:pt x="63410" y="1734572"/>
                    <a:pt x="63410" y="1772380"/>
                  </a:cubicBezTo>
                  <a:cubicBezTo>
                    <a:pt x="63410" y="1810189"/>
                    <a:pt x="83988" y="1847997"/>
                    <a:pt x="125141" y="1884546"/>
                  </a:cubicBezTo>
                  <a:lnTo>
                    <a:pt x="377104" y="2110557"/>
                  </a:lnTo>
                  <a:cubicBezTo>
                    <a:pt x="414898" y="2144164"/>
                    <a:pt x="433795" y="2179032"/>
                    <a:pt x="433795" y="2214320"/>
                  </a:cubicBezTo>
                  <a:cubicBezTo>
                    <a:pt x="433795" y="2249608"/>
                    <a:pt x="414898" y="2284476"/>
                    <a:pt x="377104" y="2318084"/>
                  </a:cubicBezTo>
                  <a:lnTo>
                    <a:pt x="125141" y="2544515"/>
                  </a:lnTo>
                  <a:cubicBezTo>
                    <a:pt x="84407" y="2581063"/>
                    <a:pt x="63410" y="2618872"/>
                    <a:pt x="63410" y="2656680"/>
                  </a:cubicBezTo>
                  <a:cubicBezTo>
                    <a:pt x="63410" y="2694489"/>
                    <a:pt x="83988" y="2732297"/>
                    <a:pt x="125141" y="2768846"/>
                  </a:cubicBezTo>
                  <a:lnTo>
                    <a:pt x="377524" y="2994857"/>
                  </a:lnTo>
                  <a:cubicBezTo>
                    <a:pt x="415318" y="3028464"/>
                    <a:pt x="434215" y="3063332"/>
                    <a:pt x="434215" y="3098620"/>
                  </a:cubicBezTo>
                  <a:cubicBezTo>
                    <a:pt x="434215" y="3133908"/>
                    <a:pt x="415318" y="3168776"/>
                    <a:pt x="377524" y="3202383"/>
                  </a:cubicBezTo>
                  <a:lnTo>
                    <a:pt x="125141" y="3428395"/>
                  </a:lnTo>
                  <a:cubicBezTo>
                    <a:pt x="84407" y="3464943"/>
                    <a:pt x="63410" y="3502751"/>
                    <a:pt x="63410" y="3540560"/>
                  </a:cubicBezTo>
                  <a:cubicBezTo>
                    <a:pt x="63410" y="3578368"/>
                    <a:pt x="83988" y="3616177"/>
                    <a:pt x="125141" y="3652725"/>
                  </a:cubicBezTo>
                  <a:lnTo>
                    <a:pt x="377524" y="3878736"/>
                  </a:lnTo>
                  <a:cubicBezTo>
                    <a:pt x="415318" y="3912344"/>
                    <a:pt x="434215" y="3947212"/>
                    <a:pt x="434215" y="3982500"/>
                  </a:cubicBezTo>
                  <a:cubicBezTo>
                    <a:pt x="434215" y="4017787"/>
                    <a:pt x="415318" y="4052655"/>
                    <a:pt x="377524" y="4086263"/>
                  </a:cubicBezTo>
                  <a:lnTo>
                    <a:pt x="7139" y="441729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48" name="Google Shape;2448;p45"/>
            <p:cNvSpPr/>
            <p:nvPr/>
          </p:nvSpPr>
          <p:spPr>
            <a:xfrm>
              <a:off x="4453857" y="1188885"/>
              <a:ext cx="582033" cy="4431160"/>
            </a:xfrm>
            <a:custGeom>
              <a:rect b="b" l="l" r="r" t="t"/>
              <a:pathLst>
                <a:path extrusionOk="0" h="4431160" w="582033">
                  <a:moveTo>
                    <a:pt x="146138" y="4431161"/>
                  </a:moveTo>
                  <a:lnTo>
                    <a:pt x="0" y="4420239"/>
                  </a:lnTo>
                  <a:lnTo>
                    <a:pt x="375424" y="4084163"/>
                  </a:lnTo>
                  <a:cubicBezTo>
                    <a:pt x="412379" y="4050975"/>
                    <a:pt x="431276" y="4016947"/>
                    <a:pt x="431276" y="3982920"/>
                  </a:cubicBezTo>
                  <a:cubicBezTo>
                    <a:pt x="431276" y="3948892"/>
                    <a:pt x="412379" y="3914444"/>
                    <a:pt x="375424" y="3881677"/>
                  </a:cubicBezTo>
                  <a:lnTo>
                    <a:pt x="123042" y="3655666"/>
                  </a:lnTo>
                  <a:cubicBezTo>
                    <a:pt x="81468" y="3618277"/>
                    <a:pt x="60471" y="3580049"/>
                    <a:pt x="60471" y="3541400"/>
                  </a:cubicBezTo>
                  <a:cubicBezTo>
                    <a:pt x="60471" y="3502751"/>
                    <a:pt x="81468" y="3464102"/>
                    <a:pt x="123042" y="3427134"/>
                  </a:cubicBezTo>
                  <a:lnTo>
                    <a:pt x="375424" y="3200283"/>
                  </a:lnTo>
                  <a:cubicBezTo>
                    <a:pt x="412379" y="3167095"/>
                    <a:pt x="431276" y="3133068"/>
                    <a:pt x="431276" y="3099040"/>
                  </a:cubicBezTo>
                  <a:cubicBezTo>
                    <a:pt x="431276" y="3065012"/>
                    <a:pt x="412379" y="3030565"/>
                    <a:pt x="375424" y="2997797"/>
                  </a:cubicBezTo>
                  <a:lnTo>
                    <a:pt x="123042" y="2771786"/>
                  </a:lnTo>
                  <a:cubicBezTo>
                    <a:pt x="81468" y="2734398"/>
                    <a:pt x="60471" y="2696169"/>
                    <a:pt x="60471" y="2657520"/>
                  </a:cubicBezTo>
                  <a:cubicBezTo>
                    <a:pt x="60471" y="2618872"/>
                    <a:pt x="81468" y="2580223"/>
                    <a:pt x="123042" y="2543254"/>
                  </a:cubicBezTo>
                  <a:lnTo>
                    <a:pt x="375424" y="2317243"/>
                  </a:lnTo>
                  <a:cubicBezTo>
                    <a:pt x="412379" y="2284056"/>
                    <a:pt x="431276" y="2250028"/>
                    <a:pt x="431276" y="2216001"/>
                  </a:cubicBezTo>
                  <a:cubicBezTo>
                    <a:pt x="431276" y="2181973"/>
                    <a:pt x="412379" y="2147525"/>
                    <a:pt x="375424" y="2114758"/>
                  </a:cubicBezTo>
                  <a:lnTo>
                    <a:pt x="123462" y="1888747"/>
                  </a:lnTo>
                  <a:cubicBezTo>
                    <a:pt x="81888" y="1851358"/>
                    <a:pt x="60891" y="1813130"/>
                    <a:pt x="60891" y="1774481"/>
                  </a:cubicBezTo>
                  <a:cubicBezTo>
                    <a:pt x="60891" y="1735832"/>
                    <a:pt x="81888" y="1697183"/>
                    <a:pt x="123462" y="1660215"/>
                  </a:cubicBezTo>
                  <a:lnTo>
                    <a:pt x="375844" y="1434204"/>
                  </a:lnTo>
                  <a:cubicBezTo>
                    <a:pt x="412799" y="1401017"/>
                    <a:pt x="431696" y="1366989"/>
                    <a:pt x="431696" y="1332961"/>
                  </a:cubicBezTo>
                  <a:cubicBezTo>
                    <a:pt x="431696" y="1298933"/>
                    <a:pt x="412799" y="1264486"/>
                    <a:pt x="375844" y="1231718"/>
                  </a:cubicBezTo>
                  <a:lnTo>
                    <a:pt x="123462" y="1005707"/>
                  </a:lnTo>
                  <a:cubicBezTo>
                    <a:pt x="81888" y="968319"/>
                    <a:pt x="60891" y="930090"/>
                    <a:pt x="60891" y="891441"/>
                  </a:cubicBezTo>
                  <a:cubicBezTo>
                    <a:pt x="60891" y="852793"/>
                    <a:pt x="81888" y="814144"/>
                    <a:pt x="123462" y="777176"/>
                  </a:cubicBezTo>
                  <a:lnTo>
                    <a:pt x="375424" y="549484"/>
                  </a:lnTo>
                  <a:cubicBezTo>
                    <a:pt x="412379" y="516297"/>
                    <a:pt x="431276" y="482269"/>
                    <a:pt x="431276" y="448241"/>
                  </a:cubicBezTo>
                  <a:cubicBezTo>
                    <a:pt x="431276" y="414214"/>
                    <a:pt x="412379" y="379766"/>
                    <a:pt x="375424" y="346998"/>
                  </a:cubicBezTo>
                  <a:lnTo>
                    <a:pt x="0" y="10922"/>
                  </a:lnTo>
                  <a:lnTo>
                    <a:pt x="146138" y="0"/>
                  </a:lnTo>
                  <a:lnTo>
                    <a:pt x="146558" y="420"/>
                  </a:lnTo>
                  <a:lnTo>
                    <a:pt x="519463" y="334396"/>
                  </a:lnTo>
                  <a:cubicBezTo>
                    <a:pt x="561037" y="371784"/>
                    <a:pt x="582033" y="410013"/>
                    <a:pt x="582033" y="448661"/>
                  </a:cubicBezTo>
                  <a:cubicBezTo>
                    <a:pt x="582033" y="487310"/>
                    <a:pt x="561037" y="525959"/>
                    <a:pt x="519463" y="562927"/>
                  </a:cubicBezTo>
                  <a:lnTo>
                    <a:pt x="267080" y="788938"/>
                  </a:lnTo>
                  <a:cubicBezTo>
                    <a:pt x="230126" y="822126"/>
                    <a:pt x="211229" y="856153"/>
                    <a:pt x="211229" y="890181"/>
                  </a:cubicBezTo>
                  <a:cubicBezTo>
                    <a:pt x="211229" y="924209"/>
                    <a:pt x="230126" y="958657"/>
                    <a:pt x="267080" y="991424"/>
                  </a:cubicBezTo>
                  <a:lnTo>
                    <a:pt x="519463" y="1217435"/>
                  </a:lnTo>
                  <a:cubicBezTo>
                    <a:pt x="561037" y="1254823"/>
                    <a:pt x="582033" y="1293052"/>
                    <a:pt x="582033" y="1331701"/>
                  </a:cubicBezTo>
                  <a:cubicBezTo>
                    <a:pt x="582033" y="1370350"/>
                    <a:pt x="561037" y="1408998"/>
                    <a:pt x="519463" y="1446387"/>
                  </a:cubicBezTo>
                  <a:lnTo>
                    <a:pt x="267080" y="1672398"/>
                  </a:lnTo>
                  <a:cubicBezTo>
                    <a:pt x="230126" y="1705585"/>
                    <a:pt x="211229" y="1739613"/>
                    <a:pt x="211229" y="1773641"/>
                  </a:cubicBezTo>
                  <a:cubicBezTo>
                    <a:pt x="211229" y="1807668"/>
                    <a:pt x="230126" y="1842116"/>
                    <a:pt x="267080" y="1874884"/>
                  </a:cubicBezTo>
                  <a:lnTo>
                    <a:pt x="519043" y="2100895"/>
                  </a:lnTo>
                  <a:cubicBezTo>
                    <a:pt x="560617" y="2138283"/>
                    <a:pt x="581614" y="2176512"/>
                    <a:pt x="581614" y="2215160"/>
                  </a:cubicBezTo>
                  <a:cubicBezTo>
                    <a:pt x="581614" y="2253809"/>
                    <a:pt x="560617" y="2292458"/>
                    <a:pt x="519043" y="2329846"/>
                  </a:cubicBezTo>
                  <a:lnTo>
                    <a:pt x="266660" y="2555857"/>
                  </a:lnTo>
                  <a:cubicBezTo>
                    <a:pt x="229706" y="2589045"/>
                    <a:pt x="210809" y="2623072"/>
                    <a:pt x="210809" y="2657100"/>
                  </a:cubicBezTo>
                  <a:cubicBezTo>
                    <a:pt x="210809" y="2691128"/>
                    <a:pt x="229706" y="2725576"/>
                    <a:pt x="266660" y="2758343"/>
                  </a:cubicBezTo>
                  <a:lnTo>
                    <a:pt x="519043" y="2984354"/>
                  </a:lnTo>
                  <a:cubicBezTo>
                    <a:pt x="560617" y="3021743"/>
                    <a:pt x="581614" y="3059971"/>
                    <a:pt x="581614" y="3098620"/>
                  </a:cubicBezTo>
                  <a:cubicBezTo>
                    <a:pt x="581614" y="3137269"/>
                    <a:pt x="560617" y="3175917"/>
                    <a:pt x="519043" y="3212886"/>
                  </a:cubicBezTo>
                  <a:lnTo>
                    <a:pt x="266660" y="3438897"/>
                  </a:lnTo>
                  <a:cubicBezTo>
                    <a:pt x="229706" y="3472084"/>
                    <a:pt x="210809" y="3506112"/>
                    <a:pt x="210809" y="3540140"/>
                  </a:cubicBezTo>
                  <a:cubicBezTo>
                    <a:pt x="210809" y="3574167"/>
                    <a:pt x="229706" y="3608615"/>
                    <a:pt x="266660" y="3641383"/>
                  </a:cubicBezTo>
                  <a:lnTo>
                    <a:pt x="519043" y="3867394"/>
                  </a:lnTo>
                  <a:cubicBezTo>
                    <a:pt x="560617" y="3904782"/>
                    <a:pt x="581614" y="3943011"/>
                    <a:pt x="581614" y="3981659"/>
                  </a:cubicBezTo>
                  <a:cubicBezTo>
                    <a:pt x="581614" y="4020308"/>
                    <a:pt x="560617" y="4058957"/>
                    <a:pt x="519043" y="4095925"/>
                  </a:cubicBezTo>
                  <a:lnTo>
                    <a:pt x="146138" y="4431161"/>
                  </a:lnTo>
                  <a:close/>
                  <a:moveTo>
                    <a:pt x="7139" y="4417718"/>
                  </a:moveTo>
                  <a:lnTo>
                    <a:pt x="144878" y="4428221"/>
                  </a:lnTo>
                  <a:lnTo>
                    <a:pt x="516943" y="4094665"/>
                  </a:lnTo>
                  <a:cubicBezTo>
                    <a:pt x="557677" y="4058116"/>
                    <a:pt x="578674" y="4020308"/>
                    <a:pt x="578674" y="3982499"/>
                  </a:cubicBezTo>
                  <a:cubicBezTo>
                    <a:pt x="578674" y="3944691"/>
                    <a:pt x="558097" y="3906882"/>
                    <a:pt x="516943" y="3870334"/>
                  </a:cubicBezTo>
                  <a:lnTo>
                    <a:pt x="264561" y="3644323"/>
                  </a:lnTo>
                  <a:cubicBezTo>
                    <a:pt x="226766" y="3610716"/>
                    <a:pt x="207869" y="3575848"/>
                    <a:pt x="207869" y="3540560"/>
                  </a:cubicBezTo>
                  <a:cubicBezTo>
                    <a:pt x="207869" y="3505272"/>
                    <a:pt x="226766" y="3470404"/>
                    <a:pt x="264561" y="3436796"/>
                  </a:cubicBezTo>
                  <a:lnTo>
                    <a:pt x="516943" y="3210785"/>
                  </a:lnTo>
                  <a:cubicBezTo>
                    <a:pt x="557677" y="3174237"/>
                    <a:pt x="578674" y="3136428"/>
                    <a:pt x="578674" y="3098620"/>
                  </a:cubicBezTo>
                  <a:cubicBezTo>
                    <a:pt x="578674" y="3060811"/>
                    <a:pt x="558097" y="3023003"/>
                    <a:pt x="516943" y="2986455"/>
                  </a:cubicBezTo>
                  <a:lnTo>
                    <a:pt x="264561" y="2760444"/>
                  </a:lnTo>
                  <a:cubicBezTo>
                    <a:pt x="226766" y="2726836"/>
                    <a:pt x="207869" y="2691968"/>
                    <a:pt x="207869" y="2656680"/>
                  </a:cubicBezTo>
                  <a:cubicBezTo>
                    <a:pt x="207869" y="2621392"/>
                    <a:pt x="226766" y="2586524"/>
                    <a:pt x="264561" y="2552917"/>
                  </a:cubicBezTo>
                  <a:lnTo>
                    <a:pt x="516943" y="2326906"/>
                  </a:lnTo>
                  <a:cubicBezTo>
                    <a:pt x="557677" y="2290358"/>
                    <a:pt x="578674" y="2252549"/>
                    <a:pt x="578674" y="2214740"/>
                  </a:cubicBezTo>
                  <a:cubicBezTo>
                    <a:pt x="578674" y="2176932"/>
                    <a:pt x="558097" y="2139123"/>
                    <a:pt x="516943" y="2102575"/>
                  </a:cubicBezTo>
                  <a:lnTo>
                    <a:pt x="264981" y="1876564"/>
                  </a:lnTo>
                  <a:cubicBezTo>
                    <a:pt x="227186" y="1842956"/>
                    <a:pt x="208289" y="1808088"/>
                    <a:pt x="208289" y="1772801"/>
                  </a:cubicBezTo>
                  <a:cubicBezTo>
                    <a:pt x="208289" y="1737512"/>
                    <a:pt x="227186" y="1702645"/>
                    <a:pt x="264981" y="1669037"/>
                  </a:cubicBezTo>
                  <a:lnTo>
                    <a:pt x="517363" y="1443026"/>
                  </a:lnTo>
                  <a:cubicBezTo>
                    <a:pt x="558097" y="1406478"/>
                    <a:pt x="579094" y="1368669"/>
                    <a:pt x="579094" y="1330861"/>
                  </a:cubicBezTo>
                  <a:cubicBezTo>
                    <a:pt x="579094" y="1293052"/>
                    <a:pt x="558517" y="1255244"/>
                    <a:pt x="517363" y="1218695"/>
                  </a:cubicBezTo>
                  <a:lnTo>
                    <a:pt x="264981" y="992684"/>
                  </a:lnTo>
                  <a:cubicBezTo>
                    <a:pt x="227186" y="959077"/>
                    <a:pt x="208289" y="924209"/>
                    <a:pt x="208289" y="888921"/>
                  </a:cubicBezTo>
                  <a:cubicBezTo>
                    <a:pt x="208289" y="853633"/>
                    <a:pt x="227186" y="818765"/>
                    <a:pt x="264981" y="785157"/>
                  </a:cubicBezTo>
                  <a:lnTo>
                    <a:pt x="517363" y="559146"/>
                  </a:lnTo>
                  <a:cubicBezTo>
                    <a:pt x="558097" y="522598"/>
                    <a:pt x="579094" y="484790"/>
                    <a:pt x="579094" y="446981"/>
                  </a:cubicBezTo>
                  <a:cubicBezTo>
                    <a:pt x="579094" y="409172"/>
                    <a:pt x="558517" y="371364"/>
                    <a:pt x="517363" y="334816"/>
                  </a:cubicBezTo>
                  <a:lnTo>
                    <a:pt x="145298" y="1260"/>
                  </a:lnTo>
                  <a:lnTo>
                    <a:pt x="7559" y="11763"/>
                  </a:lnTo>
                  <a:lnTo>
                    <a:pt x="377524" y="343218"/>
                  </a:lnTo>
                  <a:cubicBezTo>
                    <a:pt x="415318" y="376825"/>
                    <a:pt x="434216" y="411693"/>
                    <a:pt x="434216" y="446981"/>
                  </a:cubicBezTo>
                  <a:cubicBezTo>
                    <a:pt x="434216" y="482269"/>
                    <a:pt x="415318" y="517137"/>
                    <a:pt x="377524" y="550744"/>
                  </a:cubicBezTo>
                  <a:lnTo>
                    <a:pt x="125142" y="776756"/>
                  </a:lnTo>
                  <a:cubicBezTo>
                    <a:pt x="84407" y="813304"/>
                    <a:pt x="63410" y="851112"/>
                    <a:pt x="63410" y="888921"/>
                  </a:cubicBezTo>
                  <a:cubicBezTo>
                    <a:pt x="63410" y="926729"/>
                    <a:pt x="83988" y="964538"/>
                    <a:pt x="125142" y="1001086"/>
                  </a:cubicBezTo>
                  <a:lnTo>
                    <a:pt x="377524" y="1227097"/>
                  </a:lnTo>
                  <a:cubicBezTo>
                    <a:pt x="415318" y="1260705"/>
                    <a:pt x="434216" y="1295573"/>
                    <a:pt x="434216" y="1330861"/>
                  </a:cubicBezTo>
                  <a:cubicBezTo>
                    <a:pt x="434216" y="1366149"/>
                    <a:pt x="415318" y="1401017"/>
                    <a:pt x="377524" y="1434624"/>
                  </a:cubicBezTo>
                  <a:lnTo>
                    <a:pt x="125142" y="1660635"/>
                  </a:lnTo>
                  <a:cubicBezTo>
                    <a:pt x="84407" y="1697183"/>
                    <a:pt x="63410" y="1734992"/>
                    <a:pt x="63410" y="1772801"/>
                  </a:cubicBezTo>
                  <a:cubicBezTo>
                    <a:pt x="63410" y="1810609"/>
                    <a:pt x="83988" y="1848418"/>
                    <a:pt x="125142" y="1884966"/>
                  </a:cubicBezTo>
                  <a:lnTo>
                    <a:pt x="377104" y="2110977"/>
                  </a:lnTo>
                  <a:cubicBezTo>
                    <a:pt x="414899" y="2144585"/>
                    <a:pt x="433796" y="2179452"/>
                    <a:pt x="433796" y="2214740"/>
                  </a:cubicBezTo>
                  <a:cubicBezTo>
                    <a:pt x="433796" y="2250028"/>
                    <a:pt x="414899" y="2284896"/>
                    <a:pt x="377104" y="2318504"/>
                  </a:cubicBezTo>
                  <a:lnTo>
                    <a:pt x="124722" y="2544515"/>
                  </a:lnTo>
                  <a:cubicBezTo>
                    <a:pt x="83988" y="2581063"/>
                    <a:pt x="62991" y="2618872"/>
                    <a:pt x="62991" y="2656680"/>
                  </a:cubicBezTo>
                  <a:cubicBezTo>
                    <a:pt x="62991" y="2694489"/>
                    <a:pt x="83568" y="2732297"/>
                    <a:pt x="124722" y="2768845"/>
                  </a:cubicBezTo>
                  <a:lnTo>
                    <a:pt x="377104" y="2994856"/>
                  </a:lnTo>
                  <a:cubicBezTo>
                    <a:pt x="414899" y="3028464"/>
                    <a:pt x="433796" y="3063332"/>
                    <a:pt x="433796" y="3098620"/>
                  </a:cubicBezTo>
                  <a:cubicBezTo>
                    <a:pt x="433796" y="3133908"/>
                    <a:pt x="414899" y="3168776"/>
                    <a:pt x="377104" y="3202383"/>
                  </a:cubicBezTo>
                  <a:lnTo>
                    <a:pt x="124722" y="3428394"/>
                  </a:lnTo>
                  <a:cubicBezTo>
                    <a:pt x="83988" y="3464943"/>
                    <a:pt x="62991" y="3502751"/>
                    <a:pt x="62991" y="3540560"/>
                  </a:cubicBezTo>
                  <a:cubicBezTo>
                    <a:pt x="62991" y="3578368"/>
                    <a:pt x="83568" y="3616177"/>
                    <a:pt x="124722" y="3652725"/>
                  </a:cubicBezTo>
                  <a:lnTo>
                    <a:pt x="377104" y="3878736"/>
                  </a:lnTo>
                  <a:cubicBezTo>
                    <a:pt x="414899" y="3912344"/>
                    <a:pt x="433796" y="3947212"/>
                    <a:pt x="433796" y="3982499"/>
                  </a:cubicBezTo>
                  <a:cubicBezTo>
                    <a:pt x="433796" y="4017787"/>
                    <a:pt x="414899" y="4052656"/>
                    <a:pt x="377104" y="4086263"/>
                  </a:cubicBezTo>
                  <a:lnTo>
                    <a:pt x="7139" y="441771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49" name="Google Shape;2449;p45"/>
            <p:cNvSpPr/>
            <p:nvPr/>
          </p:nvSpPr>
          <p:spPr>
            <a:xfrm>
              <a:off x="4940565"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6" y="373044"/>
                    <a:pt x="582453" y="411273"/>
                    <a:pt x="582453" y="449922"/>
                  </a:cubicBezTo>
                  <a:cubicBezTo>
                    <a:pt x="582453" y="488570"/>
                    <a:pt x="561456"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6" y="1256084"/>
                    <a:pt x="582453" y="1294312"/>
                    <a:pt x="582453" y="1332961"/>
                  </a:cubicBezTo>
                  <a:cubicBezTo>
                    <a:pt x="582453" y="1371610"/>
                    <a:pt x="561456"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7" y="812043"/>
                    <a:pt x="63410" y="849852"/>
                    <a:pt x="63410" y="887660"/>
                  </a:cubicBezTo>
                  <a:cubicBezTo>
                    <a:pt x="63410"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7" y="1695923"/>
                    <a:pt x="63410" y="1733732"/>
                    <a:pt x="63410" y="1771540"/>
                  </a:cubicBezTo>
                  <a:cubicBezTo>
                    <a:pt x="63410"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4721" y="2543255"/>
                  </a:lnTo>
                  <a:cubicBezTo>
                    <a:pt x="83988" y="2579803"/>
                    <a:pt x="62991" y="2617611"/>
                    <a:pt x="62991" y="2655420"/>
                  </a:cubicBezTo>
                  <a:cubicBezTo>
                    <a:pt x="62991" y="2693228"/>
                    <a:pt x="83568" y="2731037"/>
                    <a:pt x="124721" y="2767585"/>
                  </a:cubicBezTo>
                  <a:lnTo>
                    <a:pt x="377104" y="2993596"/>
                  </a:lnTo>
                  <a:cubicBezTo>
                    <a:pt x="414899" y="3027204"/>
                    <a:pt x="433796" y="3062072"/>
                    <a:pt x="433796" y="3097360"/>
                  </a:cubicBezTo>
                  <a:cubicBezTo>
                    <a:pt x="433796" y="3132648"/>
                    <a:pt x="414899" y="3167516"/>
                    <a:pt x="377104" y="3201123"/>
                  </a:cubicBezTo>
                  <a:lnTo>
                    <a:pt x="124721" y="3427134"/>
                  </a:lnTo>
                  <a:cubicBezTo>
                    <a:pt x="83988" y="3463682"/>
                    <a:pt x="62991" y="3501491"/>
                    <a:pt x="62991" y="3539299"/>
                  </a:cubicBezTo>
                  <a:cubicBezTo>
                    <a:pt x="62991" y="3577108"/>
                    <a:pt x="83568" y="3614917"/>
                    <a:pt x="124721" y="3651465"/>
                  </a:cubicBezTo>
                  <a:lnTo>
                    <a:pt x="377104" y="3877476"/>
                  </a:lnTo>
                  <a:cubicBezTo>
                    <a:pt x="414899" y="3911083"/>
                    <a:pt x="433796" y="3945952"/>
                    <a:pt x="433796" y="3981239"/>
                  </a:cubicBezTo>
                  <a:cubicBezTo>
                    <a:pt x="433796" y="4016527"/>
                    <a:pt x="414899"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50" name="Google Shape;2450;p45"/>
            <p:cNvSpPr/>
            <p:nvPr/>
          </p:nvSpPr>
          <p:spPr>
            <a:xfrm>
              <a:off x="5427273"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1" y="3654406"/>
                  </a:lnTo>
                  <a:cubicBezTo>
                    <a:pt x="81468" y="3617017"/>
                    <a:pt x="60471" y="3578789"/>
                    <a:pt x="60471" y="3540140"/>
                  </a:cubicBezTo>
                  <a:cubicBezTo>
                    <a:pt x="60471" y="3501491"/>
                    <a:pt x="81468" y="3462842"/>
                    <a:pt x="123041" y="3425874"/>
                  </a:cubicBezTo>
                  <a:lnTo>
                    <a:pt x="375424" y="3199863"/>
                  </a:lnTo>
                  <a:cubicBezTo>
                    <a:pt x="412379" y="3166675"/>
                    <a:pt x="431276" y="3132648"/>
                    <a:pt x="431276" y="3098620"/>
                  </a:cubicBezTo>
                  <a:cubicBezTo>
                    <a:pt x="431276" y="3064592"/>
                    <a:pt x="412379" y="3030144"/>
                    <a:pt x="375424" y="2997377"/>
                  </a:cubicBezTo>
                  <a:lnTo>
                    <a:pt x="123041" y="2771366"/>
                  </a:lnTo>
                  <a:cubicBezTo>
                    <a:pt x="81468" y="2733978"/>
                    <a:pt x="60471" y="2695749"/>
                    <a:pt x="60471" y="2657100"/>
                  </a:cubicBezTo>
                  <a:cubicBezTo>
                    <a:pt x="60471" y="2618451"/>
                    <a:pt x="81468" y="2579803"/>
                    <a:pt x="123041"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8" y="1400596"/>
                    <a:pt x="431696" y="1366569"/>
                    <a:pt x="431696" y="1332541"/>
                  </a:cubicBezTo>
                  <a:cubicBezTo>
                    <a:pt x="431696" y="1298513"/>
                    <a:pt x="412798"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8" y="517557"/>
                    <a:pt x="431696" y="483529"/>
                    <a:pt x="431696" y="449502"/>
                  </a:cubicBezTo>
                  <a:cubicBezTo>
                    <a:pt x="431696" y="415474"/>
                    <a:pt x="412798" y="381026"/>
                    <a:pt x="375844" y="348259"/>
                  </a:cubicBezTo>
                  <a:lnTo>
                    <a:pt x="420" y="12183"/>
                  </a:lnTo>
                  <a:lnTo>
                    <a:pt x="146558" y="1260"/>
                  </a:lnTo>
                  <a:lnTo>
                    <a:pt x="146978" y="1680"/>
                  </a:lnTo>
                  <a:lnTo>
                    <a:pt x="519882" y="335656"/>
                  </a:lnTo>
                  <a:cubicBezTo>
                    <a:pt x="561456" y="373044"/>
                    <a:pt x="582453" y="411273"/>
                    <a:pt x="582453" y="449922"/>
                  </a:cubicBezTo>
                  <a:cubicBezTo>
                    <a:pt x="582453" y="488570"/>
                    <a:pt x="561456" y="527219"/>
                    <a:pt x="519882" y="564187"/>
                  </a:cubicBezTo>
                  <a:lnTo>
                    <a:pt x="267500" y="790199"/>
                  </a:lnTo>
                  <a:cubicBezTo>
                    <a:pt x="230546" y="823386"/>
                    <a:pt x="211649" y="857414"/>
                    <a:pt x="211649" y="891441"/>
                  </a:cubicBezTo>
                  <a:cubicBezTo>
                    <a:pt x="211649" y="925469"/>
                    <a:pt x="230546" y="959917"/>
                    <a:pt x="267500" y="992684"/>
                  </a:cubicBezTo>
                  <a:lnTo>
                    <a:pt x="519882" y="1218695"/>
                  </a:lnTo>
                  <a:cubicBezTo>
                    <a:pt x="561456" y="1256084"/>
                    <a:pt x="582453" y="1294312"/>
                    <a:pt x="582453" y="1332961"/>
                  </a:cubicBezTo>
                  <a:cubicBezTo>
                    <a:pt x="582453" y="1371610"/>
                    <a:pt x="561456" y="1410259"/>
                    <a:pt x="519882"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5" y="2590305"/>
                    <a:pt x="211228" y="2624333"/>
                    <a:pt x="211228" y="2658360"/>
                  </a:cubicBezTo>
                  <a:cubicBezTo>
                    <a:pt x="211228" y="2692388"/>
                    <a:pt x="230125"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5" y="3473345"/>
                    <a:pt x="211228" y="3507372"/>
                    <a:pt x="211228" y="3541400"/>
                  </a:cubicBezTo>
                  <a:cubicBezTo>
                    <a:pt x="211228" y="3575428"/>
                    <a:pt x="230125"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1" y="775495"/>
                  </a:lnTo>
                  <a:cubicBezTo>
                    <a:pt x="84407" y="812043"/>
                    <a:pt x="63410" y="849852"/>
                    <a:pt x="63410" y="887660"/>
                  </a:cubicBezTo>
                  <a:cubicBezTo>
                    <a:pt x="63410" y="925469"/>
                    <a:pt x="83988" y="963278"/>
                    <a:pt x="125141" y="999826"/>
                  </a:cubicBezTo>
                  <a:lnTo>
                    <a:pt x="377524" y="1225837"/>
                  </a:lnTo>
                  <a:cubicBezTo>
                    <a:pt x="415318" y="1259444"/>
                    <a:pt x="434216" y="1294312"/>
                    <a:pt x="434216" y="1329600"/>
                  </a:cubicBezTo>
                  <a:cubicBezTo>
                    <a:pt x="434216" y="1364888"/>
                    <a:pt x="415318" y="1399756"/>
                    <a:pt x="377524" y="1433364"/>
                  </a:cubicBezTo>
                  <a:lnTo>
                    <a:pt x="125141" y="1659375"/>
                  </a:lnTo>
                  <a:cubicBezTo>
                    <a:pt x="84407" y="1695923"/>
                    <a:pt x="63410" y="1733732"/>
                    <a:pt x="63410" y="1771540"/>
                  </a:cubicBezTo>
                  <a:cubicBezTo>
                    <a:pt x="63410" y="1809349"/>
                    <a:pt x="83988" y="1847157"/>
                    <a:pt x="125141" y="1883706"/>
                  </a:cubicBezTo>
                  <a:lnTo>
                    <a:pt x="377104" y="2109717"/>
                  </a:lnTo>
                  <a:cubicBezTo>
                    <a:pt x="414898" y="2143324"/>
                    <a:pt x="433795" y="2178192"/>
                    <a:pt x="433795" y="2213480"/>
                  </a:cubicBezTo>
                  <a:cubicBezTo>
                    <a:pt x="433795" y="2248768"/>
                    <a:pt x="414898" y="2283636"/>
                    <a:pt x="377104" y="2317243"/>
                  </a:cubicBezTo>
                  <a:lnTo>
                    <a:pt x="124721" y="2543255"/>
                  </a:lnTo>
                  <a:cubicBezTo>
                    <a:pt x="83988" y="2579803"/>
                    <a:pt x="62991" y="2617611"/>
                    <a:pt x="62991" y="2655420"/>
                  </a:cubicBezTo>
                  <a:cubicBezTo>
                    <a:pt x="62991" y="2693228"/>
                    <a:pt x="83568" y="2731037"/>
                    <a:pt x="124721" y="2767585"/>
                  </a:cubicBezTo>
                  <a:lnTo>
                    <a:pt x="377104" y="2993596"/>
                  </a:lnTo>
                  <a:cubicBezTo>
                    <a:pt x="414898" y="3027204"/>
                    <a:pt x="433795" y="3062072"/>
                    <a:pt x="433795" y="3097360"/>
                  </a:cubicBezTo>
                  <a:cubicBezTo>
                    <a:pt x="433795" y="3132648"/>
                    <a:pt x="414898" y="3167516"/>
                    <a:pt x="377104" y="3201123"/>
                  </a:cubicBezTo>
                  <a:lnTo>
                    <a:pt x="124721" y="3427134"/>
                  </a:lnTo>
                  <a:cubicBezTo>
                    <a:pt x="83988" y="3463682"/>
                    <a:pt x="62991" y="3501491"/>
                    <a:pt x="62991" y="3539299"/>
                  </a:cubicBezTo>
                  <a:cubicBezTo>
                    <a:pt x="62991" y="3577108"/>
                    <a:pt x="83568" y="3614917"/>
                    <a:pt x="124721" y="3651465"/>
                  </a:cubicBezTo>
                  <a:lnTo>
                    <a:pt x="377104" y="3877476"/>
                  </a:lnTo>
                  <a:cubicBezTo>
                    <a:pt x="414898" y="3911083"/>
                    <a:pt x="433795" y="3945952"/>
                    <a:pt x="433795" y="3981239"/>
                  </a:cubicBezTo>
                  <a:cubicBezTo>
                    <a:pt x="433795" y="4016527"/>
                    <a:pt x="414898"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51" name="Google Shape;2451;p45"/>
            <p:cNvSpPr/>
            <p:nvPr/>
          </p:nvSpPr>
          <p:spPr>
            <a:xfrm>
              <a:off x="5913981"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1" y="3654406"/>
                  </a:lnTo>
                  <a:cubicBezTo>
                    <a:pt x="81467" y="3617017"/>
                    <a:pt x="60471" y="3578789"/>
                    <a:pt x="60471" y="3540140"/>
                  </a:cubicBezTo>
                  <a:cubicBezTo>
                    <a:pt x="60471" y="3501491"/>
                    <a:pt x="81467" y="3462842"/>
                    <a:pt x="123041" y="3425874"/>
                  </a:cubicBezTo>
                  <a:lnTo>
                    <a:pt x="375424" y="3199863"/>
                  </a:lnTo>
                  <a:cubicBezTo>
                    <a:pt x="412379" y="3166675"/>
                    <a:pt x="431276" y="3132648"/>
                    <a:pt x="431276" y="3098620"/>
                  </a:cubicBezTo>
                  <a:cubicBezTo>
                    <a:pt x="431276" y="3064592"/>
                    <a:pt x="412379" y="3030144"/>
                    <a:pt x="375424" y="2997377"/>
                  </a:cubicBezTo>
                  <a:lnTo>
                    <a:pt x="123041" y="2771366"/>
                  </a:lnTo>
                  <a:cubicBezTo>
                    <a:pt x="81467" y="2733978"/>
                    <a:pt x="60471" y="2695749"/>
                    <a:pt x="60471" y="2657100"/>
                  </a:cubicBezTo>
                  <a:cubicBezTo>
                    <a:pt x="60471" y="2618451"/>
                    <a:pt x="81467" y="2579803"/>
                    <a:pt x="123041" y="2542834"/>
                  </a:cubicBezTo>
                  <a:lnTo>
                    <a:pt x="375424" y="2316823"/>
                  </a:lnTo>
                  <a:cubicBezTo>
                    <a:pt x="412379" y="2283636"/>
                    <a:pt x="431276" y="2249608"/>
                    <a:pt x="431276" y="2215581"/>
                  </a:cubicBezTo>
                  <a:cubicBezTo>
                    <a:pt x="431276" y="2181553"/>
                    <a:pt x="412379" y="2147105"/>
                    <a:pt x="375424" y="2114338"/>
                  </a:cubicBezTo>
                  <a:lnTo>
                    <a:pt x="123461" y="1888327"/>
                  </a:lnTo>
                  <a:cubicBezTo>
                    <a:pt x="81888" y="1850938"/>
                    <a:pt x="60891" y="1812709"/>
                    <a:pt x="60891" y="1774061"/>
                  </a:cubicBezTo>
                  <a:cubicBezTo>
                    <a:pt x="60891" y="1735412"/>
                    <a:pt x="81888" y="1696763"/>
                    <a:pt x="123461" y="1659795"/>
                  </a:cubicBezTo>
                  <a:lnTo>
                    <a:pt x="375844" y="1433784"/>
                  </a:lnTo>
                  <a:cubicBezTo>
                    <a:pt x="412798" y="1400596"/>
                    <a:pt x="431696" y="1366569"/>
                    <a:pt x="431696" y="1332541"/>
                  </a:cubicBezTo>
                  <a:cubicBezTo>
                    <a:pt x="431696" y="1298513"/>
                    <a:pt x="412798" y="1264066"/>
                    <a:pt x="375844" y="1231298"/>
                  </a:cubicBezTo>
                  <a:lnTo>
                    <a:pt x="123461" y="1005287"/>
                  </a:lnTo>
                  <a:cubicBezTo>
                    <a:pt x="81888" y="967899"/>
                    <a:pt x="60891" y="929670"/>
                    <a:pt x="60891" y="891021"/>
                  </a:cubicBezTo>
                  <a:cubicBezTo>
                    <a:pt x="60891" y="852373"/>
                    <a:pt x="81888" y="813724"/>
                    <a:pt x="123461" y="776755"/>
                  </a:cubicBezTo>
                  <a:lnTo>
                    <a:pt x="375844" y="550744"/>
                  </a:lnTo>
                  <a:cubicBezTo>
                    <a:pt x="412798" y="517557"/>
                    <a:pt x="431696" y="483529"/>
                    <a:pt x="431696" y="449502"/>
                  </a:cubicBezTo>
                  <a:cubicBezTo>
                    <a:pt x="431696" y="415474"/>
                    <a:pt x="412798" y="381026"/>
                    <a:pt x="375844" y="348259"/>
                  </a:cubicBezTo>
                  <a:lnTo>
                    <a:pt x="420" y="12183"/>
                  </a:lnTo>
                  <a:lnTo>
                    <a:pt x="146558" y="1260"/>
                  </a:lnTo>
                  <a:lnTo>
                    <a:pt x="146978" y="1680"/>
                  </a:lnTo>
                  <a:lnTo>
                    <a:pt x="519882" y="335656"/>
                  </a:lnTo>
                  <a:cubicBezTo>
                    <a:pt x="561456" y="373044"/>
                    <a:pt x="582453" y="411273"/>
                    <a:pt x="582453" y="449922"/>
                  </a:cubicBezTo>
                  <a:cubicBezTo>
                    <a:pt x="582453" y="488570"/>
                    <a:pt x="561456" y="527219"/>
                    <a:pt x="519882" y="564187"/>
                  </a:cubicBezTo>
                  <a:lnTo>
                    <a:pt x="267500" y="790199"/>
                  </a:lnTo>
                  <a:cubicBezTo>
                    <a:pt x="230545" y="823386"/>
                    <a:pt x="211648" y="857414"/>
                    <a:pt x="211648" y="891441"/>
                  </a:cubicBezTo>
                  <a:cubicBezTo>
                    <a:pt x="211648" y="925469"/>
                    <a:pt x="230545" y="959917"/>
                    <a:pt x="267500" y="992684"/>
                  </a:cubicBezTo>
                  <a:lnTo>
                    <a:pt x="519463" y="1216175"/>
                  </a:lnTo>
                  <a:cubicBezTo>
                    <a:pt x="561037" y="1253563"/>
                    <a:pt x="582033" y="1291792"/>
                    <a:pt x="582033" y="1330441"/>
                  </a:cubicBezTo>
                  <a:cubicBezTo>
                    <a:pt x="582033" y="1369089"/>
                    <a:pt x="561037" y="1407738"/>
                    <a:pt x="519463" y="1445126"/>
                  </a:cubicBezTo>
                  <a:lnTo>
                    <a:pt x="267080" y="1671137"/>
                  </a:lnTo>
                  <a:cubicBezTo>
                    <a:pt x="230125" y="1704325"/>
                    <a:pt x="211228" y="1738353"/>
                    <a:pt x="211228" y="1772380"/>
                  </a:cubicBezTo>
                  <a:cubicBezTo>
                    <a:pt x="211228" y="1806408"/>
                    <a:pt x="230125" y="1840856"/>
                    <a:pt x="267080" y="1873623"/>
                  </a:cubicBezTo>
                  <a:lnTo>
                    <a:pt x="519043" y="2099634"/>
                  </a:lnTo>
                  <a:cubicBezTo>
                    <a:pt x="560617" y="2137023"/>
                    <a:pt x="581614" y="2175251"/>
                    <a:pt x="581614" y="2213900"/>
                  </a:cubicBezTo>
                  <a:cubicBezTo>
                    <a:pt x="581614" y="2252549"/>
                    <a:pt x="560617" y="2291198"/>
                    <a:pt x="519043" y="2328586"/>
                  </a:cubicBezTo>
                  <a:lnTo>
                    <a:pt x="266660" y="2554597"/>
                  </a:lnTo>
                  <a:cubicBezTo>
                    <a:pt x="229706" y="2587785"/>
                    <a:pt x="210808" y="2621812"/>
                    <a:pt x="210808" y="2655840"/>
                  </a:cubicBezTo>
                  <a:cubicBezTo>
                    <a:pt x="210808" y="2689868"/>
                    <a:pt x="229706" y="2724315"/>
                    <a:pt x="266660" y="2757083"/>
                  </a:cubicBezTo>
                  <a:lnTo>
                    <a:pt x="519043" y="2983094"/>
                  </a:lnTo>
                  <a:cubicBezTo>
                    <a:pt x="560617" y="3020482"/>
                    <a:pt x="581614" y="3058711"/>
                    <a:pt x="581614" y="3097360"/>
                  </a:cubicBezTo>
                  <a:cubicBezTo>
                    <a:pt x="581614" y="3136008"/>
                    <a:pt x="560617" y="3174657"/>
                    <a:pt x="519043" y="3211625"/>
                  </a:cubicBezTo>
                  <a:lnTo>
                    <a:pt x="266660" y="3437636"/>
                  </a:lnTo>
                  <a:cubicBezTo>
                    <a:pt x="229706" y="3470824"/>
                    <a:pt x="210808" y="3504852"/>
                    <a:pt x="210808" y="3538880"/>
                  </a:cubicBezTo>
                  <a:cubicBezTo>
                    <a:pt x="210808" y="3572907"/>
                    <a:pt x="229706" y="3607355"/>
                    <a:pt x="266660" y="3640122"/>
                  </a:cubicBezTo>
                  <a:lnTo>
                    <a:pt x="519043" y="3866134"/>
                  </a:lnTo>
                  <a:cubicBezTo>
                    <a:pt x="560617" y="3903522"/>
                    <a:pt x="581614" y="3941751"/>
                    <a:pt x="581614" y="3980399"/>
                  </a:cubicBezTo>
                  <a:cubicBezTo>
                    <a:pt x="581614" y="4019048"/>
                    <a:pt x="560617" y="4057697"/>
                    <a:pt x="519043" y="4094665"/>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3" y="341957"/>
                  </a:lnTo>
                  <a:cubicBezTo>
                    <a:pt x="415318" y="375565"/>
                    <a:pt x="434215" y="410433"/>
                    <a:pt x="434215" y="445721"/>
                  </a:cubicBezTo>
                  <a:cubicBezTo>
                    <a:pt x="434215" y="481009"/>
                    <a:pt x="415318" y="515877"/>
                    <a:pt x="377523" y="549484"/>
                  </a:cubicBezTo>
                  <a:lnTo>
                    <a:pt x="125141" y="775495"/>
                  </a:lnTo>
                  <a:cubicBezTo>
                    <a:pt x="84407" y="812043"/>
                    <a:pt x="63410" y="849852"/>
                    <a:pt x="63410" y="887660"/>
                  </a:cubicBezTo>
                  <a:cubicBezTo>
                    <a:pt x="63410" y="925469"/>
                    <a:pt x="83988" y="963278"/>
                    <a:pt x="125141" y="999826"/>
                  </a:cubicBezTo>
                  <a:lnTo>
                    <a:pt x="377523" y="1225837"/>
                  </a:lnTo>
                  <a:cubicBezTo>
                    <a:pt x="415318" y="1259444"/>
                    <a:pt x="434215" y="1294312"/>
                    <a:pt x="434215" y="1329600"/>
                  </a:cubicBezTo>
                  <a:cubicBezTo>
                    <a:pt x="434215" y="1364888"/>
                    <a:pt x="415318" y="1399756"/>
                    <a:pt x="377523" y="1433364"/>
                  </a:cubicBezTo>
                  <a:lnTo>
                    <a:pt x="125141" y="1659375"/>
                  </a:lnTo>
                  <a:cubicBezTo>
                    <a:pt x="84407" y="1695923"/>
                    <a:pt x="63410" y="1733732"/>
                    <a:pt x="63410" y="1771540"/>
                  </a:cubicBezTo>
                  <a:cubicBezTo>
                    <a:pt x="63410" y="1809349"/>
                    <a:pt x="83988" y="1847157"/>
                    <a:pt x="125141" y="1883706"/>
                  </a:cubicBezTo>
                  <a:lnTo>
                    <a:pt x="377104" y="2109717"/>
                  </a:lnTo>
                  <a:cubicBezTo>
                    <a:pt x="414898" y="2143324"/>
                    <a:pt x="433795" y="2178192"/>
                    <a:pt x="433795" y="2213480"/>
                  </a:cubicBezTo>
                  <a:cubicBezTo>
                    <a:pt x="433795" y="2248768"/>
                    <a:pt x="414898" y="2283636"/>
                    <a:pt x="377104" y="2317243"/>
                  </a:cubicBezTo>
                  <a:lnTo>
                    <a:pt x="124721" y="2543255"/>
                  </a:lnTo>
                  <a:cubicBezTo>
                    <a:pt x="83988" y="2579803"/>
                    <a:pt x="62991" y="2617611"/>
                    <a:pt x="62991" y="2655420"/>
                  </a:cubicBezTo>
                  <a:cubicBezTo>
                    <a:pt x="62991" y="2693228"/>
                    <a:pt x="83567" y="2731037"/>
                    <a:pt x="124721" y="2767585"/>
                  </a:cubicBezTo>
                  <a:lnTo>
                    <a:pt x="377104" y="2993596"/>
                  </a:lnTo>
                  <a:cubicBezTo>
                    <a:pt x="414898" y="3027204"/>
                    <a:pt x="433795" y="3062072"/>
                    <a:pt x="433795" y="3097360"/>
                  </a:cubicBezTo>
                  <a:cubicBezTo>
                    <a:pt x="433795" y="3132648"/>
                    <a:pt x="414898" y="3167516"/>
                    <a:pt x="377104" y="3201123"/>
                  </a:cubicBezTo>
                  <a:lnTo>
                    <a:pt x="124721" y="3427134"/>
                  </a:lnTo>
                  <a:cubicBezTo>
                    <a:pt x="83988" y="3463682"/>
                    <a:pt x="62991" y="3501491"/>
                    <a:pt x="62991" y="3539299"/>
                  </a:cubicBezTo>
                  <a:cubicBezTo>
                    <a:pt x="62991" y="3577108"/>
                    <a:pt x="83567" y="3614917"/>
                    <a:pt x="124721" y="3651465"/>
                  </a:cubicBezTo>
                  <a:lnTo>
                    <a:pt x="377104" y="3877476"/>
                  </a:lnTo>
                  <a:cubicBezTo>
                    <a:pt x="414898" y="3911083"/>
                    <a:pt x="433795" y="3945952"/>
                    <a:pt x="433795" y="3981239"/>
                  </a:cubicBezTo>
                  <a:cubicBezTo>
                    <a:pt x="433795" y="4016527"/>
                    <a:pt x="414898"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52" name="Google Shape;2452;p45"/>
            <p:cNvSpPr/>
            <p:nvPr/>
          </p:nvSpPr>
          <p:spPr>
            <a:xfrm>
              <a:off x="6400688"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1" y="790199"/>
                  </a:lnTo>
                  <a:cubicBezTo>
                    <a:pt x="230546" y="823386"/>
                    <a:pt x="211649" y="857414"/>
                    <a:pt x="211649" y="891441"/>
                  </a:cubicBezTo>
                  <a:cubicBezTo>
                    <a:pt x="211649" y="925469"/>
                    <a:pt x="230546" y="959917"/>
                    <a:pt x="267501" y="992684"/>
                  </a:cubicBezTo>
                  <a:lnTo>
                    <a:pt x="519883" y="1218695"/>
                  </a:lnTo>
                  <a:cubicBezTo>
                    <a:pt x="561457" y="1256084"/>
                    <a:pt x="582454" y="1294312"/>
                    <a:pt x="582454" y="1332961"/>
                  </a:cubicBezTo>
                  <a:cubicBezTo>
                    <a:pt x="582454" y="1371610"/>
                    <a:pt x="561457" y="1410259"/>
                    <a:pt x="519883" y="1447647"/>
                  </a:cubicBezTo>
                  <a:lnTo>
                    <a:pt x="267501" y="1673658"/>
                  </a:lnTo>
                  <a:cubicBezTo>
                    <a:pt x="230546" y="1706846"/>
                    <a:pt x="211649" y="1740873"/>
                    <a:pt x="211649" y="1774901"/>
                  </a:cubicBezTo>
                  <a:cubicBezTo>
                    <a:pt x="211649" y="1808929"/>
                    <a:pt x="230546" y="1843376"/>
                    <a:pt x="267501" y="1876144"/>
                  </a:cubicBezTo>
                  <a:lnTo>
                    <a:pt x="519463" y="2102155"/>
                  </a:lnTo>
                  <a:cubicBezTo>
                    <a:pt x="561037" y="2139543"/>
                    <a:pt x="582034" y="2177772"/>
                    <a:pt x="582034" y="2216421"/>
                  </a:cubicBezTo>
                  <a:cubicBezTo>
                    <a:pt x="582034" y="2255069"/>
                    <a:pt x="561037" y="2293718"/>
                    <a:pt x="519463" y="2331107"/>
                  </a:cubicBezTo>
                  <a:lnTo>
                    <a:pt x="267081" y="2557118"/>
                  </a:lnTo>
                  <a:cubicBezTo>
                    <a:pt x="230126" y="2590305"/>
                    <a:pt x="211229" y="2624333"/>
                    <a:pt x="211229" y="2658360"/>
                  </a:cubicBezTo>
                  <a:cubicBezTo>
                    <a:pt x="211229" y="2692388"/>
                    <a:pt x="230126" y="2726836"/>
                    <a:pt x="267081" y="2759603"/>
                  </a:cubicBezTo>
                  <a:lnTo>
                    <a:pt x="519463" y="2985614"/>
                  </a:lnTo>
                  <a:cubicBezTo>
                    <a:pt x="561037" y="3023003"/>
                    <a:pt x="582034" y="3061232"/>
                    <a:pt x="582034" y="3099880"/>
                  </a:cubicBezTo>
                  <a:cubicBezTo>
                    <a:pt x="582034" y="3138529"/>
                    <a:pt x="561037" y="3177178"/>
                    <a:pt x="519463" y="3214146"/>
                  </a:cubicBezTo>
                  <a:lnTo>
                    <a:pt x="267081" y="3440157"/>
                  </a:lnTo>
                  <a:cubicBezTo>
                    <a:pt x="230126" y="3473345"/>
                    <a:pt x="211229" y="3507372"/>
                    <a:pt x="211229" y="3541400"/>
                  </a:cubicBezTo>
                  <a:cubicBezTo>
                    <a:pt x="211229" y="3575428"/>
                    <a:pt x="230126" y="3609875"/>
                    <a:pt x="267081" y="3642643"/>
                  </a:cubicBezTo>
                  <a:lnTo>
                    <a:pt x="519463" y="3868654"/>
                  </a:lnTo>
                  <a:cubicBezTo>
                    <a:pt x="561037" y="3906043"/>
                    <a:pt x="582034" y="3944271"/>
                    <a:pt x="582034" y="3982920"/>
                  </a:cubicBezTo>
                  <a:cubicBezTo>
                    <a:pt x="582034" y="4021569"/>
                    <a:pt x="561037" y="4060217"/>
                    <a:pt x="519463" y="4097186"/>
                  </a:cubicBezTo>
                  <a:lnTo>
                    <a:pt x="146138" y="4429901"/>
                  </a:lnTo>
                  <a:close/>
                  <a:moveTo>
                    <a:pt x="7139" y="4416458"/>
                  </a:moveTo>
                  <a:lnTo>
                    <a:pt x="144878" y="4426960"/>
                  </a:lnTo>
                  <a:lnTo>
                    <a:pt x="516944" y="4093405"/>
                  </a:lnTo>
                  <a:cubicBezTo>
                    <a:pt x="557677" y="4056856"/>
                    <a:pt x="578674" y="4019048"/>
                    <a:pt x="578674" y="3981239"/>
                  </a:cubicBezTo>
                  <a:cubicBezTo>
                    <a:pt x="578674" y="3943431"/>
                    <a:pt x="558097" y="3905622"/>
                    <a:pt x="516944" y="3869074"/>
                  </a:cubicBezTo>
                  <a:lnTo>
                    <a:pt x="264561" y="3643063"/>
                  </a:lnTo>
                  <a:cubicBezTo>
                    <a:pt x="226766" y="3609455"/>
                    <a:pt x="207869" y="3574588"/>
                    <a:pt x="207869" y="3539299"/>
                  </a:cubicBezTo>
                  <a:cubicBezTo>
                    <a:pt x="207869" y="3504011"/>
                    <a:pt x="226766" y="3469144"/>
                    <a:pt x="264561" y="3435536"/>
                  </a:cubicBezTo>
                  <a:lnTo>
                    <a:pt x="516944" y="3209525"/>
                  </a:lnTo>
                  <a:cubicBezTo>
                    <a:pt x="557677" y="3172977"/>
                    <a:pt x="578674" y="3135168"/>
                    <a:pt x="578674" y="3097360"/>
                  </a:cubicBezTo>
                  <a:cubicBezTo>
                    <a:pt x="578674" y="3059551"/>
                    <a:pt x="558097" y="3021743"/>
                    <a:pt x="516944" y="2985194"/>
                  </a:cubicBezTo>
                  <a:lnTo>
                    <a:pt x="264561" y="2759183"/>
                  </a:lnTo>
                  <a:cubicBezTo>
                    <a:pt x="226766" y="2725576"/>
                    <a:pt x="207869" y="2690708"/>
                    <a:pt x="207869" y="2655420"/>
                  </a:cubicBezTo>
                  <a:cubicBezTo>
                    <a:pt x="207869" y="2620132"/>
                    <a:pt x="226766" y="2585264"/>
                    <a:pt x="264561" y="2551657"/>
                  </a:cubicBezTo>
                  <a:lnTo>
                    <a:pt x="516944" y="2325645"/>
                  </a:lnTo>
                  <a:cubicBezTo>
                    <a:pt x="557677" y="2289097"/>
                    <a:pt x="578674" y="2251289"/>
                    <a:pt x="578674" y="2213480"/>
                  </a:cubicBezTo>
                  <a:cubicBezTo>
                    <a:pt x="578674" y="2175672"/>
                    <a:pt x="558097" y="2137863"/>
                    <a:pt x="516944" y="2101315"/>
                  </a:cubicBezTo>
                  <a:lnTo>
                    <a:pt x="264981" y="1875304"/>
                  </a:lnTo>
                  <a:cubicBezTo>
                    <a:pt x="227187" y="1841696"/>
                    <a:pt x="208289" y="1806828"/>
                    <a:pt x="208289" y="1771540"/>
                  </a:cubicBezTo>
                  <a:cubicBezTo>
                    <a:pt x="208289" y="1736252"/>
                    <a:pt x="227187"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7" y="957816"/>
                    <a:pt x="208289" y="922949"/>
                    <a:pt x="208289" y="887660"/>
                  </a:cubicBezTo>
                  <a:cubicBezTo>
                    <a:pt x="208289" y="852373"/>
                    <a:pt x="227187" y="817505"/>
                    <a:pt x="264981" y="783897"/>
                  </a:cubicBezTo>
                  <a:lnTo>
                    <a:pt x="517363" y="557886"/>
                  </a:lnTo>
                  <a:cubicBezTo>
                    <a:pt x="558097" y="521338"/>
                    <a:pt x="579094" y="483529"/>
                    <a:pt x="579094" y="445721"/>
                  </a:cubicBezTo>
                  <a:cubicBezTo>
                    <a:pt x="579094" y="407912"/>
                    <a:pt x="558517" y="370104"/>
                    <a:pt x="517363" y="333555"/>
                  </a:cubicBezTo>
                  <a:lnTo>
                    <a:pt x="145299"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8" y="812043"/>
                    <a:pt x="63411" y="849852"/>
                    <a:pt x="63411" y="887660"/>
                  </a:cubicBezTo>
                  <a:cubicBezTo>
                    <a:pt x="63411"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8" y="1695923"/>
                    <a:pt x="63411" y="1733732"/>
                    <a:pt x="63411" y="1771540"/>
                  </a:cubicBezTo>
                  <a:cubicBezTo>
                    <a:pt x="63411"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5142" y="2543675"/>
                  </a:lnTo>
                  <a:cubicBezTo>
                    <a:pt x="84408" y="2580223"/>
                    <a:pt x="63411" y="2618031"/>
                    <a:pt x="63411" y="2655840"/>
                  </a:cubicBezTo>
                  <a:cubicBezTo>
                    <a:pt x="63411" y="2693649"/>
                    <a:pt x="83988" y="2731457"/>
                    <a:pt x="125142" y="2768005"/>
                  </a:cubicBezTo>
                  <a:lnTo>
                    <a:pt x="377524" y="2994016"/>
                  </a:lnTo>
                  <a:cubicBezTo>
                    <a:pt x="415318" y="3027624"/>
                    <a:pt x="434216" y="3062492"/>
                    <a:pt x="434216" y="3097780"/>
                  </a:cubicBezTo>
                  <a:cubicBezTo>
                    <a:pt x="434216" y="3133068"/>
                    <a:pt x="415318" y="3167936"/>
                    <a:pt x="377524" y="3201543"/>
                  </a:cubicBezTo>
                  <a:lnTo>
                    <a:pt x="125142" y="3427554"/>
                  </a:lnTo>
                  <a:cubicBezTo>
                    <a:pt x="84408" y="3464102"/>
                    <a:pt x="63411" y="3501911"/>
                    <a:pt x="63411" y="3539719"/>
                  </a:cubicBezTo>
                  <a:cubicBezTo>
                    <a:pt x="63411" y="3577528"/>
                    <a:pt x="83988" y="3615337"/>
                    <a:pt x="125142" y="3651885"/>
                  </a:cubicBezTo>
                  <a:lnTo>
                    <a:pt x="377524" y="3877896"/>
                  </a:lnTo>
                  <a:cubicBezTo>
                    <a:pt x="415318" y="3911503"/>
                    <a:pt x="434216" y="3946372"/>
                    <a:pt x="434216" y="3981660"/>
                  </a:cubicBezTo>
                  <a:cubicBezTo>
                    <a:pt x="434216" y="4016947"/>
                    <a:pt x="415318" y="4051815"/>
                    <a:pt x="377524" y="408542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53" name="Google Shape;2453;p45"/>
            <p:cNvSpPr/>
            <p:nvPr/>
          </p:nvSpPr>
          <p:spPr>
            <a:xfrm>
              <a:off x="6887396"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1" y="790199"/>
                  </a:lnTo>
                  <a:cubicBezTo>
                    <a:pt x="230546" y="823386"/>
                    <a:pt x="211649" y="857414"/>
                    <a:pt x="211649" y="891441"/>
                  </a:cubicBezTo>
                  <a:cubicBezTo>
                    <a:pt x="211649" y="925469"/>
                    <a:pt x="230546" y="959917"/>
                    <a:pt x="267501" y="992684"/>
                  </a:cubicBezTo>
                  <a:lnTo>
                    <a:pt x="519883" y="1218695"/>
                  </a:lnTo>
                  <a:cubicBezTo>
                    <a:pt x="561457" y="1256084"/>
                    <a:pt x="582454" y="1294312"/>
                    <a:pt x="582454" y="1332961"/>
                  </a:cubicBezTo>
                  <a:cubicBezTo>
                    <a:pt x="582454" y="1371610"/>
                    <a:pt x="561457" y="1410259"/>
                    <a:pt x="519883" y="1447647"/>
                  </a:cubicBezTo>
                  <a:lnTo>
                    <a:pt x="267501" y="1673658"/>
                  </a:lnTo>
                  <a:cubicBezTo>
                    <a:pt x="230546" y="1706846"/>
                    <a:pt x="211649" y="1740873"/>
                    <a:pt x="211649" y="1774901"/>
                  </a:cubicBezTo>
                  <a:cubicBezTo>
                    <a:pt x="211649" y="1808929"/>
                    <a:pt x="230546" y="1843376"/>
                    <a:pt x="267501"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7" y="812043"/>
                    <a:pt x="63410" y="849852"/>
                    <a:pt x="63410" y="887660"/>
                  </a:cubicBezTo>
                  <a:cubicBezTo>
                    <a:pt x="63410"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7" y="1695923"/>
                    <a:pt x="63410" y="1733732"/>
                    <a:pt x="63410" y="1771540"/>
                  </a:cubicBezTo>
                  <a:cubicBezTo>
                    <a:pt x="63410"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4722" y="2543255"/>
                  </a:lnTo>
                  <a:cubicBezTo>
                    <a:pt x="83988" y="2579803"/>
                    <a:pt x="62991" y="2617611"/>
                    <a:pt x="62991" y="2655420"/>
                  </a:cubicBezTo>
                  <a:cubicBezTo>
                    <a:pt x="62991" y="2693228"/>
                    <a:pt x="83568" y="2731037"/>
                    <a:pt x="124722" y="2767585"/>
                  </a:cubicBezTo>
                  <a:lnTo>
                    <a:pt x="377104" y="2993596"/>
                  </a:lnTo>
                  <a:cubicBezTo>
                    <a:pt x="414899" y="3027204"/>
                    <a:pt x="433796" y="3062072"/>
                    <a:pt x="433796" y="3097360"/>
                  </a:cubicBezTo>
                  <a:cubicBezTo>
                    <a:pt x="433796" y="3132648"/>
                    <a:pt x="414899" y="3167516"/>
                    <a:pt x="377104" y="3201123"/>
                  </a:cubicBezTo>
                  <a:lnTo>
                    <a:pt x="124722" y="3427134"/>
                  </a:lnTo>
                  <a:cubicBezTo>
                    <a:pt x="83988" y="3463682"/>
                    <a:pt x="62991" y="3501491"/>
                    <a:pt x="62991" y="3539299"/>
                  </a:cubicBezTo>
                  <a:cubicBezTo>
                    <a:pt x="62991" y="3577108"/>
                    <a:pt x="83568" y="3614917"/>
                    <a:pt x="124722" y="3651465"/>
                  </a:cubicBezTo>
                  <a:lnTo>
                    <a:pt x="377104" y="3877476"/>
                  </a:lnTo>
                  <a:cubicBezTo>
                    <a:pt x="414899" y="3911083"/>
                    <a:pt x="433796" y="3945952"/>
                    <a:pt x="433796" y="3981239"/>
                  </a:cubicBezTo>
                  <a:cubicBezTo>
                    <a:pt x="433796" y="4016527"/>
                    <a:pt x="414899"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54" name="Google Shape;2454;p45"/>
            <p:cNvSpPr/>
            <p:nvPr/>
          </p:nvSpPr>
          <p:spPr>
            <a:xfrm>
              <a:off x="7374103"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6" y="373044"/>
                    <a:pt x="582453" y="411273"/>
                    <a:pt x="582453" y="449922"/>
                  </a:cubicBezTo>
                  <a:cubicBezTo>
                    <a:pt x="582453" y="488570"/>
                    <a:pt x="561456"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6" y="1256084"/>
                    <a:pt x="582453" y="1294312"/>
                    <a:pt x="582453" y="1332961"/>
                  </a:cubicBezTo>
                  <a:cubicBezTo>
                    <a:pt x="582453" y="1371610"/>
                    <a:pt x="561456"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7" y="812043"/>
                    <a:pt x="63410" y="849852"/>
                    <a:pt x="63410" y="887660"/>
                  </a:cubicBezTo>
                  <a:cubicBezTo>
                    <a:pt x="63410"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7" y="1695923"/>
                    <a:pt x="63410" y="1733732"/>
                    <a:pt x="63410" y="1771540"/>
                  </a:cubicBezTo>
                  <a:cubicBezTo>
                    <a:pt x="63410"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4721" y="2543255"/>
                  </a:lnTo>
                  <a:cubicBezTo>
                    <a:pt x="83988" y="2579803"/>
                    <a:pt x="62991" y="2617611"/>
                    <a:pt x="62991" y="2655420"/>
                  </a:cubicBezTo>
                  <a:cubicBezTo>
                    <a:pt x="62991" y="2693228"/>
                    <a:pt x="83568" y="2731037"/>
                    <a:pt x="124721" y="2767585"/>
                  </a:cubicBezTo>
                  <a:lnTo>
                    <a:pt x="377104" y="2993596"/>
                  </a:lnTo>
                  <a:cubicBezTo>
                    <a:pt x="414899" y="3027204"/>
                    <a:pt x="433796" y="3062072"/>
                    <a:pt x="433796" y="3097360"/>
                  </a:cubicBezTo>
                  <a:cubicBezTo>
                    <a:pt x="433796" y="3132648"/>
                    <a:pt x="414899" y="3167516"/>
                    <a:pt x="377104" y="3201123"/>
                  </a:cubicBezTo>
                  <a:lnTo>
                    <a:pt x="124721" y="3427134"/>
                  </a:lnTo>
                  <a:cubicBezTo>
                    <a:pt x="83988" y="3463682"/>
                    <a:pt x="62991" y="3501491"/>
                    <a:pt x="62991" y="3539299"/>
                  </a:cubicBezTo>
                  <a:cubicBezTo>
                    <a:pt x="62991" y="3577108"/>
                    <a:pt x="83568" y="3614917"/>
                    <a:pt x="124721" y="3651465"/>
                  </a:cubicBezTo>
                  <a:lnTo>
                    <a:pt x="377104" y="3877476"/>
                  </a:lnTo>
                  <a:cubicBezTo>
                    <a:pt x="414899" y="3911083"/>
                    <a:pt x="433796" y="3945952"/>
                    <a:pt x="433796" y="3981239"/>
                  </a:cubicBezTo>
                  <a:cubicBezTo>
                    <a:pt x="433796" y="4016527"/>
                    <a:pt x="414899"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2455" name="Google Shape;2455;p45"/>
          <p:cNvSpPr txBox="1"/>
          <p:nvPr>
            <p:ph type="title"/>
          </p:nvPr>
        </p:nvSpPr>
        <p:spPr>
          <a:xfrm>
            <a:off x="2398514" y="732963"/>
            <a:ext cx="4347000" cy="1058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sz="56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2456" name="Google Shape;2456;p45"/>
          <p:cNvSpPr txBox="1"/>
          <p:nvPr>
            <p:ph idx="1" type="subTitle"/>
          </p:nvPr>
        </p:nvSpPr>
        <p:spPr>
          <a:xfrm>
            <a:off x="2398477" y="1791663"/>
            <a:ext cx="4347000" cy="1058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457" name="Google Shape;2457;p45"/>
          <p:cNvSpPr txBox="1"/>
          <p:nvPr/>
        </p:nvSpPr>
        <p:spPr>
          <a:xfrm>
            <a:off x="2398477" y="3537013"/>
            <a:ext cx="4347000" cy="556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300"/>
              </a:spcBef>
              <a:spcAft>
                <a:spcPts val="0"/>
              </a:spcAft>
              <a:buClr>
                <a:srgbClr val="000000"/>
              </a:buClr>
              <a:buSzPts val="1100"/>
              <a:buFont typeface="Arial"/>
              <a:buNone/>
            </a:pPr>
            <a:r>
              <a:rPr b="1" i="0" lang="en" sz="1100" u="none" cap="none" strike="noStrike">
                <a:solidFill>
                  <a:schemeClr val="dk1"/>
                </a:solidFill>
                <a:latin typeface="Barlow"/>
                <a:ea typeface="Barlow"/>
                <a:cs typeface="Barlow"/>
                <a:sym typeface="Barlow"/>
              </a:rPr>
              <a:t>CREDITS: </a:t>
            </a:r>
            <a:r>
              <a:rPr b="0" i="0" lang="en" sz="1100" u="none" cap="none" strike="noStrike">
                <a:solidFill>
                  <a:schemeClr val="dk1"/>
                </a:solidFill>
                <a:latin typeface="Barlow"/>
                <a:ea typeface="Barlow"/>
                <a:cs typeface="Barlow"/>
                <a:sym typeface="Barlow"/>
              </a:rPr>
              <a:t>This presentation template was created by </a:t>
            </a:r>
            <a:r>
              <a:rPr b="1" i="0" lang="en" sz="1100" u="sng" cap="none" strike="noStrike">
                <a:solidFill>
                  <a:schemeClr val="hlink"/>
                </a:solidFill>
                <a:latin typeface="Barlow"/>
                <a:ea typeface="Barlow"/>
                <a:cs typeface="Barlow"/>
                <a:sym typeface="Barlow"/>
                <a:hlinkClick r:id="rId2"/>
              </a:rPr>
              <a:t>Slidesgo</a:t>
            </a:r>
            <a:r>
              <a:rPr b="1" i="0" lang="en" sz="1100" u="none" cap="none" strike="noStrike">
                <a:solidFill>
                  <a:schemeClr val="dk1"/>
                </a:solidFill>
                <a:latin typeface="Barlow"/>
                <a:ea typeface="Barlow"/>
                <a:cs typeface="Barlow"/>
                <a:sym typeface="Barlow"/>
              </a:rPr>
              <a:t>,</a:t>
            </a:r>
            <a:r>
              <a:rPr b="0" i="0" lang="en" sz="1100" u="none" cap="none" strike="noStrike">
                <a:solidFill>
                  <a:schemeClr val="dk1"/>
                </a:solidFill>
                <a:latin typeface="Barlow"/>
                <a:ea typeface="Barlow"/>
                <a:cs typeface="Barlow"/>
                <a:sym typeface="Barlow"/>
              </a:rPr>
              <a:t> and includes icons by </a:t>
            </a:r>
            <a:r>
              <a:rPr b="1" i="0" lang="en" sz="1100" u="sng" cap="none" strike="noStrike">
                <a:solidFill>
                  <a:schemeClr val="dk1"/>
                </a:solidFill>
                <a:latin typeface="Barlow"/>
                <a:ea typeface="Barlow"/>
                <a:cs typeface="Barlow"/>
                <a:sym typeface="Barlow"/>
                <a:hlinkClick r:id="rId3">
                  <a:extLst>
                    <a:ext uri="{A12FA001-AC4F-418D-AE19-62706E023703}">
                      <ahyp:hlinkClr val="tx"/>
                    </a:ext>
                  </a:extLst>
                </a:hlinkClick>
              </a:rPr>
              <a:t>Flaticon</a:t>
            </a:r>
            <a:r>
              <a:rPr b="1" i="0" lang="en" sz="1100" u="none" cap="none" strike="noStrike">
                <a:solidFill>
                  <a:schemeClr val="dk1"/>
                </a:solidFill>
                <a:latin typeface="Barlow"/>
                <a:ea typeface="Barlow"/>
                <a:cs typeface="Barlow"/>
                <a:sym typeface="Barlow"/>
              </a:rPr>
              <a:t>, </a:t>
            </a:r>
            <a:r>
              <a:rPr b="0" i="0" lang="en" sz="1100" u="none" cap="none" strike="noStrike">
                <a:solidFill>
                  <a:schemeClr val="dk1"/>
                </a:solidFill>
                <a:latin typeface="Barlow"/>
                <a:ea typeface="Barlow"/>
                <a:cs typeface="Barlow"/>
                <a:sym typeface="Barlow"/>
              </a:rPr>
              <a:t>and infographics &amp; images by</a:t>
            </a:r>
            <a:r>
              <a:rPr b="1" i="0" lang="en" sz="1100" u="none" cap="none" strike="noStrike">
                <a:solidFill>
                  <a:schemeClr val="dk1"/>
                </a:solidFill>
                <a:latin typeface="Barlow"/>
                <a:ea typeface="Barlow"/>
                <a:cs typeface="Barlow"/>
                <a:sym typeface="Barlow"/>
              </a:rPr>
              <a:t> </a:t>
            </a:r>
            <a:r>
              <a:rPr b="1" i="0" lang="en" sz="1100" u="sng" cap="none" strike="noStrike">
                <a:solidFill>
                  <a:schemeClr val="dk1"/>
                </a:solidFill>
                <a:latin typeface="Barlow"/>
                <a:ea typeface="Barlow"/>
                <a:cs typeface="Barlow"/>
                <a:sym typeface="Barlow"/>
                <a:hlinkClick r:id="rId4">
                  <a:extLst>
                    <a:ext uri="{A12FA001-AC4F-418D-AE19-62706E023703}">
                      <ahyp:hlinkClr val="tx"/>
                    </a:ext>
                  </a:extLst>
                </a:hlinkClick>
              </a:rPr>
              <a:t>Freepik</a:t>
            </a:r>
            <a:r>
              <a:rPr b="1" i="0" lang="en" sz="1100" u="sng" cap="none" strike="noStrike">
                <a:solidFill>
                  <a:schemeClr val="dk1"/>
                </a:solidFill>
                <a:latin typeface="Barlow"/>
                <a:ea typeface="Barlow"/>
                <a:cs typeface="Barlow"/>
                <a:sym typeface="Barlow"/>
              </a:rPr>
              <a:t> </a:t>
            </a:r>
            <a:endParaRPr b="1" i="0" sz="1100" u="sng" cap="none" strike="noStrike">
              <a:solidFill>
                <a:schemeClr val="dk1"/>
              </a:solidFill>
              <a:latin typeface="Barlow"/>
              <a:ea typeface="Barlow"/>
              <a:cs typeface="Barlow"/>
              <a:sym typeface="Barlow"/>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2458" name="Shape 2458"/>
        <p:cNvGrpSpPr/>
        <p:nvPr/>
      </p:nvGrpSpPr>
      <p:grpSpPr>
        <a:xfrm>
          <a:off x="0" y="0"/>
          <a:ext cx="0" cy="0"/>
          <a:chOff x="0" y="0"/>
          <a:chExt cx="0" cy="0"/>
        </a:xfrm>
      </p:grpSpPr>
      <p:grpSp>
        <p:nvGrpSpPr>
          <p:cNvPr id="2459" name="Google Shape;2459;p46"/>
          <p:cNvGrpSpPr/>
          <p:nvPr/>
        </p:nvGrpSpPr>
        <p:grpSpPr>
          <a:xfrm>
            <a:off x="957220" y="539456"/>
            <a:ext cx="7229561" cy="4064588"/>
            <a:chOff x="73489" y="1188045"/>
            <a:chExt cx="7883067" cy="4432001"/>
          </a:xfrm>
        </p:grpSpPr>
        <p:sp>
          <p:nvSpPr>
            <p:cNvPr id="2460" name="Google Shape;2460;p46"/>
            <p:cNvSpPr/>
            <p:nvPr/>
          </p:nvSpPr>
          <p:spPr>
            <a:xfrm>
              <a:off x="73489" y="1188885"/>
              <a:ext cx="582453" cy="4431160"/>
            </a:xfrm>
            <a:custGeom>
              <a:rect b="b" l="l" r="r" t="t"/>
              <a:pathLst>
                <a:path extrusionOk="0" h="4431160" w="582453">
                  <a:moveTo>
                    <a:pt x="146558" y="4431161"/>
                  </a:moveTo>
                  <a:lnTo>
                    <a:pt x="145718" y="4431161"/>
                  </a:lnTo>
                  <a:lnTo>
                    <a:pt x="0" y="4420239"/>
                  </a:lnTo>
                  <a:lnTo>
                    <a:pt x="375424" y="4084163"/>
                  </a:lnTo>
                  <a:cubicBezTo>
                    <a:pt x="412379" y="4050975"/>
                    <a:pt x="431276" y="4016947"/>
                    <a:pt x="431276" y="3982920"/>
                  </a:cubicBezTo>
                  <a:cubicBezTo>
                    <a:pt x="431276" y="3948892"/>
                    <a:pt x="412379" y="3914444"/>
                    <a:pt x="375424" y="3881677"/>
                  </a:cubicBezTo>
                  <a:lnTo>
                    <a:pt x="123042" y="3655666"/>
                  </a:lnTo>
                  <a:cubicBezTo>
                    <a:pt x="81888" y="3617857"/>
                    <a:pt x="60891" y="3579629"/>
                    <a:pt x="60891" y="3540560"/>
                  </a:cubicBezTo>
                  <a:cubicBezTo>
                    <a:pt x="60891" y="3501491"/>
                    <a:pt x="81888" y="3463262"/>
                    <a:pt x="123462" y="3426294"/>
                  </a:cubicBezTo>
                  <a:lnTo>
                    <a:pt x="375844" y="3200283"/>
                  </a:lnTo>
                  <a:cubicBezTo>
                    <a:pt x="412799" y="3167095"/>
                    <a:pt x="431696" y="3133068"/>
                    <a:pt x="431696" y="3099040"/>
                  </a:cubicBezTo>
                  <a:cubicBezTo>
                    <a:pt x="431696" y="3065012"/>
                    <a:pt x="412799" y="3030565"/>
                    <a:pt x="375844" y="2997797"/>
                  </a:cubicBezTo>
                  <a:lnTo>
                    <a:pt x="123462" y="2771786"/>
                  </a:lnTo>
                  <a:cubicBezTo>
                    <a:pt x="81888" y="2734398"/>
                    <a:pt x="60891" y="2696169"/>
                    <a:pt x="60891" y="2657520"/>
                  </a:cubicBezTo>
                  <a:cubicBezTo>
                    <a:pt x="60891" y="2618872"/>
                    <a:pt x="81888" y="2580223"/>
                    <a:pt x="123462" y="2543254"/>
                  </a:cubicBezTo>
                  <a:lnTo>
                    <a:pt x="375844" y="2317243"/>
                  </a:lnTo>
                  <a:cubicBezTo>
                    <a:pt x="412799" y="2284056"/>
                    <a:pt x="431696" y="2250028"/>
                    <a:pt x="431696" y="2216001"/>
                  </a:cubicBezTo>
                  <a:cubicBezTo>
                    <a:pt x="431696" y="2181973"/>
                    <a:pt x="412799" y="2147525"/>
                    <a:pt x="375844" y="2114758"/>
                  </a:cubicBezTo>
                  <a:lnTo>
                    <a:pt x="123882" y="1888747"/>
                  </a:lnTo>
                  <a:cubicBezTo>
                    <a:pt x="82308" y="1851358"/>
                    <a:pt x="61311" y="1813130"/>
                    <a:pt x="61311" y="1774481"/>
                  </a:cubicBezTo>
                  <a:cubicBezTo>
                    <a:pt x="61311" y="1735832"/>
                    <a:pt x="82308" y="1697183"/>
                    <a:pt x="123882" y="1660215"/>
                  </a:cubicBezTo>
                  <a:lnTo>
                    <a:pt x="376264" y="1434204"/>
                  </a:lnTo>
                  <a:cubicBezTo>
                    <a:pt x="413219" y="1401017"/>
                    <a:pt x="432116" y="1366989"/>
                    <a:pt x="432116" y="1332961"/>
                  </a:cubicBezTo>
                  <a:cubicBezTo>
                    <a:pt x="432116" y="1298933"/>
                    <a:pt x="413219" y="1264486"/>
                    <a:pt x="376264" y="1231718"/>
                  </a:cubicBezTo>
                  <a:lnTo>
                    <a:pt x="123882" y="1005707"/>
                  </a:lnTo>
                  <a:cubicBezTo>
                    <a:pt x="81888" y="967058"/>
                    <a:pt x="60891" y="928830"/>
                    <a:pt x="60891" y="889761"/>
                  </a:cubicBezTo>
                  <a:cubicBezTo>
                    <a:pt x="60891" y="851112"/>
                    <a:pt x="81888" y="812464"/>
                    <a:pt x="123462" y="775495"/>
                  </a:cubicBezTo>
                  <a:lnTo>
                    <a:pt x="375844" y="549484"/>
                  </a:lnTo>
                  <a:cubicBezTo>
                    <a:pt x="412799" y="516297"/>
                    <a:pt x="431696" y="482269"/>
                    <a:pt x="431696" y="448241"/>
                  </a:cubicBezTo>
                  <a:cubicBezTo>
                    <a:pt x="431696" y="414214"/>
                    <a:pt x="412799" y="379766"/>
                    <a:pt x="375844" y="346998"/>
                  </a:cubicBezTo>
                  <a:lnTo>
                    <a:pt x="420" y="10922"/>
                  </a:lnTo>
                  <a:lnTo>
                    <a:pt x="146558" y="0"/>
                  </a:lnTo>
                  <a:lnTo>
                    <a:pt x="146978" y="420"/>
                  </a:lnTo>
                  <a:lnTo>
                    <a:pt x="519883" y="334396"/>
                  </a:lnTo>
                  <a:cubicBezTo>
                    <a:pt x="561457" y="371784"/>
                    <a:pt x="582453" y="410013"/>
                    <a:pt x="582453" y="448661"/>
                  </a:cubicBezTo>
                  <a:cubicBezTo>
                    <a:pt x="582453" y="487310"/>
                    <a:pt x="561457" y="525959"/>
                    <a:pt x="519883" y="562927"/>
                  </a:cubicBezTo>
                  <a:lnTo>
                    <a:pt x="267500" y="788938"/>
                  </a:lnTo>
                  <a:cubicBezTo>
                    <a:pt x="230546" y="822126"/>
                    <a:pt x="211649" y="856153"/>
                    <a:pt x="211649" y="890181"/>
                  </a:cubicBezTo>
                  <a:cubicBezTo>
                    <a:pt x="211649" y="924209"/>
                    <a:pt x="230546" y="958657"/>
                    <a:pt x="267500" y="991424"/>
                  </a:cubicBezTo>
                  <a:lnTo>
                    <a:pt x="519883" y="1217435"/>
                  </a:lnTo>
                  <a:cubicBezTo>
                    <a:pt x="561457" y="1254823"/>
                    <a:pt x="582453" y="1293052"/>
                    <a:pt x="582453" y="1331701"/>
                  </a:cubicBezTo>
                  <a:cubicBezTo>
                    <a:pt x="582453" y="1370350"/>
                    <a:pt x="561457" y="1408998"/>
                    <a:pt x="519883" y="1446387"/>
                  </a:cubicBezTo>
                  <a:lnTo>
                    <a:pt x="267500" y="1672398"/>
                  </a:lnTo>
                  <a:cubicBezTo>
                    <a:pt x="230546" y="1705585"/>
                    <a:pt x="211649" y="1739613"/>
                    <a:pt x="211649" y="1773641"/>
                  </a:cubicBezTo>
                  <a:cubicBezTo>
                    <a:pt x="211649" y="1807668"/>
                    <a:pt x="230546" y="1842116"/>
                    <a:pt x="267500" y="1874884"/>
                  </a:cubicBezTo>
                  <a:lnTo>
                    <a:pt x="519463" y="2100895"/>
                  </a:lnTo>
                  <a:cubicBezTo>
                    <a:pt x="561037" y="2138283"/>
                    <a:pt x="582034" y="2176512"/>
                    <a:pt x="582034" y="2215160"/>
                  </a:cubicBezTo>
                  <a:cubicBezTo>
                    <a:pt x="582034" y="2253809"/>
                    <a:pt x="561037" y="2292458"/>
                    <a:pt x="519463" y="2329846"/>
                  </a:cubicBezTo>
                  <a:lnTo>
                    <a:pt x="267080" y="2555857"/>
                  </a:lnTo>
                  <a:cubicBezTo>
                    <a:pt x="230126" y="2589045"/>
                    <a:pt x="211229" y="2623072"/>
                    <a:pt x="211229" y="2657100"/>
                  </a:cubicBezTo>
                  <a:cubicBezTo>
                    <a:pt x="211229" y="2691128"/>
                    <a:pt x="230126" y="2725576"/>
                    <a:pt x="267080" y="2758343"/>
                  </a:cubicBezTo>
                  <a:lnTo>
                    <a:pt x="519463" y="2984354"/>
                  </a:lnTo>
                  <a:cubicBezTo>
                    <a:pt x="561037" y="3021743"/>
                    <a:pt x="582034" y="3059971"/>
                    <a:pt x="582034" y="3098620"/>
                  </a:cubicBezTo>
                  <a:cubicBezTo>
                    <a:pt x="582034" y="3137269"/>
                    <a:pt x="561037" y="3175917"/>
                    <a:pt x="519463" y="3212886"/>
                  </a:cubicBezTo>
                  <a:lnTo>
                    <a:pt x="267080" y="3438897"/>
                  </a:lnTo>
                  <a:cubicBezTo>
                    <a:pt x="230126" y="3472084"/>
                    <a:pt x="211229" y="3506112"/>
                    <a:pt x="211229" y="3540140"/>
                  </a:cubicBezTo>
                  <a:cubicBezTo>
                    <a:pt x="211229" y="3574167"/>
                    <a:pt x="230126" y="3608615"/>
                    <a:pt x="267080" y="3641383"/>
                  </a:cubicBezTo>
                  <a:lnTo>
                    <a:pt x="519463" y="3867394"/>
                  </a:lnTo>
                  <a:cubicBezTo>
                    <a:pt x="561037" y="3904782"/>
                    <a:pt x="582034" y="3943011"/>
                    <a:pt x="582034" y="3981659"/>
                  </a:cubicBezTo>
                  <a:cubicBezTo>
                    <a:pt x="582034" y="4020308"/>
                    <a:pt x="561037" y="4058957"/>
                    <a:pt x="519463" y="4095925"/>
                  </a:cubicBezTo>
                  <a:lnTo>
                    <a:pt x="146558" y="4431161"/>
                  </a:lnTo>
                  <a:close/>
                  <a:moveTo>
                    <a:pt x="7559" y="4417718"/>
                  </a:moveTo>
                  <a:lnTo>
                    <a:pt x="145298" y="4428221"/>
                  </a:lnTo>
                  <a:lnTo>
                    <a:pt x="517363" y="4094665"/>
                  </a:lnTo>
                  <a:cubicBezTo>
                    <a:pt x="558097" y="4058116"/>
                    <a:pt x="579094" y="4020308"/>
                    <a:pt x="579094" y="3982499"/>
                  </a:cubicBezTo>
                  <a:cubicBezTo>
                    <a:pt x="579094" y="3944691"/>
                    <a:pt x="558517" y="3906882"/>
                    <a:pt x="517363" y="3870334"/>
                  </a:cubicBezTo>
                  <a:lnTo>
                    <a:pt x="264981" y="3644323"/>
                  </a:lnTo>
                  <a:cubicBezTo>
                    <a:pt x="227186" y="3610716"/>
                    <a:pt x="208289" y="3575848"/>
                    <a:pt x="208289" y="3540560"/>
                  </a:cubicBezTo>
                  <a:cubicBezTo>
                    <a:pt x="208289" y="3505272"/>
                    <a:pt x="227186" y="3470404"/>
                    <a:pt x="264981" y="3436796"/>
                  </a:cubicBezTo>
                  <a:lnTo>
                    <a:pt x="517363" y="3210785"/>
                  </a:lnTo>
                  <a:cubicBezTo>
                    <a:pt x="558097" y="3174237"/>
                    <a:pt x="579094" y="3136428"/>
                    <a:pt x="579094" y="3098620"/>
                  </a:cubicBezTo>
                  <a:cubicBezTo>
                    <a:pt x="579094" y="3060811"/>
                    <a:pt x="558517" y="3023003"/>
                    <a:pt x="517363" y="2986455"/>
                  </a:cubicBezTo>
                  <a:lnTo>
                    <a:pt x="264981" y="2760444"/>
                  </a:lnTo>
                  <a:cubicBezTo>
                    <a:pt x="227186" y="2726836"/>
                    <a:pt x="208289" y="2691968"/>
                    <a:pt x="208289" y="2656680"/>
                  </a:cubicBezTo>
                  <a:cubicBezTo>
                    <a:pt x="208289" y="2621392"/>
                    <a:pt x="227186" y="2586524"/>
                    <a:pt x="264981" y="2552917"/>
                  </a:cubicBezTo>
                  <a:lnTo>
                    <a:pt x="517363" y="2326906"/>
                  </a:lnTo>
                  <a:cubicBezTo>
                    <a:pt x="558097" y="2290358"/>
                    <a:pt x="579094" y="2252549"/>
                    <a:pt x="579094" y="2214740"/>
                  </a:cubicBezTo>
                  <a:cubicBezTo>
                    <a:pt x="579094" y="2176932"/>
                    <a:pt x="558517" y="2139123"/>
                    <a:pt x="517363" y="2102575"/>
                  </a:cubicBezTo>
                  <a:lnTo>
                    <a:pt x="265401" y="1876564"/>
                  </a:lnTo>
                  <a:cubicBezTo>
                    <a:pt x="227606" y="1842956"/>
                    <a:pt x="208709" y="1808088"/>
                    <a:pt x="208709" y="1772801"/>
                  </a:cubicBezTo>
                  <a:cubicBezTo>
                    <a:pt x="208709" y="1737512"/>
                    <a:pt x="227606" y="1702645"/>
                    <a:pt x="265401" y="1669037"/>
                  </a:cubicBezTo>
                  <a:lnTo>
                    <a:pt x="517783" y="1443026"/>
                  </a:lnTo>
                  <a:cubicBezTo>
                    <a:pt x="558517" y="1406478"/>
                    <a:pt x="579514" y="1368669"/>
                    <a:pt x="579514" y="1330861"/>
                  </a:cubicBezTo>
                  <a:cubicBezTo>
                    <a:pt x="579514" y="1293052"/>
                    <a:pt x="558937" y="1255244"/>
                    <a:pt x="517783" y="1218695"/>
                  </a:cubicBezTo>
                  <a:lnTo>
                    <a:pt x="265401" y="992684"/>
                  </a:lnTo>
                  <a:cubicBezTo>
                    <a:pt x="227606" y="959077"/>
                    <a:pt x="208709" y="924209"/>
                    <a:pt x="208709" y="888921"/>
                  </a:cubicBezTo>
                  <a:cubicBezTo>
                    <a:pt x="208709" y="853633"/>
                    <a:pt x="227606" y="818765"/>
                    <a:pt x="265401" y="785157"/>
                  </a:cubicBezTo>
                  <a:lnTo>
                    <a:pt x="517783" y="559146"/>
                  </a:lnTo>
                  <a:cubicBezTo>
                    <a:pt x="558517" y="522598"/>
                    <a:pt x="579514" y="484790"/>
                    <a:pt x="579514" y="446981"/>
                  </a:cubicBezTo>
                  <a:cubicBezTo>
                    <a:pt x="579514" y="409172"/>
                    <a:pt x="558937" y="371364"/>
                    <a:pt x="517783" y="334816"/>
                  </a:cubicBezTo>
                  <a:lnTo>
                    <a:pt x="145718" y="1260"/>
                  </a:lnTo>
                  <a:lnTo>
                    <a:pt x="7979" y="11763"/>
                  </a:lnTo>
                  <a:lnTo>
                    <a:pt x="377944" y="343218"/>
                  </a:lnTo>
                  <a:cubicBezTo>
                    <a:pt x="415738" y="376825"/>
                    <a:pt x="434635" y="411693"/>
                    <a:pt x="434635" y="446981"/>
                  </a:cubicBezTo>
                  <a:cubicBezTo>
                    <a:pt x="434635" y="482269"/>
                    <a:pt x="415738" y="517137"/>
                    <a:pt x="377944" y="550744"/>
                  </a:cubicBezTo>
                  <a:lnTo>
                    <a:pt x="125561" y="776756"/>
                  </a:lnTo>
                  <a:cubicBezTo>
                    <a:pt x="84827" y="814144"/>
                    <a:pt x="63831" y="851952"/>
                    <a:pt x="63831" y="889761"/>
                  </a:cubicBezTo>
                  <a:cubicBezTo>
                    <a:pt x="63831" y="927570"/>
                    <a:pt x="84407" y="965378"/>
                    <a:pt x="125561" y="1001926"/>
                  </a:cubicBezTo>
                  <a:lnTo>
                    <a:pt x="377944" y="1227937"/>
                  </a:lnTo>
                  <a:cubicBezTo>
                    <a:pt x="415738" y="1261545"/>
                    <a:pt x="434635" y="1296413"/>
                    <a:pt x="434635" y="1331701"/>
                  </a:cubicBezTo>
                  <a:cubicBezTo>
                    <a:pt x="434635" y="1366989"/>
                    <a:pt x="415738" y="1401857"/>
                    <a:pt x="377944" y="1435464"/>
                  </a:cubicBezTo>
                  <a:lnTo>
                    <a:pt x="125561" y="1661475"/>
                  </a:lnTo>
                  <a:cubicBezTo>
                    <a:pt x="84827" y="1698024"/>
                    <a:pt x="63831" y="1735832"/>
                    <a:pt x="63831" y="1773641"/>
                  </a:cubicBezTo>
                  <a:cubicBezTo>
                    <a:pt x="63831" y="1811449"/>
                    <a:pt x="84407" y="1849258"/>
                    <a:pt x="125561" y="1885806"/>
                  </a:cubicBezTo>
                  <a:lnTo>
                    <a:pt x="377524" y="2111817"/>
                  </a:lnTo>
                  <a:cubicBezTo>
                    <a:pt x="415318" y="2145425"/>
                    <a:pt x="434215" y="2180293"/>
                    <a:pt x="434215" y="2215580"/>
                  </a:cubicBezTo>
                  <a:cubicBezTo>
                    <a:pt x="434215" y="2250869"/>
                    <a:pt x="415318" y="2285736"/>
                    <a:pt x="377524" y="2319344"/>
                  </a:cubicBezTo>
                  <a:lnTo>
                    <a:pt x="125561" y="2544935"/>
                  </a:lnTo>
                  <a:cubicBezTo>
                    <a:pt x="84827" y="2581483"/>
                    <a:pt x="63831" y="2619292"/>
                    <a:pt x="63831" y="2657100"/>
                  </a:cubicBezTo>
                  <a:cubicBezTo>
                    <a:pt x="63831" y="2694909"/>
                    <a:pt x="84407" y="2732717"/>
                    <a:pt x="125561" y="2769266"/>
                  </a:cubicBezTo>
                  <a:lnTo>
                    <a:pt x="377944" y="2995277"/>
                  </a:lnTo>
                  <a:cubicBezTo>
                    <a:pt x="415738" y="3028884"/>
                    <a:pt x="434635" y="3063752"/>
                    <a:pt x="434635" y="3099040"/>
                  </a:cubicBezTo>
                  <a:cubicBezTo>
                    <a:pt x="434635" y="3134328"/>
                    <a:pt x="415738" y="3169196"/>
                    <a:pt x="377944" y="3202803"/>
                  </a:cubicBezTo>
                  <a:lnTo>
                    <a:pt x="125561" y="3428815"/>
                  </a:lnTo>
                  <a:cubicBezTo>
                    <a:pt x="84827" y="3464943"/>
                    <a:pt x="63831" y="3502751"/>
                    <a:pt x="63831" y="3540560"/>
                  </a:cubicBezTo>
                  <a:cubicBezTo>
                    <a:pt x="63831" y="3578368"/>
                    <a:pt x="84407" y="3616177"/>
                    <a:pt x="125561" y="3652725"/>
                  </a:cubicBezTo>
                  <a:lnTo>
                    <a:pt x="377944" y="3878736"/>
                  </a:lnTo>
                  <a:cubicBezTo>
                    <a:pt x="415738" y="3912344"/>
                    <a:pt x="434635" y="3947212"/>
                    <a:pt x="434635" y="3982499"/>
                  </a:cubicBezTo>
                  <a:cubicBezTo>
                    <a:pt x="434635" y="4017787"/>
                    <a:pt x="415738" y="4052656"/>
                    <a:pt x="377944" y="4086263"/>
                  </a:cubicBezTo>
                  <a:lnTo>
                    <a:pt x="7559" y="441771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61" name="Google Shape;2461;p46"/>
            <p:cNvSpPr/>
            <p:nvPr/>
          </p:nvSpPr>
          <p:spPr>
            <a:xfrm>
              <a:off x="560196" y="1191406"/>
              <a:ext cx="582453" cy="4428640"/>
            </a:xfrm>
            <a:custGeom>
              <a:rect b="b" l="l" r="r" t="t"/>
              <a:pathLst>
                <a:path extrusionOk="0" h="4428640" w="582453">
                  <a:moveTo>
                    <a:pt x="146558" y="4428640"/>
                  </a:moveTo>
                  <a:lnTo>
                    <a:pt x="145718" y="4428640"/>
                  </a:lnTo>
                  <a:lnTo>
                    <a:pt x="0" y="4417718"/>
                  </a:lnTo>
                  <a:lnTo>
                    <a:pt x="375424" y="4081642"/>
                  </a:lnTo>
                  <a:cubicBezTo>
                    <a:pt x="412379" y="4048454"/>
                    <a:pt x="431276" y="4014427"/>
                    <a:pt x="431276" y="3980399"/>
                  </a:cubicBezTo>
                  <a:cubicBezTo>
                    <a:pt x="431276" y="3946371"/>
                    <a:pt x="412379" y="3911924"/>
                    <a:pt x="375424" y="3879156"/>
                  </a:cubicBezTo>
                  <a:lnTo>
                    <a:pt x="123042" y="3653145"/>
                  </a:lnTo>
                  <a:cubicBezTo>
                    <a:pt x="81468" y="3615757"/>
                    <a:pt x="60471" y="3577528"/>
                    <a:pt x="60471" y="3538879"/>
                  </a:cubicBezTo>
                  <a:cubicBezTo>
                    <a:pt x="60471" y="3500231"/>
                    <a:pt x="81468" y="3461582"/>
                    <a:pt x="123042" y="3424614"/>
                  </a:cubicBezTo>
                  <a:lnTo>
                    <a:pt x="375424" y="3198603"/>
                  </a:lnTo>
                  <a:cubicBezTo>
                    <a:pt x="412379" y="3165415"/>
                    <a:pt x="431276" y="3131387"/>
                    <a:pt x="431276" y="3097360"/>
                  </a:cubicBezTo>
                  <a:cubicBezTo>
                    <a:pt x="431276" y="3063332"/>
                    <a:pt x="412379" y="3028884"/>
                    <a:pt x="375424" y="2996117"/>
                  </a:cubicBezTo>
                  <a:lnTo>
                    <a:pt x="123042" y="2770106"/>
                  </a:lnTo>
                  <a:cubicBezTo>
                    <a:pt x="81468" y="2732717"/>
                    <a:pt x="60471" y="2694489"/>
                    <a:pt x="60471" y="2655840"/>
                  </a:cubicBezTo>
                  <a:cubicBezTo>
                    <a:pt x="60471" y="2617191"/>
                    <a:pt x="81468" y="2578542"/>
                    <a:pt x="123042" y="2541574"/>
                  </a:cubicBezTo>
                  <a:lnTo>
                    <a:pt x="375424" y="2315563"/>
                  </a:lnTo>
                  <a:cubicBezTo>
                    <a:pt x="412379" y="2282375"/>
                    <a:pt x="431276" y="2248348"/>
                    <a:pt x="431276" y="2214320"/>
                  </a:cubicBezTo>
                  <a:cubicBezTo>
                    <a:pt x="431276" y="2180292"/>
                    <a:pt x="412379" y="2145845"/>
                    <a:pt x="375424" y="2113077"/>
                  </a:cubicBezTo>
                  <a:lnTo>
                    <a:pt x="123462" y="1887066"/>
                  </a:lnTo>
                  <a:cubicBezTo>
                    <a:pt x="81888" y="1849678"/>
                    <a:pt x="60891" y="1811449"/>
                    <a:pt x="60891" y="1772800"/>
                  </a:cubicBezTo>
                  <a:cubicBezTo>
                    <a:pt x="60891" y="1734152"/>
                    <a:pt x="81888" y="1695503"/>
                    <a:pt x="123462" y="1658535"/>
                  </a:cubicBezTo>
                  <a:lnTo>
                    <a:pt x="375844" y="1432524"/>
                  </a:lnTo>
                  <a:cubicBezTo>
                    <a:pt x="412799" y="1399336"/>
                    <a:pt x="431696" y="1365308"/>
                    <a:pt x="431696" y="1331281"/>
                  </a:cubicBezTo>
                  <a:cubicBezTo>
                    <a:pt x="431696" y="1297253"/>
                    <a:pt x="412799" y="1262805"/>
                    <a:pt x="375844" y="1230038"/>
                  </a:cubicBezTo>
                  <a:lnTo>
                    <a:pt x="123462" y="1004027"/>
                  </a:lnTo>
                  <a:cubicBezTo>
                    <a:pt x="81888" y="966638"/>
                    <a:pt x="60891" y="928410"/>
                    <a:pt x="60891" y="889761"/>
                  </a:cubicBezTo>
                  <a:cubicBezTo>
                    <a:pt x="60891" y="851112"/>
                    <a:pt x="81888" y="812464"/>
                    <a:pt x="123462" y="775495"/>
                  </a:cubicBezTo>
                  <a:lnTo>
                    <a:pt x="375844" y="549484"/>
                  </a:lnTo>
                  <a:cubicBezTo>
                    <a:pt x="412799" y="516297"/>
                    <a:pt x="431696" y="482269"/>
                    <a:pt x="431696" y="448241"/>
                  </a:cubicBezTo>
                  <a:cubicBezTo>
                    <a:pt x="431696" y="414214"/>
                    <a:pt x="412799" y="379766"/>
                    <a:pt x="375844" y="346998"/>
                  </a:cubicBezTo>
                  <a:lnTo>
                    <a:pt x="420" y="10922"/>
                  </a:lnTo>
                  <a:lnTo>
                    <a:pt x="146558" y="0"/>
                  </a:lnTo>
                  <a:lnTo>
                    <a:pt x="146978" y="420"/>
                  </a:lnTo>
                  <a:lnTo>
                    <a:pt x="519883" y="334396"/>
                  </a:lnTo>
                  <a:cubicBezTo>
                    <a:pt x="561457" y="371784"/>
                    <a:pt x="582454" y="410013"/>
                    <a:pt x="582454" y="448661"/>
                  </a:cubicBezTo>
                  <a:cubicBezTo>
                    <a:pt x="582454" y="487310"/>
                    <a:pt x="561457" y="525959"/>
                    <a:pt x="519883" y="562927"/>
                  </a:cubicBezTo>
                  <a:lnTo>
                    <a:pt x="267500" y="788938"/>
                  </a:lnTo>
                  <a:cubicBezTo>
                    <a:pt x="230546" y="822126"/>
                    <a:pt x="211649" y="856153"/>
                    <a:pt x="211649" y="890181"/>
                  </a:cubicBezTo>
                  <a:cubicBezTo>
                    <a:pt x="211649" y="924209"/>
                    <a:pt x="230546" y="958657"/>
                    <a:pt x="267500" y="991424"/>
                  </a:cubicBezTo>
                  <a:lnTo>
                    <a:pt x="519883" y="1217435"/>
                  </a:lnTo>
                  <a:cubicBezTo>
                    <a:pt x="561457" y="1254823"/>
                    <a:pt x="582454" y="1293052"/>
                    <a:pt x="582454" y="1331701"/>
                  </a:cubicBezTo>
                  <a:cubicBezTo>
                    <a:pt x="582454" y="1370350"/>
                    <a:pt x="561457" y="1408998"/>
                    <a:pt x="519883" y="1446387"/>
                  </a:cubicBezTo>
                  <a:lnTo>
                    <a:pt x="267500" y="1672398"/>
                  </a:lnTo>
                  <a:cubicBezTo>
                    <a:pt x="230546" y="1705585"/>
                    <a:pt x="211649" y="1739613"/>
                    <a:pt x="211649" y="1773641"/>
                  </a:cubicBezTo>
                  <a:cubicBezTo>
                    <a:pt x="211649" y="1807668"/>
                    <a:pt x="230546" y="1842116"/>
                    <a:pt x="267500" y="1874883"/>
                  </a:cubicBezTo>
                  <a:lnTo>
                    <a:pt x="519463" y="2100895"/>
                  </a:lnTo>
                  <a:cubicBezTo>
                    <a:pt x="561037" y="2138283"/>
                    <a:pt x="582034" y="2176512"/>
                    <a:pt x="582034" y="2215160"/>
                  </a:cubicBezTo>
                  <a:cubicBezTo>
                    <a:pt x="582034" y="2253809"/>
                    <a:pt x="561037" y="2292458"/>
                    <a:pt x="519463" y="2329846"/>
                  </a:cubicBezTo>
                  <a:lnTo>
                    <a:pt x="267080" y="2555857"/>
                  </a:lnTo>
                  <a:cubicBezTo>
                    <a:pt x="230126" y="2589045"/>
                    <a:pt x="211229" y="2623073"/>
                    <a:pt x="211229" y="2657100"/>
                  </a:cubicBezTo>
                  <a:cubicBezTo>
                    <a:pt x="211229" y="2691128"/>
                    <a:pt x="230126" y="2725576"/>
                    <a:pt x="267080" y="2758343"/>
                  </a:cubicBezTo>
                  <a:lnTo>
                    <a:pt x="519463" y="2984354"/>
                  </a:lnTo>
                  <a:cubicBezTo>
                    <a:pt x="561037" y="3021742"/>
                    <a:pt x="582034" y="3059971"/>
                    <a:pt x="582034" y="3098620"/>
                  </a:cubicBezTo>
                  <a:cubicBezTo>
                    <a:pt x="582034" y="3137269"/>
                    <a:pt x="561037" y="3175917"/>
                    <a:pt x="519463" y="3212886"/>
                  </a:cubicBezTo>
                  <a:lnTo>
                    <a:pt x="267080" y="3438897"/>
                  </a:lnTo>
                  <a:cubicBezTo>
                    <a:pt x="230126" y="3472084"/>
                    <a:pt x="211229" y="3506112"/>
                    <a:pt x="211229" y="3540140"/>
                  </a:cubicBezTo>
                  <a:cubicBezTo>
                    <a:pt x="211229" y="3574167"/>
                    <a:pt x="230126" y="3608615"/>
                    <a:pt x="267080" y="3641382"/>
                  </a:cubicBezTo>
                  <a:lnTo>
                    <a:pt x="519463" y="3867394"/>
                  </a:lnTo>
                  <a:cubicBezTo>
                    <a:pt x="561037" y="3904782"/>
                    <a:pt x="582034" y="3943011"/>
                    <a:pt x="582034" y="3981659"/>
                  </a:cubicBezTo>
                  <a:cubicBezTo>
                    <a:pt x="582034" y="4020308"/>
                    <a:pt x="561037" y="4058957"/>
                    <a:pt x="519463" y="4095925"/>
                  </a:cubicBezTo>
                  <a:lnTo>
                    <a:pt x="146558" y="4428640"/>
                  </a:lnTo>
                  <a:close/>
                  <a:moveTo>
                    <a:pt x="7559" y="4415198"/>
                  </a:moveTo>
                  <a:lnTo>
                    <a:pt x="145298" y="4425700"/>
                  </a:lnTo>
                  <a:lnTo>
                    <a:pt x="517363" y="4092144"/>
                  </a:lnTo>
                  <a:cubicBezTo>
                    <a:pt x="558097" y="4055596"/>
                    <a:pt x="579094" y="4017787"/>
                    <a:pt x="579094" y="3979979"/>
                  </a:cubicBezTo>
                  <a:cubicBezTo>
                    <a:pt x="579094" y="3942170"/>
                    <a:pt x="558517" y="3904362"/>
                    <a:pt x="517363" y="3867814"/>
                  </a:cubicBezTo>
                  <a:lnTo>
                    <a:pt x="264981" y="3641803"/>
                  </a:lnTo>
                  <a:cubicBezTo>
                    <a:pt x="227186" y="3608195"/>
                    <a:pt x="208289" y="3573327"/>
                    <a:pt x="208289" y="3538039"/>
                  </a:cubicBezTo>
                  <a:cubicBezTo>
                    <a:pt x="208289" y="3502751"/>
                    <a:pt x="227186" y="3467883"/>
                    <a:pt x="264981" y="3434276"/>
                  </a:cubicBezTo>
                  <a:lnTo>
                    <a:pt x="517363" y="3208265"/>
                  </a:lnTo>
                  <a:cubicBezTo>
                    <a:pt x="558097" y="3171716"/>
                    <a:pt x="579094" y="3133908"/>
                    <a:pt x="579094" y="3096099"/>
                  </a:cubicBezTo>
                  <a:cubicBezTo>
                    <a:pt x="579094" y="3058291"/>
                    <a:pt x="558517" y="3020482"/>
                    <a:pt x="517363" y="2983934"/>
                  </a:cubicBezTo>
                  <a:lnTo>
                    <a:pt x="264981" y="2757923"/>
                  </a:lnTo>
                  <a:cubicBezTo>
                    <a:pt x="227186" y="2724315"/>
                    <a:pt x="208289" y="2689448"/>
                    <a:pt x="208289" y="2654159"/>
                  </a:cubicBezTo>
                  <a:cubicBezTo>
                    <a:pt x="208289" y="2618872"/>
                    <a:pt x="227186" y="2584004"/>
                    <a:pt x="264981" y="2550396"/>
                  </a:cubicBezTo>
                  <a:lnTo>
                    <a:pt x="517363" y="2324385"/>
                  </a:lnTo>
                  <a:cubicBezTo>
                    <a:pt x="558097" y="2287837"/>
                    <a:pt x="579094" y="2250028"/>
                    <a:pt x="579094" y="2212220"/>
                  </a:cubicBezTo>
                  <a:cubicBezTo>
                    <a:pt x="579094" y="2174411"/>
                    <a:pt x="558517" y="2136603"/>
                    <a:pt x="517363" y="2100054"/>
                  </a:cubicBezTo>
                  <a:lnTo>
                    <a:pt x="265401" y="1874043"/>
                  </a:lnTo>
                  <a:cubicBezTo>
                    <a:pt x="227606" y="1840436"/>
                    <a:pt x="208709" y="1805568"/>
                    <a:pt x="208709" y="1770280"/>
                  </a:cubicBezTo>
                  <a:cubicBezTo>
                    <a:pt x="208709" y="1734992"/>
                    <a:pt x="227606" y="1700124"/>
                    <a:pt x="265401" y="1666516"/>
                  </a:cubicBezTo>
                  <a:lnTo>
                    <a:pt x="517783" y="1440505"/>
                  </a:lnTo>
                  <a:cubicBezTo>
                    <a:pt x="558517" y="1403957"/>
                    <a:pt x="579514" y="1366149"/>
                    <a:pt x="579514" y="1328340"/>
                  </a:cubicBezTo>
                  <a:cubicBezTo>
                    <a:pt x="579514" y="1290532"/>
                    <a:pt x="558937" y="1252723"/>
                    <a:pt x="517783" y="1216175"/>
                  </a:cubicBezTo>
                  <a:lnTo>
                    <a:pt x="265401" y="990164"/>
                  </a:lnTo>
                  <a:cubicBezTo>
                    <a:pt x="227606" y="956556"/>
                    <a:pt x="208709" y="921688"/>
                    <a:pt x="208709" y="886400"/>
                  </a:cubicBezTo>
                  <a:cubicBezTo>
                    <a:pt x="208709" y="851112"/>
                    <a:pt x="227606" y="816244"/>
                    <a:pt x="265401" y="782637"/>
                  </a:cubicBezTo>
                  <a:lnTo>
                    <a:pt x="517783" y="556626"/>
                  </a:lnTo>
                  <a:cubicBezTo>
                    <a:pt x="558517" y="520077"/>
                    <a:pt x="579514" y="482269"/>
                    <a:pt x="579514" y="444460"/>
                  </a:cubicBezTo>
                  <a:cubicBezTo>
                    <a:pt x="579514" y="406652"/>
                    <a:pt x="558937" y="368843"/>
                    <a:pt x="517783" y="33229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1" y="775495"/>
                  </a:lnTo>
                  <a:cubicBezTo>
                    <a:pt x="84407" y="812043"/>
                    <a:pt x="63411" y="849852"/>
                    <a:pt x="63411" y="887661"/>
                  </a:cubicBezTo>
                  <a:cubicBezTo>
                    <a:pt x="63411" y="925469"/>
                    <a:pt x="83988" y="963278"/>
                    <a:pt x="125141" y="999826"/>
                  </a:cubicBezTo>
                  <a:lnTo>
                    <a:pt x="377524" y="1225837"/>
                  </a:lnTo>
                  <a:cubicBezTo>
                    <a:pt x="415318" y="1259445"/>
                    <a:pt x="434216" y="1294312"/>
                    <a:pt x="434216" y="1329600"/>
                  </a:cubicBezTo>
                  <a:cubicBezTo>
                    <a:pt x="434216" y="1364888"/>
                    <a:pt x="415318" y="1399756"/>
                    <a:pt x="377524" y="1433364"/>
                  </a:cubicBezTo>
                  <a:lnTo>
                    <a:pt x="125141" y="1659375"/>
                  </a:lnTo>
                  <a:cubicBezTo>
                    <a:pt x="84407" y="1695923"/>
                    <a:pt x="63411" y="1733732"/>
                    <a:pt x="63411" y="1771540"/>
                  </a:cubicBezTo>
                  <a:cubicBezTo>
                    <a:pt x="63411" y="1809349"/>
                    <a:pt x="83988" y="1847157"/>
                    <a:pt x="125141" y="1883706"/>
                  </a:cubicBezTo>
                  <a:lnTo>
                    <a:pt x="377104" y="2109717"/>
                  </a:lnTo>
                  <a:cubicBezTo>
                    <a:pt x="414898" y="2143324"/>
                    <a:pt x="433796" y="2178192"/>
                    <a:pt x="433796" y="2213480"/>
                  </a:cubicBezTo>
                  <a:cubicBezTo>
                    <a:pt x="433796" y="2248768"/>
                    <a:pt x="414898" y="2283636"/>
                    <a:pt x="377104" y="2317244"/>
                  </a:cubicBezTo>
                  <a:lnTo>
                    <a:pt x="125561" y="2542414"/>
                  </a:lnTo>
                  <a:cubicBezTo>
                    <a:pt x="84827" y="2578963"/>
                    <a:pt x="63831" y="2616771"/>
                    <a:pt x="63831" y="2654580"/>
                  </a:cubicBezTo>
                  <a:cubicBezTo>
                    <a:pt x="63831" y="2692388"/>
                    <a:pt x="84407" y="2730197"/>
                    <a:pt x="125561" y="2766745"/>
                  </a:cubicBezTo>
                  <a:lnTo>
                    <a:pt x="377944" y="2992756"/>
                  </a:lnTo>
                  <a:cubicBezTo>
                    <a:pt x="415738" y="3026364"/>
                    <a:pt x="434635" y="3061232"/>
                    <a:pt x="434635" y="3096520"/>
                  </a:cubicBezTo>
                  <a:cubicBezTo>
                    <a:pt x="434635" y="3131807"/>
                    <a:pt x="415738" y="3166675"/>
                    <a:pt x="377944" y="3200283"/>
                  </a:cubicBezTo>
                  <a:lnTo>
                    <a:pt x="125561" y="3426294"/>
                  </a:lnTo>
                  <a:cubicBezTo>
                    <a:pt x="84827" y="3462842"/>
                    <a:pt x="63831" y="3500651"/>
                    <a:pt x="63831" y="3538459"/>
                  </a:cubicBezTo>
                  <a:cubicBezTo>
                    <a:pt x="63831" y="3576268"/>
                    <a:pt x="84407" y="3614076"/>
                    <a:pt x="125561" y="3650625"/>
                  </a:cubicBezTo>
                  <a:lnTo>
                    <a:pt x="377944" y="3876636"/>
                  </a:lnTo>
                  <a:cubicBezTo>
                    <a:pt x="415738" y="3910243"/>
                    <a:pt x="434635" y="3945111"/>
                    <a:pt x="434635" y="3980399"/>
                  </a:cubicBezTo>
                  <a:cubicBezTo>
                    <a:pt x="434635" y="4015687"/>
                    <a:pt x="415738" y="4050555"/>
                    <a:pt x="377944" y="4084163"/>
                  </a:cubicBezTo>
                  <a:lnTo>
                    <a:pt x="7559" y="441519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62" name="Google Shape;2462;p46"/>
            <p:cNvSpPr/>
            <p:nvPr/>
          </p:nvSpPr>
          <p:spPr>
            <a:xfrm>
              <a:off x="1046904"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3" y="411273"/>
                    <a:pt x="582453" y="449922"/>
                  </a:cubicBezTo>
                  <a:cubicBezTo>
                    <a:pt x="582453" y="488570"/>
                    <a:pt x="561457" y="527219"/>
                    <a:pt x="519883" y="564187"/>
                  </a:cubicBezTo>
                  <a:lnTo>
                    <a:pt x="267500" y="787258"/>
                  </a:lnTo>
                  <a:cubicBezTo>
                    <a:pt x="230546" y="820445"/>
                    <a:pt x="211649" y="854473"/>
                    <a:pt x="211649" y="888501"/>
                  </a:cubicBezTo>
                  <a:cubicBezTo>
                    <a:pt x="211649" y="922528"/>
                    <a:pt x="230546" y="956976"/>
                    <a:pt x="267500" y="989744"/>
                  </a:cubicBezTo>
                  <a:lnTo>
                    <a:pt x="519883" y="1215755"/>
                  </a:lnTo>
                  <a:cubicBezTo>
                    <a:pt x="561457" y="1253143"/>
                    <a:pt x="582453" y="1291372"/>
                    <a:pt x="582453" y="1330020"/>
                  </a:cubicBezTo>
                  <a:cubicBezTo>
                    <a:pt x="582453" y="1368669"/>
                    <a:pt x="561457" y="1407318"/>
                    <a:pt x="519883" y="1444706"/>
                  </a:cubicBezTo>
                  <a:lnTo>
                    <a:pt x="267500" y="1670717"/>
                  </a:lnTo>
                  <a:cubicBezTo>
                    <a:pt x="230546" y="1703905"/>
                    <a:pt x="211649" y="1737933"/>
                    <a:pt x="211649" y="1771960"/>
                  </a:cubicBezTo>
                  <a:cubicBezTo>
                    <a:pt x="211649" y="1805988"/>
                    <a:pt x="230546" y="1840436"/>
                    <a:pt x="267500" y="1873203"/>
                  </a:cubicBezTo>
                  <a:lnTo>
                    <a:pt x="519463" y="2099214"/>
                  </a:lnTo>
                  <a:cubicBezTo>
                    <a:pt x="561037" y="2136603"/>
                    <a:pt x="582033" y="2174831"/>
                    <a:pt x="582033" y="2213480"/>
                  </a:cubicBezTo>
                  <a:cubicBezTo>
                    <a:pt x="582033" y="2252129"/>
                    <a:pt x="561037" y="2290777"/>
                    <a:pt x="519463" y="2328166"/>
                  </a:cubicBezTo>
                  <a:lnTo>
                    <a:pt x="267500" y="2554597"/>
                  </a:lnTo>
                  <a:cubicBezTo>
                    <a:pt x="230546" y="2587785"/>
                    <a:pt x="211649" y="2621812"/>
                    <a:pt x="211649" y="2655840"/>
                  </a:cubicBezTo>
                  <a:cubicBezTo>
                    <a:pt x="211649" y="2689868"/>
                    <a:pt x="230546" y="2724315"/>
                    <a:pt x="267500" y="2757083"/>
                  </a:cubicBezTo>
                  <a:lnTo>
                    <a:pt x="519883" y="2983094"/>
                  </a:lnTo>
                  <a:cubicBezTo>
                    <a:pt x="561457" y="3020482"/>
                    <a:pt x="582453" y="3058711"/>
                    <a:pt x="582453" y="3097360"/>
                  </a:cubicBezTo>
                  <a:cubicBezTo>
                    <a:pt x="582453" y="3136008"/>
                    <a:pt x="561457" y="3174657"/>
                    <a:pt x="519883" y="3211625"/>
                  </a:cubicBezTo>
                  <a:lnTo>
                    <a:pt x="267500" y="3438057"/>
                  </a:lnTo>
                  <a:cubicBezTo>
                    <a:pt x="230546" y="3471244"/>
                    <a:pt x="211649" y="3505272"/>
                    <a:pt x="211649" y="3539299"/>
                  </a:cubicBezTo>
                  <a:cubicBezTo>
                    <a:pt x="211649" y="3573327"/>
                    <a:pt x="230546" y="3607775"/>
                    <a:pt x="267500" y="3640542"/>
                  </a:cubicBezTo>
                  <a:lnTo>
                    <a:pt x="519883" y="3866554"/>
                  </a:lnTo>
                  <a:cubicBezTo>
                    <a:pt x="561457" y="3903942"/>
                    <a:pt x="582453" y="3942171"/>
                    <a:pt x="582453" y="3980819"/>
                  </a:cubicBezTo>
                  <a:cubicBezTo>
                    <a:pt x="582453" y="4019468"/>
                    <a:pt x="561457" y="4058117"/>
                    <a:pt x="519883" y="4095085"/>
                  </a:cubicBezTo>
                  <a:lnTo>
                    <a:pt x="146558" y="4429901"/>
                  </a:lnTo>
                  <a:close/>
                  <a:moveTo>
                    <a:pt x="7559" y="4416458"/>
                  </a:moveTo>
                  <a:lnTo>
                    <a:pt x="145298" y="4426960"/>
                  </a:lnTo>
                  <a:lnTo>
                    <a:pt x="517363" y="4093405"/>
                  </a:lnTo>
                  <a:cubicBezTo>
                    <a:pt x="558097" y="4056856"/>
                    <a:pt x="579094" y="4019048"/>
                    <a:pt x="579094" y="3981239"/>
                  </a:cubicBezTo>
                  <a:cubicBezTo>
                    <a:pt x="579094" y="3943431"/>
                    <a:pt x="558517" y="3905622"/>
                    <a:pt x="517363" y="3869074"/>
                  </a:cubicBezTo>
                  <a:lnTo>
                    <a:pt x="264981" y="3643063"/>
                  </a:lnTo>
                  <a:cubicBezTo>
                    <a:pt x="227186" y="3609455"/>
                    <a:pt x="208289" y="3574588"/>
                    <a:pt x="208289" y="3539299"/>
                  </a:cubicBezTo>
                  <a:cubicBezTo>
                    <a:pt x="208289" y="3504011"/>
                    <a:pt x="227186" y="3469144"/>
                    <a:pt x="264981" y="3435536"/>
                  </a:cubicBezTo>
                  <a:lnTo>
                    <a:pt x="517363" y="3209525"/>
                  </a:lnTo>
                  <a:cubicBezTo>
                    <a:pt x="558097" y="3172977"/>
                    <a:pt x="579094" y="3135168"/>
                    <a:pt x="579094" y="3097360"/>
                  </a:cubicBezTo>
                  <a:cubicBezTo>
                    <a:pt x="579094" y="3059551"/>
                    <a:pt x="558517" y="3021743"/>
                    <a:pt x="517363" y="2985194"/>
                  </a:cubicBezTo>
                  <a:lnTo>
                    <a:pt x="264981" y="2759183"/>
                  </a:lnTo>
                  <a:cubicBezTo>
                    <a:pt x="227186" y="2725576"/>
                    <a:pt x="208289" y="2690708"/>
                    <a:pt x="208289" y="2655420"/>
                  </a:cubicBezTo>
                  <a:cubicBezTo>
                    <a:pt x="208289" y="2620132"/>
                    <a:pt x="227186" y="2585264"/>
                    <a:pt x="264981" y="2551657"/>
                  </a:cubicBezTo>
                  <a:lnTo>
                    <a:pt x="517363" y="2325645"/>
                  </a:lnTo>
                  <a:cubicBezTo>
                    <a:pt x="558097" y="2289097"/>
                    <a:pt x="579094" y="2251289"/>
                    <a:pt x="579094" y="2213480"/>
                  </a:cubicBezTo>
                  <a:cubicBezTo>
                    <a:pt x="579094" y="2175672"/>
                    <a:pt x="558517" y="2137863"/>
                    <a:pt x="517363" y="2101315"/>
                  </a:cubicBezTo>
                  <a:lnTo>
                    <a:pt x="265401" y="1875304"/>
                  </a:lnTo>
                  <a:cubicBezTo>
                    <a:pt x="227606" y="1841696"/>
                    <a:pt x="208709" y="1806828"/>
                    <a:pt x="208709" y="1771540"/>
                  </a:cubicBezTo>
                  <a:cubicBezTo>
                    <a:pt x="208709" y="1736252"/>
                    <a:pt x="227606" y="1701384"/>
                    <a:pt x="265401" y="1667777"/>
                  </a:cubicBezTo>
                  <a:lnTo>
                    <a:pt x="517783" y="1441766"/>
                  </a:lnTo>
                  <a:cubicBezTo>
                    <a:pt x="558517" y="1405217"/>
                    <a:pt x="579514" y="1367409"/>
                    <a:pt x="579514" y="1329600"/>
                  </a:cubicBezTo>
                  <a:cubicBezTo>
                    <a:pt x="579514" y="1291792"/>
                    <a:pt x="558937" y="1253983"/>
                    <a:pt x="517783" y="1217435"/>
                  </a:cubicBezTo>
                  <a:lnTo>
                    <a:pt x="265401" y="991424"/>
                  </a:lnTo>
                  <a:cubicBezTo>
                    <a:pt x="227606" y="957816"/>
                    <a:pt x="208709" y="922949"/>
                    <a:pt x="208709" y="887660"/>
                  </a:cubicBezTo>
                  <a:cubicBezTo>
                    <a:pt x="208709" y="852373"/>
                    <a:pt x="227606" y="817505"/>
                    <a:pt x="265401" y="783897"/>
                  </a:cubicBezTo>
                  <a:lnTo>
                    <a:pt x="517783" y="557886"/>
                  </a:lnTo>
                  <a:cubicBezTo>
                    <a:pt x="558517" y="521338"/>
                    <a:pt x="579514" y="483529"/>
                    <a:pt x="579514" y="445721"/>
                  </a:cubicBezTo>
                  <a:cubicBezTo>
                    <a:pt x="579514" y="407912"/>
                    <a:pt x="558937" y="370104"/>
                    <a:pt x="517783" y="333555"/>
                  </a:cubicBezTo>
                  <a:lnTo>
                    <a:pt x="145718" y="0"/>
                  </a:lnTo>
                  <a:lnTo>
                    <a:pt x="7979" y="10502"/>
                  </a:lnTo>
                  <a:lnTo>
                    <a:pt x="377944" y="341957"/>
                  </a:lnTo>
                  <a:cubicBezTo>
                    <a:pt x="415738" y="375565"/>
                    <a:pt x="434635" y="410433"/>
                    <a:pt x="434635" y="445721"/>
                  </a:cubicBezTo>
                  <a:cubicBezTo>
                    <a:pt x="434635" y="481009"/>
                    <a:pt x="415738" y="515877"/>
                    <a:pt x="377944" y="549484"/>
                  </a:cubicBezTo>
                  <a:lnTo>
                    <a:pt x="125561" y="775495"/>
                  </a:lnTo>
                  <a:cubicBezTo>
                    <a:pt x="84827" y="812043"/>
                    <a:pt x="63831" y="849852"/>
                    <a:pt x="63831" y="887660"/>
                  </a:cubicBezTo>
                  <a:cubicBezTo>
                    <a:pt x="63831" y="925469"/>
                    <a:pt x="84407" y="963278"/>
                    <a:pt x="125561" y="999826"/>
                  </a:cubicBezTo>
                  <a:lnTo>
                    <a:pt x="377944" y="1225837"/>
                  </a:lnTo>
                  <a:cubicBezTo>
                    <a:pt x="415738" y="1259444"/>
                    <a:pt x="434635" y="1294312"/>
                    <a:pt x="434635" y="1329600"/>
                  </a:cubicBezTo>
                  <a:cubicBezTo>
                    <a:pt x="434635" y="1364888"/>
                    <a:pt x="415738" y="1399756"/>
                    <a:pt x="377944" y="1433364"/>
                  </a:cubicBezTo>
                  <a:lnTo>
                    <a:pt x="125561" y="1659375"/>
                  </a:lnTo>
                  <a:cubicBezTo>
                    <a:pt x="84827" y="1695923"/>
                    <a:pt x="63831" y="1733732"/>
                    <a:pt x="63831" y="1771540"/>
                  </a:cubicBezTo>
                  <a:cubicBezTo>
                    <a:pt x="63831" y="1809349"/>
                    <a:pt x="84407" y="1847157"/>
                    <a:pt x="125561" y="1883706"/>
                  </a:cubicBezTo>
                  <a:lnTo>
                    <a:pt x="377524" y="2109717"/>
                  </a:lnTo>
                  <a:cubicBezTo>
                    <a:pt x="415318" y="2143324"/>
                    <a:pt x="434216" y="2178192"/>
                    <a:pt x="434216" y="2213480"/>
                  </a:cubicBezTo>
                  <a:cubicBezTo>
                    <a:pt x="434216" y="2248768"/>
                    <a:pt x="415318" y="2283636"/>
                    <a:pt x="377524" y="2317243"/>
                  </a:cubicBezTo>
                  <a:lnTo>
                    <a:pt x="125561" y="2543675"/>
                  </a:lnTo>
                  <a:cubicBezTo>
                    <a:pt x="84827" y="2580223"/>
                    <a:pt x="63831" y="2618031"/>
                    <a:pt x="63831" y="2655840"/>
                  </a:cubicBezTo>
                  <a:cubicBezTo>
                    <a:pt x="63831" y="2693649"/>
                    <a:pt x="84407" y="2731457"/>
                    <a:pt x="125561" y="2768005"/>
                  </a:cubicBezTo>
                  <a:lnTo>
                    <a:pt x="377944" y="2994016"/>
                  </a:lnTo>
                  <a:cubicBezTo>
                    <a:pt x="415738" y="3027624"/>
                    <a:pt x="434635" y="3062492"/>
                    <a:pt x="434635" y="3097780"/>
                  </a:cubicBezTo>
                  <a:cubicBezTo>
                    <a:pt x="434635" y="3133068"/>
                    <a:pt x="415738" y="3167936"/>
                    <a:pt x="377944" y="3201543"/>
                  </a:cubicBezTo>
                  <a:lnTo>
                    <a:pt x="125561" y="3427554"/>
                  </a:lnTo>
                  <a:cubicBezTo>
                    <a:pt x="84827" y="3464102"/>
                    <a:pt x="63831" y="3501911"/>
                    <a:pt x="63831" y="3539719"/>
                  </a:cubicBezTo>
                  <a:cubicBezTo>
                    <a:pt x="63831" y="3577528"/>
                    <a:pt x="84407" y="3615337"/>
                    <a:pt x="125561" y="3651885"/>
                  </a:cubicBezTo>
                  <a:lnTo>
                    <a:pt x="377944" y="3877896"/>
                  </a:lnTo>
                  <a:cubicBezTo>
                    <a:pt x="415738" y="3911503"/>
                    <a:pt x="434635" y="3946372"/>
                    <a:pt x="434635" y="3981660"/>
                  </a:cubicBezTo>
                  <a:cubicBezTo>
                    <a:pt x="434635" y="4016947"/>
                    <a:pt x="415738" y="4051815"/>
                    <a:pt x="377944" y="4085423"/>
                  </a:cubicBezTo>
                  <a:lnTo>
                    <a:pt x="755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63" name="Google Shape;2463;p46"/>
            <p:cNvSpPr/>
            <p:nvPr/>
          </p:nvSpPr>
          <p:spPr>
            <a:xfrm>
              <a:off x="1533612"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6" y="373044"/>
                    <a:pt x="582453" y="411273"/>
                    <a:pt x="582453" y="449922"/>
                  </a:cubicBezTo>
                  <a:cubicBezTo>
                    <a:pt x="582453" y="488570"/>
                    <a:pt x="561456"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6" y="1256084"/>
                    <a:pt x="582453" y="1294312"/>
                    <a:pt x="582453" y="1332961"/>
                  </a:cubicBezTo>
                  <a:cubicBezTo>
                    <a:pt x="582453" y="1371610"/>
                    <a:pt x="561456"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558" y="4429901"/>
                  </a:lnTo>
                  <a:close/>
                  <a:moveTo>
                    <a:pt x="7559" y="4416458"/>
                  </a:moveTo>
                  <a:lnTo>
                    <a:pt x="145298" y="4426960"/>
                  </a:lnTo>
                  <a:lnTo>
                    <a:pt x="517363" y="4093405"/>
                  </a:lnTo>
                  <a:cubicBezTo>
                    <a:pt x="558097" y="4056856"/>
                    <a:pt x="579094" y="4019048"/>
                    <a:pt x="579094" y="3981239"/>
                  </a:cubicBezTo>
                  <a:cubicBezTo>
                    <a:pt x="579094" y="3943431"/>
                    <a:pt x="558517" y="3905622"/>
                    <a:pt x="517363" y="3869074"/>
                  </a:cubicBezTo>
                  <a:lnTo>
                    <a:pt x="264981" y="3643063"/>
                  </a:lnTo>
                  <a:cubicBezTo>
                    <a:pt x="227186" y="3609455"/>
                    <a:pt x="208289" y="3574588"/>
                    <a:pt x="208289" y="3539299"/>
                  </a:cubicBezTo>
                  <a:cubicBezTo>
                    <a:pt x="208289" y="3504011"/>
                    <a:pt x="227186" y="3469144"/>
                    <a:pt x="264981" y="3435536"/>
                  </a:cubicBezTo>
                  <a:lnTo>
                    <a:pt x="517363" y="3209525"/>
                  </a:lnTo>
                  <a:cubicBezTo>
                    <a:pt x="558097" y="3172977"/>
                    <a:pt x="579094" y="3135168"/>
                    <a:pt x="579094" y="3097360"/>
                  </a:cubicBezTo>
                  <a:cubicBezTo>
                    <a:pt x="579094" y="3059551"/>
                    <a:pt x="558517" y="3021743"/>
                    <a:pt x="517363" y="2985194"/>
                  </a:cubicBezTo>
                  <a:lnTo>
                    <a:pt x="264981" y="2759183"/>
                  </a:lnTo>
                  <a:cubicBezTo>
                    <a:pt x="227186" y="2725576"/>
                    <a:pt x="208289" y="2690708"/>
                    <a:pt x="208289" y="2655420"/>
                  </a:cubicBezTo>
                  <a:cubicBezTo>
                    <a:pt x="208289" y="2620132"/>
                    <a:pt x="227186" y="2585264"/>
                    <a:pt x="264981" y="2551657"/>
                  </a:cubicBezTo>
                  <a:lnTo>
                    <a:pt x="517363" y="2325645"/>
                  </a:lnTo>
                  <a:cubicBezTo>
                    <a:pt x="558097" y="2289097"/>
                    <a:pt x="579094" y="2251289"/>
                    <a:pt x="579094" y="2213480"/>
                  </a:cubicBezTo>
                  <a:cubicBezTo>
                    <a:pt x="579094" y="2175672"/>
                    <a:pt x="558517" y="2137863"/>
                    <a:pt x="517363" y="2101315"/>
                  </a:cubicBezTo>
                  <a:lnTo>
                    <a:pt x="265400" y="1875304"/>
                  </a:lnTo>
                  <a:cubicBezTo>
                    <a:pt x="227606" y="1841696"/>
                    <a:pt x="208709" y="1806828"/>
                    <a:pt x="208709" y="1771540"/>
                  </a:cubicBezTo>
                  <a:cubicBezTo>
                    <a:pt x="208709" y="1736252"/>
                    <a:pt x="227606" y="1701384"/>
                    <a:pt x="265400" y="1667777"/>
                  </a:cubicBezTo>
                  <a:lnTo>
                    <a:pt x="517783" y="1441766"/>
                  </a:lnTo>
                  <a:cubicBezTo>
                    <a:pt x="558517" y="1405217"/>
                    <a:pt x="579514" y="1367409"/>
                    <a:pt x="579514" y="1329600"/>
                  </a:cubicBezTo>
                  <a:cubicBezTo>
                    <a:pt x="579514" y="1291792"/>
                    <a:pt x="558937" y="1253983"/>
                    <a:pt x="517783" y="1217435"/>
                  </a:cubicBezTo>
                  <a:lnTo>
                    <a:pt x="265400" y="991424"/>
                  </a:lnTo>
                  <a:cubicBezTo>
                    <a:pt x="227606" y="957816"/>
                    <a:pt x="208709" y="922949"/>
                    <a:pt x="208709" y="887660"/>
                  </a:cubicBezTo>
                  <a:cubicBezTo>
                    <a:pt x="208709" y="852373"/>
                    <a:pt x="227606" y="817505"/>
                    <a:pt x="265400" y="783897"/>
                  </a:cubicBezTo>
                  <a:lnTo>
                    <a:pt x="517783" y="557886"/>
                  </a:lnTo>
                  <a:cubicBezTo>
                    <a:pt x="558517" y="521338"/>
                    <a:pt x="579514" y="483529"/>
                    <a:pt x="579514" y="445721"/>
                  </a:cubicBezTo>
                  <a:cubicBezTo>
                    <a:pt x="579514" y="407912"/>
                    <a:pt x="558937" y="370104"/>
                    <a:pt x="517783" y="333555"/>
                  </a:cubicBezTo>
                  <a:lnTo>
                    <a:pt x="145718" y="0"/>
                  </a:lnTo>
                  <a:lnTo>
                    <a:pt x="7979" y="10502"/>
                  </a:lnTo>
                  <a:lnTo>
                    <a:pt x="377944" y="341957"/>
                  </a:lnTo>
                  <a:cubicBezTo>
                    <a:pt x="415738" y="375565"/>
                    <a:pt x="434635" y="410433"/>
                    <a:pt x="434635" y="445721"/>
                  </a:cubicBezTo>
                  <a:cubicBezTo>
                    <a:pt x="434635" y="481009"/>
                    <a:pt x="415738" y="515877"/>
                    <a:pt x="377944" y="549484"/>
                  </a:cubicBezTo>
                  <a:lnTo>
                    <a:pt x="125561" y="775495"/>
                  </a:lnTo>
                  <a:cubicBezTo>
                    <a:pt x="84827" y="812043"/>
                    <a:pt x="63830" y="849852"/>
                    <a:pt x="63830" y="887660"/>
                  </a:cubicBezTo>
                  <a:cubicBezTo>
                    <a:pt x="63830" y="925469"/>
                    <a:pt x="84407" y="963278"/>
                    <a:pt x="125561" y="999826"/>
                  </a:cubicBezTo>
                  <a:lnTo>
                    <a:pt x="377944" y="1225837"/>
                  </a:lnTo>
                  <a:cubicBezTo>
                    <a:pt x="415738" y="1259444"/>
                    <a:pt x="434635" y="1294312"/>
                    <a:pt x="434635" y="1329600"/>
                  </a:cubicBezTo>
                  <a:cubicBezTo>
                    <a:pt x="434635" y="1364888"/>
                    <a:pt x="415738" y="1399756"/>
                    <a:pt x="377944" y="1433364"/>
                  </a:cubicBezTo>
                  <a:lnTo>
                    <a:pt x="125561" y="1659375"/>
                  </a:lnTo>
                  <a:cubicBezTo>
                    <a:pt x="84827" y="1695923"/>
                    <a:pt x="63830" y="1733732"/>
                    <a:pt x="63830" y="1771540"/>
                  </a:cubicBezTo>
                  <a:cubicBezTo>
                    <a:pt x="63830" y="1809349"/>
                    <a:pt x="84407" y="1847157"/>
                    <a:pt x="125561" y="1883706"/>
                  </a:cubicBezTo>
                  <a:lnTo>
                    <a:pt x="377524" y="2109717"/>
                  </a:lnTo>
                  <a:cubicBezTo>
                    <a:pt x="415318" y="2143324"/>
                    <a:pt x="434215" y="2178192"/>
                    <a:pt x="434215" y="2213480"/>
                  </a:cubicBezTo>
                  <a:cubicBezTo>
                    <a:pt x="434215" y="2248768"/>
                    <a:pt x="415318" y="2283636"/>
                    <a:pt x="377524" y="2317243"/>
                  </a:cubicBezTo>
                  <a:lnTo>
                    <a:pt x="125561" y="2543675"/>
                  </a:lnTo>
                  <a:cubicBezTo>
                    <a:pt x="84827" y="2580223"/>
                    <a:pt x="63830" y="2618031"/>
                    <a:pt x="63830" y="2655840"/>
                  </a:cubicBezTo>
                  <a:cubicBezTo>
                    <a:pt x="63830" y="2693649"/>
                    <a:pt x="84407" y="2731457"/>
                    <a:pt x="125561" y="2768005"/>
                  </a:cubicBezTo>
                  <a:lnTo>
                    <a:pt x="377944" y="2994016"/>
                  </a:lnTo>
                  <a:cubicBezTo>
                    <a:pt x="415738" y="3027624"/>
                    <a:pt x="434635" y="3062492"/>
                    <a:pt x="434635" y="3097780"/>
                  </a:cubicBezTo>
                  <a:cubicBezTo>
                    <a:pt x="434635" y="3133068"/>
                    <a:pt x="415738" y="3167936"/>
                    <a:pt x="377944" y="3201543"/>
                  </a:cubicBezTo>
                  <a:lnTo>
                    <a:pt x="125561" y="3427554"/>
                  </a:lnTo>
                  <a:cubicBezTo>
                    <a:pt x="84827" y="3464102"/>
                    <a:pt x="63830" y="3501911"/>
                    <a:pt x="63830" y="3539719"/>
                  </a:cubicBezTo>
                  <a:cubicBezTo>
                    <a:pt x="63830" y="3577528"/>
                    <a:pt x="84407" y="3615337"/>
                    <a:pt x="125561" y="3651885"/>
                  </a:cubicBezTo>
                  <a:lnTo>
                    <a:pt x="377944" y="3877896"/>
                  </a:lnTo>
                  <a:cubicBezTo>
                    <a:pt x="415738" y="3911503"/>
                    <a:pt x="434635" y="3946372"/>
                    <a:pt x="434635" y="3981660"/>
                  </a:cubicBezTo>
                  <a:cubicBezTo>
                    <a:pt x="434635" y="4016947"/>
                    <a:pt x="415738" y="4051815"/>
                    <a:pt x="377944" y="4085423"/>
                  </a:cubicBezTo>
                  <a:lnTo>
                    <a:pt x="755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64" name="Google Shape;2464;p46"/>
            <p:cNvSpPr/>
            <p:nvPr/>
          </p:nvSpPr>
          <p:spPr>
            <a:xfrm>
              <a:off x="2020319" y="1188045"/>
              <a:ext cx="582453" cy="4432000"/>
            </a:xfrm>
            <a:custGeom>
              <a:rect b="b" l="l" r="r" t="t"/>
              <a:pathLst>
                <a:path extrusionOk="0" h="4432000" w="582453">
                  <a:moveTo>
                    <a:pt x="146558" y="4432001"/>
                  </a:moveTo>
                  <a:lnTo>
                    <a:pt x="145718" y="4432001"/>
                  </a:lnTo>
                  <a:lnTo>
                    <a:pt x="0" y="4421079"/>
                  </a:lnTo>
                  <a:lnTo>
                    <a:pt x="375424" y="4085003"/>
                  </a:lnTo>
                  <a:cubicBezTo>
                    <a:pt x="412379" y="4051815"/>
                    <a:pt x="431276" y="4017788"/>
                    <a:pt x="431276" y="3983760"/>
                  </a:cubicBezTo>
                  <a:cubicBezTo>
                    <a:pt x="431276" y="3949732"/>
                    <a:pt x="412379" y="3915284"/>
                    <a:pt x="375424" y="3882517"/>
                  </a:cubicBezTo>
                  <a:lnTo>
                    <a:pt x="123042" y="3656506"/>
                  </a:lnTo>
                  <a:cubicBezTo>
                    <a:pt x="81468" y="3619118"/>
                    <a:pt x="60471" y="3580889"/>
                    <a:pt x="60471" y="3542240"/>
                  </a:cubicBezTo>
                  <a:cubicBezTo>
                    <a:pt x="60471" y="3503591"/>
                    <a:pt x="81468" y="3464943"/>
                    <a:pt x="123042" y="3427974"/>
                  </a:cubicBezTo>
                  <a:lnTo>
                    <a:pt x="375424" y="3201963"/>
                  </a:lnTo>
                  <a:cubicBezTo>
                    <a:pt x="412379" y="3168776"/>
                    <a:pt x="431276" y="3134748"/>
                    <a:pt x="431276" y="3100720"/>
                  </a:cubicBezTo>
                  <a:cubicBezTo>
                    <a:pt x="431276" y="3066693"/>
                    <a:pt x="412379" y="3032245"/>
                    <a:pt x="375424" y="2999478"/>
                  </a:cubicBezTo>
                  <a:lnTo>
                    <a:pt x="123042" y="2773467"/>
                  </a:lnTo>
                  <a:cubicBezTo>
                    <a:pt x="81468" y="2736078"/>
                    <a:pt x="60471" y="2697849"/>
                    <a:pt x="60471" y="2659201"/>
                  </a:cubicBezTo>
                  <a:cubicBezTo>
                    <a:pt x="60471" y="2620552"/>
                    <a:pt x="81468" y="2581903"/>
                    <a:pt x="123042" y="2544935"/>
                  </a:cubicBezTo>
                  <a:lnTo>
                    <a:pt x="375424" y="2318924"/>
                  </a:lnTo>
                  <a:cubicBezTo>
                    <a:pt x="412379" y="2285736"/>
                    <a:pt x="431276" y="2251709"/>
                    <a:pt x="431276" y="2217681"/>
                  </a:cubicBezTo>
                  <a:cubicBezTo>
                    <a:pt x="431276" y="2183653"/>
                    <a:pt x="412379" y="2149205"/>
                    <a:pt x="375424" y="2116438"/>
                  </a:cubicBezTo>
                  <a:lnTo>
                    <a:pt x="123462" y="1890427"/>
                  </a:lnTo>
                  <a:cubicBezTo>
                    <a:pt x="81888" y="1853038"/>
                    <a:pt x="60891" y="1814810"/>
                    <a:pt x="60891" y="1776161"/>
                  </a:cubicBezTo>
                  <a:cubicBezTo>
                    <a:pt x="60891" y="1737512"/>
                    <a:pt x="81888" y="1698864"/>
                    <a:pt x="123462" y="1661895"/>
                  </a:cubicBezTo>
                  <a:lnTo>
                    <a:pt x="375844" y="1435884"/>
                  </a:lnTo>
                  <a:cubicBezTo>
                    <a:pt x="412799" y="1402697"/>
                    <a:pt x="431696" y="1368669"/>
                    <a:pt x="431696" y="1334642"/>
                  </a:cubicBezTo>
                  <a:cubicBezTo>
                    <a:pt x="431696" y="1300614"/>
                    <a:pt x="412799" y="1266166"/>
                    <a:pt x="375844" y="1233399"/>
                  </a:cubicBezTo>
                  <a:lnTo>
                    <a:pt x="123462" y="1007388"/>
                  </a:lnTo>
                  <a:cubicBezTo>
                    <a:pt x="81888" y="969999"/>
                    <a:pt x="60891" y="931770"/>
                    <a:pt x="60891" y="893122"/>
                  </a:cubicBezTo>
                  <a:cubicBezTo>
                    <a:pt x="60891" y="854473"/>
                    <a:pt x="81888" y="815824"/>
                    <a:pt x="123462" y="778856"/>
                  </a:cubicBezTo>
                  <a:lnTo>
                    <a:pt x="375844" y="552845"/>
                  </a:lnTo>
                  <a:cubicBezTo>
                    <a:pt x="412799" y="519657"/>
                    <a:pt x="431696" y="485630"/>
                    <a:pt x="431696" y="451602"/>
                  </a:cubicBezTo>
                  <a:cubicBezTo>
                    <a:pt x="431696" y="417574"/>
                    <a:pt x="412799" y="383127"/>
                    <a:pt x="375844" y="350359"/>
                  </a:cubicBezTo>
                  <a:lnTo>
                    <a:pt x="420" y="14283"/>
                  </a:lnTo>
                  <a:lnTo>
                    <a:pt x="146558" y="0"/>
                  </a:lnTo>
                  <a:lnTo>
                    <a:pt x="146978" y="420"/>
                  </a:lnTo>
                  <a:lnTo>
                    <a:pt x="519883" y="334396"/>
                  </a:lnTo>
                  <a:cubicBezTo>
                    <a:pt x="561456" y="371784"/>
                    <a:pt x="582453" y="410013"/>
                    <a:pt x="582453" y="448661"/>
                  </a:cubicBezTo>
                  <a:cubicBezTo>
                    <a:pt x="582453" y="487310"/>
                    <a:pt x="561456" y="525959"/>
                    <a:pt x="519883" y="562927"/>
                  </a:cubicBezTo>
                  <a:lnTo>
                    <a:pt x="267500" y="788938"/>
                  </a:lnTo>
                  <a:cubicBezTo>
                    <a:pt x="230546" y="822126"/>
                    <a:pt x="211649" y="856153"/>
                    <a:pt x="211649" y="890181"/>
                  </a:cubicBezTo>
                  <a:cubicBezTo>
                    <a:pt x="211649" y="924209"/>
                    <a:pt x="230546" y="958657"/>
                    <a:pt x="267500" y="991424"/>
                  </a:cubicBezTo>
                  <a:lnTo>
                    <a:pt x="519883" y="1217435"/>
                  </a:lnTo>
                  <a:cubicBezTo>
                    <a:pt x="561456" y="1254824"/>
                    <a:pt x="582453" y="1293052"/>
                    <a:pt x="582453" y="1331701"/>
                  </a:cubicBezTo>
                  <a:cubicBezTo>
                    <a:pt x="582453" y="1370350"/>
                    <a:pt x="561456" y="1408998"/>
                    <a:pt x="519883" y="1446387"/>
                  </a:cubicBezTo>
                  <a:lnTo>
                    <a:pt x="267500" y="1672398"/>
                  </a:lnTo>
                  <a:cubicBezTo>
                    <a:pt x="230546" y="1705585"/>
                    <a:pt x="211649" y="1739613"/>
                    <a:pt x="211649" y="1773641"/>
                  </a:cubicBezTo>
                  <a:cubicBezTo>
                    <a:pt x="211649" y="1807668"/>
                    <a:pt x="230546" y="1842116"/>
                    <a:pt x="267500" y="1874883"/>
                  </a:cubicBezTo>
                  <a:lnTo>
                    <a:pt x="519463" y="2100895"/>
                  </a:lnTo>
                  <a:cubicBezTo>
                    <a:pt x="561037" y="2138283"/>
                    <a:pt x="582034" y="2176512"/>
                    <a:pt x="582034" y="2215160"/>
                  </a:cubicBezTo>
                  <a:cubicBezTo>
                    <a:pt x="582034" y="2253809"/>
                    <a:pt x="561037" y="2292458"/>
                    <a:pt x="519463" y="2329846"/>
                  </a:cubicBezTo>
                  <a:lnTo>
                    <a:pt x="267080" y="2555857"/>
                  </a:lnTo>
                  <a:cubicBezTo>
                    <a:pt x="230126" y="2589045"/>
                    <a:pt x="211229" y="2623073"/>
                    <a:pt x="211229" y="2657100"/>
                  </a:cubicBezTo>
                  <a:cubicBezTo>
                    <a:pt x="211229" y="2691128"/>
                    <a:pt x="230126" y="2725576"/>
                    <a:pt x="267080" y="2758343"/>
                  </a:cubicBezTo>
                  <a:lnTo>
                    <a:pt x="519463" y="2984354"/>
                  </a:lnTo>
                  <a:cubicBezTo>
                    <a:pt x="561037" y="3021743"/>
                    <a:pt x="582034" y="3059971"/>
                    <a:pt x="582034" y="3098620"/>
                  </a:cubicBezTo>
                  <a:cubicBezTo>
                    <a:pt x="582034" y="3137269"/>
                    <a:pt x="561037" y="3175917"/>
                    <a:pt x="519463" y="3212886"/>
                  </a:cubicBezTo>
                  <a:lnTo>
                    <a:pt x="267080" y="3438897"/>
                  </a:lnTo>
                  <a:cubicBezTo>
                    <a:pt x="230126" y="3472084"/>
                    <a:pt x="211229" y="3506112"/>
                    <a:pt x="211229" y="3540140"/>
                  </a:cubicBezTo>
                  <a:cubicBezTo>
                    <a:pt x="211229" y="3574167"/>
                    <a:pt x="230126" y="3608615"/>
                    <a:pt x="267080" y="3641382"/>
                  </a:cubicBezTo>
                  <a:lnTo>
                    <a:pt x="519463" y="3867393"/>
                  </a:lnTo>
                  <a:cubicBezTo>
                    <a:pt x="561037" y="3904782"/>
                    <a:pt x="582034" y="3943011"/>
                    <a:pt x="582034" y="3981660"/>
                  </a:cubicBezTo>
                  <a:cubicBezTo>
                    <a:pt x="582034" y="4020308"/>
                    <a:pt x="561037" y="4058957"/>
                    <a:pt x="519463" y="4095925"/>
                  </a:cubicBezTo>
                  <a:lnTo>
                    <a:pt x="146558" y="4432001"/>
                  </a:lnTo>
                  <a:close/>
                  <a:moveTo>
                    <a:pt x="7559" y="4418558"/>
                  </a:moveTo>
                  <a:lnTo>
                    <a:pt x="145298" y="4429061"/>
                  </a:lnTo>
                  <a:lnTo>
                    <a:pt x="517363" y="4095505"/>
                  </a:lnTo>
                  <a:cubicBezTo>
                    <a:pt x="558097" y="4058957"/>
                    <a:pt x="579094" y="4021148"/>
                    <a:pt x="579094" y="3983340"/>
                  </a:cubicBezTo>
                  <a:cubicBezTo>
                    <a:pt x="579094" y="3945531"/>
                    <a:pt x="558517" y="3907722"/>
                    <a:pt x="517363" y="3871174"/>
                  </a:cubicBezTo>
                  <a:lnTo>
                    <a:pt x="264981" y="3645163"/>
                  </a:lnTo>
                  <a:cubicBezTo>
                    <a:pt x="227186" y="3611556"/>
                    <a:pt x="208289" y="3576688"/>
                    <a:pt x="208289" y="3541400"/>
                  </a:cubicBezTo>
                  <a:cubicBezTo>
                    <a:pt x="208289" y="3506112"/>
                    <a:pt x="227186" y="3471244"/>
                    <a:pt x="264981" y="3437636"/>
                  </a:cubicBezTo>
                  <a:lnTo>
                    <a:pt x="517363" y="3211625"/>
                  </a:lnTo>
                  <a:cubicBezTo>
                    <a:pt x="558097" y="3175077"/>
                    <a:pt x="579094" y="3137269"/>
                    <a:pt x="579094" y="3099460"/>
                  </a:cubicBezTo>
                  <a:cubicBezTo>
                    <a:pt x="579094" y="3061652"/>
                    <a:pt x="558517" y="3023843"/>
                    <a:pt x="517363" y="2987295"/>
                  </a:cubicBezTo>
                  <a:lnTo>
                    <a:pt x="264981" y="2761284"/>
                  </a:lnTo>
                  <a:cubicBezTo>
                    <a:pt x="227186" y="2727676"/>
                    <a:pt x="208289" y="2692808"/>
                    <a:pt x="208289" y="2657520"/>
                  </a:cubicBezTo>
                  <a:cubicBezTo>
                    <a:pt x="208289" y="2622232"/>
                    <a:pt x="227186" y="2587365"/>
                    <a:pt x="264981" y="2553757"/>
                  </a:cubicBezTo>
                  <a:lnTo>
                    <a:pt x="517363" y="2327746"/>
                  </a:lnTo>
                  <a:cubicBezTo>
                    <a:pt x="558097" y="2291198"/>
                    <a:pt x="579094" y="2253389"/>
                    <a:pt x="579094" y="2215581"/>
                  </a:cubicBezTo>
                  <a:cubicBezTo>
                    <a:pt x="579094" y="2177772"/>
                    <a:pt x="558517" y="2139964"/>
                    <a:pt x="517363" y="2103415"/>
                  </a:cubicBezTo>
                  <a:lnTo>
                    <a:pt x="265400" y="1877404"/>
                  </a:lnTo>
                  <a:cubicBezTo>
                    <a:pt x="227606" y="1843797"/>
                    <a:pt x="208709" y="1808929"/>
                    <a:pt x="208709" y="1773641"/>
                  </a:cubicBezTo>
                  <a:cubicBezTo>
                    <a:pt x="208709" y="1738353"/>
                    <a:pt x="227606" y="1703485"/>
                    <a:pt x="265400" y="1669877"/>
                  </a:cubicBezTo>
                  <a:lnTo>
                    <a:pt x="517783" y="1443866"/>
                  </a:lnTo>
                  <a:cubicBezTo>
                    <a:pt x="558517" y="1407318"/>
                    <a:pt x="579514" y="1369509"/>
                    <a:pt x="579514" y="1331701"/>
                  </a:cubicBezTo>
                  <a:cubicBezTo>
                    <a:pt x="579514" y="1293892"/>
                    <a:pt x="558937" y="1256084"/>
                    <a:pt x="517783" y="1219535"/>
                  </a:cubicBezTo>
                  <a:lnTo>
                    <a:pt x="265400" y="993524"/>
                  </a:lnTo>
                  <a:cubicBezTo>
                    <a:pt x="227606" y="959917"/>
                    <a:pt x="208709" y="925049"/>
                    <a:pt x="208709" y="889761"/>
                  </a:cubicBezTo>
                  <a:cubicBezTo>
                    <a:pt x="208709" y="854473"/>
                    <a:pt x="227606" y="819605"/>
                    <a:pt x="265400" y="785998"/>
                  </a:cubicBezTo>
                  <a:lnTo>
                    <a:pt x="517783" y="559987"/>
                  </a:lnTo>
                  <a:cubicBezTo>
                    <a:pt x="558517" y="523438"/>
                    <a:pt x="579514" y="485630"/>
                    <a:pt x="579514" y="447821"/>
                  </a:cubicBezTo>
                  <a:cubicBezTo>
                    <a:pt x="579514" y="410013"/>
                    <a:pt x="558937" y="372204"/>
                    <a:pt x="517783" y="335656"/>
                  </a:cubicBezTo>
                  <a:lnTo>
                    <a:pt x="145718" y="2100"/>
                  </a:lnTo>
                  <a:lnTo>
                    <a:pt x="7979" y="12603"/>
                  </a:lnTo>
                  <a:lnTo>
                    <a:pt x="377944" y="344058"/>
                  </a:lnTo>
                  <a:cubicBezTo>
                    <a:pt x="415738" y="377665"/>
                    <a:pt x="434635" y="412533"/>
                    <a:pt x="434635" y="447821"/>
                  </a:cubicBezTo>
                  <a:cubicBezTo>
                    <a:pt x="434635" y="483109"/>
                    <a:pt x="415738" y="517977"/>
                    <a:pt x="377944" y="551585"/>
                  </a:cubicBezTo>
                  <a:lnTo>
                    <a:pt x="125561" y="777596"/>
                  </a:lnTo>
                  <a:cubicBezTo>
                    <a:pt x="84827" y="814144"/>
                    <a:pt x="63830" y="851952"/>
                    <a:pt x="63830" y="889761"/>
                  </a:cubicBezTo>
                  <a:cubicBezTo>
                    <a:pt x="63830" y="927569"/>
                    <a:pt x="84407" y="965378"/>
                    <a:pt x="125561" y="1001926"/>
                  </a:cubicBezTo>
                  <a:lnTo>
                    <a:pt x="377944" y="1227937"/>
                  </a:lnTo>
                  <a:cubicBezTo>
                    <a:pt x="415738" y="1261545"/>
                    <a:pt x="434635" y="1296413"/>
                    <a:pt x="434635" y="1331701"/>
                  </a:cubicBezTo>
                  <a:cubicBezTo>
                    <a:pt x="434635" y="1366989"/>
                    <a:pt x="415738" y="1401857"/>
                    <a:pt x="377944" y="1435464"/>
                  </a:cubicBezTo>
                  <a:lnTo>
                    <a:pt x="125561" y="1661475"/>
                  </a:lnTo>
                  <a:cubicBezTo>
                    <a:pt x="84827" y="1698024"/>
                    <a:pt x="63830" y="1735832"/>
                    <a:pt x="63830" y="1773641"/>
                  </a:cubicBezTo>
                  <a:cubicBezTo>
                    <a:pt x="63830" y="1811449"/>
                    <a:pt x="84407" y="1849258"/>
                    <a:pt x="125561" y="1885806"/>
                  </a:cubicBezTo>
                  <a:lnTo>
                    <a:pt x="377524" y="2111817"/>
                  </a:lnTo>
                  <a:cubicBezTo>
                    <a:pt x="415318" y="2145425"/>
                    <a:pt x="434215" y="2180293"/>
                    <a:pt x="434215" y="2215581"/>
                  </a:cubicBezTo>
                  <a:cubicBezTo>
                    <a:pt x="434215" y="2250868"/>
                    <a:pt x="415318" y="2285736"/>
                    <a:pt x="377524" y="2319344"/>
                  </a:cubicBezTo>
                  <a:lnTo>
                    <a:pt x="125141" y="2545775"/>
                  </a:lnTo>
                  <a:cubicBezTo>
                    <a:pt x="84407" y="2582323"/>
                    <a:pt x="63411" y="2620132"/>
                    <a:pt x="63411" y="2657940"/>
                  </a:cubicBezTo>
                  <a:cubicBezTo>
                    <a:pt x="63411" y="2695749"/>
                    <a:pt x="83988" y="2733558"/>
                    <a:pt x="125141" y="2770106"/>
                  </a:cubicBezTo>
                  <a:lnTo>
                    <a:pt x="377524" y="2996117"/>
                  </a:lnTo>
                  <a:cubicBezTo>
                    <a:pt x="415318" y="3029724"/>
                    <a:pt x="434215" y="3064592"/>
                    <a:pt x="434215" y="3099880"/>
                  </a:cubicBezTo>
                  <a:cubicBezTo>
                    <a:pt x="434215" y="3135168"/>
                    <a:pt x="415318" y="3170036"/>
                    <a:pt x="377524" y="3203644"/>
                  </a:cubicBezTo>
                  <a:lnTo>
                    <a:pt x="125141" y="3429655"/>
                  </a:lnTo>
                  <a:cubicBezTo>
                    <a:pt x="84407" y="3466203"/>
                    <a:pt x="63411" y="3504011"/>
                    <a:pt x="63411" y="3541820"/>
                  </a:cubicBezTo>
                  <a:cubicBezTo>
                    <a:pt x="63411" y="3579628"/>
                    <a:pt x="83988" y="3617437"/>
                    <a:pt x="125141" y="3653985"/>
                  </a:cubicBezTo>
                  <a:lnTo>
                    <a:pt x="377524" y="3879996"/>
                  </a:lnTo>
                  <a:cubicBezTo>
                    <a:pt x="415318" y="3913604"/>
                    <a:pt x="434215" y="3948472"/>
                    <a:pt x="434215" y="3983760"/>
                  </a:cubicBezTo>
                  <a:cubicBezTo>
                    <a:pt x="434215" y="4019048"/>
                    <a:pt x="415318" y="4053916"/>
                    <a:pt x="377524" y="4087523"/>
                  </a:cubicBezTo>
                  <a:lnTo>
                    <a:pt x="7559" y="44185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65" name="Google Shape;2465;p46"/>
            <p:cNvSpPr/>
            <p:nvPr/>
          </p:nvSpPr>
          <p:spPr>
            <a:xfrm>
              <a:off x="2507027"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7" y="1256084"/>
                    <a:pt x="582454" y="1294312"/>
                    <a:pt x="582454" y="1332961"/>
                  </a:cubicBezTo>
                  <a:cubicBezTo>
                    <a:pt x="582454" y="1371610"/>
                    <a:pt x="561457"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558" y="4429901"/>
                  </a:lnTo>
                  <a:close/>
                  <a:moveTo>
                    <a:pt x="7559" y="4416458"/>
                  </a:moveTo>
                  <a:lnTo>
                    <a:pt x="145298" y="4426960"/>
                  </a:lnTo>
                  <a:lnTo>
                    <a:pt x="517363" y="4093405"/>
                  </a:lnTo>
                  <a:cubicBezTo>
                    <a:pt x="558097" y="4056856"/>
                    <a:pt x="579094" y="4019048"/>
                    <a:pt x="579094" y="3981239"/>
                  </a:cubicBezTo>
                  <a:cubicBezTo>
                    <a:pt x="579094" y="3943431"/>
                    <a:pt x="558517" y="3905622"/>
                    <a:pt x="517363" y="3869074"/>
                  </a:cubicBezTo>
                  <a:lnTo>
                    <a:pt x="264981" y="3643063"/>
                  </a:lnTo>
                  <a:cubicBezTo>
                    <a:pt x="227186" y="3609455"/>
                    <a:pt x="208289" y="3574588"/>
                    <a:pt x="208289" y="3539299"/>
                  </a:cubicBezTo>
                  <a:cubicBezTo>
                    <a:pt x="208289" y="3504011"/>
                    <a:pt x="227186" y="3469144"/>
                    <a:pt x="264981" y="3435536"/>
                  </a:cubicBezTo>
                  <a:lnTo>
                    <a:pt x="517363" y="3209525"/>
                  </a:lnTo>
                  <a:cubicBezTo>
                    <a:pt x="558097" y="3172977"/>
                    <a:pt x="579094" y="3135168"/>
                    <a:pt x="579094" y="3097360"/>
                  </a:cubicBezTo>
                  <a:cubicBezTo>
                    <a:pt x="579094" y="3059551"/>
                    <a:pt x="558517" y="3021743"/>
                    <a:pt x="517363" y="2985194"/>
                  </a:cubicBezTo>
                  <a:lnTo>
                    <a:pt x="264981" y="2759183"/>
                  </a:lnTo>
                  <a:cubicBezTo>
                    <a:pt x="227186" y="2725576"/>
                    <a:pt x="208289" y="2690708"/>
                    <a:pt x="208289" y="2655420"/>
                  </a:cubicBezTo>
                  <a:cubicBezTo>
                    <a:pt x="208289" y="2620132"/>
                    <a:pt x="227186" y="2585264"/>
                    <a:pt x="264981" y="2551657"/>
                  </a:cubicBezTo>
                  <a:lnTo>
                    <a:pt x="517363" y="2325645"/>
                  </a:lnTo>
                  <a:cubicBezTo>
                    <a:pt x="558097" y="2289097"/>
                    <a:pt x="579094" y="2251289"/>
                    <a:pt x="579094" y="2213480"/>
                  </a:cubicBezTo>
                  <a:cubicBezTo>
                    <a:pt x="579094" y="2175672"/>
                    <a:pt x="558517" y="2137863"/>
                    <a:pt x="517363" y="2101315"/>
                  </a:cubicBezTo>
                  <a:lnTo>
                    <a:pt x="265401" y="1875304"/>
                  </a:lnTo>
                  <a:cubicBezTo>
                    <a:pt x="227606" y="1841696"/>
                    <a:pt x="208709" y="1806828"/>
                    <a:pt x="208709" y="1771540"/>
                  </a:cubicBezTo>
                  <a:cubicBezTo>
                    <a:pt x="208709" y="1736252"/>
                    <a:pt x="227606" y="1701384"/>
                    <a:pt x="265401" y="1667777"/>
                  </a:cubicBezTo>
                  <a:lnTo>
                    <a:pt x="517783" y="1441766"/>
                  </a:lnTo>
                  <a:cubicBezTo>
                    <a:pt x="558517" y="1405217"/>
                    <a:pt x="579514" y="1367409"/>
                    <a:pt x="579514" y="1329600"/>
                  </a:cubicBezTo>
                  <a:cubicBezTo>
                    <a:pt x="579514" y="1291792"/>
                    <a:pt x="558937" y="1253983"/>
                    <a:pt x="517783" y="1217435"/>
                  </a:cubicBezTo>
                  <a:lnTo>
                    <a:pt x="265401" y="991424"/>
                  </a:lnTo>
                  <a:cubicBezTo>
                    <a:pt x="227606" y="957816"/>
                    <a:pt x="208709" y="922949"/>
                    <a:pt x="208709" y="887660"/>
                  </a:cubicBezTo>
                  <a:cubicBezTo>
                    <a:pt x="208709" y="852373"/>
                    <a:pt x="227606" y="817505"/>
                    <a:pt x="265401" y="783897"/>
                  </a:cubicBezTo>
                  <a:lnTo>
                    <a:pt x="517783" y="557886"/>
                  </a:lnTo>
                  <a:cubicBezTo>
                    <a:pt x="558517" y="521338"/>
                    <a:pt x="579514" y="483529"/>
                    <a:pt x="579514" y="445721"/>
                  </a:cubicBezTo>
                  <a:cubicBezTo>
                    <a:pt x="579514" y="407912"/>
                    <a:pt x="558937" y="370104"/>
                    <a:pt x="517783" y="333555"/>
                  </a:cubicBezTo>
                  <a:lnTo>
                    <a:pt x="145718" y="0"/>
                  </a:lnTo>
                  <a:lnTo>
                    <a:pt x="7979" y="10502"/>
                  </a:lnTo>
                  <a:lnTo>
                    <a:pt x="377944" y="341957"/>
                  </a:lnTo>
                  <a:cubicBezTo>
                    <a:pt x="415738" y="375565"/>
                    <a:pt x="434635" y="410433"/>
                    <a:pt x="434635" y="445721"/>
                  </a:cubicBezTo>
                  <a:cubicBezTo>
                    <a:pt x="434635" y="481009"/>
                    <a:pt x="415738" y="515877"/>
                    <a:pt x="377944" y="549484"/>
                  </a:cubicBezTo>
                  <a:lnTo>
                    <a:pt x="125561" y="775495"/>
                  </a:lnTo>
                  <a:cubicBezTo>
                    <a:pt x="84827" y="812043"/>
                    <a:pt x="63831" y="849852"/>
                    <a:pt x="63831" y="887660"/>
                  </a:cubicBezTo>
                  <a:cubicBezTo>
                    <a:pt x="63831" y="925469"/>
                    <a:pt x="84407" y="963278"/>
                    <a:pt x="125561" y="999826"/>
                  </a:cubicBezTo>
                  <a:lnTo>
                    <a:pt x="377944" y="1225837"/>
                  </a:lnTo>
                  <a:cubicBezTo>
                    <a:pt x="415738" y="1259444"/>
                    <a:pt x="434635" y="1294312"/>
                    <a:pt x="434635" y="1329600"/>
                  </a:cubicBezTo>
                  <a:cubicBezTo>
                    <a:pt x="434635" y="1364888"/>
                    <a:pt x="415738" y="1399756"/>
                    <a:pt x="377944" y="1433364"/>
                  </a:cubicBezTo>
                  <a:lnTo>
                    <a:pt x="125561" y="1659375"/>
                  </a:lnTo>
                  <a:cubicBezTo>
                    <a:pt x="84827" y="1695923"/>
                    <a:pt x="63831" y="1733732"/>
                    <a:pt x="63831" y="1771540"/>
                  </a:cubicBezTo>
                  <a:cubicBezTo>
                    <a:pt x="63831" y="1809349"/>
                    <a:pt x="84407" y="1847157"/>
                    <a:pt x="125561" y="1883706"/>
                  </a:cubicBezTo>
                  <a:lnTo>
                    <a:pt x="377524" y="2109717"/>
                  </a:lnTo>
                  <a:cubicBezTo>
                    <a:pt x="415318" y="2143324"/>
                    <a:pt x="434216" y="2178192"/>
                    <a:pt x="434216" y="2213480"/>
                  </a:cubicBezTo>
                  <a:cubicBezTo>
                    <a:pt x="434216" y="2248768"/>
                    <a:pt x="415318" y="2283636"/>
                    <a:pt x="377524" y="2317243"/>
                  </a:cubicBezTo>
                  <a:lnTo>
                    <a:pt x="125141" y="2543675"/>
                  </a:lnTo>
                  <a:cubicBezTo>
                    <a:pt x="84407" y="2580223"/>
                    <a:pt x="63410" y="2618031"/>
                    <a:pt x="63410" y="2655840"/>
                  </a:cubicBezTo>
                  <a:cubicBezTo>
                    <a:pt x="63410" y="2693649"/>
                    <a:pt x="83988" y="2731457"/>
                    <a:pt x="125141" y="2768005"/>
                  </a:cubicBezTo>
                  <a:lnTo>
                    <a:pt x="377524" y="2994016"/>
                  </a:lnTo>
                  <a:cubicBezTo>
                    <a:pt x="415318" y="3027624"/>
                    <a:pt x="434216" y="3062492"/>
                    <a:pt x="434216" y="3097780"/>
                  </a:cubicBezTo>
                  <a:cubicBezTo>
                    <a:pt x="434216" y="3133068"/>
                    <a:pt x="415318" y="3167936"/>
                    <a:pt x="377524" y="3201543"/>
                  </a:cubicBezTo>
                  <a:lnTo>
                    <a:pt x="125141" y="3427554"/>
                  </a:lnTo>
                  <a:cubicBezTo>
                    <a:pt x="84407" y="3464102"/>
                    <a:pt x="63410" y="3501911"/>
                    <a:pt x="63410" y="3539719"/>
                  </a:cubicBezTo>
                  <a:cubicBezTo>
                    <a:pt x="63410" y="3577528"/>
                    <a:pt x="83988" y="3615337"/>
                    <a:pt x="125141" y="3651885"/>
                  </a:cubicBezTo>
                  <a:lnTo>
                    <a:pt x="377524" y="3877896"/>
                  </a:lnTo>
                  <a:cubicBezTo>
                    <a:pt x="415318" y="3911503"/>
                    <a:pt x="434216" y="3946372"/>
                    <a:pt x="434216" y="3981660"/>
                  </a:cubicBezTo>
                  <a:cubicBezTo>
                    <a:pt x="434216" y="4016947"/>
                    <a:pt x="415318" y="4051815"/>
                    <a:pt x="377524" y="4085423"/>
                  </a:cubicBezTo>
                  <a:lnTo>
                    <a:pt x="755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66" name="Google Shape;2466;p46"/>
            <p:cNvSpPr/>
            <p:nvPr/>
          </p:nvSpPr>
          <p:spPr>
            <a:xfrm>
              <a:off x="2993315" y="1190146"/>
              <a:ext cx="582453" cy="4429900"/>
            </a:xfrm>
            <a:custGeom>
              <a:rect b="b" l="l" r="r" t="t"/>
              <a:pathLst>
                <a:path extrusionOk="0" h="4429900" w="582453">
                  <a:moveTo>
                    <a:pt x="146558" y="4429901"/>
                  </a:moveTo>
                  <a:lnTo>
                    <a:pt x="145718" y="4429901"/>
                  </a:ln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7" y="1256084"/>
                    <a:pt x="582454" y="1294312"/>
                    <a:pt x="582454" y="1332961"/>
                  </a:cubicBezTo>
                  <a:cubicBezTo>
                    <a:pt x="582454" y="1371610"/>
                    <a:pt x="561457"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4" y="2177772"/>
                    <a:pt x="582034" y="2216421"/>
                  </a:cubicBezTo>
                  <a:cubicBezTo>
                    <a:pt x="582034"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4" y="3061232"/>
                    <a:pt x="582034" y="3099880"/>
                  </a:cubicBezTo>
                  <a:cubicBezTo>
                    <a:pt x="582034"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4" y="3944271"/>
                    <a:pt x="582034" y="3982920"/>
                  </a:cubicBezTo>
                  <a:cubicBezTo>
                    <a:pt x="582034" y="4021569"/>
                    <a:pt x="561037" y="4060217"/>
                    <a:pt x="519463" y="4097186"/>
                  </a:cubicBezTo>
                  <a:lnTo>
                    <a:pt x="146558" y="4429901"/>
                  </a:lnTo>
                  <a:close/>
                  <a:moveTo>
                    <a:pt x="7979" y="4416458"/>
                  </a:moveTo>
                  <a:lnTo>
                    <a:pt x="145718" y="4426960"/>
                  </a:lnTo>
                  <a:lnTo>
                    <a:pt x="517783" y="4093405"/>
                  </a:lnTo>
                  <a:cubicBezTo>
                    <a:pt x="558517" y="4056856"/>
                    <a:pt x="579514" y="4019048"/>
                    <a:pt x="579514" y="3981239"/>
                  </a:cubicBezTo>
                  <a:cubicBezTo>
                    <a:pt x="579514" y="3943431"/>
                    <a:pt x="558937" y="3905622"/>
                    <a:pt x="517783" y="3869074"/>
                  </a:cubicBezTo>
                  <a:lnTo>
                    <a:pt x="265401" y="3643063"/>
                  </a:lnTo>
                  <a:cubicBezTo>
                    <a:pt x="227606" y="3609455"/>
                    <a:pt x="208709" y="3574588"/>
                    <a:pt x="208709" y="3539299"/>
                  </a:cubicBezTo>
                  <a:cubicBezTo>
                    <a:pt x="208709" y="3504011"/>
                    <a:pt x="227606" y="3469144"/>
                    <a:pt x="265401" y="3435536"/>
                  </a:cubicBezTo>
                  <a:lnTo>
                    <a:pt x="517783" y="3209525"/>
                  </a:lnTo>
                  <a:cubicBezTo>
                    <a:pt x="558517" y="3172977"/>
                    <a:pt x="579514" y="3135168"/>
                    <a:pt x="579514" y="3097360"/>
                  </a:cubicBezTo>
                  <a:cubicBezTo>
                    <a:pt x="579514" y="3059551"/>
                    <a:pt x="558937" y="3021743"/>
                    <a:pt x="517783" y="2985194"/>
                  </a:cubicBezTo>
                  <a:lnTo>
                    <a:pt x="265401" y="2759183"/>
                  </a:lnTo>
                  <a:cubicBezTo>
                    <a:pt x="227606" y="2725576"/>
                    <a:pt x="208709" y="2690708"/>
                    <a:pt x="208709" y="2655420"/>
                  </a:cubicBezTo>
                  <a:cubicBezTo>
                    <a:pt x="208709" y="2620132"/>
                    <a:pt x="227606" y="2585264"/>
                    <a:pt x="265401" y="2551657"/>
                  </a:cubicBezTo>
                  <a:lnTo>
                    <a:pt x="517783" y="2325645"/>
                  </a:lnTo>
                  <a:cubicBezTo>
                    <a:pt x="558517" y="2289097"/>
                    <a:pt x="579514" y="2251289"/>
                    <a:pt x="579514" y="2213480"/>
                  </a:cubicBezTo>
                  <a:cubicBezTo>
                    <a:pt x="579514" y="2175672"/>
                    <a:pt x="558937" y="2137863"/>
                    <a:pt x="517783" y="2101315"/>
                  </a:cubicBezTo>
                  <a:lnTo>
                    <a:pt x="265820" y="1875304"/>
                  </a:lnTo>
                  <a:cubicBezTo>
                    <a:pt x="228026" y="1841696"/>
                    <a:pt x="209129" y="1806828"/>
                    <a:pt x="209129" y="1771540"/>
                  </a:cubicBezTo>
                  <a:cubicBezTo>
                    <a:pt x="209129" y="1736252"/>
                    <a:pt x="228026" y="1701384"/>
                    <a:pt x="265820" y="1667777"/>
                  </a:cubicBezTo>
                  <a:lnTo>
                    <a:pt x="518203" y="1441766"/>
                  </a:lnTo>
                  <a:cubicBezTo>
                    <a:pt x="558937" y="1405217"/>
                    <a:pt x="579934" y="1367409"/>
                    <a:pt x="579934" y="1329600"/>
                  </a:cubicBezTo>
                  <a:cubicBezTo>
                    <a:pt x="579934" y="1291792"/>
                    <a:pt x="559357" y="1253983"/>
                    <a:pt x="518203" y="1217435"/>
                  </a:cubicBezTo>
                  <a:lnTo>
                    <a:pt x="265820" y="991424"/>
                  </a:lnTo>
                  <a:cubicBezTo>
                    <a:pt x="228026" y="957816"/>
                    <a:pt x="209129" y="922949"/>
                    <a:pt x="209129" y="887660"/>
                  </a:cubicBezTo>
                  <a:cubicBezTo>
                    <a:pt x="209129" y="852373"/>
                    <a:pt x="228026" y="817505"/>
                    <a:pt x="265820" y="783897"/>
                  </a:cubicBezTo>
                  <a:lnTo>
                    <a:pt x="518203" y="557886"/>
                  </a:lnTo>
                  <a:cubicBezTo>
                    <a:pt x="558937" y="521338"/>
                    <a:pt x="579934" y="483529"/>
                    <a:pt x="579934" y="445721"/>
                  </a:cubicBezTo>
                  <a:cubicBezTo>
                    <a:pt x="579934" y="407912"/>
                    <a:pt x="559357" y="370104"/>
                    <a:pt x="518203" y="333555"/>
                  </a:cubicBezTo>
                  <a:lnTo>
                    <a:pt x="146138" y="0"/>
                  </a:lnTo>
                  <a:lnTo>
                    <a:pt x="8399" y="10502"/>
                  </a:lnTo>
                  <a:lnTo>
                    <a:pt x="378364" y="341957"/>
                  </a:lnTo>
                  <a:cubicBezTo>
                    <a:pt x="416158" y="375565"/>
                    <a:pt x="435056" y="410433"/>
                    <a:pt x="435056" y="445721"/>
                  </a:cubicBezTo>
                  <a:cubicBezTo>
                    <a:pt x="435056" y="481009"/>
                    <a:pt x="416158" y="515877"/>
                    <a:pt x="378364" y="549484"/>
                  </a:cubicBezTo>
                  <a:lnTo>
                    <a:pt x="125981" y="775495"/>
                  </a:lnTo>
                  <a:cubicBezTo>
                    <a:pt x="84827" y="812884"/>
                    <a:pt x="64250" y="850692"/>
                    <a:pt x="64250" y="888501"/>
                  </a:cubicBezTo>
                  <a:cubicBezTo>
                    <a:pt x="64250" y="926309"/>
                    <a:pt x="84827" y="964118"/>
                    <a:pt x="125981" y="1000666"/>
                  </a:cubicBezTo>
                  <a:lnTo>
                    <a:pt x="378364" y="1226677"/>
                  </a:lnTo>
                  <a:cubicBezTo>
                    <a:pt x="416158" y="1260285"/>
                    <a:pt x="435056" y="1295153"/>
                    <a:pt x="435056" y="1330441"/>
                  </a:cubicBezTo>
                  <a:cubicBezTo>
                    <a:pt x="435056" y="1365729"/>
                    <a:pt x="416158" y="1400596"/>
                    <a:pt x="378364" y="1434204"/>
                  </a:cubicBezTo>
                  <a:lnTo>
                    <a:pt x="125981" y="1660215"/>
                  </a:lnTo>
                  <a:cubicBezTo>
                    <a:pt x="85247" y="1696763"/>
                    <a:pt x="64250" y="1734572"/>
                    <a:pt x="64250" y="1772380"/>
                  </a:cubicBezTo>
                  <a:cubicBezTo>
                    <a:pt x="64250" y="1810189"/>
                    <a:pt x="84827" y="1847998"/>
                    <a:pt x="125981" y="1884546"/>
                  </a:cubicBezTo>
                  <a:lnTo>
                    <a:pt x="377944" y="2110557"/>
                  </a:lnTo>
                  <a:cubicBezTo>
                    <a:pt x="415738" y="2144164"/>
                    <a:pt x="434635" y="2179032"/>
                    <a:pt x="434635" y="2214320"/>
                  </a:cubicBezTo>
                  <a:cubicBezTo>
                    <a:pt x="434635" y="2249608"/>
                    <a:pt x="415738" y="2284476"/>
                    <a:pt x="377944" y="2318084"/>
                  </a:cubicBezTo>
                  <a:lnTo>
                    <a:pt x="125561" y="2543675"/>
                  </a:lnTo>
                  <a:cubicBezTo>
                    <a:pt x="84827" y="2580223"/>
                    <a:pt x="63831" y="2618031"/>
                    <a:pt x="63831" y="2655840"/>
                  </a:cubicBezTo>
                  <a:cubicBezTo>
                    <a:pt x="63831" y="2693649"/>
                    <a:pt x="84408" y="2731457"/>
                    <a:pt x="125561" y="2768005"/>
                  </a:cubicBezTo>
                  <a:lnTo>
                    <a:pt x="377944" y="2994016"/>
                  </a:lnTo>
                  <a:cubicBezTo>
                    <a:pt x="415738" y="3027624"/>
                    <a:pt x="434635" y="3062492"/>
                    <a:pt x="434635" y="3097780"/>
                  </a:cubicBezTo>
                  <a:cubicBezTo>
                    <a:pt x="434635" y="3133068"/>
                    <a:pt x="415738" y="3167936"/>
                    <a:pt x="377944" y="3201543"/>
                  </a:cubicBezTo>
                  <a:lnTo>
                    <a:pt x="125561" y="3427554"/>
                  </a:lnTo>
                  <a:cubicBezTo>
                    <a:pt x="84827" y="3463682"/>
                    <a:pt x="64250" y="3501491"/>
                    <a:pt x="64250" y="3539299"/>
                  </a:cubicBezTo>
                  <a:cubicBezTo>
                    <a:pt x="64250" y="3577108"/>
                    <a:pt x="84827" y="3614917"/>
                    <a:pt x="125981" y="3651465"/>
                  </a:cubicBezTo>
                  <a:lnTo>
                    <a:pt x="378364" y="3877476"/>
                  </a:lnTo>
                  <a:cubicBezTo>
                    <a:pt x="416158" y="3911083"/>
                    <a:pt x="435056" y="3945952"/>
                    <a:pt x="435056" y="3981239"/>
                  </a:cubicBezTo>
                  <a:cubicBezTo>
                    <a:pt x="435056" y="4016527"/>
                    <a:pt x="416158" y="4051395"/>
                    <a:pt x="378364" y="4085003"/>
                  </a:cubicBezTo>
                  <a:lnTo>
                    <a:pt x="797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67" name="Google Shape;2467;p46"/>
            <p:cNvSpPr/>
            <p:nvPr/>
          </p:nvSpPr>
          <p:spPr>
            <a:xfrm>
              <a:off x="3480022" y="1190986"/>
              <a:ext cx="582453" cy="4429060"/>
            </a:xfrm>
            <a:custGeom>
              <a:rect b="b" l="l" r="r" t="t"/>
              <a:pathLst>
                <a:path extrusionOk="0" h="4429060" w="582453">
                  <a:moveTo>
                    <a:pt x="146558" y="4429061"/>
                  </a:moveTo>
                  <a:lnTo>
                    <a:pt x="145718" y="4429061"/>
                  </a:lnTo>
                  <a:lnTo>
                    <a:pt x="0" y="4418138"/>
                  </a:lnTo>
                  <a:lnTo>
                    <a:pt x="375424" y="4082062"/>
                  </a:lnTo>
                  <a:cubicBezTo>
                    <a:pt x="412379" y="4048875"/>
                    <a:pt x="431276" y="4014847"/>
                    <a:pt x="431276" y="3980819"/>
                  </a:cubicBezTo>
                  <a:cubicBezTo>
                    <a:pt x="431276" y="3946791"/>
                    <a:pt x="412379" y="3912344"/>
                    <a:pt x="375424" y="3879576"/>
                  </a:cubicBezTo>
                  <a:lnTo>
                    <a:pt x="123042" y="3653565"/>
                  </a:lnTo>
                  <a:cubicBezTo>
                    <a:pt x="81468" y="3616177"/>
                    <a:pt x="60471" y="3577948"/>
                    <a:pt x="60471" y="3539300"/>
                  </a:cubicBezTo>
                  <a:cubicBezTo>
                    <a:pt x="60471" y="3500651"/>
                    <a:pt x="81468" y="3462002"/>
                    <a:pt x="123042" y="3425034"/>
                  </a:cubicBezTo>
                  <a:lnTo>
                    <a:pt x="375424" y="3199023"/>
                  </a:lnTo>
                  <a:cubicBezTo>
                    <a:pt x="412379" y="3165835"/>
                    <a:pt x="431276" y="3131808"/>
                    <a:pt x="431276" y="3097780"/>
                  </a:cubicBezTo>
                  <a:cubicBezTo>
                    <a:pt x="431276" y="3063752"/>
                    <a:pt x="412379" y="3029304"/>
                    <a:pt x="375424" y="2996537"/>
                  </a:cubicBezTo>
                  <a:lnTo>
                    <a:pt x="123042" y="2770526"/>
                  </a:lnTo>
                  <a:cubicBezTo>
                    <a:pt x="81468" y="2733137"/>
                    <a:pt x="60471" y="2694909"/>
                    <a:pt x="60471" y="2656260"/>
                  </a:cubicBezTo>
                  <a:cubicBezTo>
                    <a:pt x="60471" y="2617611"/>
                    <a:pt x="81468" y="2578963"/>
                    <a:pt x="123042" y="2541994"/>
                  </a:cubicBezTo>
                  <a:lnTo>
                    <a:pt x="375424" y="2315983"/>
                  </a:lnTo>
                  <a:cubicBezTo>
                    <a:pt x="412379" y="2282796"/>
                    <a:pt x="431276" y="2248768"/>
                    <a:pt x="431276" y="2214740"/>
                  </a:cubicBezTo>
                  <a:cubicBezTo>
                    <a:pt x="431276" y="2180713"/>
                    <a:pt x="412379" y="2146265"/>
                    <a:pt x="375424" y="2113497"/>
                  </a:cubicBezTo>
                  <a:lnTo>
                    <a:pt x="123461" y="1887486"/>
                  </a:lnTo>
                  <a:cubicBezTo>
                    <a:pt x="81888" y="1850098"/>
                    <a:pt x="60891" y="1811869"/>
                    <a:pt x="60891" y="1773221"/>
                  </a:cubicBezTo>
                  <a:cubicBezTo>
                    <a:pt x="60891" y="1734572"/>
                    <a:pt x="81888" y="1695923"/>
                    <a:pt x="123461" y="1658955"/>
                  </a:cubicBezTo>
                  <a:lnTo>
                    <a:pt x="375844" y="1432944"/>
                  </a:lnTo>
                  <a:cubicBezTo>
                    <a:pt x="412799" y="1399756"/>
                    <a:pt x="431696" y="1365728"/>
                    <a:pt x="431696" y="1331701"/>
                  </a:cubicBezTo>
                  <a:cubicBezTo>
                    <a:pt x="431696" y="1297673"/>
                    <a:pt x="412799" y="1263225"/>
                    <a:pt x="375844" y="1230458"/>
                  </a:cubicBezTo>
                  <a:lnTo>
                    <a:pt x="123461" y="1004447"/>
                  </a:lnTo>
                  <a:cubicBezTo>
                    <a:pt x="81888" y="967058"/>
                    <a:pt x="60891" y="928830"/>
                    <a:pt x="60891" y="890181"/>
                  </a:cubicBezTo>
                  <a:cubicBezTo>
                    <a:pt x="60891" y="851532"/>
                    <a:pt x="81888" y="812884"/>
                    <a:pt x="123461" y="775915"/>
                  </a:cubicBezTo>
                  <a:lnTo>
                    <a:pt x="375844" y="549904"/>
                  </a:lnTo>
                  <a:cubicBezTo>
                    <a:pt x="412799" y="516717"/>
                    <a:pt x="431696" y="482689"/>
                    <a:pt x="431696" y="448661"/>
                  </a:cubicBezTo>
                  <a:cubicBezTo>
                    <a:pt x="431696" y="414634"/>
                    <a:pt x="412799" y="380186"/>
                    <a:pt x="375844" y="347418"/>
                  </a:cubicBezTo>
                  <a:lnTo>
                    <a:pt x="420" y="11343"/>
                  </a:lnTo>
                  <a:lnTo>
                    <a:pt x="146558" y="420"/>
                  </a:lnTo>
                  <a:lnTo>
                    <a:pt x="146978" y="840"/>
                  </a:lnTo>
                  <a:lnTo>
                    <a:pt x="519883" y="334816"/>
                  </a:lnTo>
                  <a:cubicBezTo>
                    <a:pt x="561457" y="372204"/>
                    <a:pt x="582454" y="410433"/>
                    <a:pt x="582454" y="449081"/>
                  </a:cubicBezTo>
                  <a:cubicBezTo>
                    <a:pt x="582454" y="487730"/>
                    <a:pt x="561457" y="526379"/>
                    <a:pt x="519883" y="563347"/>
                  </a:cubicBezTo>
                  <a:lnTo>
                    <a:pt x="267500" y="789358"/>
                  </a:lnTo>
                  <a:cubicBezTo>
                    <a:pt x="230546" y="822546"/>
                    <a:pt x="211648" y="856574"/>
                    <a:pt x="211648" y="890601"/>
                  </a:cubicBezTo>
                  <a:cubicBezTo>
                    <a:pt x="211648" y="924629"/>
                    <a:pt x="230546" y="959077"/>
                    <a:pt x="267500" y="991844"/>
                  </a:cubicBezTo>
                  <a:lnTo>
                    <a:pt x="519883" y="1217855"/>
                  </a:lnTo>
                  <a:cubicBezTo>
                    <a:pt x="561457" y="1255244"/>
                    <a:pt x="582454" y="1293472"/>
                    <a:pt x="582454" y="1332121"/>
                  </a:cubicBezTo>
                  <a:cubicBezTo>
                    <a:pt x="582454" y="1370770"/>
                    <a:pt x="561457" y="1409418"/>
                    <a:pt x="519883" y="1446807"/>
                  </a:cubicBezTo>
                  <a:lnTo>
                    <a:pt x="267500" y="1672818"/>
                  </a:lnTo>
                  <a:cubicBezTo>
                    <a:pt x="230546" y="1706005"/>
                    <a:pt x="211648" y="1740033"/>
                    <a:pt x="211648" y="1774061"/>
                  </a:cubicBezTo>
                  <a:cubicBezTo>
                    <a:pt x="211648" y="1808088"/>
                    <a:pt x="230546" y="1842536"/>
                    <a:pt x="267500" y="1875304"/>
                  </a:cubicBezTo>
                  <a:lnTo>
                    <a:pt x="519463" y="2101315"/>
                  </a:lnTo>
                  <a:cubicBezTo>
                    <a:pt x="561037" y="2138703"/>
                    <a:pt x="582033" y="2176932"/>
                    <a:pt x="582033" y="2215580"/>
                  </a:cubicBezTo>
                  <a:cubicBezTo>
                    <a:pt x="582033" y="2254229"/>
                    <a:pt x="561037" y="2292878"/>
                    <a:pt x="519463" y="2330267"/>
                  </a:cubicBezTo>
                  <a:lnTo>
                    <a:pt x="267080" y="2556278"/>
                  </a:lnTo>
                  <a:cubicBezTo>
                    <a:pt x="230126" y="2589465"/>
                    <a:pt x="211229" y="2623493"/>
                    <a:pt x="211229" y="2657520"/>
                  </a:cubicBezTo>
                  <a:cubicBezTo>
                    <a:pt x="211229" y="2691548"/>
                    <a:pt x="230126" y="2725996"/>
                    <a:pt x="267080" y="2758763"/>
                  </a:cubicBezTo>
                  <a:lnTo>
                    <a:pt x="519463" y="2984774"/>
                  </a:lnTo>
                  <a:cubicBezTo>
                    <a:pt x="561037" y="3022163"/>
                    <a:pt x="582033" y="3060391"/>
                    <a:pt x="582033" y="3099040"/>
                  </a:cubicBezTo>
                  <a:cubicBezTo>
                    <a:pt x="582033" y="3137689"/>
                    <a:pt x="561037" y="3176337"/>
                    <a:pt x="519463" y="3213306"/>
                  </a:cubicBezTo>
                  <a:lnTo>
                    <a:pt x="267080" y="3439317"/>
                  </a:lnTo>
                  <a:cubicBezTo>
                    <a:pt x="230126" y="3472504"/>
                    <a:pt x="211229" y="3506532"/>
                    <a:pt x="211229" y="3540560"/>
                  </a:cubicBezTo>
                  <a:cubicBezTo>
                    <a:pt x="211229" y="3574587"/>
                    <a:pt x="230126" y="3609035"/>
                    <a:pt x="267080" y="3641803"/>
                  </a:cubicBezTo>
                  <a:lnTo>
                    <a:pt x="519463" y="3867814"/>
                  </a:lnTo>
                  <a:cubicBezTo>
                    <a:pt x="561037" y="3905202"/>
                    <a:pt x="582033" y="3943431"/>
                    <a:pt x="582033" y="3982079"/>
                  </a:cubicBezTo>
                  <a:cubicBezTo>
                    <a:pt x="582033" y="4020728"/>
                    <a:pt x="561037" y="4059377"/>
                    <a:pt x="519463" y="4096346"/>
                  </a:cubicBezTo>
                  <a:lnTo>
                    <a:pt x="146558" y="4429061"/>
                  </a:lnTo>
                  <a:close/>
                  <a:moveTo>
                    <a:pt x="7559" y="4415618"/>
                  </a:moveTo>
                  <a:lnTo>
                    <a:pt x="145298" y="4426120"/>
                  </a:lnTo>
                  <a:lnTo>
                    <a:pt x="517363" y="4092565"/>
                  </a:lnTo>
                  <a:cubicBezTo>
                    <a:pt x="558097" y="4056016"/>
                    <a:pt x="579094" y="4018207"/>
                    <a:pt x="579094" y="3980399"/>
                  </a:cubicBezTo>
                  <a:cubicBezTo>
                    <a:pt x="579094" y="3942590"/>
                    <a:pt x="558517" y="3904782"/>
                    <a:pt x="517363" y="3868234"/>
                  </a:cubicBezTo>
                  <a:lnTo>
                    <a:pt x="265820" y="3642223"/>
                  </a:lnTo>
                  <a:cubicBezTo>
                    <a:pt x="228026" y="3608615"/>
                    <a:pt x="209129" y="3573747"/>
                    <a:pt x="209129" y="3538459"/>
                  </a:cubicBezTo>
                  <a:cubicBezTo>
                    <a:pt x="209129" y="3503171"/>
                    <a:pt x="228026" y="3468303"/>
                    <a:pt x="265820" y="3434696"/>
                  </a:cubicBezTo>
                  <a:lnTo>
                    <a:pt x="518203" y="3208685"/>
                  </a:lnTo>
                  <a:cubicBezTo>
                    <a:pt x="558937" y="3172137"/>
                    <a:pt x="579934" y="3134328"/>
                    <a:pt x="579934" y="3096519"/>
                  </a:cubicBezTo>
                  <a:cubicBezTo>
                    <a:pt x="579934" y="3058711"/>
                    <a:pt x="559357" y="3020902"/>
                    <a:pt x="518203" y="2984354"/>
                  </a:cubicBezTo>
                  <a:lnTo>
                    <a:pt x="265820" y="2758763"/>
                  </a:lnTo>
                  <a:cubicBezTo>
                    <a:pt x="228026" y="2725156"/>
                    <a:pt x="209129" y="2690288"/>
                    <a:pt x="209129" y="2655000"/>
                  </a:cubicBezTo>
                  <a:cubicBezTo>
                    <a:pt x="209129" y="2619712"/>
                    <a:pt x="228026" y="2584844"/>
                    <a:pt x="265820" y="2551236"/>
                  </a:cubicBezTo>
                  <a:lnTo>
                    <a:pt x="518203" y="2325225"/>
                  </a:lnTo>
                  <a:cubicBezTo>
                    <a:pt x="558937" y="2288677"/>
                    <a:pt x="579934" y="2250869"/>
                    <a:pt x="579934" y="2213060"/>
                  </a:cubicBezTo>
                  <a:cubicBezTo>
                    <a:pt x="579934" y="2175251"/>
                    <a:pt x="559357" y="2137443"/>
                    <a:pt x="518203" y="2100895"/>
                  </a:cubicBezTo>
                  <a:lnTo>
                    <a:pt x="265820" y="1874884"/>
                  </a:lnTo>
                  <a:cubicBezTo>
                    <a:pt x="228026" y="1841276"/>
                    <a:pt x="209129" y="1806408"/>
                    <a:pt x="209129" y="1771120"/>
                  </a:cubicBezTo>
                  <a:cubicBezTo>
                    <a:pt x="209129" y="1735832"/>
                    <a:pt x="228026" y="1700964"/>
                    <a:pt x="265820" y="1667357"/>
                  </a:cubicBezTo>
                  <a:lnTo>
                    <a:pt x="518203" y="1441346"/>
                  </a:lnTo>
                  <a:cubicBezTo>
                    <a:pt x="558937" y="1404797"/>
                    <a:pt x="579934" y="1366989"/>
                    <a:pt x="579934" y="1329180"/>
                  </a:cubicBezTo>
                  <a:cubicBezTo>
                    <a:pt x="579934" y="1291372"/>
                    <a:pt x="559357" y="1253563"/>
                    <a:pt x="518203" y="1217015"/>
                  </a:cubicBezTo>
                  <a:lnTo>
                    <a:pt x="265820" y="991424"/>
                  </a:lnTo>
                  <a:cubicBezTo>
                    <a:pt x="228026" y="957816"/>
                    <a:pt x="209129" y="922948"/>
                    <a:pt x="209129" y="887661"/>
                  </a:cubicBezTo>
                  <a:cubicBezTo>
                    <a:pt x="209129" y="852373"/>
                    <a:pt x="228026" y="817505"/>
                    <a:pt x="265820" y="783897"/>
                  </a:cubicBezTo>
                  <a:lnTo>
                    <a:pt x="518203" y="557886"/>
                  </a:lnTo>
                  <a:cubicBezTo>
                    <a:pt x="558937" y="521338"/>
                    <a:pt x="579934" y="483529"/>
                    <a:pt x="579934" y="445721"/>
                  </a:cubicBezTo>
                  <a:cubicBezTo>
                    <a:pt x="579934" y="407912"/>
                    <a:pt x="559357" y="370104"/>
                    <a:pt x="518203" y="333555"/>
                  </a:cubicBezTo>
                  <a:lnTo>
                    <a:pt x="146138" y="0"/>
                  </a:lnTo>
                  <a:lnTo>
                    <a:pt x="8399" y="10502"/>
                  </a:lnTo>
                  <a:lnTo>
                    <a:pt x="378364" y="341957"/>
                  </a:lnTo>
                  <a:cubicBezTo>
                    <a:pt x="416158" y="375565"/>
                    <a:pt x="435055" y="410433"/>
                    <a:pt x="435055" y="445721"/>
                  </a:cubicBezTo>
                  <a:cubicBezTo>
                    <a:pt x="435055" y="481009"/>
                    <a:pt x="416158" y="515877"/>
                    <a:pt x="378364" y="549484"/>
                  </a:cubicBezTo>
                  <a:lnTo>
                    <a:pt x="125981" y="775495"/>
                  </a:lnTo>
                  <a:cubicBezTo>
                    <a:pt x="84827" y="812043"/>
                    <a:pt x="64250" y="849852"/>
                    <a:pt x="64250" y="887661"/>
                  </a:cubicBezTo>
                  <a:cubicBezTo>
                    <a:pt x="64250" y="925469"/>
                    <a:pt x="84827" y="963278"/>
                    <a:pt x="125981" y="999826"/>
                  </a:cubicBezTo>
                  <a:lnTo>
                    <a:pt x="378364" y="1225837"/>
                  </a:lnTo>
                  <a:cubicBezTo>
                    <a:pt x="416158" y="1259445"/>
                    <a:pt x="435055" y="1294312"/>
                    <a:pt x="435055" y="1329600"/>
                  </a:cubicBezTo>
                  <a:cubicBezTo>
                    <a:pt x="435055" y="1364888"/>
                    <a:pt x="416158" y="1399756"/>
                    <a:pt x="378364" y="1433364"/>
                  </a:cubicBezTo>
                  <a:lnTo>
                    <a:pt x="125981" y="1659375"/>
                  </a:lnTo>
                  <a:cubicBezTo>
                    <a:pt x="85247" y="1695923"/>
                    <a:pt x="64250" y="1733732"/>
                    <a:pt x="64250" y="1771540"/>
                  </a:cubicBezTo>
                  <a:cubicBezTo>
                    <a:pt x="64250" y="1809349"/>
                    <a:pt x="84827" y="1847157"/>
                    <a:pt x="125981" y="1883705"/>
                  </a:cubicBezTo>
                  <a:lnTo>
                    <a:pt x="377944" y="2109717"/>
                  </a:lnTo>
                  <a:cubicBezTo>
                    <a:pt x="415738" y="2143324"/>
                    <a:pt x="434635" y="2178192"/>
                    <a:pt x="434635" y="2213480"/>
                  </a:cubicBezTo>
                  <a:cubicBezTo>
                    <a:pt x="434635" y="2248768"/>
                    <a:pt x="415738" y="2283636"/>
                    <a:pt x="377944" y="2317243"/>
                  </a:cubicBezTo>
                  <a:lnTo>
                    <a:pt x="125561" y="2542834"/>
                  </a:lnTo>
                  <a:cubicBezTo>
                    <a:pt x="84827" y="2579383"/>
                    <a:pt x="63831" y="2617191"/>
                    <a:pt x="63831" y="2655000"/>
                  </a:cubicBezTo>
                  <a:cubicBezTo>
                    <a:pt x="63831" y="2692808"/>
                    <a:pt x="84407" y="2730617"/>
                    <a:pt x="125561" y="2767165"/>
                  </a:cubicBezTo>
                  <a:lnTo>
                    <a:pt x="377944" y="2993176"/>
                  </a:lnTo>
                  <a:cubicBezTo>
                    <a:pt x="415738" y="3026784"/>
                    <a:pt x="434635" y="3061652"/>
                    <a:pt x="434635" y="3096940"/>
                  </a:cubicBezTo>
                  <a:cubicBezTo>
                    <a:pt x="434635" y="3132228"/>
                    <a:pt x="415738" y="3167095"/>
                    <a:pt x="377944" y="3200703"/>
                  </a:cubicBezTo>
                  <a:lnTo>
                    <a:pt x="125561" y="3426714"/>
                  </a:lnTo>
                  <a:cubicBezTo>
                    <a:pt x="84827" y="3462842"/>
                    <a:pt x="64250" y="3500651"/>
                    <a:pt x="64250" y="3538459"/>
                  </a:cubicBezTo>
                  <a:cubicBezTo>
                    <a:pt x="64250" y="3576268"/>
                    <a:pt x="84827" y="3614076"/>
                    <a:pt x="125981" y="3650625"/>
                  </a:cubicBezTo>
                  <a:lnTo>
                    <a:pt x="378364" y="3876636"/>
                  </a:lnTo>
                  <a:cubicBezTo>
                    <a:pt x="416158" y="3910243"/>
                    <a:pt x="435055" y="3945111"/>
                    <a:pt x="435055" y="3980399"/>
                  </a:cubicBezTo>
                  <a:cubicBezTo>
                    <a:pt x="435055" y="4015687"/>
                    <a:pt x="416158" y="4050555"/>
                    <a:pt x="378364" y="4084163"/>
                  </a:cubicBezTo>
                  <a:lnTo>
                    <a:pt x="7559" y="441561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68" name="Google Shape;2468;p46"/>
            <p:cNvSpPr/>
            <p:nvPr/>
          </p:nvSpPr>
          <p:spPr>
            <a:xfrm>
              <a:off x="3967150" y="1189305"/>
              <a:ext cx="582033" cy="4430740"/>
            </a:xfrm>
            <a:custGeom>
              <a:rect b="b" l="l" r="r" t="t"/>
              <a:pathLst>
                <a:path extrusionOk="0" h="4430740" w="582033">
                  <a:moveTo>
                    <a:pt x="146138" y="4430741"/>
                  </a:moveTo>
                  <a:lnTo>
                    <a:pt x="0" y="4419819"/>
                  </a:lnTo>
                  <a:lnTo>
                    <a:pt x="375424" y="4083743"/>
                  </a:lnTo>
                  <a:cubicBezTo>
                    <a:pt x="412379" y="4050555"/>
                    <a:pt x="431276" y="4016527"/>
                    <a:pt x="431276" y="3982500"/>
                  </a:cubicBezTo>
                  <a:cubicBezTo>
                    <a:pt x="431276" y="3948472"/>
                    <a:pt x="412379" y="3914024"/>
                    <a:pt x="375424" y="3881257"/>
                  </a:cubicBezTo>
                  <a:lnTo>
                    <a:pt x="123042" y="3654826"/>
                  </a:lnTo>
                  <a:cubicBezTo>
                    <a:pt x="81468" y="3617437"/>
                    <a:pt x="60471" y="3579208"/>
                    <a:pt x="60471" y="3540560"/>
                  </a:cubicBezTo>
                  <a:cubicBezTo>
                    <a:pt x="60471" y="3501911"/>
                    <a:pt x="81468" y="3463262"/>
                    <a:pt x="123042" y="3426294"/>
                  </a:cubicBezTo>
                  <a:lnTo>
                    <a:pt x="375424" y="3200283"/>
                  </a:lnTo>
                  <a:cubicBezTo>
                    <a:pt x="412379" y="3167095"/>
                    <a:pt x="431276" y="3133068"/>
                    <a:pt x="431276" y="3099040"/>
                  </a:cubicBezTo>
                  <a:cubicBezTo>
                    <a:pt x="431276" y="3065012"/>
                    <a:pt x="412379" y="3030565"/>
                    <a:pt x="375424" y="2997797"/>
                  </a:cubicBezTo>
                  <a:lnTo>
                    <a:pt x="123042" y="2770946"/>
                  </a:lnTo>
                  <a:cubicBezTo>
                    <a:pt x="81468" y="2733557"/>
                    <a:pt x="60471" y="2695329"/>
                    <a:pt x="60471" y="2656680"/>
                  </a:cubicBezTo>
                  <a:cubicBezTo>
                    <a:pt x="60471" y="2618031"/>
                    <a:pt x="81468" y="2579383"/>
                    <a:pt x="123042" y="2542414"/>
                  </a:cubicBezTo>
                  <a:lnTo>
                    <a:pt x="375424" y="2316403"/>
                  </a:lnTo>
                  <a:cubicBezTo>
                    <a:pt x="412379" y="2283216"/>
                    <a:pt x="431276" y="2249188"/>
                    <a:pt x="431276" y="2215160"/>
                  </a:cubicBezTo>
                  <a:cubicBezTo>
                    <a:pt x="431276" y="2181133"/>
                    <a:pt x="412379" y="2146685"/>
                    <a:pt x="375424" y="2113918"/>
                  </a:cubicBezTo>
                  <a:lnTo>
                    <a:pt x="123461" y="1887906"/>
                  </a:lnTo>
                  <a:cubicBezTo>
                    <a:pt x="81888" y="1850518"/>
                    <a:pt x="60891" y="1812289"/>
                    <a:pt x="60891" y="1773641"/>
                  </a:cubicBezTo>
                  <a:cubicBezTo>
                    <a:pt x="60891" y="1734992"/>
                    <a:pt x="81888" y="1696343"/>
                    <a:pt x="123461" y="1659375"/>
                  </a:cubicBezTo>
                  <a:lnTo>
                    <a:pt x="375844" y="1433364"/>
                  </a:lnTo>
                  <a:cubicBezTo>
                    <a:pt x="412799" y="1400176"/>
                    <a:pt x="431696" y="1366149"/>
                    <a:pt x="431696" y="1332121"/>
                  </a:cubicBezTo>
                  <a:cubicBezTo>
                    <a:pt x="431696" y="1298093"/>
                    <a:pt x="412799" y="1263645"/>
                    <a:pt x="375844" y="1230878"/>
                  </a:cubicBezTo>
                  <a:lnTo>
                    <a:pt x="123042" y="1004027"/>
                  </a:lnTo>
                  <a:cubicBezTo>
                    <a:pt x="81468" y="966638"/>
                    <a:pt x="60471" y="928410"/>
                    <a:pt x="60471" y="889761"/>
                  </a:cubicBezTo>
                  <a:cubicBezTo>
                    <a:pt x="60471" y="851112"/>
                    <a:pt x="81468" y="812464"/>
                    <a:pt x="123042" y="775495"/>
                  </a:cubicBezTo>
                  <a:lnTo>
                    <a:pt x="375424" y="549484"/>
                  </a:lnTo>
                  <a:cubicBezTo>
                    <a:pt x="412379" y="516297"/>
                    <a:pt x="431276" y="482269"/>
                    <a:pt x="431276" y="448241"/>
                  </a:cubicBezTo>
                  <a:cubicBezTo>
                    <a:pt x="431276" y="414214"/>
                    <a:pt x="412379" y="379766"/>
                    <a:pt x="375424" y="346998"/>
                  </a:cubicBezTo>
                  <a:lnTo>
                    <a:pt x="0" y="10922"/>
                  </a:lnTo>
                  <a:lnTo>
                    <a:pt x="146138" y="0"/>
                  </a:lnTo>
                  <a:lnTo>
                    <a:pt x="146558" y="420"/>
                  </a:lnTo>
                  <a:lnTo>
                    <a:pt x="519463" y="334396"/>
                  </a:lnTo>
                  <a:cubicBezTo>
                    <a:pt x="561037" y="371784"/>
                    <a:pt x="582034" y="410013"/>
                    <a:pt x="582034" y="448661"/>
                  </a:cubicBezTo>
                  <a:cubicBezTo>
                    <a:pt x="582034" y="487310"/>
                    <a:pt x="561037" y="525959"/>
                    <a:pt x="519463" y="562927"/>
                  </a:cubicBezTo>
                  <a:lnTo>
                    <a:pt x="267080" y="788938"/>
                  </a:lnTo>
                  <a:cubicBezTo>
                    <a:pt x="230126" y="822126"/>
                    <a:pt x="211229" y="856153"/>
                    <a:pt x="211229" y="890181"/>
                  </a:cubicBezTo>
                  <a:cubicBezTo>
                    <a:pt x="211229" y="924209"/>
                    <a:pt x="230126" y="958657"/>
                    <a:pt x="267080" y="991424"/>
                  </a:cubicBezTo>
                  <a:lnTo>
                    <a:pt x="519463" y="1217435"/>
                  </a:lnTo>
                  <a:cubicBezTo>
                    <a:pt x="561037" y="1254823"/>
                    <a:pt x="582034" y="1293052"/>
                    <a:pt x="582034" y="1331701"/>
                  </a:cubicBezTo>
                  <a:cubicBezTo>
                    <a:pt x="582034" y="1370350"/>
                    <a:pt x="561037" y="1408998"/>
                    <a:pt x="519463" y="1446387"/>
                  </a:cubicBezTo>
                  <a:lnTo>
                    <a:pt x="267080" y="1672398"/>
                  </a:lnTo>
                  <a:cubicBezTo>
                    <a:pt x="230126" y="1705585"/>
                    <a:pt x="211229" y="1739613"/>
                    <a:pt x="211229" y="1773641"/>
                  </a:cubicBezTo>
                  <a:cubicBezTo>
                    <a:pt x="211229" y="1807668"/>
                    <a:pt x="230126" y="1842116"/>
                    <a:pt x="267080" y="1874883"/>
                  </a:cubicBezTo>
                  <a:lnTo>
                    <a:pt x="519043" y="2100895"/>
                  </a:lnTo>
                  <a:cubicBezTo>
                    <a:pt x="560616" y="2138283"/>
                    <a:pt x="581613" y="2176512"/>
                    <a:pt x="581613" y="2215160"/>
                  </a:cubicBezTo>
                  <a:cubicBezTo>
                    <a:pt x="581613" y="2253809"/>
                    <a:pt x="560616" y="2292458"/>
                    <a:pt x="519043" y="2329846"/>
                  </a:cubicBezTo>
                  <a:lnTo>
                    <a:pt x="266660" y="2555857"/>
                  </a:lnTo>
                  <a:cubicBezTo>
                    <a:pt x="229706" y="2589045"/>
                    <a:pt x="210809" y="2623073"/>
                    <a:pt x="210809" y="2657100"/>
                  </a:cubicBezTo>
                  <a:cubicBezTo>
                    <a:pt x="210809" y="2691128"/>
                    <a:pt x="229706" y="2725576"/>
                    <a:pt x="266660" y="2758343"/>
                  </a:cubicBezTo>
                  <a:lnTo>
                    <a:pt x="519043" y="2984354"/>
                  </a:lnTo>
                  <a:cubicBezTo>
                    <a:pt x="560616" y="3021742"/>
                    <a:pt x="581613" y="3059971"/>
                    <a:pt x="581613" y="3098620"/>
                  </a:cubicBezTo>
                  <a:cubicBezTo>
                    <a:pt x="581613" y="3137269"/>
                    <a:pt x="560616" y="3175917"/>
                    <a:pt x="519043" y="3212886"/>
                  </a:cubicBezTo>
                  <a:lnTo>
                    <a:pt x="266660" y="3438897"/>
                  </a:lnTo>
                  <a:cubicBezTo>
                    <a:pt x="229706" y="3472084"/>
                    <a:pt x="210809" y="3506112"/>
                    <a:pt x="210809" y="3540140"/>
                  </a:cubicBezTo>
                  <a:cubicBezTo>
                    <a:pt x="210809" y="3574167"/>
                    <a:pt x="229706" y="3608615"/>
                    <a:pt x="266660" y="3641382"/>
                  </a:cubicBezTo>
                  <a:lnTo>
                    <a:pt x="519043" y="3867394"/>
                  </a:lnTo>
                  <a:cubicBezTo>
                    <a:pt x="560616" y="3904782"/>
                    <a:pt x="581613" y="3943011"/>
                    <a:pt x="581613" y="3981659"/>
                  </a:cubicBezTo>
                  <a:cubicBezTo>
                    <a:pt x="581613" y="4020308"/>
                    <a:pt x="560616" y="4058957"/>
                    <a:pt x="519043" y="4095925"/>
                  </a:cubicBezTo>
                  <a:lnTo>
                    <a:pt x="146138" y="4430741"/>
                  </a:lnTo>
                  <a:close/>
                  <a:moveTo>
                    <a:pt x="7139" y="4417298"/>
                  </a:moveTo>
                  <a:lnTo>
                    <a:pt x="144878" y="4427800"/>
                  </a:lnTo>
                  <a:lnTo>
                    <a:pt x="516943" y="4094245"/>
                  </a:lnTo>
                  <a:cubicBezTo>
                    <a:pt x="557677" y="4057696"/>
                    <a:pt x="578674" y="4019888"/>
                    <a:pt x="578674" y="3982079"/>
                  </a:cubicBezTo>
                  <a:cubicBezTo>
                    <a:pt x="578674" y="3944271"/>
                    <a:pt x="558097" y="3906462"/>
                    <a:pt x="516943" y="3869914"/>
                  </a:cubicBezTo>
                  <a:lnTo>
                    <a:pt x="264561" y="3643903"/>
                  </a:lnTo>
                  <a:cubicBezTo>
                    <a:pt x="226766" y="3610296"/>
                    <a:pt x="207869" y="3575428"/>
                    <a:pt x="207869" y="3540140"/>
                  </a:cubicBezTo>
                  <a:cubicBezTo>
                    <a:pt x="207869" y="3504852"/>
                    <a:pt x="226766" y="3469984"/>
                    <a:pt x="264561" y="3436376"/>
                  </a:cubicBezTo>
                  <a:lnTo>
                    <a:pt x="516943" y="3210365"/>
                  </a:lnTo>
                  <a:cubicBezTo>
                    <a:pt x="557677" y="3173817"/>
                    <a:pt x="578674" y="3136008"/>
                    <a:pt x="578674" y="3098200"/>
                  </a:cubicBezTo>
                  <a:cubicBezTo>
                    <a:pt x="578674" y="3060391"/>
                    <a:pt x="558097" y="3022583"/>
                    <a:pt x="516943" y="2986034"/>
                  </a:cubicBezTo>
                  <a:lnTo>
                    <a:pt x="264561" y="2760023"/>
                  </a:lnTo>
                  <a:cubicBezTo>
                    <a:pt x="226766" y="2726416"/>
                    <a:pt x="207869" y="2691548"/>
                    <a:pt x="207869" y="2656260"/>
                  </a:cubicBezTo>
                  <a:cubicBezTo>
                    <a:pt x="207869" y="2620972"/>
                    <a:pt x="226766" y="2586104"/>
                    <a:pt x="264561" y="2552497"/>
                  </a:cubicBezTo>
                  <a:lnTo>
                    <a:pt x="516943" y="2326485"/>
                  </a:lnTo>
                  <a:cubicBezTo>
                    <a:pt x="557677" y="2289937"/>
                    <a:pt x="578674" y="2252129"/>
                    <a:pt x="578674" y="2214320"/>
                  </a:cubicBezTo>
                  <a:cubicBezTo>
                    <a:pt x="578674" y="2176512"/>
                    <a:pt x="558097" y="2138703"/>
                    <a:pt x="516943" y="2102155"/>
                  </a:cubicBezTo>
                  <a:lnTo>
                    <a:pt x="264981" y="1876144"/>
                  </a:lnTo>
                  <a:cubicBezTo>
                    <a:pt x="227186" y="1842536"/>
                    <a:pt x="208289" y="1807668"/>
                    <a:pt x="208289" y="1772380"/>
                  </a:cubicBezTo>
                  <a:cubicBezTo>
                    <a:pt x="208289" y="1737092"/>
                    <a:pt x="227186" y="1702225"/>
                    <a:pt x="264981" y="1668617"/>
                  </a:cubicBezTo>
                  <a:lnTo>
                    <a:pt x="517363" y="1442606"/>
                  </a:lnTo>
                  <a:cubicBezTo>
                    <a:pt x="558097" y="1406058"/>
                    <a:pt x="579094" y="1368249"/>
                    <a:pt x="579094" y="1330441"/>
                  </a:cubicBezTo>
                  <a:cubicBezTo>
                    <a:pt x="579094" y="1292632"/>
                    <a:pt x="558517" y="1254823"/>
                    <a:pt x="517363" y="1218275"/>
                  </a:cubicBezTo>
                  <a:lnTo>
                    <a:pt x="264981" y="992264"/>
                  </a:lnTo>
                  <a:cubicBezTo>
                    <a:pt x="227186" y="958657"/>
                    <a:pt x="208289" y="923789"/>
                    <a:pt x="208289" y="888501"/>
                  </a:cubicBezTo>
                  <a:cubicBezTo>
                    <a:pt x="208289" y="853213"/>
                    <a:pt x="227186" y="818345"/>
                    <a:pt x="264981" y="784737"/>
                  </a:cubicBezTo>
                  <a:lnTo>
                    <a:pt x="517363" y="558726"/>
                  </a:lnTo>
                  <a:cubicBezTo>
                    <a:pt x="558097" y="522178"/>
                    <a:pt x="579094" y="484369"/>
                    <a:pt x="579094" y="446561"/>
                  </a:cubicBezTo>
                  <a:cubicBezTo>
                    <a:pt x="579094" y="408752"/>
                    <a:pt x="558517" y="370944"/>
                    <a:pt x="517363" y="334396"/>
                  </a:cubicBezTo>
                  <a:lnTo>
                    <a:pt x="145298" y="840"/>
                  </a:lnTo>
                  <a:lnTo>
                    <a:pt x="7559" y="11343"/>
                  </a:lnTo>
                  <a:lnTo>
                    <a:pt x="377524" y="342797"/>
                  </a:lnTo>
                  <a:cubicBezTo>
                    <a:pt x="415318" y="376405"/>
                    <a:pt x="434215" y="411273"/>
                    <a:pt x="434215" y="446561"/>
                  </a:cubicBezTo>
                  <a:cubicBezTo>
                    <a:pt x="434215" y="481849"/>
                    <a:pt x="415318" y="516717"/>
                    <a:pt x="377524" y="550324"/>
                  </a:cubicBezTo>
                  <a:lnTo>
                    <a:pt x="125141" y="776335"/>
                  </a:lnTo>
                  <a:cubicBezTo>
                    <a:pt x="84407" y="812884"/>
                    <a:pt x="63410" y="850692"/>
                    <a:pt x="63410" y="888501"/>
                  </a:cubicBezTo>
                  <a:cubicBezTo>
                    <a:pt x="63410" y="926309"/>
                    <a:pt x="83988" y="964118"/>
                    <a:pt x="125141" y="1000666"/>
                  </a:cubicBezTo>
                  <a:lnTo>
                    <a:pt x="377524" y="1226677"/>
                  </a:lnTo>
                  <a:cubicBezTo>
                    <a:pt x="415318" y="1260285"/>
                    <a:pt x="434215" y="1295153"/>
                    <a:pt x="434215" y="1330441"/>
                  </a:cubicBezTo>
                  <a:cubicBezTo>
                    <a:pt x="434215" y="1365728"/>
                    <a:pt x="415318" y="1400596"/>
                    <a:pt x="377524" y="1434204"/>
                  </a:cubicBezTo>
                  <a:lnTo>
                    <a:pt x="125141" y="1660215"/>
                  </a:lnTo>
                  <a:cubicBezTo>
                    <a:pt x="84407" y="1696763"/>
                    <a:pt x="63410" y="1734572"/>
                    <a:pt x="63410" y="1772380"/>
                  </a:cubicBezTo>
                  <a:cubicBezTo>
                    <a:pt x="63410" y="1810189"/>
                    <a:pt x="83988" y="1847997"/>
                    <a:pt x="125141" y="1884546"/>
                  </a:cubicBezTo>
                  <a:lnTo>
                    <a:pt x="377104" y="2110557"/>
                  </a:lnTo>
                  <a:cubicBezTo>
                    <a:pt x="414898" y="2144164"/>
                    <a:pt x="433795" y="2179032"/>
                    <a:pt x="433795" y="2214320"/>
                  </a:cubicBezTo>
                  <a:cubicBezTo>
                    <a:pt x="433795" y="2249608"/>
                    <a:pt x="414898" y="2284476"/>
                    <a:pt x="377104" y="2318084"/>
                  </a:cubicBezTo>
                  <a:lnTo>
                    <a:pt x="125141" y="2544515"/>
                  </a:lnTo>
                  <a:cubicBezTo>
                    <a:pt x="84407" y="2581063"/>
                    <a:pt x="63410" y="2618872"/>
                    <a:pt x="63410" y="2656680"/>
                  </a:cubicBezTo>
                  <a:cubicBezTo>
                    <a:pt x="63410" y="2694489"/>
                    <a:pt x="83988" y="2732297"/>
                    <a:pt x="125141" y="2768846"/>
                  </a:cubicBezTo>
                  <a:lnTo>
                    <a:pt x="377524" y="2994857"/>
                  </a:lnTo>
                  <a:cubicBezTo>
                    <a:pt x="415318" y="3028464"/>
                    <a:pt x="434215" y="3063332"/>
                    <a:pt x="434215" y="3098620"/>
                  </a:cubicBezTo>
                  <a:cubicBezTo>
                    <a:pt x="434215" y="3133908"/>
                    <a:pt x="415318" y="3168776"/>
                    <a:pt x="377524" y="3202383"/>
                  </a:cubicBezTo>
                  <a:lnTo>
                    <a:pt x="125141" y="3428395"/>
                  </a:lnTo>
                  <a:cubicBezTo>
                    <a:pt x="84407" y="3464943"/>
                    <a:pt x="63410" y="3502751"/>
                    <a:pt x="63410" y="3540560"/>
                  </a:cubicBezTo>
                  <a:cubicBezTo>
                    <a:pt x="63410" y="3578368"/>
                    <a:pt x="83988" y="3616177"/>
                    <a:pt x="125141" y="3652725"/>
                  </a:cubicBezTo>
                  <a:lnTo>
                    <a:pt x="377524" y="3878736"/>
                  </a:lnTo>
                  <a:cubicBezTo>
                    <a:pt x="415318" y="3912344"/>
                    <a:pt x="434215" y="3947212"/>
                    <a:pt x="434215" y="3982500"/>
                  </a:cubicBezTo>
                  <a:cubicBezTo>
                    <a:pt x="434215" y="4017787"/>
                    <a:pt x="415318" y="4052655"/>
                    <a:pt x="377524" y="4086263"/>
                  </a:cubicBezTo>
                  <a:lnTo>
                    <a:pt x="7139" y="441729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69" name="Google Shape;2469;p46"/>
            <p:cNvSpPr/>
            <p:nvPr/>
          </p:nvSpPr>
          <p:spPr>
            <a:xfrm>
              <a:off x="4453857" y="1188885"/>
              <a:ext cx="582033" cy="4431160"/>
            </a:xfrm>
            <a:custGeom>
              <a:rect b="b" l="l" r="r" t="t"/>
              <a:pathLst>
                <a:path extrusionOk="0" h="4431160" w="582033">
                  <a:moveTo>
                    <a:pt x="146138" y="4431161"/>
                  </a:moveTo>
                  <a:lnTo>
                    <a:pt x="0" y="4420239"/>
                  </a:lnTo>
                  <a:lnTo>
                    <a:pt x="375424" y="4084163"/>
                  </a:lnTo>
                  <a:cubicBezTo>
                    <a:pt x="412379" y="4050975"/>
                    <a:pt x="431276" y="4016947"/>
                    <a:pt x="431276" y="3982920"/>
                  </a:cubicBezTo>
                  <a:cubicBezTo>
                    <a:pt x="431276" y="3948892"/>
                    <a:pt x="412379" y="3914444"/>
                    <a:pt x="375424" y="3881677"/>
                  </a:cubicBezTo>
                  <a:lnTo>
                    <a:pt x="123042" y="3655666"/>
                  </a:lnTo>
                  <a:cubicBezTo>
                    <a:pt x="81468" y="3618277"/>
                    <a:pt x="60471" y="3580049"/>
                    <a:pt x="60471" y="3541400"/>
                  </a:cubicBezTo>
                  <a:cubicBezTo>
                    <a:pt x="60471" y="3502751"/>
                    <a:pt x="81468" y="3464102"/>
                    <a:pt x="123042" y="3427134"/>
                  </a:cubicBezTo>
                  <a:lnTo>
                    <a:pt x="375424" y="3200283"/>
                  </a:lnTo>
                  <a:cubicBezTo>
                    <a:pt x="412379" y="3167095"/>
                    <a:pt x="431276" y="3133068"/>
                    <a:pt x="431276" y="3099040"/>
                  </a:cubicBezTo>
                  <a:cubicBezTo>
                    <a:pt x="431276" y="3065012"/>
                    <a:pt x="412379" y="3030565"/>
                    <a:pt x="375424" y="2997797"/>
                  </a:cubicBezTo>
                  <a:lnTo>
                    <a:pt x="123042" y="2771786"/>
                  </a:lnTo>
                  <a:cubicBezTo>
                    <a:pt x="81468" y="2734398"/>
                    <a:pt x="60471" y="2696169"/>
                    <a:pt x="60471" y="2657520"/>
                  </a:cubicBezTo>
                  <a:cubicBezTo>
                    <a:pt x="60471" y="2618872"/>
                    <a:pt x="81468" y="2580223"/>
                    <a:pt x="123042" y="2543254"/>
                  </a:cubicBezTo>
                  <a:lnTo>
                    <a:pt x="375424" y="2317243"/>
                  </a:lnTo>
                  <a:cubicBezTo>
                    <a:pt x="412379" y="2284056"/>
                    <a:pt x="431276" y="2250028"/>
                    <a:pt x="431276" y="2216001"/>
                  </a:cubicBezTo>
                  <a:cubicBezTo>
                    <a:pt x="431276" y="2181973"/>
                    <a:pt x="412379" y="2147525"/>
                    <a:pt x="375424" y="2114758"/>
                  </a:cubicBezTo>
                  <a:lnTo>
                    <a:pt x="123462" y="1888747"/>
                  </a:lnTo>
                  <a:cubicBezTo>
                    <a:pt x="81888" y="1851358"/>
                    <a:pt x="60891" y="1813130"/>
                    <a:pt x="60891" y="1774481"/>
                  </a:cubicBezTo>
                  <a:cubicBezTo>
                    <a:pt x="60891" y="1735832"/>
                    <a:pt x="81888" y="1697183"/>
                    <a:pt x="123462" y="1660215"/>
                  </a:cubicBezTo>
                  <a:lnTo>
                    <a:pt x="375844" y="1434204"/>
                  </a:lnTo>
                  <a:cubicBezTo>
                    <a:pt x="412799" y="1401017"/>
                    <a:pt x="431696" y="1366989"/>
                    <a:pt x="431696" y="1332961"/>
                  </a:cubicBezTo>
                  <a:cubicBezTo>
                    <a:pt x="431696" y="1298933"/>
                    <a:pt x="412799" y="1264486"/>
                    <a:pt x="375844" y="1231718"/>
                  </a:cubicBezTo>
                  <a:lnTo>
                    <a:pt x="123462" y="1005707"/>
                  </a:lnTo>
                  <a:cubicBezTo>
                    <a:pt x="81888" y="968319"/>
                    <a:pt x="60891" y="930090"/>
                    <a:pt x="60891" y="891441"/>
                  </a:cubicBezTo>
                  <a:cubicBezTo>
                    <a:pt x="60891" y="852793"/>
                    <a:pt x="81888" y="814144"/>
                    <a:pt x="123462" y="777176"/>
                  </a:cubicBezTo>
                  <a:lnTo>
                    <a:pt x="375424" y="549484"/>
                  </a:lnTo>
                  <a:cubicBezTo>
                    <a:pt x="412379" y="516297"/>
                    <a:pt x="431276" y="482269"/>
                    <a:pt x="431276" y="448241"/>
                  </a:cubicBezTo>
                  <a:cubicBezTo>
                    <a:pt x="431276" y="414214"/>
                    <a:pt x="412379" y="379766"/>
                    <a:pt x="375424" y="346998"/>
                  </a:cubicBezTo>
                  <a:lnTo>
                    <a:pt x="0" y="10922"/>
                  </a:lnTo>
                  <a:lnTo>
                    <a:pt x="146138" y="0"/>
                  </a:lnTo>
                  <a:lnTo>
                    <a:pt x="146558" y="420"/>
                  </a:lnTo>
                  <a:lnTo>
                    <a:pt x="519463" y="334396"/>
                  </a:lnTo>
                  <a:cubicBezTo>
                    <a:pt x="561037" y="371784"/>
                    <a:pt x="582033" y="410013"/>
                    <a:pt x="582033" y="448661"/>
                  </a:cubicBezTo>
                  <a:cubicBezTo>
                    <a:pt x="582033" y="487310"/>
                    <a:pt x="561037" y="525959"/>
                    <a:pt x="519463" y="562927"/>
                  </a:cubicBezTo>
                  <a:lnTo>
                    <a:pt x="267080" y="788938"/>
                  </a:lnTo>
                  <a:cubicBezTo>
                    <a:pt x="230126" y="822126"/>
                    <a:pt x="211229" y="856153"/>
                    <a:pt x="211229" y="890181"/>
                  </a:cubicBezTo>
                  <a:cubicBezTo>
                    <a:pt x="211229" y="924209"/>
                    <a:pt x="230126" y="958657"/>
                    <a:pt x="267080" y="991424"/>
                  </a:cubicBezTo>
                  <a:lnTo>
                    <a:pt x="519463" y="1217435"/>
                  </a:lnTo>
                  <a:cubicBezTo>
                    <a:pt x="561037" y="1254823"/>
                    <a:pt x="582033" y="1293052"/>
                    <a:pt x="582033" y="1331701"/>
                  </a:cubicBezTo>
                  <a:cubicBezTo>
                    <a:pt x="582033" y="1370350"/>
                    <a:pt x="561037" y="1408998"/>
                    <a:pt x="519463" y="1446387"/>
                  </a:cubicBezTo>
                  <a:lnTo>
                    <a:pt x="267080" y="1672398"/>
                  </a:lnTo>
                  <a:cubicBezTo>
                    <a:pt x="230126" y="1705585"/>
                    <a:pt x="211229" y="1739613"/>
                    <a:pt x="211229" y="1773641"/>
                  </a:cubicBezTo>
                  <a:cubicBezTo>
                    <a:pt x="211229" y="1807668"/>
                    <a:pt x="230126" y="1842116"/>
                    <a:pt x="267080" y="1874884"/>
                  </a:cubicBezTo>
                  <a:lnTo>
                    <a:pt x="519043" y="2100895"/>
                  </a:lnTo>
                  <a:cubicBezTo>
                    <a:pt x="560617" y="2138283"/>
                    <a:pt x="581614" y="2176512"/>
                    <a:pt x="581614" y="2215160"/>
                  </a:cubicBezTo>
                  <a:cubicBezTo>
                    <a:pt x="581614" y="2253809"/>
                    <a:pt x="560617" y="2292458"/>
                    <a:pt x="519043" y="2329846"/>
                  </a:cubicBezTo>
                  <a:lnTo>
                    <a:pt x="266660" y="2555857"/>
                  </a:lnTo>
                  <a:cubicBezTo>
                    <a:pt x="229706" y="2589045"/>
                    <a:pt x="210809" y="2623072"/>
                    <a:pt x="210809" y="2657100"/>
                  </a:cubicBezTo>
                  <a:cubicBezTo>
                    <a:pt x="210809" y="2691128"/>
                    <a:pt x="229706" y="2725576"/>
                    <a:pt x="266660" y="2758343"/>
                  </a:cubicBezTo>
                  <a:lnTo>
                    <a:pt x="519043" y="2984354"/>
                  </a:lnTo>
                  <a:cubicBezTo>
                    <a:pt x="560617" y="3021743"/>
                    <a:pt x="581614" y="3059971"/>
                    <a:pt x="581614" y="3098620"/>
                  </a:cubicBezTo>
                  <a:cubicBezTo>
                    <a:pt x="581614" y="3137269"/>
                    <a:pt x="560617" y="3175917"/>
                    <a:pt x="519043" y="3212886"/>
                  </a:cubicBezTo>
                  <a:lnTo>
                    <a:pt x="266660" y="3438897"/>
                  </a:lnTo>
                  <a:cubicBezTo>
                    <a:pt x="229706" y="3472084"/>
                    <a:pt x="210809" y="3506112"/>
                    <a:pt x="210809" y="3540140"/>
                  </a:cubicBezTo>
                  <a:cubicBezTo>
                    <a:pt x="210809" y="3574167"/>
                    <a:pt x="229706" y="3608615"/>
                    <a:pt x="266660" y="3641383"/>
                  </a:cubicBezTo>
                  <a:lnTo>
                    <a:pt x="519043" y="3867394"/>
                  </a:lnTo>
                  <a:cubicBezTo>
                    <a:pt x="560617" y="3904782"/>
                    <a:pt x="581614" y="3943011"/>
                    <a:pt x="581614" y="3981659"/>
                  </a:cubicBezTo>
                  <a:cubicBezTo>
                    <a:pt x="581614" y="4020308"/>
                    <a:pt x="560617" y="4058957"/>
                    <a:pt x="519043" y="4095925"/>
                  </a:cubicBezTo>
                  <a:lnTo>
                    <a:pt x="146138" y="4431161"/>
                  </a:lnTo>
                  <a:close/>
                  <a:moveTo>
                    <a:pt x="7139" y="4417718"/>
                  </a:moveTo>
                  <a:lnTo>
                    <a:pt x="144878" y="4428221"/>
                  </a:lnTo>
                  <a:lnTo>
                    <a:pt x="516943" y="4094665"/>
                  </a:lnTo>
                  <a:cubicBezTo>
                    <a:pt x="557677" y="4058116"/>
                    <a:pt x="578674" y="4020308"/>
                    <a:pt x="578674" y="3982499"/>
                  </a:cubicBezTo>
                  <a:cubicBezTo>
                    <a:pt x="578674" y="3944691"/>
                    <a:pt x="558097" y="3906882"/>
                    <a:pt x="516943" y="3870334"/>
                  </a:cubicBezTo>
                  <a:lnTo>
                    <a:pt x="264561" y="3644323"/>
                  </a:lnTo>
                  <a:cubicBezTo>
                    <a:pt x="226766" y="3610716"/>
                    <a:pt x="207869" y="3575848"/>
                    <a:pt x="207869" y="3540560"/>
                  </a:cubicBezTo>
                  <a:cubicBezTo>
                    <a:pt x="207869" y="3505272"/>
                    <a:pt x="226766" y="3470404"/>
                    <a:pt x="264561" y="3436796"/>
                  </a:cubicBezTo>
                  <a:lnTo>
                    <a:pt x="516943" y="3210785"/>
                  </a:lnTo>
                  <a:cubicBezTo>
                    <a:pt x="557677" y="3174237"/>
                    <a:pt x="578674" y="3136428"/>
                    <a:pt x="578674" y="3098620"/>
                  </a:cubicBezTo>
                  <a:cubicBezTo>
                    <a:pt x="578674" y="3060811"/>
                    <a:pt x="558097" y="3023003"/>
                    <a:pt x="516943" y="2986455"/>
                  </a:cubicBezTo>
                  <a:lnTo>
                    <a:pt x="264561" y="2760444"/>
                  </a:lnTo>
                  <a:cubicBezTo>
                    <a:pt x="226766" y="2726836"/>
                    <a:pt x="207869" y="2691968"/>
                    <a:pt x="207869" y="2656680"/>
                  </a:cubicBezTo>
                  <a:cubicBezTo>
                    <a:pt x="207869" y="2621392"/>
                    <a:pt x="226766" y="2586524"/>
                    <a:pt x="264561" y="2552917"/>
                  </a:cubicBezTo>
                  <a:lnTo>
                    <a:pt x="516943" y="2326906"/>
                  </a:lnTo>
                  <a:cubicBezTo>
                    <a:pt x="557677" y="2290358"/>
                    <a:pt x="578674" y="2252549"/>
                    <a:pt x="578674" y="2214740"/>
                  </a:cubicBezTo>
                  <a:cubicBezTo>
                    <a:pt x="578674" y="2176932"/>
                    <a:pt x="558097" y="2139123"/>
                    <a:pt x="516943" y="2102575"/>
                  </a:cubicBezTo>
                  <a:lnTo>
                    <a:pt x="264981" y="1876564"/>
                  </a:lnTo>
                  <a:cubicBezTo>
                    <a:pt x="227186" y="1842956"/>
                    <a:pt x="208289" y="1808088"/>
                    <a:pt x="208289" y="1772801"/>
                  </a:cubicBezTo>
                  <a:cubicBezTo>
                    <a:pt x="208289" y="1737512"/>
                    <a:pt x="227186" y="1702645"/>
                    <a:pt x="264981" y="1669037"/>
                  </a:cubicBezTo>
                  <a:lnTo>
                    <a:pt x="517363" y="1443026"/>
                  </a:lnTo>
                  <a:cubicBezTo>
                    <a:pt x="558097" y="1406478"/>
                    <a:pt x="579094" y="1368669"/>
                    <a:pt x="579094" y="1330861"/>
                  </a:cubicBezTo>
                  <a:cubicBezTo>
                    <a:pt x="579094" y="1293052"/>
                    <a:pt x="558517" y="1255244"/>
                    <a:pt x="517363" y="1218695"/>
                  </a:cubicBezTo>
                  <a:lnTo>
                    <a:pt x="264981" y="992684"/>
                  </a:lnTo>
                  <a:cubicBezTo>
                    <a:pt x="227186" y="959077"/>
                    <a:pt x="208289" y="924209"/>
                    <a:pt x="208289" y="888921"/>
                  </a:cubicBezTo>
                  <a:cubicBezTo>
                    <a:pt x="208289" y="853633"/>
                    <a:pt x="227186" y="818765"/>
                    <a:pt x="264981" y="785157"/>
                  </a:cubicBezTo>
                  <a:lnTo>
                    <a:pt x="517363" y="559146"/>
                  </a:lnTo>
                  <a:cubicBezTo>
                    <a:pt x="558097" y="522598"/>
                    <a:pt x="579094" y="484790"/>
                    <a:pt x="579094" y="446981"/>
                  </a:cubicBezTo>
                  <a:cubicBezTo>
                    <a:pt x="579094" y="409172"/>
                    <a:pt x="558517" y="371364"/>
                    <a:pt x="517363" y="334816"/>
                  </a:cubicBezTo>
                  <a:lnTo>
                    <a:pt x="145298" y="1260"/>
                  </a:lnTo>
                  <a:lnTo>
                    <a:pt x="7559" y="11763"/>
                  </a:lnTo>
                  <a:lnTo>
                    <a:pt x="377524" y="343218"/>
                  </a:lnTo>
                  <a:cubicBezTo>
                    <a:pt x="415318" y="376825"/>
                    <a:pt x="434216" y="411693"/>
                    <a:pt x="434216" y="446981"/>
                  </a:cubicBezTo>
                  <a:cubicBezTo>
                    <a:pt x="434216" y="482269"/>
                    <a:pt x="415318" y="517137"/>
                    <a:pt x="377524" y="550744"/>
                  </a:cubicBezTo>
                  <a:lnTo>
                    <a:pt x="125142" y="776756"/>
                  </a:lnTo>
                  <a:cubicBezTo>
                    <a:pt x="84407" y="813304"/>
                    <a:pt x="63410" y="851112"/>
                    <a:pt x="63410" y="888921"/>
                  </a:cubicBezTo>
                  <a:cubicBezTo>
                    <a:pt x="63410" y="926729"/>
                    <a:pt x="83988" y="964538"/>
                    <a:pt x="125142" y="1001086"/>
                  </a:cubicBezTo>
                  <a:lnTo>
                    <a:pt x="377524" y="1227097"/>
                  </a:lnTo>
                  <a:cubicBezTo>
                    <a:pt x="415318" y="1260705"/>
                    <a:pt x="434216" y="1295573"/>
                    <a:pt x="434216" y="1330861"/>
                  </a:cubicBezTo>
                  <a:cubicBezTo>
                    <a:pt x="434216" y="1366149"/>
                    <a:pt x="415318" y="1401017"/>
                    <a:pt x="377524" y="1434624"/>
                  </a:cubicBezTo>
                  <a:lnTo>
                    <a:pt x="125142" y="1660635"/>
                  </a:lnTo>
                  <a:cubicBezTo>
                    <a:pt x="84407" y="1697183"/>
                    <a:pt x="63410" y="1734992"/>
                    <a:pt x="63410" y="1772801"/>
                  </a:cubicBezTo>
                  <a:cubicBezTo>
                    <a:pt x="63410" y="1810609"/>
                    <a:pt x="83988" y="1848418"/>
                    <a:pt x="125142" y="1884966"/>
                  </a:cubicBezTo>
                  <a:lnTo>
                    <a:pt x="377104" y="2110977"/>
                  </a:lnTo>
                  <a:cubicBezTo>
                    <a:pt x="414899" y="2144585"/>
                    <a:pt x="433796" y="2179452"/>
                    <a:pt x="433796" y="2214740"/>
                  </a:cubicBezTo>
                  <a:cubicBezTo>
                    <a:pt x="433796" y="2250028"/>
                    <a:pt x="414899" y="2284896"/>
                    <a:pt x="377104" y="2318504"/>
                  </a:cubicBezTo>
                  <a:lnTo>
                    <a:pt x="124722" y="2544515"/>
                  </a:lnTo>
                  <a:cubicBezTo>
                    <a:pt x="83988" y="2581063"/>
                    <a:pt x="62991" y="2618872"/>
                    <a:pt x="62991" y="2656680"/>
                  </a:cubicBezTo>
                  <a:cubicBezTo>
                    <a:pt x="62991" y="2694489"/>
                    <a:pt x="83568" y="2732297"/>
                    <a:pt x="124722" y="2768845"/>
                  </a:cubicBezTo>
                  <a:lnTo>
                    <a:pt x="377104" y="2994856"/>
                  </a:lnTo>
                  <a:cubicBezTo>
                    <a:pt x="414899" y="3028464"/>
                    <a:pt x="433796" y="3063332"/>
                    <a:pt x="433796" y="3098620"/>
                  </a:cubicBezTo>
                  <a:cubicBezTo>
                    <a:pt x="433796" y="3133908"/>
                    <a:pt x="414899" y="3168776"/>
                    <a:pt x="377104" y="3202383"/>
                  </a:cubicBezTo>
                  <a:lnTo>
                    <a:pt x="124722" y="3428394"/>
                  </a:lnTo>
                  <a:cubicBezTo>
                    <a:pt x="83988" y="3464943"/>
                    <a:pt x="62991" y="3502751"/>
                    <a:pt x="62991" y="3540560"/>
                  </a:cubicBezTo>
                  <a:cubicBezTo>
                    <a:pt x="62991" y="3578368"/>
                    <a:pt x="83568" y="3616177"/>
                    <a:pt x="124722" y="3652725"/>
                  </a:cubicBezTo>
                  <a:lnTo>
                    <a:pt x="377104" y="3878736"/>
                  </a:lnTo>
                  <a:cubicBezTo>
                    <a:pt x="414899" y="3912344"/>
                    <a:pt x="433796" y="3947212"/>
                    <a:pt x="433796" y="3982499"/>
                  </a:cubicBezTo>
                  <a:cubicBezTo>
                    <a:pt x="433796" y="4017787"/>
                    <a:pt x="414899" y="4052656"/>
                    <a:pt x="377104" y="4086263"/>
                  </a:cubicBezTo>
                  <a:lnTo>
                    <a:pt x="7139" y="441771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70" name="Google Shape;2470;p46"/>
            <p:cNvSpPr/>
            <p:nvPr/>
          </p:nvSpPr>
          <p:spPr>
            <a:xfrm>
              <a:off x="4940565"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6" y="373044"/>
                    <a:pt x="582453" y="411273"/>
                    <a:pt x="582453" y="449922"/>
                  </a:cubicBezTo>
                  <a:cubicBezTo>
                    <a:pt x="582453" y="488570"/>
                    <a:pt x="561456"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6" y="1256084"/>
                    <a:pt x="582453" y="1294312"/>
                    <a:pt x="582453" y="1332961"/>
                  </a:cubicBezTo>
                  <a:cubicBezTo>
                    <a:pt x="582453" y="1371610"/>
                    <a:pt x="561456"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7" y="812043"/>
                    <a:pt x="63410" y="849852"/>
                    <a:pt x="63410" y="887660"/>
                  </a:cubicBezTo>
                  <a:cubicBezTo>
                    <a:pt x="63410"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7" y="1695923"/>
                    <a:pt x="63410" y="1733732"/>
                    <a:pt x="63410" y="1771540"/>
                  </a:cubicBezTo>
                  <a:cubicBezTo>
                    <a:pt x="63410"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4721" y="2543255"/>
                  </a:lnTo>
                  <a:cubicBezTo>
                    <a:pt x="83988" y="2579803"/>
                    <a:pt x="62991" y="2617611"/>
                    <a:pt x="62991" y="2655420"/>
                  </a:cubicBezTo>
                  <a:cubicBezTo>
                    <a:pt x="62991" y="2693228"/>
                    <a:pt x="83568" y="2731037"/>
                    <a:pt x="124721" y="2767585"/>
                  </a:cubicBezTo>
                  <a:lnTo>
                    <a:pt x="377104" y="2993596"/>
                  </a:lnTo>
                  <a:cubicBezTo>
                    <a:pt x="414899" y="3027204"/>
                    <a:pt x="433796" y="3062072"/>
                    <a:pt x="433796" y="3097360"/>
                  </a:cubicBezTo>
                  <a:cubicBezTo>
                    <a:pt x="433796" y="3132648"/>
                    <a:pt x="414899" y="3167516"/>
                    <a:pt x="377104" y="3201123"/>
                  </a:cubicBezTo>
                  <a:lnTo>
                    <a:pt x="124721" y="3427134"/>
                  </a:lnTo>
                  <a:cubicBezTo>
                    <a:pt x="83988" y="3463682"/>
                    <a:pt x="62991" y="3501491"/>
                    <a:pt x="62991" y="3539299"/>
                  </a:cubicBezTo>
                  <a:cubicBezTo>
                    <a:pt x="62991" y="3577108"/>
                    <a:pt x="83568" y="3614917"/>
                    <a:pt x="124721" y="3651465"/>
                  </a:cubicBezTo>
                  <a:lnTo>
                    <a:pt x="377104" y="3877476"/>
                  </a:lnTo>
                  <a:cubicBezTo>
                    <a:pt x="414899" y="3911083"/>
                    <a:pt x="433796" y="3945952"/>
                    <a:pt x="433796" y="3981239"/>
                  </a:cubicBezTo>
                  <a:cubicBezTo>
                    <a:pt x="433796" y="4016527"/>
                    <a:pt x="414899"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71" name="Google Shape;2471;p46"/>
            <p:cNvSpPr/>
            <p:nvPr/>
          </p:nvSpPr>
          <p:spPr>
            <a:xfrm>
              <a:off x="5427273"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1" y="3654406"/>
                  </a:lnTo>
                  <a:cubicBezTo>
                    <a:pt x="81468" y="3617017"/>
                    <a:pt x="60471" y="3578789"/>
                    <a:pt x="60471" y="3540140"/>
                  </a:cubicBezTo>
                  <a:cubicBezTo>
                    <a:pt x="60471" y="3501491"/>
                    <a:pt x="81468" y="3462842"/>
                    <a:pt x="123041" y="3425874"/>
                  </a:cubicBezTo>
                  <a:lnTo>
                    <a:pt x="375424" y="3199863"/>
                  </a:lnTo>
                  <a:cubicBezTo>
                    <a:pt x="412379" y="3166675"/>
                    <a:pt x="431276" y="3132648"/>
                    <a:pt x="431276" y="3098620"/>
                  </a:cubicBezTo>
                  <a:cubicBezTo>
                    <a:pt x="431276" y="3064592"/>
                    <a:pt x="412379" y="3030144"/>
                    <a:pt x="375424" y="2997377"/>
                  </a:cubicBezTo>
                  <a:lnTo>
                    <a:pt x="123041" y="2771366"/>
                  </a:lnTo>
                  <a:cubicBezTo>
                    <a:pt x="81468" y="2733978"/>
                    <a:pt x="60471" y="2695749"/>
                    <a:pt x="60471" y="2657100"/>
                  </a:cubicBezTo>
                  <a:cubicBezTo>
                    <a:pt x="60471" y="2618451"/>
                    <a:pt x="81468" y="2579803"/>
                    <a:pt x="123041"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8" y="1400596"/>
                    <a:pt x="431696" y="1366569"/>
                    <a:pt x="431696" y="1332541"/>
                  </a:cubicBezTo>
                  <a:cubicBezTo>
                    <a:pt x="431696" y="1298513"/>
                    <a:pt x="412798"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8" y="517557"/>
                    <a:pt x="431696" y="483529"/>
                    <a:pt x="431696" y="449502"/>
                  </a:cubicBezTo>
                  <a:cubicBezTo>
                    <a:pt x="431696" y="415474"/>
                    <a:pt x="412798" y="381026"/>
                    <a:pt x="375844" y="348259"/>
                  </a:cubicBezTo>
                  <a:lnTo>
                    <a:pt x="420" y="12183"/>
                  </a:lnTo>
                  <a:lnTo>
                    <a:pt x="146558" y="1260"/>
                  </a:lnTo>
                  <a:lnTo>
                    <a:pt x="146978" y="1680"/>
                  </a:lnTo>
                  <a:lnTo>
                    <a:pt x="519882" y="335656"/>
                  </a:lnTo>
                  <a:cubicBezTo>
                    <a:pt x="561456" y="373044"/>
                    <a:pt x="582453" y="411273"/>
                    <a:pt x="582453" y="449922"/>
                  </a:cubicBezTo>
                  <a:cubicBezTo>
                    <a:pt x="582453" y="488570"/>
                    <a:pt x="561456" y="527219"/>
                    <a:pt x="519882" y="564187"/>
                  </a:cubicBezTo>
                  <a:lnTo>
                    <a:pt x="267500" y="790199"/>
                  </a:lnTo>
                  <a:cubicBezTo>
                    <a:pt x="230546" y="823386"/>
                    <a:pt x="211649" y="857414"/>
                    <a:pt x="211649" y="891441"/>
                  </a:cubicBezTo>
                  <a:cubicBezTo>
                    <a:pt x="211649" y="925469"/>
                    <a:pt x="230546" y="959917"/>
                    <a:pt x="267500" y="992684"/>
                  </a:cubicBezTo>
                  <a:lnTo>
                    <a:pt x="519882" y="1218695"/>
                  </a:lnTo>
                  <a:cubicBezTo>
                    <a:pt x="561456" y="1256084"/>
                    <a:pt x="582453" y="1294312"/>
                    <a:pt x="582453" y="1332961"/>
                  </a:cubicBezTo>
                  <a:cubicBezTo>
                    <a:pt x="582453" y="1371610"/>
                    <a:pt x="561456" y="1410259"/>
                    <a:pt x="519882"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5" y="2590305"/>
                    <a:pt x="211228" y="2624333"/>
                    <a:pt x="211228" y="2658360"/>
                  </a:cubicBezTo>
                  <a:cubicBezTo>
                    <a:pt x="211228" y="2692388"/>
                    <a:pt x="230125"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5" y="3473345"/>
                    <a:pt x="211228" y="3507372"/>
                    <a:pt x="211228" y="3541400"/>
                  </a:cubicBezTo>
                  <a:cubicBezTo>
                    <a:pt x="211228" y="3575428"/>
                    <a:pt x="230125"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1" y="775495"/>
                  </a:lnTo>
                  <a:cubicBezTo>
                    <a:pt x="84407" y="812043"/>
                    <a:pt x="63410" y="849852"/>
                    <a:pt x="63410" y="887660"/>
                  </a:cubicBezTo>
                  <a:cubicBezTo>
                    <a:pt x="63410" y="925469"/>
                    <a:pt x="83988" y="963278"/>
                    <a:pt x="125141" y="999826"/>
                  </a:cubicBezTo>
                  <a:lnTo>
                    <a:pt x="377524" y="1225837"/>
                  </a:lnTo>
                  <a:cubicBezTo>
                    <a:pt x="415318" y="1259444"/>
                    <a:pt x="434216" y="1294312"/>
                    <a:pt x="434216" y="1329600"/>
                  </a:cubicBezTo>
                  <a:cubicBezTo>
                    <a:pt x="434216" y="1364888"/>
                    <a:pt x="415318" y="1399756"/>
                    <a:pt x="377524" y="1433364"/>
                  </a:cubicBezTo>
                  <a:lnTo>
                    <a:pt x="125141" y="1659375"/>
                  </a:lnTo>
                  <a:cubicBezTo>
                    <a:pt x="84407" y="1695923"/>
                    <a:pt x="63410" y="1733732"/>
                    <a:pt x="63410" y="1771540"/>
                  </a:cubicBezTo>
                  <a:cubicBezTo>
                    <a:pt x="63410" y="1809349"/>
                    <a:pt x="83988" y="1847157"/>
                    <a:pt x="125141" y="1883706"/>
                  </a:cubicBezTo>
                  <a:lnTo>
                    <a:pt x="377104" y="2109717"/>
                  </a:lnTo>
                  <a:cubicBezTo>
                    <a:pt x="414898" y="2143324"/>
                    <a:pt x="433795" y="2178192"/>
                    <a:pt x="433795" y="2213480"/>
                  </a:cubicBezTo>
                  <a:cubicBezTo>
                    <a:pt x="433795" y="2248768"/>
                    <a:pt x="414898" y="2283636"/>
                    <a:pt x="377104" y="2317243"/>
                  </a:cubicBezTo>
                  <a:lnTo>
                    <a:pt x="124721" y="2543255"/>
                  </a:lnTo>
                  <a:cubicBezTo>
                    <a:pt x="83988" y="2579803"/>
                    <a:pt x="62991" y="2617611"/>
                    <a:pt x="62991" y="2655420"/>
                  </a:cubicBezTo>
                  <a:cubicBezTo>
                    <a:pt x="62991" y="2693228"/>
                    <a:pt x="83568" y="2731037"/>
                    <a:pt x="124721" y="2767585"/>
                  </a:cubicBezTo>
                  <a:lnTo>
                    <a:pt x="377104" y="2993596"/>
                  </a:lnTo>
                  <a:cubicBezTo>
                    <a:pt x="414898" y="3027204"/>
                    <a:pt x="433795" y="3062072"/>
                    <a:pt x="433795" y="3097360"/>
                  </a:cubicBezTo>
                  <a:cubicBezTo>
                    <a:pt x="433795" y="3132648"/>
                    <a:pt x="414898" y="3167516"/>
                    <a:pt x="377104" y="3201123"/>
                  </a:cubicBezTo>
                  <a:lnTo>
                    <a:pt x="124721" y="3427134"/>
                  </a:lnTo>
                  <a:cubicBezTo>
                    <a:pt x="83988" y="3463682"/>
                    <a:pt x="62991" y="3501491"/>
                    <a:pt x="62991" y="3539299"/>
                  </a:cubicBezTo>
                  <a:cubicBezTo>
                    <a:pt x="62991" y="3577108"/>
                    <a:pt x="83568" y="3614917"/>
                    <a:pt x="124721" y="3651465"/>
                  </a:cubicBezTo>
                  <a:lnTo>
                    <a:pt x="377104" y="3877476"/>
                  </a:lnTo>
                  <a:cubicBezTo>
                    <a:pt x="414898" y="3911083"/>
                    <a:pt x="433795" y="3945952"/>
                    <a:pt x="433795" y="3981239"/>
                  </a:cubicBezTo>
                  <a:cubicBezTo>
                    <a:pt x="433795" y="4016527"/>
                    <a:pt x="414898"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72" name="Google Shape;2472;p46"/>
            <p:cNvSpPr/>
            <p:nvPr/>
          </p:nvSpPr>
          <p:spPr>
            <a:xfrm>
              <a:off x="5913981"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1" y="3654406"/>
                  </a:lnTo>
                  <a:cubicBezTo>
                    <a:pt x="81467" y="3617017"/>
                    <a:pt x="60471" y="3578789"/>
                    <a:pt x="60471" y="3540140"/>
                  </a:cubicBezTo>
                  <a:cubicBezTo>
                    <a:pt x="60471" y="3501491"/>
                    <a:pt x="81467" y="3462842"/>
                    <a:pt x="123041" y="3425874"/>
                  </a:cubicBezTo>
                  <a:lnTo>
                    <a:pt x="375424" y="3199863"/>
                  </a:lnTo>
                  <a:cubicBezTo>
                    <a:pt x="412379" y="3166675"/>
                    <a:pt x="431276" y="3132648"/>
                    <a:pt x="431276" y="3098620"/>
                  </a:cubicBezTo>
                  <a:cubicBezTo>
                    <a:pt x="431276" y="3064592"/>
                    <a:pt x="412379" y="3030144"/>
                    <a:pt x="375424" y="2997377"/>
                  </a:cubicBezTo>
                  <a:lnTo>
                    <a:pt x="123041" y="2771366"/>
                  </a:lnTo>
                  <a:cubicBezTo>
                    <a:pt x="81467" y="2733978"/>
                    <a:pt x="60471" y="2695749"/>
                    <a:pt x="60471" y="2657100"/>
                  </a:cubicBezTo>
                  <a:cubicBezTo>
                    <a:pt x="60471" y="2618451"/>
                    <a:pt x="81467" y="2579803"/>
                    <a:pt x="123041" y="2542834"/>
                  </a:cubicBezTo>
                  <a:lnTo>
                    <a:pt x="375424" y="2316823"/>
                  </a:lnTo>
                  <a:cubicBezTo>
                    <a:pt x="412379" y="2283636"/>
                    <a:pt x="431276" y="2249608"/>
                    <a:pt x="431276" y="2215581"/>
                  </a:cubicBezTo>
                  <a:cubicBezTo>
                    <a:pt x="431276" y="2181553"/>
                    <a:pt x="412379" y="2147105"/>
                    <a:pt x="375424" y="2114338"/>
                  </a:cubicBezTo>
                  <a:lnTo>
                    <a:pt x="123461" y="1888327"/>
                  </a:lnTo>
                  <a:cubicBezTo>
                    <a:pt x="81888" y="1850938"/>
                    <a:pt x="60891" y="1812709"/>
                    <a:pt x="60891" y="1774061"/>
                  </a:cubicBezTo>
                  <a:cubicBezTo>
                    <a:pt x="60891" y="1735412"/>
                    <a:pt x="81888" y="1696763"/>
                    <a:pt x="123461" y="1659795"/>
                  </a:cubicBezTo>
                  <a:lnTo>
                    <a:pt x="375844" y="1433784"/>
                  </a:lnTo>
                  <a:cubicBezTo>
                    <a:pt x="412798" y="1400596"/>
                    <a:pt x="431696" y="1366569"/>
                    <a:pt x="431696" y="1332541"/>
                  </a:cubicBezTo>
                  <a:cubicBezTo>
                    <a:pt x="431696" y="1298513"/>
                    <a:pt x="412798" y="1264066"/>
                    <a:pt x="375844" y="1231298"/>
                  </a:cubicBezTo>
                  <a:lnTo>
                    <a:pt x="123461" y="1005287"/>
                  </a:lnTo>
                  <a:cubicBezTo>
                    <a:pt x="81888" y="967899"/>
                    <a:pt x="60891" y="929670"/>
                    <a:pt x="60891" y="891021"/>
                  </a:cubicBezTo>
                  <a:cubicBezTo>
                    <a:pt x="60891" y="852373"/>
                    <a:pt x="81888" y="813724"/>
                    <a:pt x="123461" y="776755"/>
                  </a:cubicBezTo>
                  <a:lnTo>
                    <a:pt x="375844" y="550744"/>
                  </a:lnTo>
                  <a:cubicBezTo>
                    <a:pt x="412798" y="517557"/>
                    <a:pt x="431696" y="483529"/>
                    <a:pt x="431696" y="449502"/>
                  </a:cubicBezTo>
                  <a:cubicBezTo>
                    <a:pt x="431696" y="415474"/>
                    <a:pt x="412798" y="381026"/>
                    <a:pt x="375844" y="348259"/>
                  </a:cubicBezTo>
                  <a:lnTo>
                    <a:pt x="420" y="12183"/>
                  </a:lnTo>
                  <a:lnTo>
                    <a:pt x="146558" y="1260"/>
                  </a:lnTo>
                  <a:lnTo>
                    <a:pt x="146978" y="1680"/>
                  </a:lnTo>
                  <a:lnTo>
                    <a:pt x="519882" y="335656"/>
                  </a:lnTo>
                  <a:cubicBezTo>
                    <a:pt x="561456" y="373044"/>
                    <a:pt x="582453" y="411273"/>
                    <a:pt x="582453" y="449922"/>
                  </a:cubicBezTo>
                  <a:cubicBezTo>
                    <a:pt x="582453" y="488570"/>
                    <a:pt x="561456" y="527219"/>
                    <a:pt x="519882" y="564187"/>
                  </a:cubicBezTo>
                  <a:lnTo>
                    <a:pt x="267500" y="790199"/>
                  </a:lnTo>
                  <a:cubicBezTo>
                    <a:pt x="230545" y="823386"/>
                    <a:pt x="211648" y="857414"/>
                    <a:pt x="211648" y="891441"/>
                  </a:cubicBezTo>
                  <a:cubicBezTo>
                    <a:pt x="211648" y="925469"/>
                    <a:pt x="230545" y="959917"/>
                    <a:pt x="267500" y="992684"/>
                  </a:cubicBezTo>
                  <a:lnTo>
                    <a:pt x="519463" y="1216175"/>
                  </a:lnTo>
                  <a:cubicBezTo>
                    <a:pt x="561037" y="1253563"/>
                    <a:pt x="582033" y="1291792"/>
                    <a:pt x="582033" y="1330441"/>
                  </a:cubicBezTo>
                  <a:cubicBezTo>
                    <a:pt x="582033" y="1369089"/>
                    <a:pt x="561037" y="1407738"/>
                    <a:pt x="519463" y="1445126"/>
                  </a:cubicBezTo>
                  <a:lnTo>
                    <a:pt x="267080" y="1671137"/>
                  </a:lnTo>
                  <a:cubicBezTo>
                    <a:pt x="230125" y="1704325"/>
                    <a:pt x="211228" y="1738353"/>
                    <a:pt x="211228" y="1772380"/>
                  </a:cubicBezTo>
                  <a:cubicBezTo>
                    <a:pt x="211228" y="1806408"/>
                    <a:pt x="230125" y="1840856"/>
                    <a:pt x="267080" y="1873623"/>
                  </a:cubicBezTo>
                  <a:lnTo>
                    <a:pt x="519043" y="2099634"/>
                  </a:lnTo>
                  <a:cubicBezTo>
                    <a:pt x="560617" y="2137023"/>
                    <a:pt x="581614" y="2175251"/>
                    <a:pt x="581614" y="2213900"/>
                  </a:cubicBezTo>
                  <a:cubicBezTo>
                    <a:pt x="581614" y="2252549"/>
                    <a:pt x="560617" y="2291198"/>
                    <a:pt x="519043" y="2328586"/>
                  </a:cubicBezTo>
                  <a:lnTo>
                    <a:pt x="266660" y="2554597"/>
                  </a:lnTo>
                  <a:cubicBezTo>
                    <a:pt x="229706" y="2587785"/>
                    <a:pt x="210808" y="2621812"/>
                    <a:pt x="210808" y="2655840"/>
                  </a:cubicBezTo>
                  <a:cubicBezTo>
                    <a:pt x="210808" y="2689868"/>
                    <a:pt x="229706" y="2724315"/>
                    <a:pt x="266660" y="2757083"/>
                  </a:cubicBezTo>
                  <a:lnTo>
                    <a:pt x="519043" y="2983094"/>
                  </a:lnTo>
                  <a:cubicBezTo>
                    <a:pt x="560617" y="3020482"/>
                    <a:pt x="581614" y="3058711"/>
                    <a:pt x="581614" y="3097360"/>
                  </a:cubicBezTo>
                  <a:cubicBezTo>
                    <a:pt x="581614" y="3136008"/>
                    <a:pt x="560617" y="3174657"/>
                    <a:pt x="519043" y="3211625"/>
                  </a:cubicBezTo>
                  <a:lnTo>
                    <a:pt x="266660" y="3437636"/>
                  </a:lnTo>
                  <a:cubicBezTo>
                    <a:pt x="229706" y="3470824"/>
                    <a:pt x="210808" y="3504852"/>
                    <a:pt x="210808" y="3538880"/>
                  </a:cubicBezTo>
                  <a:cubicBezTo>
                    <a:pt x="210808" y="3572907"/>
                    <a:pt x="229706" y="3607355"/>
                    <a:pt x="266660" y="3640122"/>
                  </a:cubicBezTo>
                  <a:lnTo>
                    <a:pt x="519043" y="3866134"/>
                  </a:lnTo>
                  <a:cubicBezTo>
                    <a:pt x="560617" y="3903522"/>
                    <a:pt x="581614" y="3941751"/>
                    <a:pt x="581614" y="3980399"/>
                  </a:cubicBezTo>
                  <a:cubicBezTo>
                    <a:pt x="581614" y="4019048"/>
                    <a:pt x="560617" y="4057697"/>
                    <a:pt x="519043" y="4094665"/>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3" y="341957"/>
                  </a:lnTo>
                  <a:cubicBezTo>
                    <a:pt x="415318" y="375565"/>
                    <a:pt x="434215" y="410433"/>
                    <a:pt x="434215" y="445721"/>
                  </a:cubicBezTo>
                  <a:cubicBezTo>
                    <a:pt x="434215" y="481009"/>
                    <a:pt x="415318" y="515877"/>
                    <a:pt x="377523" y="549484"/>
                  </a:cubicBezTo>
                  <a:lnTo>
                    <a:pt x="125141" y="775495"/>
                  </a:lnTo>
                  <a:cubicBezTo>
                    <a:pt x="84407" y="812043"/>
                    <a:pt x="63410" y="849852"/>
                    <a:pt x="63410" y="887660"/>
                  </a:cubicBezTo>
                  <a:cubicBezTo>
                    <a:pt x="63410" y="925469"/>
                    <a:pt x="83988" y="963278"/>
                    <a:pt x="125141" y="999826"/>
                  </a:cubicBezTo>
                  <a:lnTo>
                    <a:pt x="377523" y="1225837"/>
                  </a:lnTo>
                  <a:cubicBezTo>
                    <a:pt x="415318" y="1259444"/>
                    <a:pt x="434215" y="1294312"/>
                    <a:pt x="434215" y="1329600"/>
                  </a:cubicBezTo>
                  <a:cubicBezTo>
                    <a:pt x="434215" y="1364888"/>
                    <a:pt x="415318" y="1399756"/>
                    <a:pt x="377523" y="1433364"/>
                  </a:cubicBezTo>
                  <a:lnTo>
                    <a:pt x="125141" y="1659375"/>
                  </a:lnTo>
                  <a:cubicBezTo>
                    <a:pt x="84407" y="1695923"/>
                    <a:pt x="63410" y="1733732"/>
                    <a:pt x="63410" y="1771540"/>
                  </a:cubicBezTo>
                  <a:cubicBezTo>
                    <a:pt x="63410" y="1809349"/>
                    <a:pt x="83988" y="1847157"/>
                    <a:pt x="125141" y="1883706"/>
                  </a:cubicBezTo>
                  <a:lnTo>
                    <a:pt x="377104" y="2109717"/>
                  </a:lnTo>
                  <a:cubicBezTo>
                    <a:pt x="414898" y="2143324"/>
                    <a:pt x="433795" y="2178192"/>
                    <a:pt x="433795" y="2213480"/>
                  </a:cubicBezTo>
                  <a:cubicBezTo>
                    <a:pt x="433795" y="2248768"/>
                    <a:pt x="414898" y="2283636"/>
                    <a:pt x="377104" y="2317243"/>
                  </a:cubicBezTo>
                  <a:lnTo>
                    <a:pt x="124721" y="2543255"/>
                  </a:lnTo>
                  <a:cubicBezTo>
                    <a:pt x="83988" y="2579803"/>
                    <a:pt x="62991" y="2617611"/>
                    <a:pt x="62991" y="2655420"/>
                  </a:cubicBezTo>
                  <a:cubicBezTo>
                    <a:pt x="62991" y="2693228"/>
                    <a:pt x="83567" y="2731037"/>
                    <a:pt x="124721" y="2767585"/>
                  </a:cubicBezTo>
                  <a:lnTo>
                    <a:pt x="377104" y="2993596"/>
                  </a:lnTo>
                  <a:cubicBezTo>
                    <a:pt x="414898" y="3027204"/>
                    <a:pt x="433795" y="3062072"/>
                    <a:pt x="433795" y="3097360"/>
                  </a:cubicBezTo>
                  <a:cubicBezTo>
                    <a:pt x="433795" y="3132648"/>
                    <a:pt x="414898" y="3167516"/>
                    <a:pt x="377104" y="3201123"/>
                  </a:cubicBezTo>
                  <a:lnTo>
                    <a:pt x="124721" y="3427134"/>
                  </a:lnTo>
                  <a:cubicBezTo>
                    <a:pt x="83988" y="3463682"/>
                    <a:pt x="62991" y="3501491"/>
                    <a:pt x="62991" y="3539299"/>
                  </a:cubicBezTo>
                  <a:cubicBezTo>
                    <a:pt x="62991" y="3577108"/>
                    <a:pt x="83567" y="3614917"/>
                    <a:pt x="124721" y="3651465"/>
                  </a:cubicBezTo>
                  <a:lnTo>
                    <a:pt x="377104" y="3877476"/>
                  </a:lnTo>
                  <a:cubicBezTo>
                    <a:pt x="414898" y="3911083"/>
                    <a:pt x="433795" y="3945952"/>
                    <a:pt x="433795" y="3981239"/>
                  </a:cubicBezTo>
                  <a:cubicBezTo>
                    <a:pt x="433795" y="4016527"/>
                    <a:pt x="414898"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73" name="Google Shape;2473;p46"/>
            <p:cNvSpPr/>
            <p:nvPr/>
          </p:nvSpPr>
          <p:spPr>
            <a:xfrm>
              <a:off x="6400688"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1" y="790199"/>
                  </a:lnTo>
                  <a:cubicBezTo>
                    <a:pt x="230546" y="823386"/>
                    <a:pt x="211649" y="857414"/>
                    <a:pt x="211649" y="891441"/>
                  </a:cubicBezTo>
                  <a:cubicBezTo>
                    <a:pt x="211649" y="925469"/>
                    <a:pt x="230546" y="959917"/>
                    <a:pt x="267501" y="992684"/>
                  </a:cubicBezTo>
                  <a:lnTo>
                    <a:pt x="519883" y="1218695"/>
                  </a:lnTo>
                  <a:cubicBezTo>
                    <a:pt x="561457" y="1256084"/>
                    <a:pt x="582454" y="1294312"/>
                    <a:pt x="582454" y="1332961"/>
                  </a:cubicBezTo>
                  <a:cubicBezTo>
                    <a:pt x="582454" y="1371610"/>
                    <a:pt x="561457" y="1410259"/>
                    <a:pt x="519883" y="1447647"/>
                  </a:cubicBezTo>
                  <a:lnTo>
                    <a:pt x="267501" y="1673658"/>
                  </a:lnTo>
                  <a:cubicBezTo>
                    <a:pt x="230546" y="1706846"/>
                    <a:pt x="211649" y="1740873"/>
                    <a:pt x="211649" y="1774901"/>
                  </a:cubicBezTo>
                  <a:cubicBezTo>
                    <a:pt x="211649" y="1808929"/>
                    <a:pt x="230546" y="1843376"/>
                    <a:pt x="267501" y="1876144"/>
                  </a:cubicBezTo>
                  <a:lnTo>
                    <a:pt x="519463" y="2102155"/>
                  </a:lnTo>
                  <a:cubicBezTo>
                    <a:pt x="561037" y="2139543"/>
                    <a:pt x="582034" y="2177772"/>
                    <a:pt x="582034" y="2216421"/>
                  </a:cubicBezTo>
                  <a:cubicBezTo>
                    <a:pt x="582034" y="2255069"/>
                    <a:pt x="561037" y="2293718"/>
                    <a:pt x="519463" y="2331107"/>
                  </a:cubicBezTo>
                  <a:lnTo>
                    <a:pt x="267081" y="2557118"/>
                  </a:lnTo>
                  <a:cubicBezTo>
                    <a:pt x="230126" y="2590305"/>
                    <a:pt x="211229" y="2624333"/>
                    <a:pt x="211229" y="2658360"/>
                  </a:cubicBezTo>
                  <a:cubicBezTo>
                    <a:pt x="211229" y="2692388"/>
                    <a:pt x="230126" y="2726836"/>
                    <a:pt x="267081" y="2759603"/>
                  </a:cubicBezTo>
                  <a:lnTo>
                    <a:pt x="519463" y="2985614"/>
                  </a:lnTo>
                  <a:cubicBezTo>
                    <a:pt x="561037" y="3023003"/>
                    <a:pt x="582034" y="3061232"/>
                    <a:pt x="582034" y="3099880"/>
                  </a:cubicBezTo>
                  <a:cubicBezTo>
                    <a:pt x="582034" y="3138529"/>
                    <a:pt x="561037" y="3177178"/>
                    <a:pt x="519463" y="3214146"/>
                  </a:cubicBezTo>
                  <a:lnTo>
                    <a:pt x="267081" y="3440157"/>
                  </a:lnTo>
                  <a:cubicBezTo>
                    <a:pt x="230126" y="3473345"/>
                    <a:pt x="211229" y="3507372"/>
                    <a:pt x="211229" y="3541400"/>
                  </a:cubicBezTo>
                  <a:cubicBezTo>
                    <a:pt x="211229" y="3575428"/>
                    <a:pt x="230126" y="3609875"/>
                    <a:pt x="267081" y="3642643"/>
                  </a:cubicBezTo>
                  <a:lnTo>
                    <a:pt x="519463" y="3868654"/>
                  </a:lnTo>
                  <a:cubicBezTo>
                    <a:pt x="561037" y="3906043"/>
                    <a:pt x="582034" y="3944271"/>
                    <a:pt x="582034" y="3982920"/>
                  </a:cubicBezTo>
                  <a:cubicBezTo>
                    <a:pt x="582034" y="4021569"/>
                    <a:pt x="561037" y="4060217"/>
                    <a:pt x="519463" y="4097186"/>
                  </a:cubicBezTo>
                  <a:lnTo>
                    <a:pt x="146138" y="4429901"/>
                  </a:lnTo>
                  <a:close/>
                  <a:moveTo>
                    <a:pt x="7139" y="4416458"/>
                  </a:moveTo>
                  <a:lnTo>
                    <a:pt x="144878" y="4426960"/>
                  </a:lnTo>
                  <a:lnTo>
                    <a:pt x="516944" y="4093405"/>
                  </a:lnTo>
                  <a:cubicBezTo>
                    <a:pt x="557677" y="4056856"/>
                    <a:pt x="578674" y="4019048"/>
                    <a:pt x="578674" y="3981239"/>
                  </a:cubicBezTo>
                  <a:cubicBezTo>
                    <a:pt x="578674" y="3943431"/>
                    <a:pt x="558097" y="3905622"/>
                    <a:pt x="516944" y="3869074"/>
                  </a:cubicBezTo>
                  <a:lnTo>
                    <a:pt x="264561" y="3643063"/>
                  </a:lnTo>
                  <a:cubicBezTo>
                    <a:pt x="226766" y="3609455"/>
                    <a:pt x="207869" y="3574588"/>
                    <a:pt x="207869" y="3539299"/>
                  </a:cubicBezTo>
                  <a:cubicBezTo>
                    <a:pt x="207869" y="3504011"/>
                    <a:pt x="226766" y="3469144"/>
                    <a:pt x="264561" y="3435536"/>
                  </a:cubicBezTo>
                  <a:lnTo>
                    <a:pt x="516944" y="3209525"/>
                  </a:lnTo>
                  <a:cubicBezTo>
                    <a:pt x="557677" y="3172977"/>
                    <a:pt x="578674" y="3135168"/>
                    <a:pt x="578674" y="3097360"/>
                  </a:cubicBezTo>
                  <a:cubicBezTo>
                    <a:pt x="578674" y="3059551"/>
                    <a:pt x="558097" y="3021743"/>
                    <a:pt x="516944" y="2985194"/>
                  </a:cubicBezTo>
                  <a:lnTo>
                    <a:pt x="264561" y="2759183"/>
                  </a:lnTo>
                  <a:cubicBezTo>
                    <a:pt x="226766" y="2725576"/>
                    <a:pt x="207869" y="2690708"/>
                    <a:pt x="207869" y="2655420"/>
                  </a:cubicBezTo>
                  <a:cubicBezTo>
                    <a:pt x="207869" y="2620132"/>
                    <a:pt x="226766" y="2585264"/>
                    <a:pt x="264561" y="2551657"/>
                  </a:cubicBezTo>
                  <a:lnTo>
                    <a:pt x="516944" y="2325645"/>
                  </a:lnTo>
                  <a:cubicBezTo>
                    <a:pt x="557677" y="2289097"/>
                    <a:pt x="578674" y="2251289"/>
                    <a:pt x="578674" y="2213480"/>
                  </a:cubicBezTo>
                  <a:cubicBezTo>
                    <a:pt x="578674" y="2175672"/>
                    <a:pt x="558097" y="2137863"/>
                    <a:pt x="516944" y="2101315"/>
                  </a:cubicBezTo>
                  <a:lnTo>
                    <a:pt x="264981" y="1875304"/>
                  </a:lnTo>
                  <a:cubicBezTo>
                    <a:pt x="227187" y="1841696"/>
                    <a:pt x="208289" y="1806828"/>
                    <a:pt x="208289" y="1771540"/>
                  </a:cubicBezTo>
                  <a:cubicBezTo>
                    <a:pt x="208289" y="1736252"/>
                    <a:pt x="227187"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7" y="957816"/>
                    <a:pt x="208289" y="922949"/>
                    <a:pt x="208289" y="887660"/>
                  </a:cubicBezTo>
                  <a:cubicBezTo>
                    <a:pt x="208289" y="852373"/>
                    <a:pt x="227187" y="817505"/>
                    <a:pt x="264981" y="783897"/>
                  </a:cubicBezTo>
                  <a:lnTo>
                    <a:pt x="517363" y="557886"/>
                  </a:lnTo>
                  <a:cubicBezTo>
                    <a:pt x="558097" y="521338"/>
                    <a:pt x="579094" y="483529"/>
                    <a:pt x="579094" y="445721"/>
                  </a:cubicBezTo>
                  <a:cubicBezTo>
                    <a:pt x="579094" y="407912"/>
                    <a:pt x="558517" y="370104"/>
                    <a:pt x="517363" y="333555"/>
                  </a:cubicBezTo>
                  <a:lnTo>
                    <a:pt x="145299"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8" y="812043"/>
                    <a:pt x="63411" y="849852"/>
                    <a:pt x="63411" y="887660"/>
                  </a:cubicBezTo>
                  <a:cubicBezTo>
                    <a:pt x="63411"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8" y="1695923"/>
                    <a:pt x="63411" y="1733732"/>
                    <a:pt x="63411" y="1771540"/>
                  </a:cubicBezTo>
                  <a:cubicBezTo>
                    <a:pt x="63411"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5142" y="2543675"/>
                  </a:lnTo>
                  <a:cubicBezTo>
                    <a:pt x="84408" y="2580223"/>
                    <a:pt x="63411" y="2618031"/>
                    <a:pt x="63411" y="2655840"/>
                  </a:cubicBezTo>
                  <a:cubicBezTo>
                    <a:pt x="63411" y="2693649"/>
                    <a:pt x="83988" y="2731457"/>
                    <a:pt x="125142" y="2768005"/>
                  </a:cubicBezTo>
                  <a:lnTo>
                    <a:pt x="377524" y="2994016"/>
                  </a:lnTo>
                  <a:cubicBezTo>
                    <a:pt x="415318" y="3027624"/>
                    <a:pt x="434216" y="3062492"/>
                    <a:pt x="434216" y="3097780"/>
                  </a:cubicBezTo>
                  <a:cubicBezTo>
                    <a:pt x="434216" y="3133068"/>
                    <a:pt x="415318" y="3167936"/>
                    <a:pt x="377524" y="3201543"/>
                  </a:cubicBezTo>
                  <a:lnTo>
                    <a:pt x="125142" y="3427554"/>
                  </a:lnTo>
                  <a:cubicBezTo>
                    <a:pt x="84408" y="3464102"/>
                    <a:pt x="63411" y="3501911"/>
                    <a:pt x="63411" y="3539719"/>
                  </a:cubicBezTo>
                  <a:cubicBezTo>
                    <a:pt x="63411" y="3577528"/>
                    <a:pt x="83988" y="3615337"/>
                    <a:pt x="125142" y="3651885"/>
                  </a:cubicBezTo>
                  <a:lnTo>
                    <a:pt x="377524" y="3877896"/>
                  </a:lnTo>
                  <a:cubicBezTo>
                    <a:pt x="415318" y="3911503"/>
                    <a:pt x="434216" y="3946372"/>
                    <a:pt x="434216" y="3981660"/>
                  </a:cubicBezTo>
                  <a:cubicBezTo>
                    <a:pt x="434216" y="4016947"/>
                    <a:pt x="415318" y="4051815"/>
                    <a:pt x="377524" y="408542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74" name="Google Shape;2474;p46"/>
            <p:cNvSpPr/>
            <p:nvPr/>
          </p:nvSpPr>
          <p:spPr>
            <a:xfrm>
              <a:off x="6887396"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7" y="373044"/>
                    <a:pt x="582454" y="411273"/>
                    <a:pt x="582454" y="449922"/>
                  </a:cubicBezTo>
                  <a:cubicBezTo>
                    <a:pt x="582454" y="488570"/>
                    <a:pt x="561457" y="527219"/>
                    <a:pt x="519883" y="564187"/>
                  </a:cubicBezTo>
                  <a:lnTo>
                    <a:pt x="267501" y="790199"/>
                  </a:lnTo>
                  <a:cubicBezTo>
                    <a:pt x="230546" y="823386"/>
                    <a:pt x="211649" y="857414"/>
                    <a:pt x="211649" y="891441"/>
                  </a:cubicBezTo>
                  <a:cubicBezTo>
                    <a:pt x="211649" y="925469"/>
                    <a:pt x="230546" y="959917"/>
                    <a:pt x="267501" y="992684"/>
                  </a:cubicBezTo>
                  <a:lnTo>
                    <a:pt x="519883" y="1218695"/>
                  </a:lnTo>
                  <a:cubicBezTo>
                    <a:pt x="561457" y="1256084"/>
                    <a:pt x="582454" y="1294312"/>
                    <a:pt x="582454" y="1332961"/>
                  </a:cubicBezTo>
                  <a:cubicBezTo>
                    <a:pt x="582454" y="1371610"/>
                    <a:pt x="561457" y="1410259"/>
                    <a:pt x="519883" y="1447647"/>
                  </a:cubicBezTo>
                  <a:lnTo>
                    <a:pt x="267501" y="1673658"/>
                  </a:lnTo>
                  <a:cubicBezTo>
                    <a:pt x="230546" y="1706846"/>
                    <a:pt x="211649" y="1740873"/>
                    <a:pt x="211649" y="1774901"/>
                  </a:cubicBezTo>
                  <a:cubicBezTo>
                    <a:pt x="211649" y="1808929"/>
                    <a:pt x="230546" y="1843376"/>
                    <a:pt x="267501"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7" y="812043"/>
                    <a:pt x="63410" y="849852"/>
                    <a:pt x="63410" y="887660"/>
                  </a:cubicBezTo>
                  <a:cubicBezTo>
                    <a:pt x="63410"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7" y="1695923"/>
                    <a:pt x="63410" y="1733732"/>
                    <a:pt x="63410" y="1771540"/>
                  </a:cubicBezTo>
                  <a:cubicBezTo>
                    <a:pt x="63410"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4722" y="2543255"/>
                  </a:lnTo>
                  <a:cubicBezTo>
                    <a:pt x="83988" y="2579803"/>
                    <a:pt x="62991" y="2617611"/>
                    <a:pt x="62991" y="2655420"/>
                  </a:cubicBezTo>
                  <a:cubicBezTo>
                    <a:pt x="62991" y="2693228"/>
                    <a:pt x="83568" y="2731037"/>
                    <a:pt x="124722" y="2767585"/>
                  </a:cubicBezTo>
                  <a:lnTo>
                    <a:pt x="377104" y="2993596"/>
                  </a:lnTo>
                  <a:cubicBezTo>
                    <a:pt x="414899" y="3027204"/>
                    <a:pt x="433796" y="3062072"/>
                    <a:pt x="433796" y="3097360"/>
                  </a:cubicBezTo>
                  <a:cubicBezTo>
                    <a:pt x="433796" y="3132648"/>
                    <a:pt x="414899" y="3167516"/>
                    <a:pt x="377104" y="3201123"/>
                  </a:cubicBezTo>
                  <a:lnTo>
                    <a:pt x="124722" y="3427134"/>
                  </a:lnTo>
                  <a:cubicBezTo>
                    <a:pt x="83988" y="3463682"/>
                    <a:pt x="62991" y="3501491"/>
                    <a:pt x="62991" y="3539299"/>
                  </a:cubicBezTo>
                  <a:cubicBezTo>
                    <a:pt x="62991" y="3577108"/>
                    <a:pt x="83568" y="3614917"/>
                    <a:pt x="124722" y="3651465"/>
                  </a:cubicBezTo>
                  <a:lnTo>
                    <a:pt x="377104" y="3877476"/>
                  </a:lnTo>
                  <a:cubicBezTo>
                    <a:pt x="414899" y="3911083"/>
                    <a:pt x="433796" y="3945952"/>
                    <a:pt x="433796" y="3981239"/>
                  </a:cubicBezTo>
                  <a:cubicBezTo>
                    <a:pt x="433796" y="4016527"/>
                    <a:pt x="414899"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75" name="Google Shape;2475;p46"/>
            <p:cNvSpPr/>
            <p:nvPr/>
          </p:nvSpPr>
          <p:spPr>
            <a:xfrm>
              <a:off x="7374103" y="1190146"/>
              <a:ext cx="582453" cy="4429900"/>
            </a:xfrm>
            <a:custGeom>
              <a:rect b="b" l="l" r="r" t="t"/>
              <a:pathLst>
                <a:path extrusionOk="0" h="4429900" w="582453">
                  <a:moveTo>
                    <a:pt x="146138" y="4429901"/>
                  </a:moveTo>
                  <a:lnTo>
                    <a:pt x="0" y="4418978"/>
                  </a:lnTo>
                  <a:lnTo>
                    <a:pt x="375424" y="4082902"/>
                  </a:lnTo>
                  <a:cubicBezTo>
                    <a:pt x="412379" y="4049715"/>
                    <a:pt x="431276" y="4015687"/>
                    <a:pt x="431276" y="3981660"/>
                  </a:cubicBezTo>
                  <a:cubicBezTo>
                    <a:pt x="431276" y="3947632"/>
                    <a:pt x="412379" y="3913184"/>
                    <a:pt x="375424" y="3880416"/>
                  </a:cubicBezTo>
                  <a:lnTo>
                    <a:pt x="123042" y="3654406"/>
                  </a:lnTo>
                  <a:cubicBezTo>
                    <a:pt x="81468" y="3617017"/>
                    <a:pt x="60471" y="3578789"/>
                    <a:pt x="60471" y="3540140"/>
                  </a:cubicBezTo>
                  <a:cubicBezTo>
                    <a:pt x="60471" y="3501491"/>
                    <a:pt x="81468" y="3462842"/>
                    <a:pt x="123042" y="3425874"/>
                  </a:cubicBezTo>
                  <a:lnTo>
                    <a:pt x="375424" y="3199863"/>
                  </a:lnTo>
                  <a:cubicBezTo>
                    <a:pt x="412379" y="3166675"/>
                    <a:pt x="431276" y="3132648"/>
                    <a:pt x="431276" y="3098620"/>
                  </a:cubicBezTo>
                  <a:cubicBezTo>
                    <a:pt x="431276" y="3064592"/>
                    <a:pt x="412379" y="3030144"/>
                    <a:pt x="375424" y="2997377"/>
                  </a:cubicBezTo>
                  <a:lnTo>
                    <a:pt x="123042" y="2771366"/>
                  </a:lnTo>
                  <a:cubicBezTo>
                    <a:pt x="81468" y="2733978"/>
                    <a:pt x="60471" y="2695749"/>
                    <a:pt x="60471" y="2657100"/>
                  </a:cubicBezTo>
                  <a:cubicBezTo>
                    <a:pt x="60471" y="2618451"/>
                    <a:pt x="81468" y="2579803"/>
                    <a:pt x="123042" y="2542834"/>
                  </a:cubicBezTo>
                  <a:lnTo>
                    <a:pt x="375424" y="2316823"/>
                  </a:lnTo>
                  <a:cubicBezTo>
                    <a:pt x="412379" y="2283636"/>
                    <a:pt x="431276" y="2249608"/>
                    <a:pt x="431276" y="2215581"/>
                  </a:cubicBezTo>
                  <a:cubicBezTo>
                    <a:pt x="431276" y="2181553"/>
                    <a:pt x="412379" y="2147105"/>
                    <a:pt x="375424" y="2114338"/>
                  </a:cubicBezTo>
                  <a:lnTo>
                    <a:pt x="123462" y="1888327"/>
                  </a:lnTo>
                  <a:cubicBezTo>
                    <a:pt x="81888" y="1850938"/>
                    <a:pt x="60891" y="1812709"/>
                    <a:pt x="60891" y="1774061"/>
                  </a:cubicBezTo>
                  <a:cubicBezTo>
                    <a:pt x="60891" y="1735412"/>
                    <a:pt x="81888" y="1696763"/>
                    <a:pt x="123462" y="1659795"/>
                  </a:cubicBezTo>
                  <a:lnTo>
                    <a:pt x="375844" y="1433784"/>
                  </a:lnTo>
                  <a:cubicBezTo>
                    <a:pt x="412799" y="1400596"/>
                    <a:pt x="431696" y="1366569"/>
                    <a:pt x="431696" y="1332541"/>
                  </a:cubicBezTo>
                  <a:cubicBezTo>
                    <a:pt x="431696" y="1298513"/>
                    <a:pt x="412799" y="1264066"/>
                    <a:pt x="375844" y="1231298"/>
                  </a:cubicBezTo>
                  <a:lnTo>
                    <a:pt x="123462" y="1005287"/>
                  </a:lnTo>
                  <a:cubicBezTo>
                    <a:pt x="81888" y="967899"/>
                    <a:pt x="60891" y="929670"/>
                    <a:pt x="60891" y="891021"/>
                  </a:cubicBezTo>
                  <a:cubicBezTo>
                    <a:pt x="60891" y="852373"/>
                    <a:pt x="81888" y="813724"/>
                    <a:pt x="123462" y="776755"/>
                  </a:cubicBezTo>
                  <a:lnTo>
                    <a:pt x="375844" y="550744"/>
                  </a:lnTo>
                  <a:cubicBezTo>
                    <a:pt x="412799" y="517557"/>
                    <a:pt x="431696" y="483529"/>
                    <a:pt x="431696" y="449502"/>
                  </a:cubicBezTo>
                  <a:cubicBezTo>
                    <a:pt x="431696" y="415474"/>
                    <a:pt x="412799" y="381026"/>
                    <a:pt x="375844" y="348259"/>
                  </a:cubicBezTo>
                  <a:lnTo>
                    <a:pt x="420" y="12183"/>
                  </a:lnTo>
                  <a:lnTo>
                    <a:pt x="146558" y="1260"/>
                  </a:lnTo>
                  <a:lnTo>
                    <a:pt x="146978" y="1680"/>
                  </a:lnTo>
                  <a:lnTo>
                    <a:pt x="519883" y="335656"/>
                  </a:lnTo>
                  <a:cubicBezTo>
                    <a:pt x="561456" y="373044"/>
                    <a:pt x="582453" y="411273"/>
                    <a:pt x="582453" y="449922"/>
                  </a:cubicBezTo>
                  <a:cubicBezTo>
                    <a:pt x="582453" y="488570"/>
                    <a:pt x="561456" y="527219"/>
                    <a:pt x="519883" y="564187"/>
                  </a:cubicBezTo>
                  <a:lnTo>
                    <a:pt x="267500" y="790199"/>
                  </a:lnTo>
                  <a:cubicBezTo>
                    <a:pt x="230546" y="823386"/>
                    <a:pt x="211649" y="857414"/>
                    <a:pt x="211649" y="891441"/>
                  </a:cubicBezTo>
                  <a:cubicBezTo>
                    <a:pt x="211649" y="925469"/>
                    <a:pt x="230546" y="959917"/>
                    <a:pt x="267500" y="992684"/>
                  </a:cubicBezTo>
                  <a:lnTo>
                    <a:pt x="519883" y="1218695"/>
                  </a:lnTo>
                  <a:cubicBezTo>
                    <a:pt x="561456" y="1256084"/>
                    <a:pt x="582453" y="1294312"/>
                    <a:pt x="582453" y="1332961"/>
                  </a:cubicBezTo>
                  <a:cubicBezTo>
                    <a:pt x="582453" y="1371610"/>
                    <a:pt x="561456" y="1410259"/>
                    <a:pt x="519883" y="1447647"/>
                  </a:cubicBezTo>
                  <a:lnTo>
                    <a:pt x="267500" y="1673658"/>
                  </a:lnTo>
                  <a:cubicBezTo>
                    <a:pt x="230546" y="1706846"/>
                    <a:pt x="211649" y="1740873"/>
                    <a:pt x="211649" y="1774901"/>
                  </a:cubicBezTo>
                  <a:cubicBezTo>
                    <a:pt x="211649" y="1808929"/>
                    <a:pt x="230546" y="1843376"/>
                    <a:pt x="267500" y="1876144"/>
                  </a:cubicBezTo>
                  <a:lnTo>
                    <a:pt x="519463" y="2102155"/>
                  </a:lnTo>
                  <a:cubicBezTo>
                    <a:pt x="561037" y="2139543"/>
                    <a:pt x="582033" y="2177772"/>
                    <a:pt x="582033" y="2216421"/>
                  </a:cubicBezTo>
                  <a:cubicBezTo>
                    <a:pt x="582033" y="2255069"/>
                    <a:pt x="561037" y="2293718"/>
                    <a:pt x="519463" y="2331107"/>
                  </a:cubicBezTo>
                  <a:lnTo>
                    <a:pt x="267080" y="2557118"/>
                  </a:lnTo>
                  <a:cubicBezTo>
                    <a:pt x="230126" y="2590305"/>
                    <a:pt x="211229" y="2624333"/>
                    <a:pt x="211229" y="2658360"/>
                  </a:cubicBezTo>
                  <a:cubicBezTo>
                    <a:pt x="211229" y="2692388"/>
                    <a:pt x="230126" y="2726836"/>
                    <a:pt x="267080" y="2759603"/>
                  </a:cubicBezTo>
                  <a:lnTo>
                    <a:pt x="519463" y="2985614"/>
                  </a:lnTo>
                  <a:cubicBezTo>
                    <a:pt x="561037" y="3023003"/>
                    <a:pt x="582033" y="3061232"/>
                    <a:pt x="582033" y="3099880"/>
                  </a:cubicBezTo>
                  <a:cubicBezTo>
                    <a:pt x="582033" y="3138529"/>
                    <a:pt x="561037" y="3177178"/>
                    <a:pt x="519463" y="3214146"/>
                  </a:cubicBezTo>
                  <a:lnTo>
                    <a:pt x="267080" y="3440157"/>
                  </a:lnTo>
                  <a:cubicBezTo>
                    <a:pt x="230126" y="3473345"/>
                    <a:pt x="211229" y="3507372"/>
                    <a:pt x="211229" y="3541400"/>
                  </a:cubicBezTo>
                  <a:cubicBezTo>
                    <a:pt x="211229" y="3575428"/>
                    <a:pt x="230126" y="3609875"/>
                    <a:pt x="267080" y="3642643"/>
                  </a:cubicBezTo>
                  <a:lnTo>
                    <a:pt x="519463" y="3868654"/>
                  </a:lnTo>
                  <a:cubicBezTo>
                    <a:pt x="561037" y="3906043"/>
                    <a:pt x="582033" y="3944271"/>
                    <a:pt x="582033" y="3982920"/>
                  </a:cubicBezTo>
                  <a:cubicBezTo>
                    <a:pt x="582033" y="4021569"/>
                    <a:pt x="561037" y="4060217"/>
                    <a:pt x="519463" y="4097186"/>
                  </a:cubicBezTo>
                  <a:lnTo>
                    <a:pt x="146138" y="4429901"/>
                  </a:lnTo>
                  <a:close/>
                  <a:moveTo>
                    <a:pt x="7139" y="4416458"/>
                  </a:moveTo>
                  <a:lnTo>
                    <a:pt x="144878" y="4426960"/>
                  </a:lnTo>
                  <a:lnTo>
                    <a:pt x="516943" y="4093405"/>
                  </a:lnTo>
                  <a:cubicBezTo>
                    <a:pt x="557677" y="4056856"/>
                    <a:pt x="578674" y="4019048"/>
                    <a:pt x="578674" y="3981239"/>
                  </a:cubicBezTo>
                  <a:cubicBezTo>
                    <a:pt x="578674" y="3943431"/>
                    <a:pt x="558097" y="3905622"/>
                    <a:pt x="516943" y="3869074"/>
                  </a:cubicBezTo>
                  <a:lnTo>
                    <a:pt x="264561" y="3643063"/>
                  </a:lnTo>
                  <a:cubicBezTo>
                    <a:pt x="226766" y="3609455"/>
                    <a:pt x="207869" y="3574588"/>
                    <a:pt x="207869" y="3539299"/>
                  </a:cubicBezTo>
                  <a:cubicBezTo>
                    <a:pt x="207869" y="3504011"/>
                    <a:pt x="226766" y="3469144"/>
                    <a:pt x="264561" y="3435536"/>
                  </a:cubicBezTo>
                  <a:lnTo>
                    <a:pt x="516943" y="3209525"/>
                  </a:lnTo>
                  <a:cubicBezTo>
                    <a:pt x="557677" y="3172977"/>
                    <a:pt x="578674" y="3135168"/>
                    <a:pt x="578674" y="3097360"/>
                  </a:cubicBezTo>
                  <a:cubicBezTo>
                    <a:pt x="578674" y="3059551"/>
                    <a:pt x="558097" y="3021743"/>
                    <a:pt x="516943" y="2985194"/>
                  </a:cubicBezTo>
                  <a:lnTo>
                    <a:pt x="264561" y="2759183"/>
                  </a:lnTo>
                  <a:cubicBezTo>
                    <a:pt x="226766" y="2725576"/>
                    <a:pt x="207869" y="2690708"/>
                    <a:pt x="207869" y="2655420"/>
                  </a:cubicBezTo>
                  <a:cubicBezTo>
                    <a:pt x="207869" y="2620132"/>
                    <a:pt x="226766" y="2585264"/>
                    <a:pt x="264561" y="2551657"/>
                  </a:cubicBezTo>
                  <a:lnTo>
                    <a:pt x="516943" y="2325645"/>
                  </a:lnTo>
                  <a:cubicBezTo>
                    <a:pt x="557677" y="2289097"/>
                    <a:pt x="578674" y="2251289"/>
                    <a:pt x="578674" y="2213480"/>
                  </a:cubicBezTo>
                  <a:cubicBezTo>
                    <a:pt x="578674" y="2175672"/>
                    <a:pt x="558097" y="2137863"/>
                    <a:pt x="516943" y="2101315"/>
                  </a:cubicBezTo>
                  <a:lnTo>
                    <a:pt x="264981" y="1875304"/>
                  </a:lnTo>
                  <a:cubicBezTo>
                    <a:pt x="227186" y="1841696"/>
                    <a:pt x="208289" y="1806828"/>
                    <a:pt x="208289" y="1771540"/>
                  </a:cubicBezTo>
                  <a:cubicBezTo>
                    <a:pt x="208289" y="1736252"/>
                    <a:pt x="227186" y="1701384"/>
                    <a:pt x="264981" y="1667777"/>
                  </a:cubicBezTo>
                  <a:lnTo>
                    <a:pt x="517363" y="1441766"/>
                  </a:lnTo>
                  <a:cubicBezTo>
                    <a:pt x="558097" y="1405217"/>
                    <a:pt x="579094" y="1367409"/>
                    <a:pt x="579094" y="1329600"/>
                  </a:cubicBezTo>
                  <a:cubicBezTo>
                    <a:pt x="579094" y="1291792"/>
                    <a:pt x="558517" y="1253983"/>
                    <a:pt x="517363" y="1217435"/>
                  </a:cubicBezTo>
                  <a:lnTo>
                    <a:pt x="264981" y="991424"/>
                  </a:lnTo>
                  <a:cubicBezTo>
                    <a:pt x="227186" y="957816"/>
                    <a:pt x="208289" y="922949"/>
                    <a:pt x="208289" y="887660"/>
                  </a:cubicBezTo>
                  <a:cubicBezTo>
                    <a:pt x="208289" y="852373"/>
                    <a:pt x="227186" y="817505"/>
                    <a:pt x="264981" y="783897"/>
                  </a:cubicBezTo>
                  <a:lnTo>
                    <a:pt x="517363" y="557886"/>
                  </a:lnTo>
                  <a:cubicBezTo>
                    <a:pt x="558097" y="521338"/>
                    <a:pt x="579094" y="483529"/>
                    <a:pt x="579094" y="445721"/>
                  </a:cubicBezTo>
                  <a:cubicBezTo>
                    <a:pt x="579094" y="407912"/>
                    <a:pt x="558517" y="370104"/>
                    <a:pt x="517363" y="333555"/>
                  </a:cubicBezTo>
                  <a:lnTo>
                    <a:pt x="145298" y="0"/>
                  </a:lnTo>
                  <a:lnTo>
                    <a:pt x="7559" y="10502"/>
                  </a:lnTo>
                  <a:lnTo>
                    <a:pt x="377524" y="341957"/>
                  </a:lnTo>
                  <a:cubicBezTo>
                    <a:pt x="415318" y="375565"/>
                    <a:pt x="434216" y="410433"/>
                    <a:pt x="434216" y="445721"/>
                  </a:cubicBezTo>
                  <a:cubicBezTo>
                    <a:pt x="434216" y="481009"/>
                    <a:pt x="415318" y="515877"/>
                    <a:pt x="377524" y="549484"/>
                  </a:cubicBezTo>
                  <a:lnTo>
                    <a:pt x="125142" y="775495"/>
                  </a:lnTo>
                  <a:cubicBezTo>
                    <a:pt x="84407" y="812043"/>
                    <a:pt x="63410" y="849852"/>
                    <a:pt x="63410" y="887660"/>
                  </a:cubicBezTo>
                  <a:cubicBezTo>
                    <a:pt x="63410" y="925469"/>
                    <a:pt x="83988" y="963278"/>
                    <a:pt x="125142" y="999826"/>
                  </a:cubicBezTo>
                  <a:lnTo>
                    <a:pt x="377524" y="1225837"/>
                  </a:lnTo>
                  <a:cubicBezTo>
                    <a:pt x="415318" y="1259444"/>
                    <a:pt x="434216" y="1294312"/>
                    <a:pt x="434216" y="1329600"/>
                  </a:cubicBezTo>
                  <a:cubicBezTo>
                    <a:pt x="434216" y="1364888"/>
                    <a:pt x="415318" y="1399756"/>
                    <a:pt x="377524" y="1433364"/>
                  </a:cubicBezTo>
                  <a:lnTo>
                    <a:pt x="125142" y="1659375"/>
                  </a:lnTo>
                  <a:cubicBezTo>
                    <a:pt x="84407" y="1695923"/>
                    <a:pt x="63410" y="1733732"/>
                    <a:pt x="63410" y="1771540"/>
                  </a:cubicBezTo>
                  <a:cubicBezTo>
                    <a:pt x="63410" y="1809349"/>
                    <a:pt x="83988" y="1847157"/>
                    <a:pt x="125142" y="1883706"/>
                  </a:cubicBezTo>
                  <a:lnTo>
                    <a:pt x="377104" y="2109717"/>
                  </a:lnTo>
                  <a:cubicBezTo>
                    <a:pt x="414899" y="2143324"/>
                    <a:pt x="433796" y="2178192"/>
                    <a:pt x="433796" y="2213480"/>
                  </a:cubicBezTo>
                  <a:cubicBezTo>
                    <a:pt x="433796" y="2248768"/>
                    <a:pt x="414899" y="2283636"/>
                    <a:pt x="377104" y="2317243"/>
                  </a:cubicBezTo>
                  <a:lnTo>
                    <a:pt x="124721" y="2543255"/>
                  </a:lnTo>
                  <a:cubicBezTo>
                    <a:pt x="83988" y="2579803"/>
                    <a:pt x="62991" y="2617611"/>
                    <a:pt x="62991" y="2655420"/>
                  </a:cubicBezTo>
                  <a:cubicBezTo>
                    <a:pt x="62991" y="2693228"/>
                    <a:pt x="83568" y="2731037"/>
                    <a:pt x="124721" y="2767585"/>
                  </a:cubicBezTo>
                  <a:lnTo>
                    <a:pt x="377104" y="2993596"/>
                  </a:lnTo>
                  <a:cubicBezTo>
                    <a:pt x="414899" y="3027204"/>
                    <a:pt x="433796" y="3062072"/>
                    <a:pt x="433796" y="3097360"/>
                  </a:cubicBezTo>
                  <a:cubicBezTo>
                    <a:pt x="433796" y="3132648"/>
                    <a:pt x="414899" y="3167516"/>
                    <a:pt x="377104" y="3201123"/>
                  </a:cubicBezTo>
                  <a:lnTo>
                    <a:pt x="124721" y="3427134"/>
                  </a:lnTo>
                  <a:cubicBezTo>
                    <a:pt x="83988" y="3463682"/>
                    <a:pt x="62991" y="3501491"/>
                    <a:pt x="62991" y="3539299"/>
                  </a:cubicBezTo>
                  <a:cubicBezTo>
                    <a:pt x="62991" y="3577108"/>
                    <a:pt x="83568" y="3614917"/>
                    <a:pt x="124721" y="3651465"/>
                  </a:cubicBezTo>
                  <a:lnTo>
                    <a:pt x="377104" y="3877476"/>
                  </a:lnTo>
                  <a:cubicBezTo>
                    <a:pt x="414899" y="3911083"/>
                    <a:pt x="433796" y="3945952"/>
                    <a:pt x="433796" y="3981239"/>
                  </a:cubicBezTo>
                  <a:cubicBezTo>
                    <a:pt x="433796" y="4016527"/>
                    <a:pt x="414899" y="4051395"/>
                    <a:pt x="377104" y="4085003"/>
                  </a:cubicBezTo>
                  <a:lnTo>
                    <a:pt x="7139" y="4416458"/>
                  </a:lnTo>
                  <a:close/>
                </a:path>
              </a:pathLst>
            </a:cu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2476" name="Google Shape;2476;p46"/>
          <p:cNvPicPr preferRelativeResize="0"/>
          <p:nvPr/>
        </p:nvPicPr>
        <p:blipFill rotWithShape="1">
          <a:blip r:embed="rId2">
            <a:alphaModFix/>
          </a:blip>
          <a:srcRect b="0" l="0" r="0" t="0"/>
          <a:stretch/>
        </p:blipFill>
        <p:spPr>
          <a:xfrm flipH="1" rot="-1813214">
            <a:off x="8761122" y="2712969"/>
            <a:ext cx="1428656" cy="1351610"/>
          </a:xfrm>
          <a:prstGeom prst="rect">
            <a:avLst/>
          </a:prstGeom>
          <a:noFill/>
          <a:ln>
            <a:noFill/>
          </a:ln>
        </p:spPr>
      </p:pic>
      <p:pic>
        <p:nvPicPr>
          <p:cNvPr id="2477" name="Google Shape;2477;p46"/>
          <p:cNvPicPr preferRelativeResize="0"/>
          <p:nvPr/>
        </p:nvPicPr>
        <p:blipFill rotWithShape="1">
          <a:blip r:embed="rId3">
            <a:alphaModFix/>
          </a:blip>
          <a:srcRect b="0" l="0" r="0" t="0"/>
          <a:stretch/>
        </p:blipFill>
        <p:spPr>
          <a:xfrm flipH="1">
            <a:off x="-122175" y="3232150"/>
            <a:ext cx="2499875" cy="2499850"/>
          </a:xfrm>
          <a:prstGeom prst="rect">
            <a:avLst/>
          </a:prstGeom>
          <a:noFill/>
          <a:ln>
            <a:noFill/>
          </a:ln>
        </p:spPr>
      </p:pic>
      <p:pic>
        <p:nvPicPr>
          <p:cNvPr id="2478" name="Google Shape;2478;p46"/>
          <p:cNvPicPr preferRelativeResize="0"/>
          <p:nvPr/>
        </p:nvPicPr>
        <p:blipFill rotWithShape="1">
          <a:blip r:embed="rId4">
            <a:alphaModFix/>
          </a:blip>
          <a:srcRect b="0" l="0" r="0" t="0"/>
          <a:stretch/>
        </p:blipFill>
        <p:spPr>
          <a:xfrm flipH="1" rot="-3412494">
            <a:off x="8221190" y="369463"/>
            <a:ext cx="1263065" cy="1263046"/>
          </a:xfrm>
          <a:prstGeom prst="rect">
            <a:avLst/>
          </a:prstGeom>
          <a:noFill/>
          <a:ln>
            <a:noFill/>
          </a:ln>
        </p:spPr>
      </p:pic>
      <p:sp>
        <p:nvSpPr>
          <p:cNvPr id="2479" name="Google Shape;2479;p46"/>
          <p:cNvSpPr/>
          <p:nvPr/>
        </p:nvSpPr>
        <p:spPr>
          <a:xfrm flipH="1">
            <a:off x="7679499" y="912248"/>
            <a:ext cx="177551" cy="177479"/>
          </a:xfrm>
          <a:custGeom>
            <a:rect b="b" l="l" r="r" t="t"/>
            <a:pathLst>
              <a:path extrusionOk="0" h="541922" w="542139">
                <a:moveTo>
                  <a:pt x="317893" y="317592"/>
                </a:moveTo>
                <a:lnTo>
                  <a:pt x="542140" y="270961"/>
                </a:lnTo>
                <a:lnTo>
                  <a:pt x="317893" y="224331"/>
                </a:lnTo>
                <a:lnTo>
                  <a:pt x="270860" y="0"/>
                </a:lnTo>
                <a:lnTo>
                  <a:pt x="224246" y="224331"/>
                </a:lnTo>
                <a:lnTo>
                  <a:pt x="0" y="270961"/>
                </a:lnTo>
                <a:lnTo>
                  <a:pt x="224246" y="317592"/>
                </a:lnTo>
                <a:lnTo>
                  <a:pt x="270860" y="541922"/>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80" name="Google Shape;2480;p46"/>
          <p:cNvSpPr/>
          <p:nvPr/>
        </p:nvSpPr>
        <p:spPr>
          <a:xfrm flipH="1" rot="4576959">
            <a:off x="9082945" y="253207"/>
            <a:ext cx="177183" cy="177112"/>
          </a:xfrm>
          <a:custGeom>
            <a:rect b="b" l="l" r="r" t="t"/>
            <a:pathLst>
              <a:path extrusionOk="0" h="541922" w="542139">
                <a:moveTo>
                  <a:pt x="317893" y="317592"/>
                </a:moveTo>
                <a:lnTo>
                  <a:pt x="542140" y="270961"/>
                </a:lnTo>
                <a:lnTo>
                  <a:pt x="317893" y="224331"/>
                </a:lnTo>
                <a:lnTo>
                  <a:pt x="270860" y="0"/>
                </a:lnTo>
                <a:lnTo>
                  <a:pt x="224246" y="224331"/>
                </a:lnTo>
                <a:lnTo>
                  <a:pt x="0" y="270961"/>
                </a:lnTo>
                <a:lnTo>
                  <a:pt x="224246" y="317592"/>
                </a:lnTo>
                <a:lnTo>
                  <a:pt x="270860" y="541922"/>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481" name="Google Shape;2481;p46"/>
          <p:cNvPicPr preferRelativeResize="0"/>
          <p:nvPr/>
        </p:nvPicPr>
        <p:blipFill rotWithShape="1">
          <a:blip r:embed="rId5">
            <a:alphaModFix/>
          </a:blip>
          <a:srcRect b="0" l="0" r="0" t="0"/>
          <a:stretch/>
        </p:blipFill>
        <p:spPr>
          <a:xfrm flipH="1">
            <a:off x="8138928" y="3717699"/>
            <a:ext cx="292956" cy="1188200"/>
          </a:xfrm>
          <a:prstGeom prst="rect">
            <a:avLst/>
          </a:prstGeom>
          <a:noFill/>
          <a:ln>
            <a:noFill/>
          </a:ln>
        </p:spPr>
      </p:pic>
      <p:pic>
        <p:nvPicPr>
          <p:cNvPr id="2482" name="Google Shape;2482;p46"/>
          <p:cNvPicPr preferRelativeResize="0"/>
          <p:nvPr/>
        </p:nvPicPr>
        <p:blipFill rotWithShape="1">
          <a:blip r:embed="rId6">
            <a:alphaModFix/>
          </a:blip>
          <a:srcRect b="0" l="0" r="0" t="0"/>
          <a:stretch/>
        </p:blipFill>
        <p:spPr>
          <a:xfrm flipH="1" rot="5400000">
            <a:off x="5296701" y="4070575"/>
            <a:ext cx="2157923" cy="2159201"/>
          </a:xfrm>
          <a:prstGeom prst="rect">
            <a:avLst/>
          </a:prstGeom>
          <a:noFill/>
          <a:ln>
            <a:noFill/>
          </a:ln>
        </p:spPr>
      </p:pic>
      <p:pic>
        <p:nvPicPr>
          <p:cNvPr id="2483" name="Google Shape;2483;p46"/>
          <p:cNvPicPr preferRelativeResize="0"/>
          <p:nvPr/>
        </p:nvPicPr>
        <p:blipFill rotWithShape="1">
          <a:blip r:embed="rId7">
            <a:alphaModFix/>
          </a:blip>
          <a:srcRect b="0" l="0" r="0" t="0"/>
          <a:stretch/>
        </p:blipFill>
        <p:spPr>
          <a:xfrm flipH="1" rot="-3394429">
            <a:off x="-538681" y="505118"/>
            <a:ext cx="2065408" cy="139054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2484" name="Shape 2484"/>
        <p:cNvGrpSpPr/>
        <p:nvPr/>
      </p:nvGrpSpPr>
      <p:grpSpPr>
        <a:xfrm>
          <a:off x="0" y="0"/>
          <a:ext cx="0" cy="0"/>
          <a:chOff x="0" y="0"/>
          <a:chExt cx="0" cy="0"/>
        </a:xfrm>
      </p:grpSpPr>
      <p:pic>
        <p:nvPicPr>
          <p:cNvPr id="2485" name="Google Shape;2485;p47"/>
          <p:cNvPicPr preferRelativeResize="0"/>
          <p:nvPr/>
        </p:nvPicPr>
        <p:blipFill rotWithShape="1">
          <a:blip r:embed="rId2">
            <a:alphaModFix/>
          </a:blip>
          <a:srcRect b="0" l="0" r="0" t="0"/>
          <a:stretch/>
        </p:blipFill>
        <p:spPr>
          <a:xfrm rot="1813218">
            <a:off x="-92012" y="4225376"/>
            <a:ext cx="1711527" cy="1619226"/>
          </a:xfrm>
          <a:prstGeom prst="rect">
            <a:avLst/>
          </a:prstGeom>
          <a:noFill/>
          <a:ln>
            <a:noFill/>
          </a:ln>
        </p:spPr>
      </p:pic>
      <p:pic>
        <p:nvPicPr>
          <p:cNvPr id="2486" name="Google Shape;2486;p47"/>
          <p:cNvPicPr preferRelativeResize="0"/>
          <p:nvPr/>
        </p:nvPicPr>
        <p:blipFill rotWithShape="1">
          <a:blip r:embed="rId3">
            <a:alphaModFix/>
          </a:blip>
          <a:srcRect b="0" l="0" r="0" t="0"/>
          <a:stretch/>
        </p:blipFill>
        <p:spPr>
          <a:xfrm rot="-6350424">
            <a:off x="1697100" y="4099030"/>
            <a:ext cx="1098952" cy="1098961"/>
          </a:xfrm>
          <a:prstGeom prst="rect">
            <a:avLst/>
          </a:prstGeom>
          <a:noFill/>
          <a:ln>
            <a:noFill/>
          </a:ln>
        </p:spPr>
      </p:pic>
      <p:pic>
        <p:nvPicPr>
          <p:cNvPr id="2487" name="Google Shape;2487;p47"/>
          <p:cNvPicPr preferRelativeResize="0"/>
          <p:nvPr/>
        </p:nvPicPr>
        <p:blipFill rotWithShape="1">
          <a:blip r:embed="rId4">
            <a:alphaModFix/>
          </a:blip>
          <a:srcRect b="0" l="0" r="0" t="0"/>
          <a:stretch/>
        </p:blipFill>
        <p:spPr>
          <a:xfrm rot="5400000">
            <a:off x="8051245" y="-166449"/>
            <a:ext cx="311410" cy="1263048"/>
          </a:xfrm>
          <a:prstGeom prst="rect">
            <a:avLst/>
          </a:prstGeom>
          <a:noFill/>
          <a:ln>
            <a:noFill/>
          </a:ln>
        </p:spPr>
      </p:pic>
      <p:sp>
        <p:nvSpPr>
          <p:cNvPr id="2488" name="Google Shape;2488;p47"/>
          <p:cNvSpPr/>
          <p:nvPr/>
        </p:nvSpPr>
        <p:spPr>
          <a:xfrm rot="-7158600">
            <a:off x="8629289" y="1049772"/>
            <a:ext cx="177193" cy="177122"/>
          </a:xfrm>
          <a:custGeom>
            <a:rect b="b" l="l" r="r" t="t"/>
            <a:pathLst>
              <a:path extrusionOk="0" h="541922" w="542139">
                <a:moveTo>
                  <a:pt x="317893" y="317592"/>
                </a:moveTo>
                <a:lnTo>
                  <a:pt x="542140" y="270961"/>
                </a:lnTo>
                <a:lnTo>
                  <a:pt x="317893" y="224331"/>
                </a:lnTo>
                <a:lnTo>
                  <a:pt x="270860" y="0"/>
                </a:lnTo>
                <a:lnTo>
                  <a:pt x="224246" y="224331"/>
                </a:lnTo>
                <a:lnTo>
                  <a:pt x="0" y="270961"/>
                </a:lnTo>
                <a:lnTo>
                  <a:pt x="224246" y="317592"/>
                </a:lnTo>
                <a:lnTo>
                  <a:pt x="270860" y="541922"/>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489" name="Google Shape;2489;p47"/>
          <p:cNvPicPr preferRelativeResize="0"/>
          <p:nvPr/>
        </p:nvPicPr>
        <p:blipFill rotWithShape="1">
          <a:blip r:embed="rId5">
            <a:alphaModFix/>
          </a:blip>
          <a:srcRect b="0" l="0" r="0" t="0"/>
          <a:stretch/>
        </p:blipFill>
        <p:spPr>
          <a:xfrm>
            <a:off x="8495983" y="3728701"/>
            <a:ext cx="1262307" cy="1263051"/>
          </a:xfrm>
          <a:prstGeom prst="rect">
            <a:avLst/>
          </a:prstGeom>
          <a:noFill/>
          <a:ln>
            <a:noFill/>
          </a:ln>
        </p:spPr>
      </p:pic>
      <p:pic>
        <p:nvPicPr>
          <p:cNvPr id="2490" name="Google Shape;2490;p47"/>
          <p:cNvPicPr preferRelativeResize="0"/>
          <p:nvPr/>
        </p:nvPicPr>
        <p:blipFill rotWithShape="1">
          <a:blip r:embed="rId6">
            <a:alphaModFix/>
          </a:blip>
          <a:srcRect b="0" l="0" r="0" t="0"/>
          <a:stretch/>
        </p:blipFill>
        <p:spPr>
          <a:xfrm>
            <a:off x="-811125" y="0"/>
            <a:ext cx="1789087" cy="1790152"/>
          </a:xfrm>
          <a:prstGeom prst="rect">
            <a:avLst/>
          </a:prstGeom>
          <a:noFill/>
          <a:ln>
            <a:noFill/>
          </a:ln>
        </p:spPr>
      </p:pic>
      <p:grpSp>
        <p:nvGrpSpPr>
          <p:cNvPr id="2491" name="Google Shape;2491;p47"/>
          <p:cNvGrpSpPr/>
          <p:nvPr/>
        </p:nvGrpSpPr>
        <p:grpSpPr>
          <a:xfrm>
            <a:off x="305531" y="309374"/>
            <a:ext cx="8532938" cy="4524752"/>
            <a:chOff x="1665664" y="1061708"/>
            <a:chExt cx="7622778" cy="4029524"/>
          </a:xfrm>
        </p:grpSpPr>
        <p:grpSp>
          <p:nvGrpSpPr>
            <p:cNvPr id="2492" name="Google Shape;2492;p47"/>
            <p:cNvGrpSpPr/>
            <p:nvPr/>
          </p:nvGrpSpPr>
          <p:grpSpPr>
            <a:xfrm>
              <a:off x="5648839" y="1061708"/>
              <a:ext cx="3639603" cy="4029524"/>
              <a:chOff x="5648839" y="1061708"/>
              <a:chExt cx="3639603" cy="4029524"/>
            </a:xfrm>
          </p:grpSpPr>
          <p:sp>
            <p:nvSpPr>
              <p:cNvPr id="2493" name="Google Shape;2493;p47"/>
              <p:cNvSpPr/>
              <p:nvPr/>
            </p:nvSpPr>
            <p:spPr>
              <a:xfrm>
                <a:off x="5648839" y="508786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94" name="Google Shape;2494;p47"/>
              <p:cNvSpPr/>
              <p:nvPr/>
            </p:nvSpPr>
            <p:spPr>
              <a:xfrm>
                <a:off x="5648839" y="1063955"/>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2495" name="Google Shape;2495;p47"/>
              <p:cNvGrpSpPr/>
              <p:nvPr/>
            </p:nvGrpSpPr>
            <p:grpSpPr>
              <a:xfrm>
                <a:off x="5648839" y="1401060"/>
                <a:ext cx="3637350" cy="3346325"/>
                <a:chOff x="5648839" y="1401060"/>
                <a:chExt cx="3637350" cy="3346325"/>
              </a:xfrm>
            </p:grpSpPr>
            <p:sp>
              <p:nvSpPr>
                <p:cNvPr id="2496" name="Google Shape;2496;p47"/>
                <p:cNvSpPr/>
                <p:nvPr/>
              </p:nvSpPr>
              <p:spPr>
                <a:xfrm>
                  <a:off x="5648839" y="140106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97" name="Google Shape;2497;p47"/>
                <p:cNvSpPr/>
                <p:nvPr/>
              </p:nvSpPr>
              <p:spPr>
                <a:xfrm>
                  <a:off x="5648839" y="1735917"/>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98" name="Google Shape;2498;p47"/>
                <p:cNvSpPr/>
                <p:nvPr/>
              </p:nvSpPr>
              <p:spPr>
                <a:xfrm>
                  <a:off x="5648839" y="2069651"/>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99" name="Google Shape;2499;p47"/>
                <p:cNvSpPr/>
                <p:nvPr/>
              </p:nvSpPr>
              <p:spPr>
                <a:xfrm>
                  <a:off x="5648839" y="2404508"/>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0" name="Google Shape;2500;p47"/>
                <p:cNvSpPr/>
                <p:nvPr/>
              </p:nvSpPr>
              <p:spPr>
                <a:xfrm>
                  <a:off x="5648839" y="273824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1" name="Google Shape;2501;p47"/>
                <p:cNvSpPr/>
                <p:nvPr/>
              </p:nvSpPr>
              <p:spPr>
                <a:xfrm>
                  <a:off x="5648839" y="3073099"/>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2" name="Google Shape;2502;p47"/>
                <p:cNvSpPr/>
                <p:nvPr/>
              </p:nvSpPr>
              <p:spPr>
                <a:xfrm>
                  <a:off x="5648839" y="3406832"/>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3" name="Google Shape;2503;p47"/>
                <p:cNvSpPr/>
                <p:nvPr/>
              </p:nvSpPr>
              <p:spPr>
                <a:xfrm>
                  <a:off x="5648839" y="374169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4" name="Google Shape;2504;p47"/>
                <p:cNvSpPr/>
                <p:nvPr/>
              </p:nvSpPr>
              <p:spPr>
                <a:xfrm>
                  <a:off x="5648839" y="4075423"/>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5" name="Google Shape;2505;p47"/>
                <p:cNvSpPr/>
                <p:nvPr/>
              </p:nvSpPr>
              <p:spPr>
                <a:xfrm>
                  <a:off x="5648839" y="4410280"/>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6" name="Google Shape;2506;p47"/>
                <p:cNvSpPr/>
                <p:nvPr/>
              </p:nvSpPr>
              <p:spPr>
                <a:xfrm>
                  <a:off x="5648839" y="4744014"/>
                  <a:ext cx="3637350" cy="3371"/>
                </a:xfrm>
                <a:custGeom>
                  <a:rect b="b" l="l" r="r" t="t"/>
                  <a:pathLst>
                    <a:path extrusionOk="0" h="3371" w="3637350">
                      <a:moveTo>
                        <a:pt x="0" y="0"/>
                      </a:moveTo>
                      <a:lnTo>
                        <a:pt x="3637351" y="0"/>
                      </a:lnTo>
                      <a:lnTo>
                        <a:pt x="3637351"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507" name="Google Shape;2507;p47"/>
              <p:cNvGrpSpPr/>
              <p:nvPr/>
            </p:nvGrpSpPr>
            <p:grpSpPr>
              <a:xfrm>
                <a:off x="5983398" y="1061708"/>
                <a:ext cx="3305044" cy="4023905"/>
                <a:chOff x="5983398" y="1061708"/>
                <a:chExt cx="3305044" cy="4023905"/>
              </a:xfrm>
            </p:grpSpPr>
            <p:sp>
              <p:nvSpPr>
                <p:cNvPr id="2508" name="Google Shape;2508;p47"/>
                <p:cNvSpPr/>
                <p:nvPr/>
              </p:nvSpPr>
              <p:spPr>
                <a:xfrm>
                  <a:off x="598339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9" name="Google Shape;2509;p47"/>
                <p:cNvSpPr/>
                <p:nvPr/>
              </p:nvSpPr>
              <p:spPr>
                <a:xfrm>
                  <a:off x="631345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0" name="Google Shape;2510;p47"/>
                <p:cNvSpPr/>
                <p:nvPr/>
              </p:nvSpPr>
              <p:spPr>
                <a:xfrm>
                  <a:off x="664350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1" name="Google Shape;2511;p47"/>
                <p:cNvSpPr/>
                <p:nvPr/>
              </p:nvSpPr>
              <p:spPr>
                <a:xfrm>
                  <a:off x="697356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2" name="Google Shape;2512;p47"/>
                <p:cNvSpPr/>
                <p:nvPr/>
              </p:nvSpPr>
              <p:spPr>
                <a:xfrm>
                  <a:off x="730361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3" name="Google Shape;2513;p47"/>
                <p:cNvSpPr/>
                <p:nvPr/>
              </p:nvSpPr>
              <p:spPr>
                <a:xfrm>
                  <a:off x="763366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4" name="Google Shape;2514;p47"/>
                <p:cNvSpPr/>
                <p:nvPr/>
              </p:nvSpPr>
              <p:spPr>
                <a:xfrm>
                  <a:off x="7963721"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5" name="Google Shape;2515;p47"/>
                <p:cNvSpPr/>
                <p:nvPr/>
              </p:nvSpPr>
              <p:spPr>
                <a:xfrm>
                  <a:off x="829490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6" name="Google Shape;2516;p47"/>
                <p:cNvSpPr/>
                <p:nvPr/>
              </p:nvSpPr>
              <p:spPr>
                <a:xfrm>
                  <a:off x="8624955"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7" name="Google Shape;2517;p47"/>
                <p:cNvSpPr/>
                <p:nvPr/>
              </p:nvSpPr>
              <p:spPr>
                <a:xfrm>
                  <a:off x="8955009" y="1061708"/>
                  <a:ext cx="3379" cy="4023905"/>
                </a:xfrm>
                <a:custGeom>
                  <a:rect b="b" l="l" r="r" t="t"/>
                  <a:pathLst>
                    <a:path extrusionOk="0" h="4023905" w="3379">
                      <a:moveTo>
                        <a:pt x="0" y="0"/>
                      </a:moveTo>
                      <a:lnTo>
                        <a:pt x="3380" y="0"/>
                      </a:lnTo>
                      <a:lnTo>
                        <a:pt x="3380"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8" name="Google Shape;2518;p47"/>
                <p:cNvSpPr/>
                <p:nvPr/>
              </p:nvSpPr>
              <p:spPr>
                <a:xfrm>
                  <a:off x="928506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2519" name="Google Shape;2519;p47"/>
            <p:cNvGrpSpPr/>
            <p:nvPr/>
          </p:nvGrpSpPr>
          <p:grpSpPr>
            <a:xfrm>
              <a:off x="1665664" y="1061708"/>
              <a:ext cx="3977542" cy="4029523"/>
              <a:chOff x="1665664" y="1061708"/>
              <a:chExt cx="3977542" cy="4029523"/>
            </a:xfrm>
          </p:grpSpPr>
          <p:grpSp>
            <p:nvGrpSpPr>
              <p:cNvPr id="2520" name="Google Shape;2520;p47"/>
              <p:cNvGrpSpPr/>
              <p:nvPr/>
            </p:nvGrpSpPr>
            <p:grpSpPr>
              <a:xfrm>
                <a:off x="1667917" y="1401060"/>
                <a:ext cx="3974163" cy="3346325"/>
                <a:chOff x="1667917" y="1401060"/>
                <a:chExt cx="3974163" cy="3346325"/>
              </a:xfrm>
            </p:grpSpPr>
            <p:sp>
              <p:nvSpPr>
                <p:cNvPr id="2521" name="Google Shape;2521;p47"/>
                <p:cNvSpPr/>
                <p:nvPr/>
              </p:nvSpPr>
              <p:spPr>
                <a:xfrm>
                  <a:off x="1667917" y="140106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22" name="Google Shape;2522;p47"/>
                <p:cNvSpPr/>
                <p:nvPr/>
              </p:nvSpPr>
              <p:spPr>
                <a:xfrm>
                  <a:off x="1667917" y="1735917"/>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23" name="Google Shape;2523;p47"/>
                <p:cNvSpPr/>
                <p:nvPr/>
              </p:nvSpPr>
              <p:spPr>
                <a:xfrm>
                  <a:off x="1667917" y="2069651"/>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24" name="Google Shape;2524;p47"/>
                <p:cNvSpPr/>
                <p:nvPr/>
              </p:nvSpPr>
              <p:spPr>
                <a:xfrm>
                  <a:off x="1667917" y="2404508"/>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25" name="Google Shape;2525;p47"/>
                <p:cNvSpPr/>
                <p:nvPr/>
              </p:nvSpPr>
              <p:spPr>
                <a:xfrm>
                  <a:off x="1667917" y="273824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26" name="Google Shape;2526;p47"/>
                <p:cNvSpPr/>
                <p:nvPr/>
              </p:nvSpPr>
              <p:spPr>
                <a:xfrm>
                  <a:off x="1667917" y="3073099"/>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27" name="Google Shape;2527;p47"/>
                <p:cNvSpPr/>
                <p:nvPr/>
              </p:nvSpPr>
              <p:spPr>
                <a:xfrm>
                  <a:off x="1667917" y="3406832"/>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28" name="Google Shape;2528;p47"/>
                <p:cNvSpPr/>
                <p:nvPr/>
              </p:nvSpPr>
              <p:spPr>
                <a:xfrm>
                  <a:off x="1667917" y="374169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29" name="Google Shape;2529;p47"/>
                <p:cNvSpPr/>
                <p:nvPr/>
              </p:nvSpPr>
              <p:spPr>
                <a:xfrm>
                  <a:off x="1667917" y="4075423"/>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30" name="Google Shape;2530;p47"/>
                <p:cNvSpPr/>
                <p:nvPr/>
              </p:nvSpPr>
              <p:spPr>
                <a:xfrm>
                  <a:off x="1667917" y="4410280"/>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31" name="Google Shape;2531;p47"/>
                <p:cNvSpPr/>
                <p:nvPr/>
              </p:nvSpPr>
              <p:spPr>
                <a:xfrm>
                  <a:off x="1667917" y="4744014"/>
                  <a:ext cx="3974163" cy="3371"/>
                </a:xfrm>
                <a:custGeom>
                  <a:rect b="b" l="l" r="r" t="t"/>
                  <a:pathLst>
                    <a:path extrusionOk="0" h="3371" w="3974163">
                      <a:moveTo>
                        <a:pt x="0" y="0"/>
                      </a:moveTo>
                      <a:lnTo>
                        <a:pt x="3974163" y="0"/>
                      </a:lnTo>
                      <a:lnTo>
                        <a:pt x="3974163" y="3371"/>
                      </a:lnTo>
                      <a:lnTo>
                        <a:pt x="0" y="3371"/>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532" name="Google Shape;2532;p47"/>
              <p:cNvGrpSpPr/>
              <p:nvPr/>
            </p:nvGrpSpPr>
            <p:grpSpPr>
              <a:xfrm>
                <a:off x="2002476" y="1061708"/>
                <a:ext cx="3305044" cy="4023905"/>
                <a:chOff x="2002476" y="1061708"/>
                <a:chExt cx="3305044" cy="4023905"/>
              </a:xfrm>
            </p:grpSpPr>
            <p:sp>
              <p:nvSpPr>
                <p:cNvPr id="2533" name="Google Shape;2533;p47"/>
                <p:cNvSpPr/>
                <p:nvPr/>
              </p:nvSpPr>
              <p:spPr>
                <a:xfrm>
                  <a:off x="200247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34" name="Google Shape;2534;p47"/>
                <p:cNvSpPr/>
                <p:nvPr/>
              </p:nvSpPr>
              <p:spPr>
                <a:xfrm>
                  <a:off x="2332530"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35" name="Google Shape;2535;p47"/>
                <p:cNvSpPr/>
                <p:nvPr/>
              </p:nvSpPr>
              <p:spPr>
                <a:xfrm>
                  <a:off x="2662584"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36" name="Google Shape;2536;p47"/>
                <p:cNvSpPr/>
                <p:nvPr/>
              </p:nvSpPr>
              <p:spPr>
                <a:xfrm>
                  <a:off x="2992638"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37" name="Google Shape;2537;p47"/>
                <p:cNvSpPr/>
                <p:nvPr/>
              </p:nvSpPr>
              <p:spPr>
                <a:xfrm>
                  <a:off x="332269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38" name="Google Shape;2538;p47"/>
                <p:cNvSpPr/>
                <p:nvPr/>
              </p:nvSpPr>
              <p:spPr>
                <a:xfrm>
                  <a:off x="3653872"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39" name="Google Shape;2539;p47"/>
                <p:cNvSpPr/>
                <p:nvPr/>
              </p:nvSpPr>
              <p:spPr>
                <a:xfrm>
                  <a:off x="3983926"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40" name="Google Shape;2540;p47"/>
                <p:cNvSpPr/>
                <p:nvPr/>
              </p:nvSpPr>
              <p:spPr>
                <a:xfrm>
                  <a:off x="4313979"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41" name="Google Shape;2541;p47"/>
                <p:cNvSpPr/>
                <p:nvPr/>
              </p:nvSpPr>
              <p:spPr>
                <a:xfrm>
                  <a:off x="4644033"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42" name="Google Shape;2542;p47"/>
                <p:cNvSpPr/>
                <p:nvPr/>
              </p:nvSpPr>
              <p:spPr>
                <a:xfrm>
                  <a:off x="4974087"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43" name="Google Shape;2543;p47"/>
                <p:cNvSpPr/>
                <p:nvPr/>
              </p:nvSpPr>
              <p:spPr>
                <a:xfrm>
                  <a:off x="5304141" y="1061708"/>
                  <a:ext cx="3379" cy="4023905"/>
                </a:xfrm>
                <a:custGeom>
                  <a:rect b="b" l="l" r="r" t="t"/>
                  <a:pathLst>
                    <a:path extrusionOk="0" h="4023905" w="3379">
                      <a:moveTo>
                        <a:pt x="0" y="0"/>
                      </a:moveTo>
                      <a:lnTo>
                        <a:pt x="3379" y="0"/>
                      </a:lnTo>
                      <a:lnTo>
                        <a:pt x="3379" y="4023905"/>
                      </a:lnTo>
                      <a:lnTo>
                        <a:pt x="0"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544" name="Google Shape;2544;p47"/>
              <p:cNvSpPr/>
              <p:nvPr/>
            </p:nvSpPr>
            <p:spPr>
              <a:xfrm>
                <a:off x="1665664" y="1063955"/>
                <a:ext cx="3977542" cy="4027276"/>
              </a:xfrm>
              <a:custGeom>
                <a:rect b="b" l="l" r="r" t="t"/>
                <a:pathLst>
                  <a:path extrusionOk="0" h="4027276" w="3977542">
                    <a:moveTo>
                      <a:pt x="3977543" y="4027276"/>
                    </a:moveTo>
                    <a:lnTo>
                      <a:pt x="0" y="4027276"/>
                    </a:lnTo>
                    <a:lnTo>
                      <a:pt x="0" y="0"/>
                    </a:lnTo>
                    <a:lnTo>
                      <a:pt x="3977543" y="0"/>
                    </a:lnTo>
                    <a:lnTo>
                      <a:pt x="3977543" y="4027276"/>
                    </a:lnTo>
                    <a:close/>
                    <a:moveTo>
                      <a:pt x="3379" y="4023905"/>
                    </a:moveTo>
                    <a:lnTo>
                      <a:pt x="3975290" y="4023905"/>
                    </a:lnTo>
                    <a:lnTo>
                      <a:pt x="3975290" y="3371"/>
                    </a:lnTo>
                    <a:lnTo>
                      <a:pt x="3379" y="3371"/>
                    </a:lnTo>
                    <a:lnTo>
                      <a:pt x="3379" y="402390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48" name="Shape 2548"/>
        <p:cNvGrpSpPr/>
        <p:nvPr/>
      </p:nvGrpSpPr>
      <p:grpSpPr>
        <a:xfrm>
          <a:off x="0" y="0"/>
          <a:ext cx="0" cy="0"/>
          <a:chOff x="0" y="0"/>
          <a:chExt cx="0" cy="0"/>
        </a:xfrm>
      </p:grpSpPr>
      <p:sp>
        <p:nvSpPr>
          <p:cNvPr id="2549" name="Google Shape;2549;p49"/>
          <p:cNvSpPr txBox="1"/>
          <p:nvPr>
            <p:ph type="ctrTitle"/>
          </p:nvPr>
        </p:nvSpPr>
        <p:spPr>
          <a:xfrm>
            <a:off x="713225" y="1444500"/>
            <a:ext cx="6471900" cy="20169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Clr>
                <a:srgbClr val="191919"/>
              </a:buClr>
              <a:buSzPts val="5200"/>
              <a:buNone/>
              <a:defRPr sz="48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2550" name="Google Shape;2550;p49"/>
          <p:cNvSpPr txBox="1"/>
          <p:nvPr>
            <p:ph idx="1" type="subTitle"/>
          </p:nvPr>
        </p:nvSpPr>
        <p:spPr>
          <a:xfrm>
            <a:off x="713225" y="3349725"/>
            <a:ext cx="6471900" cy="4758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sz="17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551" name="Google Shape;2551;p49"/>
          <p:cNvSpPr/>
          <p:nvPr/>
        </p:nvSpPr>
        <p:spPr>
          <a:xfrm>
            <a:off x="8249500" y="293925"/>
            <a:ext cx="1400400" cy="1400400"/>
          </a:xfrm>
          <a:prstGeom prst="ellipse">
            <a:avLst/>
          </a:prstGeom>
          <a:solidFill>
            <a:srgbClr val="ED6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49"/>
          <p:cNvSpPr/>
          <p:nvPr/>
        </p:nvSpPr>
        <p:spPr>
          <a:xfrm>
            <a:off x="-301566" y="-106389"/>
            <a:ext cx="5480350" cy="1304950"/>
          </a:xfrm>
          <a:custGeom>
            <a:rect b="b" l="l" r="r" t="t"/>
            <a:pathLst>
              <a:path extrusionOk="0" h="52198" w="219214">
                <a:moveTo>
                  <a:pt x="1975" y="39298"/>
                </a:moveTo>
                <a:cubicBezTo>
                  <a:pt x="6046" y="47262"/>
                  <a:pt x="20293" y="53103"/>
                  <a:pt x="30646" y="52041"/>
                </a:cubicBezTo>
                <a:cubicBezTo>
                  <a:pt x="40999" y="50979"/>
                  <a:pt x="53078" y="34962"/>
                  <a:pt x="64095" y="32927"/>
                </a:cubicBezTo>
                <a:cubicBezTo>
                  <a:pt x="75112" y="30892"/>
                  <a:pt x="85156" y="41997"/>
                  <a:pt x="96748" y="39829"/>
                </a:cubicBezTo>
                <a:cubicBezTo>
                  <a:pt x="108340" y="37661"/>
                  <a:pt x="120464" y="22530"/>
                  <a:pt x="133649" y="19919"/>
                </a:cubicBezTo>
                <a:cubicBezTo>
                  <a:pt x="146834" y="17309"/>
                  <a:pt x="162674" y="27086"/>
                  <a:pt x="175859" y="24166"/>
                </a:cubicBezTo>
                <a:cubicBezTo>
                  <a:pt x="189044" y="21246"/>
                  <a:pt x="236165" y="6292"/>
                  <a:pt x="212759" y="2398"/>
                </a:cubicBezTo>
                <a:cubicBezTo>
                  <a:pt x="189353" y="-1495"/>
                  <a:pt x="69847" y="495"/>
                  <a:pt x="35424" y="805"/>
                </a:cubicBezTo>
                <a:cubicBezTo>
                  <a:pt x="1001" y="1115"/>
                  <a:pt x="11798" y="-2159"/>
                  <a:pt x="6223" y="4256"/>
                </a:cubicBezTo>
                <a:cubicBezTo>
                  <a:pt x="648" y="10672"/>
                  <a:pt x="-2095" y="31334"/>
                  <a:pt x="1975" y="39298"/>
                </a:cubicBezTo>
                <a:close/>
              </a:path>
            </a:pathLst>
          </a:custGeom>
          <a:solidFill>
            <a:srgbClr val="ED6A5A"/>
          </a:solidFill>
          <a:ln>
            <a:noFill/>
          </a:ln>
        </p:spPr>
      </p:sp>
      <p:sp>
        <p:nvSpPr>
          <p:cNvPr id="2553" name="Google Shape;2553;p49"/>
          <p:cNvSpPr/>
          <p:nvPr/>
        </p:nvSpPr>
        <p:spPr>
          <a:xfrm>
            <a:off x="7625650" y="-1035325"/>
            <a:ext cx="2382600" cy="2382600"/>
          </a:xfrm>
          <a:prstGeom prst="ellipse">
            <a:avLst/>
          </a:prstGeom>
          <a:solidFill>
            <a:srgbClr val="F4F1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49"/>
          <p:cNvSpPr/>
          <p:nvPr/>
        </p:nvSpPr>
        <p:spPr>
          <a:xfrm>
            <a:off x="3567914" y="3935387"/>
            <a:ext cx="6314200" cy="1640300"/>
          </a:xfrm>
          <a:custGeom>
            <a:rect b="b" l="l" r="r" t="t"/>
            <a:pathLst>
              <a:path extrusionOk="0" h="65612" w="252568">
                <a:moveTo>
                  <a:pt x="220728" y="7832"/>
                </a:moveTo>
                <a:cubicBezTo>
                  <a:pt x="211226" y="-1670"/>
                  <a:pt x="200465" y="-1384"/>
                  <a:pt x="186384" y="2680"/>
                </a:cubicBezTo>
                <a:cubicBezTo>
                  <a:pt x="172303" y="6744"/>
                  <a:pt x="152670" y="29756"/>
                  <a:pt x="136242" y="32217"/>
                </a:cubicBezTo>
                <a:cubicBezTo>
                  <a:pt x="119814" y="34679"/>
                  <a:pt x="110418" y="13835"/>
                  <a:pt x="87817" y="17449"/>
                </a:cubicBezTo>
                <a:cubicBezTo>
                  <a:pt x="65216" y="21063"/>
                  <a:pt x="5445" y="46173"/>
                  <a:pt x="637" y="53900"/>
                </a:cubicBezTo>
                <a:cubicBezTo>
                  <a:pt x="-4171" y="61627"/>
                  <a:pt x="18508" y="62848"/>
                  <a:pt x="58968" y="63813"/>
                </a:cubicBezTo>
                <a:cubicBezTo>
                  <a:pt x="99428" y="64778"/>
                  <a:pt x="216435" y="69021"/>
                  <a:pt x="243395" y="59691"/>
                </a:cubicBezTo>
                <a:cubicBezTo>
                  <a:pt x="270355" y="50361"/>
                  <a:pt x="230230" y="17334"/>
                  <a:pt x="220728" y="7832"/>
                </a:cubicBezTo>
                <a:close/>
              </a:path>
            </a:pathLst>
          </a:custGeom>
          <a:solidFill>
            <a:srgbClr val="B6E0DA"/>
          </a:solidFill>
          <a:ln>
            <a:noFill/>
          </a:ln>
        </p:spPr>
      </p:sp>
      <p:sp>
        <p:nvSpPr>
          <p:cNvPr id="2555" name="Google Shape;2555;p49"/>
          <p:cNvSpPr/>
          <p:nvPr/>
        </p:nvSpPr>
        <p:spPr>
          <a:xfrm rot="3165107">
            <a:off x="386700" y="4576370"/>
            <a:ext cx="163564" cy="358331"/>
          </a:xfrm>
          <a:prstGeom prst="triangle">
            <a:avLst>
              <a:gd fmla="val 50000" name="adj"/>
            </a:avLst>
          </a:prstGeom>
          <a:solidFill>
            <a:srgbClr val="ED6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49"/>
          <p:cNvSpPr/>
          <p:nvPr/>
        </p:nvSpPr>
        <p:spPr>
          <a:xfrm rot="8900355">
            <a:off x="1762736" y="146798"/>
            <a:ext cx="105737" cy="231917"/>
          </a:xfrm>
          <a:prstGeom prst="triangle">
            <a:avLst>
              <a:gd fmla="val 50000" name="adj"/>
            </a:avLst>
          </a:prstGeom>
          <a:solidFill>
            <a:srgbClr val="B6E0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49"/>
          <p:cNvSpPr/>
          <p:nvPr/>
        </p:nvSpPr>
        <p:spPr>
          <a:xfrm>
            <a:off x="808729" y="4743479"/>
            <a:ext cx="198227" cy="232551"/>
          </a:xfrm>
          <a:custGeom>
            <a:rect b="b" l="l" r="r" t="t"/>
            <a:pathLst>
              <a:path extrusionOk="0" h="11267" w="9604">
                <a:moveTo>
                  <a:pt x="9158" y="2039"/>
                </a:moveTo>
                <a:cubicBezTo>
                  <a:pt x="9012" y="2384"/>
                  <a:pt x="8726" y="2618"/>
                  <a:pt x="8469" y="2866"/>
                </a:cubicBezTo>
                <a:cubicBezTo>
                  <a:pt x="7588" y="3720"/>
                  <a:pt x="6690" y="4556"/>
                  <a:pt x="5800" y="5402"/>
                </a:cubicBezTo>
                <a:cubicBezTo>
                  <a:pt x="5640" y="5553"/>
                  <a:pt x="5488" y="5714"/>
                  <a:pt x="5264" y="5939"/>
                </a:cubicBezTo>
                <a:cubicBezTo>
                  <a:pt x="6765" y="6058"/>
                  <a:pt x="8200" y="6066"/>
                  <a:pt x="9603" y="6391"/>
                </a:cubicBezTo>
                <a:cubicBezTo>
                  <a:pt x="9053" y="6603"/>
                  <a:pt x="8486" y="6633"/>
                  <a:pt x="7922" y="6667"/>
                </a:cubicBezTo>
                <a:cubicBezTo>
                  <a:pt x="7334" y="6703"/>
                  <a:pt x="6745" y="6736"/>
                  <a:pt x="6027" y="6777"/>
                </a:cubicBezTo>
                <a:cubicBezTo>
                  <a:pt x="6909" y="7762"/>
                  <a:pt x="7795" y="8623"/>
                  <a:pt x="8395" y="9714"/>
                </a:cubicBezTo>
                <a:cubicBezTo>
                  <a:pt x="7135" y="9045"/>
                  <a:pt x="6207" y="7974"/>
                  <a:pt x="5081" y="6957"/>
                </a:cubicBezTo>
                <a:cubicBezTo>
                  <a:pt x="5015" y="8129"/>
                  <a:pt x="4961" y="9164"/>
                  <a:pt x="4900" y="10198"/>
                </a:cubicBezTo>
                <a:cubicBezTo>
                  <a:pt x="4887" y="10424"/>
                  <a:pt x="4865" y="10651"/>
                  <a:pt x="4823" y="10873"/>
                </a:cubicBezTo>
                <a:cubicBezTo>
                  <a:pt x="4791" y="11048"/>
                  <a:pt x="4750" y="11261"/>
                  <a:pt x="4517" y="11263"/>
                </a:cubicBezTo>
                <a:cubicBezTo>
                  <a:pt x="4291" y="11267"/>
                  <a:pt x="4225" y="11077"/>
                  <a:pt x="4200" y="10889"/>
                </a:cubicBezTo>
                <a:cubicBezTo>
                  <a:pt x="4159" y="10551"/>
                  <a:pt x="4111" y="10212"/>
                  <a:pt x="4099" y="9873"/>
                </a:cubicBezTo>
                <a:cubicBezTo>
                  <a:pt x="4065" y="8918"/>
                  <a:pt x="4104" y="7966"/>
                  <a:pt x="4200" y="7015"/>
                </a:cubicBezTo>
                <a:cubicBezTo>
                  <a:pt x="3961" y="6957"/>
                  <a:pt x="3865" y="7150"/>
                  <a:pt x="3733" y="7254"/>
                </a:cubicBezTo>
                <a:cubicBezTo>
                  <a:pt x="2985" y="7846"/>
                  <a:pt x="2249" y="8452"/>
                  <a:pt x="1495" y="9039"/>
                </a:cubicBezTo>
                <a:cubicBezTo>
                  <a:pt x="1352" y="9151"/>
                  <a:pt x="1154" y="9388"/>
                  <a:pt x="977" y="9166"/>
                </a:cubicBezTo>
                <a:cubicBezTo>
                  <a:pt x="817" y="8965"/>
                  <a:pt x="1049" y="8792"/>
                  <a:pt x="1195" y="8663"/>
                </a:cubicBezTo>
                <a:cubicBezTo>
                  <a:pt x="1723" y="8197"/>
                  <a:pt x="2262" y="7744"/>
                  <a:pt x="2794" y="7283"/>
                </a:cubicBezTo>
                <a:cubicBezTo>
                  <a:pt x="2961" y="7139"/>
                  <a:pt x="3170" y="7039"/>
                  <a:pt x="3317" y="6750"/>
                </a:cubicBezTo>
                <a:cubicBezTo>
                  <a:pt x="2759" y="6720"/>
                  <a:pt x="2250" y="6693"/>
                  <a:pt x="1740" y="6663"/>
                </a:cubicBezTo>
                <a:cubicBezTo>
                  <a:pt x="1286" y="6636"/>
                  <a:pt x="831" y="6640"/>
                  <a:pt x="384" y="6546"/>
                </a:cubicBezTo>
                <a:cubicBezTo>
                  <a:pt x="202" y="6508"/>
                  <a:pt x="0" y="6491"/>
                  <a:pt x="1" y="6249"/>
                </a:cubicBezTo>
                <a:cubicBezTo>
                  <a:pt x="2" y="6018"/>
                  <a:pt x="203" y="5977"/>
                  <a:pt x="379" y="5927"/>
                </a:cubicBezTo>
                <a:cubicBezTo>
                  <a:pt x="667" y="5845"/>
                  <a:pt x="962" y="5839"/>
                  <a:pt x="1259" y="5838"/>
                </a:cubicBezTo>
                <a:cubicBezTo>
                  <a:pt x="2122" y="5835"/>
                  <a:pt x="2985" y="5858"/>
                  <a:pt x="3842" y="5928"/>
                </a:cubicBezTo>
                <a:cubicBezTo>
                  <a:pt x="3946" y="5703"/>
                  <a:pt x="3750" y="5637"/>
                  <a:pt x="3654" y="5540"/>
                </a:cubicBezTo>
                <a:cubicBezTo>
                  <a:pt x="2897" y="4786"/>
                  <a:pt x="2132" y="4041"/>
                  <a:pt x="1374" y="3288"/>
                </a:cubicBezTo>
                <a:cubicBezTo>
                  <a:pt x="1214" y="3129"/>
                  <a:pt x="1066" y="2954"/>
                  <a:pt x="934" y="2772"/>
                </a:cubicBezTo>
                <a:cubicBezTo>
                  <a:pt x="854" y="2661"/>
                  <a:pt x="818" y="2524"/>
                  <a:pt x="931" y="2395"/>
                </a:cubicBezTo>
                <a:cubicBezTo>
                  <a:pt x="1042" y="2270"/>
                  <a:pt x="1174" y="2279"/>
                  <a:pt x="1298" y="2349"/>
                </a:cubicBezTo>
                <a:cubicBezTo>
                  <a:pt x="1515" y="2472"/>
                  <a:pt x="1731" y="2600"/>
                  <a:pt x="1932" y="2746"/>
                </a:cubicBezTo>
                <a:cubicBezTo>
                  <a:pt x="2633" y="3258"/>
                  <a:pt x="3221" y="3893"/>
                  <a:pt x="3839" y="4497"/>
                </a:cubicBezTo>
                <a:cubicBezTo>
                  <a:pt x="3994" y="4649"/>
                  <a:pt x="4099" y="4868"/>
                  <a:pt x="4402" y="4939"/>
                </a:cubicBezTo>
                <a:cubicBezTo>
                  <a:pt x="4575" y="3285"/>
                  <a:pt x="4717" y="1641"/>
                  <a:pt x="4989" y="1"/>
                </a:cubicBezTo>
                <a:cubicBezTo>
                  <a:pt x="5267" y="22"/>
                  <a:pt x="5276" y="243"/>
                  <a:pt x="5295" y="437"/>
                </a:cubicBezTo>
                <a:cubicBezTo>
                  <a:pt x="5348" y="1003"/>
                  <a:pt x="5372" y="1570"/>
                  <a:pt x="5338" y="2139"/>
                </a:cubicBezTo>
                <a:cubicBezTo>
                  <a:pt x="5278" y="3157"/>
                  <a:pt x="5231" y="4176"/>
                  <a:pt x="5178" y="5200"/>
                </a:cubicBezTo>
                <a:cubicBezTo>
                  <a:pt x="5415" y="5241"/>
                  <a:pt x="5514" y="5060"/>
                  <a:pt x="5639" y="4952"/>
                </a:cubicBezTo>
                <a:cubicBezTo>
                  <a:pt x="6617" y="4104"/>
                  <a:pt x="7588" y="3245"/>
                  <a:pt x="8563" y="2393"/>
                </a:cubicBezTo>
                <a:cubicBezTo>
                  <a:pt x="8731" y="2245"/>
                  <a:pt x="8873" y="2061"/>
                  <a:pt x="9096" y="1982"/>
                </a:cubicBezTo>
                <a:cubicBezTo>
                  <a:pt x="9117" y="2001"/>
                  <a:pt x="9137" y="2020"/>
                  <a:pt x="9158" y="203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58" name="Google Shape;2558;p49"/>
          <p:cNvGrpSpPr/>
          <p:nvPr/>
        </p:nvGrpSpPr>
        <p:grpSpPr>
          <a:xfrm>
            <a:off x="8465353" y="379255"/>
            <a:ext cx="196761" cy="206895"/>
            <a:chOff x="8465353" y="379255"/>
            <a:chExt cx="196761" cy="206895"/>
          </a:xfrm>
        </p:grpSpPr>
        <p:sp>
          <p:nvSpPr>
            <p:cNvPr id="2559" name="Google Shape;2559;p49"/>
            <p:cNvSpPr/>
            <p:nvPr/>
          </p:nvSpPr>
          <p:spPr>
            <a:xfrm>
              <a:off x="8465353" y="379255"/>
              <a:ext cx="196761" cy="206895"/>
            </a:xfrm>
            <a:custGeom>
              <a:rect b="b" l="l" r="r" t="t"/>
              <a:pathLst>
                <a:path extrusionOk="0" h="10024" w="9533">
                  <a:moveTo>
                    <a:pt x="4454" y="2922"/>
                  </a:moveTo>
                  <a:cubicBezTo>
                    <a:pt x="4711" y="2464"/>
                    <a:pt x="4882" y="2045"/>
                    <a:pt x="5158" y="1692"/>
                  </a:cubicBezTo>
                  <a:cubicBezTo>
                    <a:pt x="5656" y="1057"/>
                    <a:pt x="6263" y="617"/>
                    <a:pt x="7110" y="607"/>
                  </a:cubicBezTo>
                  <a:cubicBezTo>
                    <a:pt x="8465" y="591"/>
                    <a:pt x="9388" y="1443"/>
                    <a:pt x="9485" y="2801"/>
                  </a:cubicBezTo>
                  <a:cubicBezTo>
                    <a:pt x="9532" y="3473"/>
                    <a:pt x="9399" y="4114"/>
                    <a:pt x="9155" y="4734"/>
                  </a:cubicBezTo>
                  <a:cubicBezTo>
                    <a:pt x="8759" y="5745"/>
                    <a:pt x="8152" y="6619"/>
                    <a:pt x="7379" y="7373"/>
                  </a:cubicBezTo>
                  <a:cubicBezTo>
                    <a:pt x="6566" y="8167"/>
                    <a:pt x="5733" y="8939"/>
                    <a:pt x="4900" y="9712"/>
                  </a:cubicBezTo>
                  <a:cubicBezTo>
                    <a:pt x="4564" y="10023"/>
                    <a:pt x="4173" y="10010"/>
                    <a:pt x="3804" y="9674"/>
                  </a:cubicBezTo>
                  <a:cubicBezTo>
                    <a:pt x="3587" y="9476"/>
                    <a:pt x="3395" y="9248"/>
                    <a:pt x="3204" y="9022"/>
                  </a:cubicBezTo>
                  <a:cubicBezTo>
                    <a:pt x="1918" y="7502"/>
                    <a:pt x="804" y="5881"/>
                    <a:pt x="279" y="3923"/>
                  </a:cubicBezTo>
                  <a:cubicBezTo>
                    <a:pt x="101" y="3261"/>
                    <a:pt x="0" y="2588"/>
                    <a:pt x="38" y="1902"/>
                  </a:cubicBezTo>
                  <a:cubicBezTo>
                    <a:pt x="52" y="1676"/>
                    <a:pt x="76" y="1445"/>
                    <a:pt x="144" y="1232"/>
                  </a:cubicBezTo>
                  <a:cubicBezTo>
                    <a:pt x="420" y="362"/>
                    <a:pt x="1168" y="1"/>
                    <a:pt x="2030" y="308"/>
                  </a:cubicBezTo>
                  <a:cubicBezTo>
                    <a:pt x="2700" y="545"/>
                    <a:pt x="3195" y="1005"/>
                    <a:pt x="3588" y="1578"/>
                  </a:cubicBezTo>
                  <a:cubicBezTo>
                    <a:pt x="3878" y="2000"/>
                    <a:pt x="4144" y="2439"/>
                    <a:pt x="4454" y="292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49"/>
            <p:cNvSpPr/>
            <p:nvPr/>
          </p:nvSpPr>
          <p:spPr>
            <a:xfrm>
              <a:off x="8481143" y="400679"/>
              <a:ext cx="159816" cy="166379"/>
            </a:xfrm>
            <a:custGeom>
              <a:rect b="b" l="l" r="r" t="t"/>
              <a:pathLst>
                <a:path extrusionOk="0" h="8061" w="7743">
                  <a:moveTo>
                    <a:pt x="1" y="1353"/>
                  </a:moveTo>
                  <a:cubicBezTo>
                    <a:pt x="3" y="1103"/>
                    <a:pt x="0" y="853"/>
                    <a:pt x="78" y="611"/>
                  </a:cubicBezTo>
                  <a:cubicBezTo>
                    <a:pt x="232" y="136"/>
                    <a:pt x="503" y="1"/>
                    <a:pt x="965" y="200"/>
                  </a:cubicBezTo>
                  <a:cubicBezTo>
                    <a:pt x="1391" y="386"/>
                    <a:pt x="1722" y="699"/>
                    <a:pt x="1997" y="1067"/>
                  </a:cubicBezTo>
                  <a:cubicBezTo>
                    <a:pt x="2405" y="1613"/>
                    <a:pt x="2774" y="2186"/>
                    <a:pt x="3111" y="2779"/>
                  </a:cubicBezTo>
                  <a:cubicBezTo>
                    <a:pt x="3190" y="2917"/>
                    <a:pt x="3252" y="3069"/>
                    <a:pt x="3352" y="3189"/>
                  </a:cubicBezTo>
                  <a:cubicBezTo>
                    <a:pt x="3643" y="3552"/>
                    <a:pt x="4072" y="3518"/>
                    <a:pt x="4293" y="3113"/>
                  </a:cubicBezTo>
                  <a:cubicBezTo>
                    <a:pt x="4379" y="2956"/>
                    <a:pt x="4424" y="2776"/>
                    <a:pt x="4484" y="2604"/>
                  </a:cubicBezTo>
                  <a:cubicBezTo>
                    <a:pt x="4643" y="2152"/>
                    <a:pt x="4866" y="1732"/>
                    <a:pt x="5138" y="1338"/>
                  </a:cubicBezTo>
                  <a:cubicBezTo>
                    <a:pt x="5348" y="1034"/>
                    <a:pt x="5608" y="787"/>
                    <a:pt x="5957" y="643"/>
                  </a:cubicBezTo>
                  <a:cubicBezTo>
                    <a:pt x="6711" y="333"/>
                    <a:pt x="7463" y="716"/>
                    <a:pt x="7625" y="1510"/>
                  </a:cubicBezTo>
                  <a:cubicBezTo>
                    <a:pt x="7743" y="2086"/>
                    <a:pt x="7611" y="2636"/>
                    <a:pt x="7416" y="3178"/>
                  </a:cubicBezTo>
                  <a:cubicBezTo>
                    <a:pt x="7068" y="4141"/>
                    <a:pt x="6438" y="4914"/>
                    <a:pt x="5751" y="5644"/>
                  </a:cubicBezTo>
                  <a:cubicBezTo>
                    <a:pt x="5082" y="6357"/>
                    <a:pt x="4360" y="7019"/>
                    <a:pt x="3751" y="7785"/>
                  </a:cubicBezTo>
                  <a:cubicBezTo>
                    <a:pt x="3593" y="7982"/>
                    <a:pt x="3445" y="8060"/>
                    <a:pt x="3263" y="7848"/>
                  </a:cubicBezTo>
                  <a:cubicBezTo>
                    <a:pt x="1676" y="6012"/>
                    <a:pt x="285" y="4073"/>
                    <a:pt x="17" y="1556"/>
                  </a:cubicBezTo>
                  <a:cubicBezTo>
                    <a:pt x="10" y="1490"/>
                    <a:pt x="6" y="1422"/>
                    <a:pt x="1" y="135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61" name="Google Shape;2561;p49"/>
          <p:cNvGrpSpPr/>
          <p:nvPr/>
        </p:nvGrpSpPr>
        <p:grpSpPr>
          <a:xfrm>
            <a:off x="1006953" y="295559"/>
            <a:ext cx="168459" cy="228870"/>
            <a:chOff x="959940" y="306322"/>
            <a:chExt cx="168459" cy="228870"/>
          </a:xfrm>
        </p:grpSpPr>
        <p:sp>
          <p:nvSpPr>
            <p:cNvPr id="2562" name="Google Shape;2562;p49"/>
            <p:cNvSpPr/>
            <p:nvPr/>
          </p:nvSpPr>
          <p:spPr>
            <a:xfrm>
              <a:off x="959940" y="306322"/>
              <a:ext cx="168459" cy="228870"/>
            </a:xfrm>
            <a:custGeom>
              <a:rect b="b" l="l" r="r" t="t"/>
              <a:pathLst>
                <a:path extrusionOk="0" h="13097" w="9640">
                  <a:moveTo>
                    <a:pt x="4211" y="0"/>
                  </a:moveTo>
                  <a:cubicBezTo>
                    <a:pt x="4468" y="9"/>
                    <a:pt x="4606" y="167"/>
                    <a:pt x="4692" y="399"/>
                  </a:cubicBezTo>
                  <a:cubicBezTo>
                    <a:pt x="4826" y="760"/>
                    <a:pt x="4965" y="1121"/>
                    <a:pt x="5107" y="1479"/>
                  </a:cubicBezTo>
                  <a:cubicBezTo>
                    <a:pt x="5199" y="1711"/>
                    <a:pt x="5308" y="1935"/>
                    <a:pt x="5398" y="2168"/>
                  </a:cubicBezTo>
                  <a:cubicBezTo>
                    <a:pt x="5957" y="3603"/>
                    <a:pt x="6984" y="4512"/>
                    <a:pt x="8470" y="4911"/>
                  </a:cubicBezTo>
                  <a:cubicBezTo>
                    <a:pt x="8688" y="4970"/>
                    <a:pt x="8908" y="5032"/>
                    <a:pt x="9117" y="5117"/>
                  </a:cubicBezTo>
                  <a:cubicBezTo>
                    <a:pt x="9552" y="5294"/>
                    <a:pt x="9640" y="5587"/>
                    <a:pt x="9374" y="5975"/>
                  </a:cubicBezTo>
                  <a:cubicBezTo>
                    <a:pt x="9271" y="6123"/>
                    <a:pt x="9141" y="6253"/>
                    <a:pt x="9008" y="6377"/>
                  </a:cubicBezTo>
                  <a:cubicBezTo>
                    <a:pt x="7334" y="7944"/>
                    <a:pt x="6282" y="9867"/>
                    <a:pt x="5746" y="12084"/>
                  </a:cubicBezTo>
                  <a:cubicBezTo>
                    <a:pt x="5697" y="12284"/>
                    <a:pt x="5646" y="12481"/>
                    <a:pt x="5590" y="12678"/>
                  </a:cubicBezTo>
                  <a:cubicBezTo>
                    <a:pt x="5529" y="12884"/>
                    <a:pt x="5421" y="13050"/>
                    <a:pt x="5180" y="13074"/>
                  </a:cubicBezTo>
                  <a:cubicBezTo>
                    <a:pt x="4949" y="13096"/>
                    <a:pt x="4779" y="12987"/>
                    <a:pt x="4670" y="12802"/>
                  </a:cubicBezTo>
                  <a:cubicBezTo>
                    <a:pt x="4543" y="12588"/>
                    <a:pt x="4437" y="12360"/>
                    <a:pt x="4329" y="12135"/>
                  </a:cubicBezTo>
                  <a:cubicBezTo>
                    <a:pt x="3826" y="11093"/>
                    <a:pt x="3268" y="10081"/>
                    <a:pt x="2626" y="9114"/>
                  </a:cubicBezTo>
                  <a:cubicBezTo>
                    <a:pt x="2089" y="8307"/>
                    <a:pt x="1436" y="7629"/>
                    <a:pt x="576" y="7165"/>
                  </a:cubicBezTo>
                  <a:cubicBezTo>
                    <a:pt x="476" y="7110"/>
                    <a:pt x="373" y="7055"/>
                    <a:pt x="291" y="6981"/>
                  </a:cubicBezTo>
                  <a:cubicBezTo>
                    <a:pt x="0" y="6721"/>
                    <a:pt x="32" y="6353"/>
                    <a:pt x="407" y="6235"/>
                  </a:cubicBezTo>
                  <a:cubicBezTo>
                    <a:pt x="1329" y="5943"/>
                    <a:pt x="1821" y="5207"/>
                    <a:pt x="2311" y="4474"/>
                  </a:cubicBezTo>
                  <a:cubicBezTo>
                    <a:pt x="3056" y="3362"/>
                    <a:pt x="3383" y="2082"/>
                    <a:pt x="3706" y="804"/>
                  </a:cubicBezTo>
                  <a:cubicBezTo>
                    <a:pt x="3756" y="607"/>
                    <a:pt x="3803" y="406"/>
                    <a:pt x="3877" y="219"/>
                  </a:cubicBezTo>
                  <a:cubicBezTo>
                    <a:pt x="3929" y="85"/>
                    <a:pt x="4060" y="24"/>
                    <a:pt x="42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49"/>
            <p:cNvSpPr/>
            <p:nvPr/>
          </p:nvSpPr>
          <p:spPr>
            <a:xfrm>
              <a:off x="982446" y="334909"/>
              <a:ext cx="128494" cy="174977"/>
            </a:xfrm>
            <a:custGeom>
              <a:rect b="b" l="l" r="r" t="t"/>
              <a:pathLst>
                <a:path extrusionOk="0" h="10013" w="7353">
                  <a:moveTo>
                    <a:pt x="1" y="4961"/>
                  </a:moveTo>
                  <a:cubicBezTo>
                    <a:pt x="1736" y="3766"/>
                    <a:pt x="2369" y="1964"/>
                    <a:pt x="2989" y="1"/>
                  </a:cubicBezTo>
                  <a:cubicBezTo>
                    <a:pt x="3751" y="2169"/>
                    <a:pt x="5060" y="3574"/>
                    <a:pt x="7352" y="4060"/>
                  </a:cubicBezTo>
                  <a:cubicBezTo>
                    <a:pt x="5570" y="5710"/>
                    <a:pt x="4236" y="7507"/>
                    <a:pt x="3811" y="10013"/>
                  </a:cubicBezTo>
                  <a:cubicBezTo>
                    <a:pt x="2686" y="8079"/>
                    <a:pt x="1964" y="6051"/>
                    <a:pt x="1" y="496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1"/>
        </a:solidFill>
      </p:bgPr>
    </p:bg>
    <p:spTree>
      <p:nvGrpSpPr>
        <p:cNvPr id="2564" name="Shape 2564"/>
        <p:cNvGrpSpPr/>
        <p:nvPr/>
      </p:nvGrpSpPr>
      <p:grpSpPr>
        <a:xfrm>
          <a:off x="0" y="0"/>
          <a:ext cx="0" cy="0"/>
          <a:chOff x="0" y="0"/>
          <a:chExt cx="0" cy="0"/>
        </a:xfrm>
      </p:grpSpPr>
      <p:sp>
        <p:nvSpPr>
          <p:cNvPr id="2565" name="Google Shape;2565;p50"/>
          <p:cNvSpPr txBox="1"/>
          <p:nvPr>
            <p:ph type="title"/>
          </p:nvPr>
        </p:nvSpPr>
        <p:spPr>
          <a:xfrm>
            <a:off x="1394550" y="2700188"/>
            <a:ext cx="6354900" cy="841800"/>
          </a:xfrm>
          <a:prstGeom prst="rect">
            <a:avLst/>
          </a:prstGeom>
        </p:spPr>
        <p:txBody>
          <a:bodyPr anchorCtr="0" anchor="ctr" bIns="91425" lIns="91425" spcFirstLastPara="1" rIns="91425" wrap="square" tIns="91425">
            <a:noAutofit/>
          </a:bodyPr>
          <a:lstStyle>
            <a:lvl1pPr lvl="0" algn="ctr">
              <a:lnSpc>
                <a:spcPct val="115000"/>
              </a:lnSpc>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566" name="Google Shape;2566;p50"/>
          <p:cNvSpPr txBox="1"/>
          <p:nvPr>
            <p:ph hasCustomPrompt="1" idx="2" type="title"/>
          </p:nvPr>
        </p:nvSpPr>
        <p:spPr>
          <a:xfrm>
            <a:off x="3931500" y="1376525"/>
            <a:ext cx="1281000" cy="1101000"/>
          </a:xfrm>
          <a:prstGeom prst="rect">
            <a:avLst/>
          </a:prstGeom>
          <a:solidFill>
            <a:schemeClr val="accent1"/>
          </a:solidFill>
          <a:ln cap="rnd"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SzPts val="6000"/>
              <a:buNone/>
              <a:defRPr sz="60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2567" name="Google Shape;2567;p50"/>
          <p:cNvSpPr txBox="1"/>
          <p:nvPr>
            <p:ph idx="1" type="subTitle"/>
          </p:nvPr>
        </p:nvSpPr>
        <p:spPr>
          <a:xfrm>
            <a:off x="1394550" y="3452913"/>
            <a:ext cx="6354900" cy="3750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7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568" name="Google Shape;2568;p50"/>
          <p:cNvSpPr/>
          <p:nvPr/>
        </p:nvSpPr>
        <p:spPr>
          <a:xfrm>
            <a:off x="-569975" y="-332834"/>
            <a:ext cx="3979950" cy="2782225"/>
          </a:xfrm>
          <a:custGeom>
            <a:rect b="b" l="l" r="r" t="t"/>
            <a:pathLst>
              <a:path extrusionOk="0" h="111289" w="159198">
                <a:moveTo>
                  <a:pt x="153550" y="9638"/>
                </a:moveTo>
                <a:cubicBezTo>
                  <a:pt x="172641" y="14170"/>
                  <a:pt x="137572" y="32300"/>
                  <a:pt x="127729" y="34360"/>
                </a:cubicBezTo>
                <a:cubicBezTo>
                  <a:pt x="117886" y="36420"/>
                  <a:pt x="101680" y="19023"/>
                  <a:pt x="94492" y="21999"/>
                </a:cubicBezTo>
                <a:cubicBezTo>
                  <a:pt x="87304" y="24975"/>
                  <a:pt x="91653" y="44890"/>
                  <a:pt x="84603" y="52215"/>
                </a:cubicBezTo>
                <a:cubicBezTo>
                  <a:pt x="77553" y="59540"/>
                  <a:pt x="60797" y="57205"/>
                  <a:pt x="52190" y="65949"/>
                </a:cubicBezTo>
                <a:cubicBezTo>
                  <a:pt x="43583" y="74693"/>
                  <a:pt x="40287" y="98820"/>
                  <a:pt x="32962" y="104680"/>
                </a:cubicBezTo>
                <a:cubicBezTo>
                  <a:pt x="25637" y="110540"/>
                  <a:pt x="11537" y="117361"/>
                  <a:pt x="8241" y="101109"/>
                </a:cubicBezTo>
                <a:cubicBezTo>
                  <a:pt x="4945" y="84857"/>
                  <a:pt x="-11033" y="22411"/>
                  <a:pt x="13185" y="7166"/>
                </a:cubicBezTo>
                <a:cubicBezTo>
                  <a:pt x="37403" y="-8079"/>
                  <a:pt x="134459" y="5106"/>
                  <a:pt x="153550" y="9638"/>
                </a:cubicBezTo>
                <a:close/>
              </a:path>
            </a:pathLst>
          </a:custGeom>
          <a:solidFill>
            <a:schemeClr val="dk2"/>
          </a:solidFill>
          <a:ln>
            <a:noFill/>
          </a:ln>
        </p:spPr>
      </p:sp>
      <p:sp>
        <p:nvSpPr>
          <p:cNvPr id="2569" name="Google Shape;2569;p50"/>
          <p:cNvSpPr/>
          <p:nvPr/>
        </p:nvSpPr>
        <p:spPr>
          <a:xfrm>
            <a:off x="5805449" y="2821083"/>
            <a:ext cx="3953925" cy="2741600"/>
          </a:xfrm>
          <a:custGeom>
            <a:rect b="b" l="l" r="r" t="t"/>
            <a:pathLst>
              <a:path extrusionOk="0" h="109664" w="158157">
                <a:moveTo>
                  <a:pt x="4494" y="99980"/>
                </a:moveTo>
                <a:cubicBezTo>
                  <a:pt x="-13441" y="95183"/>
                  <a:pt x="27441" y="77917"/>
                  <a:pt x="37249" y="73669"/>
                </a:cubicBezTo>
                <a:cubicBezTo>
                  <a:pt x="47057" y="69421"/>
                  <a:pt x="55241" y="78156"/>
                  <a:pt x="63344" y="74493"/>
                </a:cubicBezTo>
                <a:cubicBezTo>
                  <a:pt x="71447" y="70831"/>
                  <a:pt x="76301" y="56547"/>
                  <a:pt x="85869" y="51694"/>
                </a:cubicBezTo>
                <a:cubicBezTo>
                  <a:pt x="95437" y="46841"/>
                  <a:pt x="114665" y="52564"/>
                  <a:pt x="120754" y="45376"/>
                </a:cubicBezTo>
                <a:cubicBezTo>
                  <a:pt x="126843" y="38188"/>
                  <a:pt x="117561" y="14713"/>
                  <a:pt x="122402" y="8568"/>
                </a:cubicBezTo>
                <a:cubicBezTo>
                  <a:pt x="127244" y="2424"/>
                  <a:pt x="146060" y="-7138"/>
                  <a:pt x="149803" y="8509"/>
                </a:cubicBezTo>
                <a:cubicBezTo>
                  <a:pt x="153546" y="24156"/>
                  <a:pt x="169077" y="87207"/>
                  <a:pt x="144859" y="102452"/>
                </a:cubicBezTo>
                <a:cubicBezTo>
                  <a:pt x="120641" y="117697"/>
                  <a:pt x="22429" y="104777"/>
                  <a:pt x="4494" y="99980"/>
                </a:cubicBezTo>
                <a:close/>
              </a:path>
            </a:pathLst>
          </a:custGeom>
          <a:solidFill>
            <a:schemeClr val="dk2"/>
          </a:solidFill>
          <a:ln>
            <a:noFill/>
          </a:ln>
        </p:spPr>
      </p:sp>
      <p:sp>
        <p:nvSpPr>
          <p:cNvPr id="2570" name="Google Shape;2570;p50"/>
          <p:cNvSpPr/>
          <p:nvPr/>
        </p:nvSpPr>
        <p:spPr>
          <a:xfrm>
            <a:off x="-360170" y="2873515"/>
            <a:ext cx="4464725" cy="2502025"/>
          </a:xfrm>
          <a:custGeom>
            <a:rect b="b" l="l" r="r" t="t"/>
            <a:pathLst>
              <a:path extrusionOk="0" h="100081" w="178589">
                <a:moveTo>
                  <a:pt x="7540" y="3723"/>
                </a:moveTo>
                <a:cubicBezTo>
                  <a:pt x="11019" y="-5204"/>
                  <a:pt x="21823" y="4227"/>
                  <a:pt x="25394" y="8118"/>
                </a:cubicBezTo>
                <a:cubicBezTo>
                  <a:pt x="28965" y="12010"/>
                  <a:pt x="26355" y="22631"/>
                  <a:pt x="28965" y="27072"/>
                </a:cubicBezTo>
                <a:cubicBezTo>
                  <a:pt x="31575" y="31513"/>
                  <a:pt x="39953" y="30185"/>
                  <a:pt x="41052" y="34763"/>
                </a:cubicBezTo>
                <a:cubicBezTo>
                  <a:pt x="42151" y="39341"/>
                  <a:pt x="34368" y="48909"/>
                  <a:pt x="35558" y="54540"/>
                </a:cubicBezTo>
                <a:cubicBezTo>
                  <a:pt x="36748" y="60171"/>
                  <a:pt x="40593" y="66031"/>
                  <a:pt x="48193" y="68549"/>
                </a:cubicBezTo>
                <a:cubicBezTo>
                  <a:pt x="55793" y="71067"/>
                  <a:pt x="69894" y="67679"/>
                  <a:pt x="81156" y="69648"/>
                </a:cubicBezTo>
                <a:cubicBezTo>
                  <a:pt x="92418" y="71617"/>
                  <a:pt x="103680" y="79217"/>
                  <a:pt x="115766" y="80361"/>
                </a:cubicBezTo>
                <a:cubicBezTo>
                  <a:pt x="127852" y="81506"/>
                  <a:pt x="144608" y="74043"/>
                  <a:pt x="153673" y="76515"/>
                </a:cubicBezTo>
                <a:cubicBezTo>
                  <a:pt x="162738" y="78987"/>
                  <a:pt x="193182" y="91715"/>
                  <a:pt x="170154" y="95194"/>
                </a:cubicBezTo>
                <a:cubicBezTo>
                  <a:pt x="147126" y="98673"/>
                  <a:pt x="43112" y="102976"/>
                  <a:pt x="15506" y="97391"/>
                </a:cubicBezTo>
                <a:cubicBezTo>
                  <a:pt x="-12100" y="91806"/>
                  <a:pt x="5846" y="77293"/>
                  <a:pt x="4518" y="61682"/>
                </a:cubicBezTo>
                <a:cubicBezTo>
                  <a:pt x="3190" y="46071"/>
                  <a:pt x="4061" y="12650"/>
                  <a:pt x="7540" y="3723"/>
                </a:cubicBezTo>
                <a:close/>
              </a:path>
            </a:pathLst>
          </a:custGeom>
          <a:solidFill>
            <a:schemeClr val="lt2"/>
          </a:solidFill>
          <a:ln>
            <a:noFill/>
          </a:ln>
        </p:spPr>
      </p:sp>
      <p:sp>
        <p:nvSpPr>
          <p:cNvPr id="2571" name="Google Shape;2571;p50"/>
          <p:cNvSpPr/>
          <p:nvPr/>
        </p:nvSpPr>
        <p:spPr>
          <a:xfrm rot="10800000">
            <a:off x="5078755" y="-192735"/>
            <a:ext cx="4464725" cy="2502025"/>
          </a:xfrm>
          <a:custGeom>
            <a:rect b="b" l="l" r="r" t="t"/>
            <a:pathLst>
              <a:path extrusionOk="0" h="100081" w="178589">
                <a:moveTo>
                  <a:pt x="7540" y="3723"/>
                </a:moveTo>
                <a:cubicBezTo>
                  <a:pt x="11019" y="-5204"/>
                  <a:pt x="21823" y="4227"/>
                  <a:pt x="25394" y="8118"/>
                </a:cubicBezTo>
                <a:cubicBezTo>
                  <a:pt x="28965" y="12010"/>
                  <a:pt x="26355" y="22631"/>
                  <a:pt x="28965" y="27072"/>
                </a:cubicBezTo>
                <a:cubicBezTo>
                  <a:pt x="31575" y="31513"/>
                  <a:pt x="39953" y="30185"/>
                  <a:pt x="41052" y="34763"/>
                </a:cubicBezTo>
                <a:cubicBezTo>
                  <a:pt x="42151" y="39341"/>
                  <a:pt x="34368" y="48909"/>
                  <a:pt x="35558" y="54540"/>
                </a:cubicBezTo>
                <a:cubicBezTo>
                  <a:pt x="36748" y="60171"/>
                  <a:pt x="40593" y="66031"/>
                  <a:pt x="48193" y="68549"/>
                </a:cubicBezTo>
                <a:cubicBezTo>
                  <a:pt x="55793" y="71067"/>
                  <a:pt x="69894" y="67679"/>
                  <a:pt x="81156" y="69648"/>
                </a:cubicBezTo>
                <a:cubicBezTo>
                  <a:pt x="92418" y="71617"/>
                  <a:pt x="103680" y="79217"/>
                  <a:pt x="115766" y="80361"/>
                </a:cubicBezTo>
                <a:cubicBezTo>
                  <a:pt x="127852" y="81506"/>
                  <a:pt x="144608" y="74043"/>
                  <a:pt x="153673" y="76515"/>
                </a:cubicBezTo>
                <a:cubicBezTo>
                  <a:pt x="162738" y="78987"/>
                  <a:pt x="193182" y="91715"/>
                  <a:pt x="170154" y="95194"/>
                </a:cubicBezTo>
                <a:cubicBezTo>
                  <a:pt x="147126" y="98673"/>
                  <a:pt x="43112" y="102976"/>
                  <a:pt x="15506" y="97391"/>
                </a:cubicBezTo>
                <a:cubicBezTo>
                  <a:pt x="-12100" y="91806"/>
                  <a:pt x="5846" y="77293"/>
                  <a:pt x="4518" y="61682"/>
                </a:cubicBezTo>
                <a:cubicBezTo>
                  <a:pt x="3190" y="46071"/>
                  <a:pt x="4061" y="12650"/>
                  <a:pt x="7540" y="3723"/>
                </a:cubicBezTo>
                <a:close/>
              </a:path>
            </a:pathLst>
          </a:custGeom>
          <a:solidFill>
            <a:schemeClr val="lt2"/>
          </a:solidFill>
          <a:ln>
            <a:noFill/>
          </a:ln>
        </p:spPr>
      </p:sp>
      <p:grpSp>
        <p:nvGrpSpPr>
          <p:cNvPr id="2572" name="Google Shape;2572;p50"/>
          <p:cNvGrpSpPr/>
          <p:nvPr/>
        </p:nvGrpSpPr>
        <p:grpSpPr>
          <a:xfrm>
            <a:off x="4782275" y="143500"/>
            <a:ext cx="221625" cy="207500"/>
            <a:chOff x="4629875" y="143500"/>
            <a:chExt cx="221625" cy="207500"/>
          </a:xfrm>
        </p:grpSpPr>
        <p:sp>
          <p:nvSpPr>
            <p:cNvPr id="2573" name="Google Shape;2573;p50"/>
            <p:cNvSpPr/>
            <p:nvPr/>
          </p:nvSpPr>
          <p:spPr>
            <a:xfrm>
              <a:off x="4629875" y="143500"/>
              <a:ext cx="221625" cy="207500"/>
            </a:xfrm>
            <a:custGeom>
              <a:rect b="b" l="l" r="r" t="t"/>
              <a:pathLst>
                <a:path extrusionOk="0" h="8300" w="8865">
                  <a:moveTo>
                    <a:pt x="3978" y="2579"/>
                  </a:moveTo>
                  <a:cubicBezTo>
                    <a:pt x="4152" y="2329"/>
                    <a:pt x="4272" y="2153"/>
                    <a:pt x="4397" y="1979"/>
                  </a:cubicBezTo>
                  <a:cubicBezTo>
                    <a:pt x="4842" y="1364"/>
                    <a:pt x="5431" y="945"/>
                    <a:pt x="6152" y="719"/>
                  </a:cubicBezTo>
                  <a:cubicBezTo>
                    <a:pt x="7624" y="257"/>
                    <a:pt x="8864" y="1306"/>
                    <a:pt x="8669" y="2847"/>
                  </a:cubicBezTo>
                  <a:cubicBezTo>
                    <a:pt x="8583" y="3525"/>
                    <a:pt x="8307" y="4128"/>
                    <a:pt x="7902" y="4675"/>
                  </a:cubicBezTo>
                  <a:cubicBezTo>
                    <a:pt x="7542" y="5162"/>
                    <a:pt x="7119" y="5591"/>
                    <a:pt x="6664" y="5990"/>
                  </a:cubicBezTo>
                  <a:cubicBezTo>
                    <a:pt x="5802" y="6748"/>
                    <a:pt x="4856" y="7386"/>
                    <a:pt x="3875" y="7972"/>
                  </a:cubicBezTo>
                  <a:cubicBezTo>
                    <a:pt x="3327" y="8299"/>
                    <a:pt x="3166" y="8253"/>
                    <a:pt x="2836" y="7730"/>
                  </a:cubicBezTo>
                  <a:cubicBezTo>
                    <a:pt x="2756" y="7604"/>
                    <a:pt x="2660" y="7488"/>
                    <a:pt x="2563" y="7373"/>
                  </a:cubicBezTo>
                  <a:cubicBezTo>
                    <a:pt x="1609" y="6240"/>
                    <a:pt x="912" y="4956"/>
                    <a:pt x="356" y="3593"/>
                  </a:cubicBezTo>
                  <a:cubicBezTo>
                    <a:pt x="101" y="2965"/>
                    <a:pt x="1" y="2304"/>
                    <a:pt x="69" y="1627"/>
                  </a:cubicBezTo>
                  <a:cubicBezTo>
                    <a:pt x="132" y="988"/>
                    <a:pt x="375" y="426"/>
                    <a:pt x="1022" y="212"/>
                  </a:cubicBezTo>
                  <a:cubicBezTo>
                    <a:pt x="1656" y="0"/>
                    <a:pt x="2262" y="155"/>
                    <a:pt x="2769" y="604"/>
                  </a:cubicBezTo>
                  <a:cubicBezTo>
                    <a:pt x="3113" y="906"/>
                    <a:pt x="3361" y="1286"/>
                    <a:pt x="3560" y="1697"/>
                  </a:cubicBezTo>
                  <a:cubicBezTo>
                    <a:pt x="3691" y="1968"/>
                    <a:pt x="3817" y="2240"/>
                    <a:pt x="3978" y="257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50"/>
            <p:cNvSpPr/>
            <p:nvPr/>
          </p:nvSpPr>
          <p:spPr>
            <a:xfrm>
              <a:off x="4649925" y="166550"/>
              <a:ext cx="173875" cy="158825"/>
            </a:xfrm>
            <a:custGeom>
              <a:rect b="b" l="l" r="r" t="t"/>
              <a:pathLst>
                <a:path extrusionOk="0" h="6353" w="6955">
                  <a:moveTo>
                    <a:pt x="2667" y="6352"/>
                  </a:moveTo>
                  <a:cubicBezTo>
                    <a:pt x="2448" y="6214"/>
                    <a:pt x="2487" y="5985"/>
                    <a:pt x="2390" y="5821"/>
                  </a:cubicBezTo>
                  <a:cubicBezTo>
                    <a:pt x="2276" y="5629"/>
                    <a:pt x="2273" y="5355"/>
                    <a:pt x="1948" y="5339"/>
                  </a:cubicBezTo>
                  <a:cubicBezTo>
                    <a:pt x="1814" y="5334"/>
                    <a:pt x="1765" y="5170"/>
                    <a:pt x="1696" y="5065"/>
                  </a:cubicBezTo>
                  <a:cubicBezTo>
                    <a:pt x="1136" y="4193"/>
                    <a:pt x="642" y="3285"/>
                    <a:pt x="277" y="2313"/>
                  </a:cubicBezTo>
                  <a:cubicBezTo>
                    <a:pt x="85" y="1802"/>
                    <a:pt x="0" y="1270"/>
                    <a:pt x="110" y="724"/>
                  </a:cubicBezTo>
                  <a:cubicBezTo>
                    <a:pt x="215" y="192"/>
                    <a:pt x="537" y="0"/>
                    <a:pt x="1052" y="157"/>
                  </a:cubicBezTo>
                  <a:cubicBezTo>
                    <a:pt x="1446" y="277"/>
                    <a:pt x="1703" y="569"/>
                    <a:pt x="1915" y="900"/>
                  </a:cubicBezTo>
                  <a:cubicBezTo>
                    <a:pt x="2219" y="1373"/>
                    <a:pt x="2428" y="1894"/>
                    <a:pt x="2638" y="2414"/>
                  </a:cubicBezTo>
                  <a:cubicBezTo>
                    <a:pt x="2742" y="2671"/>
                    <a:pt x="2811" y="2977"/>
                    <a:pt x="3167" y="2989"/>
                  </a:cubicBezTo>
                  <a:cubicBezTo>
                    <a:pt x="3504" y="3002"/>
                    <a:pt x="3635" y="2729"/>
                    <a:pt x="3788" y="2493"/>
                  </a:cubicBezTo>
                  <a:cubicBezTo>
                    <a:pt x="3976" y="2205"/>
                    <a:pt x="4155" y="1908"/>
                    <a:pt x="4358" y="1631"/>
                  </a:cubicBezTo>
                  <a:cubicBezTo>
                    <a:pt x="4712" y="1149"/>
                    <a:pt x="5166" y="799"/>
                    <a:pt x="5752" y="636"/>
                  </a:cubicBezTo>
                  <a:cubicBezTo>
                    <a:pt x="6457" y="441"/>
                    <a:pt x="6955" y="812"/>
                    <a:pt x="6944" y="1548"/>
                  </a:cubicBezTo>
                  <a:cubicBezTo>
                    <a:pt x="6937" y="2059"/>
                    <a:pt x="6741" y="2515"/>
                    <a:pt x="6479" y="2944"/>
                  </a:cubicBezTo>
                  <a:cubicBezTo>
                    <a:pt x="6254" y="3313"/>
                    <a:pt x="5967" y="3637"/>
                    <a:pt x="5671" y="3950"/>
                  </a:cubicBezTo>
                  <a:cubicBezTo>
                    <a:pt x="4777" y="4892"/>
                    <a:pt x="3732" y="5643"/>
                    <a:pt x="2667" y="635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75" name="Google Shape;2575;p50"/>
          <p:cNvGrpSpPr/>
          <p:nvPr/>
        </p:nvGrpSpPr>
        <p:grpSpPr>
          <a:xfrm rot="-5574028">
            <a:off x="394791" y="154995"/>
            <a:ext cx="164922" cy="184596"/>
            <a:chOff x="1859575" y="381425"/>
            <a:chExt cx="164925" cy="184600"/>
          </a:xfrm>
        </p:grpSpPr>
        <p:sp>
          <p:nvSpPr>
            <p:cNvPr id="2576" name="Google Shape;2576;p50"/>
            <p:cNvSpPr/>
            <p:nvPr/>
          </p:nvSpPr>
          <p:spPr>
            <a:xfrm>
              <a:off x="1859575" y="381425"/>
              <a:ext cx="164925" cy="184600"/>
            </a:xfrm>
            <a:custGeom>
              <a:rect b="b" l="l" r="r" t="t"/>
              <a:pathLst>
                <a:path extrusionOk="0" h="7384" w="6597">
                  <a:moveTo>
                    <a:pt x="3874" y="2409"/>
                  </a:moveTo>
                  <a:cubicBezTo>
                    <a:pt x="3859" y="2373"/>
                    <a:pt x="3847" y="2310"/>
                    <a:pt x="3830" y="2307"/>
                  </a:cubicBezTo>
                  <a:cubicBezTo>
                    <a:pt x="3460" y="2282"/>
                    <a:pt x="3188" y="2450"/>
                    <a:pt x="3016" y="2806"/>
                  </a:cubicBezTo>
                  <a:cubicBezTo>
                    <a:pt x="2873" y="3103"/>
                    <a:pt x="2862" y="3399"/>
                    <a:pt x="3090" y="3652"/>
                  </a:cubicBezTo>
                  <a:cubicBezTo>
                    <a:pt x="3330" y="3919"/>
                    <a:pt x="3627" y="4114"/>
                    <a:pt x="4004" y="3987"/>
                  </a:cubicBezTo>
                  <a:cubicBezTo>
                    <a:pt x="4425" y="3847"/>
                    <a:pt x="4770" y="3588"/>
                    <a:pt x="4967" y="3174"/>
                  </a:cubicBezTo>
                  <a:cubicBezTo>
                    <a:pt x="5211" y="2662"/>
                    <a:pt x="5061" y="2168"/>
                    <a:pt x="4574" y="1897"/>
                  </a:cubicBezTo>
                  <a:cubicBezTo>
                    <a:pt x="3995" y="1575"/>
                    <a:pt x="3410" y="1455"/>
                    <a:pt x="2806" y="1860"/>
                  </a:cubicBezTo>
                  <a:cubicBezTo>
                    <a:pt x="2158" y="2296"/>
                    <a:pt x="1969" y="2938"/>
                    <a:pt x="2003" y="3661"/>
                  </a:cubicBezTo>
                  <a:cubicBezTo>
                    <a:pt x="2061" y="4938"/>
                    <a:pt x="3368" y="5505"/>
                    <a:pt x="4285" y="5131"/>
                  </a:cubicBezTo>
                  <a:cubicBezTo>
                    <a:pt x="5282" y="4725"/>
                    <a:pt x="5897" y="3996"/>
                    <a:pt x="6167" y="2976"/>
                  </a:cubicBezTo>
                  <a:cubicBezTo>
                    <a:pt x="6319" y="2405"/>
                    <a:pt x="6084" y="1902"/>
                    <a:pt x="5714" y="1484"/>
                  </a:cubicBezTo>
                  <a:cubicBezTo>
                    <a:pt x="5142" y="837"/>
                    <a:pt x="4419" y="580"/>
                    <a:pt x="3556" y="787"/>
                  </a:cubicBezTo>
                  <a:cubicBezTo>
                    <a:pt x="2121" y="1131"/>
                    <a:pt x="1145" y="2198"/>
                    <a:pt x="979" y="3606"/>
                  </a:cubicBezTo>
                  <a:cubicBezTo>
                    <a:pt x="817" y="4998"/>
                    <a:pt x="1854" y="6351"/>
                    <a:pt x="3235" y="6541"/>
                  </a:cubicBezTo>
                  <a:cubicBezTo>
                    <a:pt x="3652" y="6598"/>
                    <a:pt x="4048" y="6519"/>
                    <a:pt x="4431" y="6339"/>
                  </a:cubicBezTo>
                  <a:cubicBezTo>
                    <a:pt x="4851" y="6140"/>
                    <a:pt x="5256" y="5911"/>
                    <a:pt x="5669" y="5644"/>
                  </a:cubicBezTo>
                  <a:cubicBezTo>
                    <a:pt x="5711" y="5875"/>
                    <a:pt x="5556" y="5949"/>
                    <a:pt x="5452" y="6033"/>
                  </a:cubicBezTo>
                  <a:cubicBezTo>
                    <a:pt x="5046" y="6357"/>
                    <a:pt x="4603" y="6628"/>
                    <a:pt x="4118" y="6816"/>
                  </a:cubicBezTo>
                  <a:cubicBezTo>
                    <a:pt x="2647" y="7383"/>
                    <a:pt x="866" y="6322"/>
                    <a:pt x="499" y="4697"/>
                  </a:cubicBezTo>
                  <a:cubicBezTo>
                    <a:pt x="0" y="2483"/>
                    <a:pt x="1722" y="674"/>
                    <a:pt x="3552" y="299"/>
                  </a:cubicBezTo>
                  <a:cubicBezTo>
                    <a:pt x="5008" y="1"/>
                    <a:pt x="6173" y="739"/>
                    <a:pt x="6535" y="2179"/>
                  </a:cubicBezTo>
                  <a:cubicBezTo>
                    <a:pt x="6583" y="2372"/>
                    <a:pt x="6597" y="2562"/>
                    <a:pt x="6595" y="2757"/>
                  </a:cubicBezTo>
                  <a:cubicBezTo>
                    <a:pt x="6580" y="3949"/>
                    <a:pt x="5215" y="5847"/>
                    <a:pt x="3375" y="5669"/>
                  </a:cubicBezTo>
                  <a:cubicBezTo>
                    <a:pt x="2408" y="5577"/>
                    <a:pt x="1637" y="4859"/>
                    <a:pt x="1522" y="3895"/>
                  </a:cubicBezTo>
                  <a:cubicBezTo>
                    <a:pt x="1357" y="2510"/>
                    <a:pt x="2025" y="1472"/>
                    <a:pt x="3262" y="1190"/>
                  </a:cubicBezTo>
                  <a:cubicBezTo>
                    <a:pt x="3984" y="1027"/>
                    <a:pt x="4583" y="1287"/>
                    <a:pt x="5095" y="1765"/>
                  </a:cubicBezTo>
                  <a:cubicBezTo>
                    <a:pt x="5319" y="1973"/>
                    <a:pt x="5425" y="2260"/>
                    <a:pt x="5432" y="2581"/>
                  </a:cubicBezTo>
                  <a:cubicBezTo>
                    <a:pt x="5449" y="3337"/>
                    <a:pt x="4876" y="4135"/>
                    <a:pt x="4145" y="4344"/>
                  </a:cubicBezTo>
                  <a:cubicBezTo>
                    <a:pt x="3582" y="4506"/>
                    <a:pt x="2841" y="4169"/>
                    <a:pt x="2613" y="3649"/>
                  </a:cubicBezTo>
                  <a:cubicBezTo>
                    <a:pt x="2384" y="3127"/>
                    <a:pt x="2658" y="2376"/>
                    <a:pt x="3188" y="2076"/>
                  </a:cubicBezTo>
                  <a:cubicBezTo>
                    <a:pt x="3586" y="1850"/>
                    <a:pt x="4096" y="1922"/>
                    <a:pt x="4374" y="2244"/>
                  </a:cubicBezTo>
                  <a:cubicBezTo>
                    <a:pt x="4654" y="2569"/>
                    <a:pt x="4533" y="3117"/>
                    <a:pt x="4143" y="3288"/>
                  </a:cubicBezTo>
                  <a:cubicBezTo>
                    <a:pt x="3868" y="3409"/>
                    <a:pt x="3567" y="3282"/>
                    <a:pt x="3449" y="2999"/>
                  </a:cubicBezTo>
                  <a:cubicBezTo>
                    <a:pt x="3330" y="2707"/>
                    <a:pt x="3443" y="2553"/>
                    <a:pt x="3888" y="2396"/>
                  </a:cubicBezTo>
                  <a:cubicBezTo>
                    <a:pt x="3935" y="2469"/>
                    <a:pt x="3930" y="2558"/>
                    <a:pt x="3960" y="2637"/>
                  </a:cubicBezTo>
                  <a:cubicBezTo>
                    <a:pt x="3962" y="2644"/>
                    <a:pt x="3985" y="2640"/>
                    <a:pt x="3985" y="2630"/>
                  </a:cubicBezTo>
                  <a:cubicBezTo>
                    <a:pt x="3979" y="2542"/>
                    <a:pt x="3929" y="2474"/>
                    <a:pt x="3874" y="240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50"/>
            <p:cNvSpPr/>
            <p:nvPr/>
          </p:nvSpPr>
          <p:spPr>
            <a:xfrm>
              <a:off x="1951750" y="439825"/>
              <a:ext cx="15125" cy="17900"/>
            </a:xfrm>
            <a:custGeom>
              <a:rect b="b" l="l" r="r" t="t"/>
              <a:pathLst>
                <a:path extrusionOk="0" h="716" w="605">
                  <a:moveTo>
                    <a:pt x="187" y="73"/>
                  </a:moveTo>
                  <a:cubicBezTo>
                    <a:pt x="342" y="0"/>
                    <a:pt x="421" y="107"/>
                    <a:pt x="493" y="211"/>
                  </a:cubicBezTo>
                  <a:cubicBezTo>
                    <a:pt x="604" y="373"/>
                    <a:pt x="488" y="492"/>
                    <a:pt x="397" y="603"/>
                  </a:cubicBezTo>
                  <a:cubicBezTo>
                    <a:pt x="346" y="667"/>
                    <a:pt x="264" y="716"/>
                    <a:pt x="172" y="667"/>
                  </a:cubicBezTo>
                  <a:cubicBezTo>
                    <a:pt x="0" y="575"/>
                    <a:pt x="19" y="431"/>
                    <a:pt x="82" y="285"/>
                  </a:cubicBezTo>
                  <a:cubicBezTo>
                    <a:pt x="115" y="207"/>
                    <a:pt x="161" y="135"/>
                    <a:pt x="201" y="60"/>
                  </a:cubicBezTo>
                  <a:cubicBezTo>
                    <a:pt x="201" y="61"/>
                    <a:pt x="187" y="73"/>
                    <a:pt x="187" y="7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78" name="Google Shape;2578;p50"/>
          <p:cNvGrpSpPr/>
          <p:nvPr/>
        </p:nvGrpSpPr>
        <p:grpSpPr>
          <a:xfrm rot="1811427">
            <a:off x="8726081" y="4454106"/>
            <a:ext cx="145787" cy="181042"/>
            <a:chOff x="3012795" y="796669"/>
            <a:chExt cx="145780" cy="181033"/>
          </a:xfrm>
        </p:grpSpPr>
        <p:sp>
          <p:nvSpPr>
            <p:cNvPr id="2579" name="Google Shape;2579;p50"/>
            <p:cNvSpPr/>
            <p:nvPr/>
          </p:nvSpPr>
          <p:spPr>
            <a:xfrm>
              <a:off x="3012795" y="796669"/>
              <a:ext cx="145780" cy="181033"/>
            </a:xfrm>
            <a:custGeom>
              <a:rect b="b" l="l" r="r" t="t"/>
              <a:pathLst>
                <a:path extrusionOk="0" h="8771" w="7063">
                  <a:moveTo>
                    <a:pt x="4009" y="2842"/>
                  </a:moveTo>
                  <a:cubicBezTo>
                    <a:pt x="4498" y="2637"/>
                    <a:pt x="4879" y="2352"/>
                    <a:pt x="5270" y="2084"/>
                  </a:cubicBezTo>
                  <a:cubicBezTo>
                    <a:pt x="5437" y="1967"/>
                    <a:pt x="5600" y="1840"/>
                    <a:pt x="5779" y="1746"/>
                  </a:cubicBezTo>
                  <a:cubicBezTo>
                    <a:pt x="6196" y="1530"/>
                    <a:pt x="6505" y="1737"/>
                    <a:pt x="6461" y="2211"/>
                  </a:cubicBezTo>
                  <a:cubicBezTo>
                    <a:pt x="6441" y="2433"/>
                    <a:pt x="6369" y="2656"/>
                    <a:pt x="6291" y="2868"/>
                  </a:cubicBezTo>
                  <a:cubicBezTo>
                    <a:pt x="6159" y="3230"/>
                    <a:pt x="6019" y="3590"/>
                    <a:pt x="5853" y="3938"/>
                  </a:cubicBezTo>
                  <a:cubicBezTo>
                    <a:pt x="5687" y="4283"/>
                    <a:pt x="5721" y="4598"/>
                    <a:pt x="5930" y="4900"/>
                  </a:cubicBezTo>
                  <a:cubicBezTo>
                    <a:pt x="6138" y="5198"/>
                    <a:pt x="6356" y="5488"/>
                    <a:pt x="6569" y="5783"/>
                  </a:cubicBezTo>
                  <a:cubicBezTo>
                    <a:pt x="7063" y="6464"/>
                    <a:pt x="6903" y="6837"/>
                    <a:pt x="6061" y="6997"/>
                  </a:cubicBezTo>
                  <a:cubicBezTo>
                    <a:pt x="5743" y="7056"/>
                    <a:pt x="5424" y="7051"/>
                    <a:pt x="5111" y="7027"/>
                  </a:cubicBezTo>
                  <a:cubicBezTo>
                    <a:pt x="4657" y="6992"/>
                    <a:pt x="4319" y="7161"/>
                    <a:pt x="4042" y="7500"/>
                  </a:cubicBezTo>
                  <a:cubicBezTo>
                    <a:pt x="3783" y="7817"/>
                    <a:pt x="3518" y="8129"/>
                    <a:pt x="3254" y="8441"/>
                  </a:cubicBezTo>
                  <a:cubicBezTo>
                    <a:pt x="3103" y="8620"/>
                    <a:pt x="2931" y="8771"/>
                    <a:pt x="2671" y="8702"/>
                  </a:cubicBezTo>
                  <a:cubicBezTo>
                    <a:pt x="2412" y="8633"/>
                    <a:pt x="2329" y="8406"/>
                    <a:pt x="2285" y="8186"/>
                  </a:cubicBezTo>
                  <a:cubicBezTo>
                    <a:pt x="2181" y="7675"/>
                    <a:pt x="2092" y="7160"/>
                    <a:pt x="2019" y="6643"/>
                  </a:cubicBezTo>
                  <a:cubicBezTo>
                    <a:pt x="1969" y="6283"/>
                    <a:pt x="1788" y="6075"/>
                    <a:pt x="1438" y="5978"/>
                  </a:cubicBezTo>
                  <a:cubicBezTo>
                    <a:pt x="1199" y="5912"/>
                    <a:pt x="967" y="5813"/>
                    <a:pt x="742" y="5706"/>
                  </a:cubicBezTo>
                  <a:cubicBezTo>
                    <a:pt x="41" y="5373"/>
                    <a:pt x="0" y="4887"/>
                    <a:pt x="646" y="4433"/>
                  </a:cubicBezTo>
                  <a:cubicBezTo>
                    <a:pt x="904" y="4252"/>
                    <a:pt x="1188" y="4100"/>
                    <a:pt x="1476" y="3970"/>
                  </a:cubicBezTo>
                  <a:cubicBezTo>
                    <a:pt x="1892" y="3785"/>
                    <a:pt x="2087" y="3536"/>
                    <a:pt x="2088" y="3035"/>
                  </a:cubicBezTo>
                  <a:cubicBezTo>
                    <a:pt x="2090" y="2220"/>
                    <a:pt x="2081" y="1399"/>
                    <a:pt x="2204" y="586"/>
                  </a:cubicBezTo>
                  <a:cubicBezTo>
                    <a:pt x="2240" y="353"/>
                    <a:pt x="2274" y="118"/>
                    <a:pt x="2550" y="62"/>
                  </a:cubicBezTo>
                  <a:cubicBezTo>
                    <a:pt x="2846" y="0"/>
                    <a:pt x="3033" y="184"/>
                    <a:pt x="3128" y="428"/>
                  </a:cubicBezTo>
                  <a:cubicBezTo>
                    <a:pt x="3284" y="829"/>
                    <a:pt x="3402" y="1245"/>
                    <a:pt x="3542" y="1652"/>
                  </a:cubicBezTo>
                  <a:cubicBezTo>
                    <a:pt x="3673" y="2036"/>
                    <a:pt x="3750" y="2442"/>
                    <a:pt x="4009" y="284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50"/>
            <p:cNvSpPr/>
            <p:nvPr/>
          </p:nvSpPr>
          <p:spPr>
            <a:xfrm>
              <a:off x="3038966" y="830519"/>
              <a:ext cx="97318" cy="125821"/>
            </a:xfrm>
            <a:custGeom>
              <a:rect b="b" l="l" r="r" t="t"/>
              <a:pathLst>
                <a:path extrusionOk="0" h="6096" w="4715">
                  <a:moveTo>
                    <a:pt x="1587" y="1"/>
                  </a:moveTo>
                  <a:cubicBezTo>
                    <a:pt x="1749" y="446"/>
                    <a:pt x="1895" y="897"/>
                    <a:pt x="2080" y="1334"/>
                  </a:cubicBezTo>
                  <a:cubicBezTo>
                    <a:pt x="2311" y="1877"/>
                    <a:pt x="2637" y="2005"/>
                    <a:pt x="3166" y="1731"/>
                  </a:cubicBezTo>
                  <a:cubicBezTo>
                    <a:pt x="3577" y="1518"/>
                    <a:pt x="3954" y="1238"/>
                    <a:pt x="4396" y="955"/>
                  </a:cubicBezTo>
                  <a:cubicBezTo>
                    <a:pt x="4363" y="1334"/>
                    <a:pt x="4213" y="1619"/>
                    <a:pt x="4060" y="1886"/>
                  </a:cubicBezTo>
                  <a:cubicBezTo>
                    <a:pt x="3641" y="2617"/>
                    <a:pt x="3775" y="3275"/>
                    <a:pt x="4261" y="3910"/>
                  </a:cubicBezTo>
                  <a:cubicBezTo>
                    <a:pt x="4410" y="4105"/>
                    <a:pt x="4550" y="4307"/>
                    <a:pt x="4715" y="4537"/>
                  </a:cubicBezTo>
                  <a:cubicBezTo>
                    <a:pt x="4493" y="4710"/>
                    <a:pt x="4256" y="4650"/>
                    <a:pt x="4053" y="4631"/>
                  </a:cubicBezTo>
                  <a:cubicBezTo>
                    <a:pt x="3189" y="4547"/>
                    <a:pt x="2561" y="4900"/>
                    <a:pt x="2102" y="5613"/>
                  </a:cubicBezTo>
                  <a:cubicBezTo>
                    <a:pt x="1994" y="5782"/>
                    <a:pt x="1860" y="5935"/>
                    <a:pt x="1737" y="6096"/>
                  </a:cubicBezTo>
                  <a:cubicBezTo>
                    <a:pt x="1494" y="5974"/>
                    <a:pt x="1577" y="5766"/>
                    <a:pt x="1547" y="5609"/>
                  </a:cubicBezTo>
                  <a:cubicBezTo>
                    <a:pt x="1490" y="5320"/>
                    <a:pt x="1460" y="5025"/>
                    <a:pt x="1428" y="4733"/>
                  </a:cubicBezTo>
                  <a:cubicBezTo>
                    <a:pt x="1367" y="4178"/>
                    <a:pt x="1069" y="3826"/>
                    <a:pt x="547" y="3633"/>
                  </a:cubicBezTo>
                  <a:cubicBezTo>
                    <a:pt x="363" y="3565"/>
                    <a:pt x="141" y="3550"/>
                    <a:pt x="1" y="3334"/>
                  </a:cubicBezTo>
                  <a:cubicBezTo>
                    <a:pt x="191" y="3141"/>
                    <a:pt x="451" y="3065"/>
                    <a:pt x="682" y="2947"/>
                  </a:cubicBezTo>
                  <a:cubicBezTo>
                    <a:pt x="1074" y="2747"/>
                    <a:pt x="1314" y="2463"/>
                    <a:pt x="1334" y="1994"/>
                  </a:cubicBezTo>
                  <a:cubicBezTo>
                    <a:pt x="1362" y="1342"/>
                    <a:pt x="1431" y="693"/>
                    <a:pt x="1483" y="42"/>
                  </a:cubicBezTo>
                  <a:cubicBezTo>
                    <a:pt x="1517" y="28"/>
                    <a:pt x="1552" y="14"/>
                    <a:pt x="158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81" name="Google Shape;2581;p50"/>
          <p:cNvSpPr/>
          <p:nvPr/>
        </p:nvSpPr>
        <p:spPr>
          <a:xfrm rot="-8338872">
            <a:off x="8711897" y="108957"/>
            <a:ext cx="174156" cy="120789"/>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50"/>
          <p:cNvSpPr/>
          <p:nvPr/>
        </p:nvSpPr>
        <p:spPr>
          <a:xfrm rot="2515917">
            <a:off x="384692" y="4681828"/>
            <a:ext cx="138721" cy="13279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83" name="Shape 2583"/>
        <p:cNvGrpSpPr/>
        <p:nvPr/>
      </p:nvGrpSpPr>
      <p:grpSpPr>
        <a:xfrm>
          <a:off x="0" y="0"/>
          <a:ext cx="0" cy="0"/>
          <a:chOff x="0" y="0"/>
          <a:chExt cx="0" cy="0"/>
        </a:xfrm>
      </p:grpSpPr>
      <p:sp>
        <p:nvSpPr>
          <p:cNvPr id="2584" name="Google Shape;2584;p51"/>
          <p:cNvSpPr/>
          <p:nvPr/>
        </p:nvSpPr>
        <p:spPr>
          <a:xfrm>
            <a:off x="6343174" y="4244608"/>
            <a:ext cx="4556650" cy="1148550"/>
          </a:xfrm>
          <a:custGeom>
            <a:rect b="b" l="l" r="r" t="t"/>
            <a:pathLst>
              <a:path extrusionOk="0" h="45942" w="182266">
                <a:moveTo>
                  <a:pt x="180664" y="10588"/>
                </a:moveTo>
                <a:cubicBezTo>
                  <a:pt x="177315" y="4035"/>
                  <a:pt x="165593" y="-771"/>
                  <a:pt x="157074" y="103"/>
                </a:cubicBezTo>
                <a:cubicBezTo>
                  <a:pt x="148555" y="977"/>
                  <a:pt x="138617" y="14155"/>
                  <a:pt x="129552" y="15830"/>
                </a:cubicBezTo>
                <a:cubicBezTo>
                  <a:pt x="120487" y="17505"/>
                  <a:pt x="112223" y="8367"/>
                  <a:pt x="102685" y="10151"/>
                </a:cubicBezTo>
                <a:cubicBezTo>
                  <a:pt x="93147" y="11935"/>
                  <a:pt x="83172" y="24385"/>
                  <a:pt x="72323" y="26533"/>
                </a:cubicBezTo>
                <a:cubicBezTo>
                  <a:pt x="61474" y="28681"/>
                  <a:pt x="48794" y="19982"/>
                  <a:pt x="37592" y="23038"/>
                </a:cubicBezTo>
                <a:cubicBezTo>
                  <a:pt x="26391" y="26094"/>
                  <a:pt x="-14144" y="41665"/>
                  <a:pt x="5114" y="44869"/>
                </a:cubicBezTo>
                <a:cubicBezTo>
                  <a:pt x="24372" y="48073"/>
                  <a:pt x="124466" y="43168"/>
                  <a:pt x="153142" y="42260"/>
                </a:cubicBezTo>
                <a:cubicBezTo>
                  <a:pt x="181818" y="41352"/>
                  <a:pt x="172582" y="44699"/>
                  <a:pt x="177169" y="39420"/>
                </a:cubicBezTo>
                <a:cubicBezTo>
                  <a:pt x="181756" y="34141"/>
                  <a:pt x="184013" y="17141"/>
                  <a:pt x="180664" y="10588"/>
                </a:cubicBezTo>
                <a:close/>
              </a:path>
            </a:pathLst>
          </a:custGeom>
          <a:solidFill>
            <a:srgbClr val="ED6A5A"/>
          </a:solidFill>
          <a:ln>
            <a:noFill/>
          </a:ln>
        </p:spPr>
      </p:sp>
      <p:sp>
        <p:nvSpPr>
          <p:cNvPr id="2585" name="Google Shape;2585;p51"/>
          <p:cNvSpPr/>
          <p:nvPr/>
        </p:nvSpPr>
        <p:spPr>
          <a:xfrm>
            <a:off x="-1087421" y="-236413"/>
            <a:ext cx="5224900" cy="917350"/>
          </a:xfrm>
          <a:custGeom>
            <a:rect b="b" l="l" r="r" t="t"/>
            <a:pathLst>
              <a:path extrusionOk="0" h="36694" w="208996">
                <a:moveTo>
                  <a:pt x="31611" y="32030"/>
                </a:moveTo>
                <a:cubicBezTo>
                  <a:pt x="39391" y="37306"/>
                  <a:pt x="45133" y="37475"/>
                  <a:pt x="55625" y="35628"/>
                </a:cubicBezTo>
                <a:cubicBezTo>
                  <a:pt x="66117" y="33781"/>
                  <a:pt x="78020" y="22596"/>
                  <a:pt x="94563" y="20947"/>
                </a:cubicBezTo>
                <a:cubicBezTo>
                  <a:pt x="111106" y="19298"/>
                  <a:pt x="138235" y="26106"/>
                  <a:pt x="154885" y="25734"/>
                </a:cubicBezTo>
                <a:cubicBezTo>
                  <a:pt x="171535" y="25362"/>
                  <a:pt x="188047" y="22711"/>
                  <a:pt x="194461" y="18713"/>
                </a:cubicBezTo>
                <a:cubicBezTo>
                  <a:pt x="200875" y="14715"/>
                  <a:pt x="224291" y="4201"/>
                  <a:pt x="193371" y="1744"/>
                </a:cubicBezTo>
                <a:cubicBezTo>
                  <a:pt x="162452" y="-712"/>
                  <a:pt x="35904" y="-1074"/>
                  <a:pt x="8944" y="3974"/>
                </a:cubicBezTo>
                <a:cubicBezTo>
                  <a:pt x="-18016" y="9022"/>
                  <a:pt x="23831" y="26754"/>
                  <a:pt x="31611" y="32030"/>
                </a:cubicBezTo>
                <a:close/>
              </a:path>
            </a:pathLst>
          </a:custGeom>
          <a:solidFill>
            <a:srgbClr val="B6E0DA"/>
          </a:solidFill>
          <a:ln>
            <a:noFill/>
          </a:ln>
        </p:spPr>
      </p:sp>
      <p:sp>
        <p:nvSpPr>
          <p:cNvPr id="2586" name="Google Shape;2586;p51"/>
          <p:cNvSpPr txBox="1"/>
          <p:nvPr>
            <p:ph type="title"/>
          </p:nvPr>
        </p:nvSpPr>
        <p:spPr>
          <a:xfrm>
            <a:off x="720000" y="541826"/>
            <a:ext cx="7704000" cy="572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87" name="Google Shape;2587;p51"/>
          <p:cNvSpPr txBox="1"/>
          <p:nvPr>
            <p:ph idx="1" type="body"/>
          </p:nvPr>
        </p:nvSpPr>
        <p:spPr>
          <a:xfrm>
            <a:off x="720000" y="1215751"/>
            <a:ext cx="7704000" cy="443400"/>
          </a:xfrm>
          <a:prstGeom prst="rect">
            <a:avLst/>
          </a:prstGeom>
        </p:spPr>
        <p:txBody>
          <a:bodyPr anchorCtr="0" anchor="t" bIns="91425" lIns="91425" spcFirstLastPara="1" rIns="91425" wrap="square" tIns="91425">
            <a:noAutofit/>
          </a:bodyPr>
          <a:lstStyle>
            <a:lvl1pPr indent="-317500" lvl="0" marL="457200">
              <a:lnSpc>
                <a:spcPct val="100000"/>
              </a:lnSpc>
              <a:spcBef>
                <a:spcPts val="0"/>
              </a:spcBef>
              <a:spcAft>
                <a:spcPts val="0"/>
              </a:spcAft>
              <a:buSzPts val="1400"/>
              <a:buFont typeface="Nunito Light"/>
              <a:buChar char="●"/>
              <a:defRPr>
                <a:solidFill>
                  <a:srgbClr val="191919"/>
                </a:solidFill>
              </a:defRPr>
            </a:lvl1pPr>
            <a:lvl2pPr indent="-317500" lvl="1" marL="914400">
              <a:lnSpc>
                <a:spcPct val="100000"/>
              </a:lnSpc>
              <a:spcBef>
                <a:spcPts val="0"/>
              </a:spcBef>
              <a:spcAft>
                <a:spcPts val="0"/>
              </a:spcAft>
              <a:buSzPts val="1400"/>
              <a:buFont typeface="Nunito Light"/>
              <a:buChar char="○"/>
              <a:defRPr/>
            </a:lvl2pPr>
            <a:lvl3pPr indent="-317500" lvl="2" marL="1371600">
              <a:lnSpc>
                <a:spcPct val="100000"/>
              </a:lnSpc>
              <a:spcBef>
                <a:spcPts val="0"/>
              </a:spcBef>
              <a:spcAft>
                <a:spcPts val="0"/>
              </a:spcAft>
              <a:buSzPts val="1400"/>
              <a:buFont typeface="Nunito Light"/>
              <a:buChar char="■"/>
              <a:defRPr/>
            </a:lvl3pPr>
            <a:lvl4pPr indent="-317500" lvl="3" marL="1828800">
              <a:lnSpc>
                <a:spcPct val="100000"/>
              </a:lnSpc>
              <a:spcBef>
                <a:spcPts val="0"/>
              </a:spcBef>
              <a:spcAft>
                <a:spcPts val="0"/>
              </a:spcAft>
              <a:buSzPts val="1400"/>
              <a:buFont typeface="Nunito Light"/>
              <a:buChar char="●"/>
              <a:defRPr/>
            </a:lvl4pPr>
            <a:lvl5pPr indent="-317500" lvl="4" marL="2286000">
              <a:lnSpc>
                <a:spcPct val="100000"/>
              </a:lnSpc>
              <a:spcBef>
                <a:spcPts val="0"/>
              </a:spcBef>
              <a:spcAft>
                <a:spcPts val="0"/>
              </a:spcAft>
              <a:buSzPts val="1400"/>
              <a:buFont typeface="Nunito Light"/>
              <a:buChar char="○"/>
              <a:defRPr/>
            </a:lvl5pPr>
            <a:lvl6pPr indent="-317500" lvl="5" marL="2743200">
              <a:lnSpc>
                <a:spcPct val="100000"/>
              </a:lnSpc>
              <a:spcBef>
                <a:spcPts val="0"/>
              </a:spcBef>
              <a:spcAft>
                <a:spcPts val="0"/>
              </a:spcAft>
              <a:buSzPts val="1400"/>
              <a:buFont typeface="Nunito Light"/>
              <a:buChar char="■"/>
              <a:defRPr/>
            </a:lvl6pPr>
            <a:lvl7pPr indent="-317500" lvl="6" marL="3200400">
              <a:lnSpc>
                <a:spcPct val="100000"/>
              </a:lnSpc>
              <a:spcBef>
                <a:spcPts val="0"/>
              </a:spcBef>
              <a:spcAft>
                <a:spcPts val="0"/>
              </a:spcAft>
              <a:buSzPts val="1400"/>
              <a:buFont typeface="Nunito Light"/>
              <a:buChar char="●"/>
              <a:defRPr/>
            </a:lvl7pPr>
            <a:lvl8pPr indent="-317500" lvl="7" marL="3657600">
              <a:lnSpc>
                <a:spcPct val="100000"/>
              </a:lnSpc>
              <a:spcBef>
                <a:spcPts val="0"/>
              </a:spcBef>
              <a:spcAft>
                <a:spcPts val="0"/>
              </a:spcAft>
              <a:buSzPts val="1400"/>
              <a:buFont typeface="Nunito Light"/>
              <a:buChar char="○"/>
              <a:defRPr/>
            </a:lvl8pPr>
            <a:lvl9pPr indent="-317500" lvl="8" marL="4114800">
              <a:lnSpc>
                <a:spcPct val="100000"/>
              </a:lnSpc>
              <a:spcBef>
                <a:spcPts val="0"/>
              </a:spcBef>
              <a:spcAft>
                <a:spcPts val="0"/>
              </a:spcAft>
              <a:buSzPts val="1400"/>
              <a:buFont typeface="Nunito Light"/>
              <a:buChar char="■"/>
              <a:defRPr/>
            </a:lvl9pPr>
          </a:lstStyle>
          <a:p/>
        </p:txBody>
      </p:sp>
      <p:sp>
        <p:nvSpPr>
          <p:cNvPr id="2588" name="Google Shape;2588;p51"/>
          <p:cNvSpPr/>
          <p:nvPr/>
        </p:nvSpPr>
        <p:spPr>
          <a:xfrm>
            <a:off x="-264405" y="3979659"/>
            <a:ext cx="1348975" cy="1526025"/>
          </a:xfrm>
          <a:custGeom>
            <a:rect b="b" l="l" r="r" t="t"/>
            <a:pathLst>
              <a:path extrusionOk="0" h="61041" w="53959">
                <a:moveTo>
                  <a:pt x="14971" y="1433"/>
                </a:moveTo>
                <a:cubicBezTo>
                  <a:pt x="19216" y="4026"/>
                  <a:pt x="23349" y="17044"/>
                  <a:pt x="28980" y="23133"/>
                </a:cubicBezTo>
                <a:cubicBezTo>
                  <a:pt x="34611" y="29222"/>
                  <a:pt x="44728" y="33067"/>
                  <a:pt x="48757" y="37966"/>
                </a:cubicBezTo>
                <a:cubicBezTo>
                  <a:pt x="52786" y="42865"/>
                  <a:pt x="55350" y="48679"/>
                  <a:pt x="53152" y="52525"/>
                </a:cubicBezTo>
                <a:cubicBezTo>
                  <a:pt x="50955" y="56371"/>
                  <a:pt x="43996" y="61132"/>
                  <a:pt x="35572" y="61040"/>
                </a:cubicBezTo>
                <a:cubicBezTo>
                  <a:pt x="27148" y="60948"/>
                  <a:pt x="7954" y="60886"/>
                  <a:pt x="2610" y="51975"/>
                </a:cubicBezTo>
                <a:cubicBezTo>
                  <a:pt x="-2733" y="43064"/>
                  <a:pt x="1451" y="16000"/>
                  <a:pt x="3511" y="7576"/>
                </a:cubicBezTo>
                <a:cubicBezTo>
                  <a:pt x="5571" y="-848"/>
                  <a:pt x="10726" y="-1160"/>
                  <a:pt x="14971" y="1433"/>
                </a:cubicBezTo>
                <a:close/>
              </a:path>
            </a:pathLst>
          </a:custGeom>
          <a:solidFill>
            <a:schemeClr val="lt2"/>
          </a:solidFill>
          <a:ln>
            <a:noFill/>
          </a:ln>
        </p:spPr>
      </p:sp>
      <p:sp>
        <p:nvSpPr>
          <p:cNvPr id="2589" name="Google Shape;2589;p51"/>
          <p:cNvSpPr/>
          <p:nvPr/>
        </p:nvSpPr>
        <p:spPr>
          <a:xfrm>
            <a:off x="251845" y="4656900"/>
            <a:ext cx="173706" cy="171539"/>
          </a:xfrm>
          <a:custGeom>
            <a:rect b="b" l="l" r="r" t="t"/>
            <a:pathLst>
              <a:path extrusionOk="0" h="8311" w="8416">
                <a:moveTo>
                  <a:pt x="2730" y="3281"/>
                </a:moveTo>
                <a:cubicBezTo>
                  <a:pt x="2167" y="2583"/>
                  <a:pt x="1680" y="1989"/>
                  <a:pt x="1205" y="1385"/>
                </a:cubicBezTo>
                <a:cubicBezTo>
                  <a:pt x="1009" y="1137"/>
                  <a:pt x="817" y="881"/>
                  <a:pt x="728" y="567"/>
                </a:cubicBezTo>
                <a:cubicBezTo>
                  <a:pt x="686" y="423"/>
                  <a:pt x="693" y="284"/>
                  <a:pt x="808" y="195"/>
                </a:cubicBezTo>
                <a:cubicBezTo>
                  <a:pt x="940" y="93"/>
                  <a:pt x="1070" y="176"/>
                  <a:pt x="1172" y="273"/>
                </a:cubicBezTo>
                <a:cubicBezTo>
                  <a:pt x="1417" y="510"/>
                  <a:pt x="1670" y="739"/>
                  <a:pt x="1893" y="996"/>
                </a:cubicBezTo>
                <a:cubicBezTo>
                  <a:pt x="2492" y="1680"/>
                  <a:pt x="3074" y="2378"/>
                  <a:pt x="3666" y="3067"/>
                </a:cubicBezTo>
                <a:cubicBezTo>
                  <a:pt x="3776" y="3196"/>
                  <a:pt x="3855" y="3373"/>
                  <a:pt x="4099" y="3415"/>
                </a:cubicBezTo>
                <a:cubicBezTo>
                  <a:pt x="4360" y="2266"/>
                  <a:pt x="4386" y="1087"/>
                  <a:pt x="4854" y="1"/>
                </a:cubicBezTo>
                <a:cubicBezTo>
                  <a:pt x="5199" y="1016"/>
                  <a:pt x="4854" y="2036"/>
                  <a:pt x="4857" y="3112"/>
                </a:cubicBezTo>
                <a:cubicBezTo>
                  <a:pt x="6071" y="2481"/>
                  <a:pt x="7083" y="1573"/>
                  <a:pt x="8415" y="1279"/>
                </a:cubicBezTo>
                <a:cubicBezTo>
                  <a:pt x="7737" y="2219"/>
                  <a:pt x="6768" y="2810"/>
                  <a:pt x="5813" y="3528"/>
                </a:cubicBezTo>
                <a:cubicBezTo>
                  <a:pt x="6627" y="3888"/>
                  <a:pt x="7603" y="3611"/>
                  <a:pt x="8326" y="4357"/>
                </a:cubicBezTo>
                <a:cubicBezTo>
                  <a:pt x="7071" y="4356"/>
                  <a:pt x="5927" y="4365"/>
                  <a:pt x="4642" y="4222"/>
                </a:cubicBezTo>
                <a:cubicBezTo>
                  <a:pt x="5156" y="5120"/>
                  <a:pt x="5920" y="5708"/>
                  <a:pt x="6272" y="6720"/>
                </a:cubicBezTo>
                <a:cubicBezTo>
                  <a:pt x="5582" y="6296"/>
                  <a:pt x="5176" y="5754"/>
                  <a:pt x="4608" y="5244"/>
                </a:cubicBezTo>
                <a:cubicBezTo>
                  <a:pt x="4506" y="5982"/>
                  <a:pt x="4412" y="6623"/>
                  <a:pt x="4330" y="7265"/>
                </a:cubicBezTo>
                <a:cubicBezTo>
                  <a:pt x="4293" y="7559"/>
                  <a:pt x="4246" y="7849"/>
                  <a:pt x="4110" y="8115"/>
                </a:cubicBezTo>
                <a:cubicBezTo>
                  <a:pt x="4057" y="8219"/>
                  <a:pt x="3964" y="8310"/>
                  <a:pt x="3841" y="8282"/>
                </a:cubicBezTo>
                <a:cubicBezTo>
                  <a:pt x="3726" y="8255"/>
                  <a:pt x="3648" y="8157"/>
                  <a:pt x="3651" y="8032"/>
                </a:cubicBezTo>
                <a:cubicBezTo>
                  <a:pt x="3660" y="7600"/>
                  <a:pt x="3663" y="7169"/>
                  <a:pt x="3696" y="6739"/>
                </a:cubicBezTo>
                <a:cubicBezTo>
                  <a:pt x="3739" y="6155"/>
                  <a:pt x="3807" y="5573"/>
                  <a:pt x="3875" y="4883"/>
                </a:cubicBezTo>
                <a:cubicBezTo>
                  <a:pt x="3326" y="5243"/>
                  <a:pt x="2857" y="5551"/>
                  <a:pt x="2387" y="5861"/>
                </a:cubicBezTo>
                <a:cubicBezTo>
                  <a:pt x="1933" y="6160"/>
                  <a:pt x="1479" y="6462"/>
                  <a:pt x="1021" y="6760"/>
                </a:cubicBezTo>
                <a:cubicBezTo>
                  <a:pt x="890" y="6846"/>
                  <a:pt x="750" y="6923"/>
                  <a:pt x="610" y="6998"/>
                </a:cubicBezTo>
                <a:cubicBezTo>
                  <a:pt x="432" y="7093"/>
                  <a:pt x="249" y="7098"/>
                  <a:pt x="123" y="6927"/>
                </a:cubicBezTo>
                <a:cubicBezTo>
                  <a:pt x="1" y="6760"/>
                  <a:pt x="35" y="6569"/>
                  <a:pt x="168" y="6425"/>
                </a:cubicBezTo>
                <a:cubicBezTo>
                  <a:pt x="338" y="6243"/>
                  <a:pt x="515" y="6061"/>
                  <a:pt x="715" y="5917"/>
                </a:cubicBezTo>
                <a:cubicBezTo>
                  <a:pt x="1379" y="5440"/>
                  <a:pt x="2057" y="4981"/>
                  <a:pt x="2725" y="4512"/>
                </a:cubicBezTo>
                <a:cubicBezTo>
                  <a:pt x="2845" y="4428"/>
                  <a:pt x="3004" y="4377"/>
                  <a:pt x="3079" y="4165"/>
                </a:cubicBezTo>
                <a:cubicBezTo>
                  <a:pt x="2371" y="4089"/>
                  <a:pt x="1707" y="3996"/>
                  <a:pt x="1053" y="3844"/>
                </a:cubicBezTo>
                <a:cubicBezTo>
                  <a:pt x="942" y="3819"/>
                  <a:pt x="828" y="3807"/>
                  <a:pt x="720" y="3772"/>
                </a:cubicBezTo>
                <a:cubicBezTo>
                  <a:pt x="552" y="3717"/>
                  <a:pt x="342" y="3681"/>
                  <a:pt x="344" y="3445"/>
                </a:cubicBezTo>
                <a:cubicBezTo>
                  <a:pt x="347" y="3169"/>
                  <a:pt x="572" y="3133"/>
                  <a:pt x="778" y="3114"/>
                </a:cubicBezTo>
                <a:cubicBezTo>
                  <a:pt x="1394" y="3058"/>
                  <a:pt x="1997" y="3194"/>
                  <a:pt x="2730" y="328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51"/>
          <p:cNvSpPr/>
          <p:nvPr/>
        </p:nvSpPr>
        <p:spPr>
          <a:xfrm>
            <a:off x="8498531" y="208000"/>
            <a:ext cx="208072" cy="305855"/>
          </a:xfrm>
          <a:custGeom>
            <a:rect b="b" l="l" r="r" t="t"/>
            <a:pathLst>
              <a:path extrusionOk="0" h="5111" w="3477">
                <a:moveTo>
                  <a:pt x="3477" y="1825"/>
                </a:moveTo>
                <a:cubicBezTo>
                  <a:pt x="3106" y="1571"/>
                  <a:pt x="3034" y="1215"/>
                  <a:pt x="2698" y="1001"/>
                </a:cubicBezTo>
                <a:cubicBezTo>
                  <a:pt x="2544" y="1686"/>
                  <a:pt x="2403" y="2325"/>
                  <a:pt x="2254" y="2962"/>
                </a:cubicBezTo>
                <a:cubicBezTo>
                  <a:pt x="2165" y="3338"/>
                  <a:pt x="2084" y="3719"/>
                  <a:pt x="1962" y="4085"/>
                </a:cubicBezTo>
                <a:cubicBezTo>
                  <a:pt x="1851" y="4414"/>
                  <a:pt x="1667" y="4710"/>
                  <a:pt x="1358" y="4900"/>
                </a:cubicBezTo>
                <a:cubicBezTo>
                  <a:pt x="1019" y="5110"/>
                  <a:pt x="669" y="5103"/>
                  <a:pt x="395" y="4883"/>
                </a:cubicBezTo>
                <a:cubicBezTo>
                  <a:pt x="94" y="4641"/>
                  <a:pt x="0" y="4200"/>
                  <a:pt x="171" y="3828"/>
                </a:cubicBezTo>
                <a:cubicBezTo>
                  <a:pt x="328" y="3486"/>
                  <a:pt x="640" y="3255"/>
                  <a:pt x="1000" y="3374"/>
                </a:cubicBezTo>
                <a:cubicBezTo>
                  <a:pt x="1421" y="3514"/>
                  <a:pt x="1477" y="3280"/>
                  <a:pt x="1556" y="3004"/>
                </a:cubicBezTo>
                <a:cubicBezTo>
                  <a:pt x="1752" y="2322"/>
                  <a:pt x="1946" y="1638"/>
                  <a:pt x="2140" y="955"/>
                </a:cubicBezTo>
                <a:cubicBezTo>
                  <a:pt x="2187" y="790"/>
                  <a:pt x="2216" y="617"/>
                  <a:pt x="2278" y="458"/>
                </a:cubicBezTo>
                <a:cubicBezTo>
                  <a:pt x="2432" y="59"/>
                  <a:pt x="2747" y="1"/>
                  <a:pt x="3002" y="341"/>
                </a:cubicBezTo>
                <a:cubicBezTo>
                  <a:pt x="3306" y="745"/>
                  <a:pt x="3425" y="1222"/>
                  <a:pt x="3477" y="1825"/>
                </a:cubicBezTo>
                <a:close/>
              </a:path>
            </a:pathLst>
          </a:custGeom>
          <a:solidFill>
            <a:srgbClr val="0303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51"/>
          <p:cNvSpPr/>
          <p:nvPr/>
        </p:nvSpPr>
        <p:spPr>
          <a:xfrm rot="6482242">
            <a:off x="309878" y="1148599"/>
            <a:ext cx="123047" cy="211279"/>
          </a:xfrm>
          <a:prstGeom prst="triangle">
            <a:avLst>
              <a:gd fmla="val 41370" name="adj"/>
            </a:avLst>
          </a:prstGeom>
          <a:solidFill>
            <a:srgbClr val="ED6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51"/>
          <p:cNvSpPr/>
          <p:nvPr/>
        </p:nvSpPr>
        <p:spPr>
          <a:xfrm rot="-5750370">
            <a:off x="8701644" y="530973"/>
            <a:ext cx="106151" cy="232008"/>
          </a:xfrm>
          <a:prstGeom prst="triangle">
            <a:avLst>
              <a:gd fmla="val 50000" name="adj"/>
            </a:avLst>
          </a:prstGeom>
          <a:solidFill>
            <a:srgbClr val="B6E0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93" name="Shape 2593"/>
        <p:cNvGrpSpPr/>
        <p:nvPr/>
      </p:nvGrpSpPr>
      <p:grpSpPr>
        <a:xfrm>
          <a:off x="0" y="0"/>
          <a:ext cx="0" cy="0"/>
          <a:chOff x="0" y="0"/>
          <a:chExt cx="0" cy="0"/>
        </a:xfrm>
      </p:grpSpPr>
      <p:sp>
        <p:nvSpPr>
          <p:cNvPr id="2594" name="Google Shape;2594;p52"/>
          <p:cNvSpPr txBox="1"/>
          <p:nvPr>
            <p:ph type="title"/>
          </p:nvPr>
        </p:nvSpPr>
        <p:spPr>
          <a:xfrm>
            <a:off x="720000" y="541826"/>
            <a:ext cx="7704000" cy="572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95" name="Google Shape;2595;p52"/>
          <p:cNvSpPr/>
          <p:nvPr/>
        </p:nvSpPr>
        <p:spPr>
          <a:xfrm flipH="1">
            <a:off x="-1773221" y="4244608"/>
            <a:ext cx="4556650" cy="1148550"/>
          </a:xfrm>
          <a:custGeom>
            <a:rect b="b" l="l" r="r" t="t"/>
            <a:pathLst>
              <a:path extrusionOk="0" h="45942" w="182266">
                <a:moveTo>
                  <a:pt x="180664" y="10588"/>
                </a:moveTo>
                <a:cubicBezTo>
                  <a:pt x="177315" y="4035"/>
                  <a:pt x="165593" y="-771"/>
                  <a:pt x="157074" y="103"/>
                </a:cubicBezTo>
                <a:cubicBezTo>
                  <a:pt x="148555" y="977"/>
                  <a:pt x="138617" y="14155"/>
                  <a:pt x="129552" y="15830"/>
                </a:cubicBezTo>
                <a:cubicBezTo>
                  <a:pt x="120487" y="17505"/>
                  <a:pt x="112223" y="8367"/>
                  <a:pt x="102685" y="10151"/>
                </a:cubicBezTo>
                <a:cubicBezTo>
                  <a:pt x="93147" y="11935"/>
                  <a:pt x="83172" y="24385"/>
                  <a:pt x="72323" y="26533"/>
                </a:cubicBezTo>
                <a:cubicBezTo>
                  <a:pt x="61474" y="28681"/>
                  <a:pt x="48794" y="19982"/>
                  <a:pt x="37592" y="23038"/>
                </a:cubicBezTo>
                <a:cubicBezTo>
                  <a:pt x="26391" y="26094"/>
                  <a:pt x="-14144" y="41665"/>
                  <a:pt x="5114" y="44869"/>
                </a:cubicBezTo>
                <a:cubicBezTo>
                  <a:pt x="24372" y="48073"/>
                  <a:pt x="124466" y="43168"/>
                  <a:pt x="153142" y="42260"/>
                </a:cubicBezTo>
                <a:cubicBezTo>
                  <a:pt x="181818" y="41352"/>
                  <a:pt x="172582" y="44699"/>
                  <a:pt x="177169" y="39420"/>
                </a:cubicBezTo>
                <a:cubicBezTo>
                  <a:pt x="181756" y="34141"/>
                  <a:pt x="184013" y="17141"/>
                  <a:pt x="180664" y="10588"/>
                </a:cubicBezTo>
                <a:close/>
              </a:path>
            </a:pathLst>
          </a:custGeom>
          <a:solidFill>
            <a:srgbClr val="ED6A5A"/>
          </a:solidFill>
          <a:ln>
            <a:noFill/>
          </a:ln>
        </p:spPr>
      </p:sp>
      <p:sp>
        <p:nvSpPr>
          <p:cNvPr id="2596" name="Google Shape;2596;p52"/>
          <p:cNvSpPr/>
          <p:nvPr/>
        </p:nvSpPr>
        <p:spPr>
          <a:xfrm flipH="1">
            <a:off x="4989124" y="-236413"/>
            <a:ext cx="5224900" cy="917350"/>
          </a:xfrm>
          <a:custGeom>
            <a:rect b="b" l="l" r="r" t="t"/>
            <a:pathLst>
              <a:path extrusionOk="0" h="36694" w="208996">
                <a:moveTo>
                  <a:pt x="31611" y="32030"/>
                </a:moveTo>
                <a:cubicBezTo>
                  <a:pt x="39391" y="37306"/>
                  <a:pt x="45133" y="37475"/>
                  <a:pt x="55625" y="35628"/>
                </a:cubicBezTo>
                <a:cubicBezTo>
                  <a:pt x="66117" y="33781"/>
                  <a:pt x="78020" y="22596"/>
                  <a:pt x="94563" y="20947"/>
                </a:cubicBezTo>
                <a:cubicBezTo>
                  <a:pt x="111106" y="19298"/>
                  <a:pt x="138235" y="26106"/>
                  <a:pt x="154885" y="25734"/>
                </a:cubicBezTo>
                <a:cubicBezTo>
                  <a:pt x="171535" y="25362"/>
                  <a:pt x="188047" y="22711"/>
                  <a:pt x="194461" y="18713"/>
                </a:cubicBezTo>
                <a:cubicBezTo>
                  <a:pt x="200875" y="14715"/>
                  <a:pt x="224291" y="4201"/>
                  <a:pt x="193371" y="1744"/>
                </a:cubicBezTo>
                <a:cubicBezTo>
                  <a:pt x="162452" y="-712"/>
                  <a:pt x="35904" y="-1074"/>
                  <a:pt x="8944" y="3974"/>
                </a:cubicBezTo>
                <a:cubicBezTo>
                  <a:pt x="-18016" y="9022"/>
                  <a:pt x="23831" y="26754"/>
                  <a:pt x="31611" y="32030"/>
                </a:cubicBezTo>
                <a:close/>
              </a:path>
            </a:pathLst>
          </a:custGeom>
          <a:solidFill>
            <a:srgbClr val="B6E0DA"/>
          </a:solidFill>
          <a:ln>
            <a:noFill/>
          </a:ln>
        </p:spPr>
      </p:sp>
      <p:sp>
        <p:nvSpPr>
          <p:cNvPr id="2597" name="Google Shape;2597;p52"/>
          <p:cNvSpPr/>
          <p:nvPr/>
        </p:nvSpPr>
        <p:spPr>
          <a:xfrm flipH="1">
            <a:off x="8042033" y="3979659"/>
            <a:ext cx="1348975" cy="1526025"/>
          </a:xfrm>
          <a:custGeom>
            <a:rect b="b" l="l" r="r" t="t"/>
            <a:pathLst>
              <a:path extrusionOk="0" h="61041" w="53959">
                <a:moveTo>
                  <a:pt x="14971" y="1433"/>
                </a:moveTo>
                <a:cubicBezTo>
                  <a:pt x="19216" y="4026"/>
                  <a:pt x="23349" y="17044"/>
                  <a:pt x="28980" y="23133"/>
                </a:cubicBezTo>
                <a:cubicBezTo>
                  <a:pt x="34611" y="29222"/>
                  <a:pt x="44728" y="33067"/>
                  <a:pt x="48757" y="37966"/>
                </a:cubicBezTo>
                <a:cubicBezTo>
                  <a:pt x="52786" y="42865"/>
                  <a:pt x="55350" y="48679"/>
                  <a:pt x="53152" y="52525"/>
                </a:cubicBezTo>
                <a:cubicBezTo>
                  <a:pt x="50955" y="56371"/>
                  <a:pt x="43996" y="61132"/>
                  <a:pt x="35572" y="61040"/>
                </a:cubicBezTo>
                <a:cubicBezTo>
                  <a:pt x="27148" y="60948"/>
                  <a:pt x="7954" y="60886"/>
                  <a:pt x="2610" y="51975"/>
                </a:cubicBezTo>
                <a:cubicBezTo>
                  <a:pt x="-2733" y="43064"/>
                  <a:pt x="1451" y="16000"/>
                  <a:pt x="3511" y="7576"/>
                </a:cubicBezTo>
                <a:cubicBezTo>
                  <a:pt x="5571" y="-848"/>
                  <a:pt x="10726" y="-1160"/>
                  <a:pt x="14971" y="1433"/>
                </a:cubicBezTo>
                <a:close/>
              </a:path>
            </a:pathLst>
          </a:custGeom>
          <a:solidFill>
            <a:schemeClr val="lt2"/>
          </a:solidFill>
          <a:ln>
            <a:noFill/>
          </a:ln>
        </p:spPr>
      </p:sp>
      <p:sp>
        <p:nvSpPr>
          <p:cNvPr id="2598" name="Google Shape;2598;p52"/>
          <p:cNvSpPr/>
          <p:nvPr/>
        </p:nvSpPr>
        <p:spPr>
          <a:xfrm flipH="1" rot="-6482242">
            <a:off x="8693678" y="1148599"/>
            <a:ext cx="123047" cy="211279"/>
          </a:xfrm>
          <a:prstGeom prst="triangle">
            <a:avLst>
              <a:gd fmla="val 41370" name="adj"/>
            </a:avLst>
          </a:prstGeom>
          <a:solidFill>
            <a:srgbClr val="ED6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52"/>
          <p:cNvSpPr/>
          <p:nvPr/>
        </p:nvSpPr>
        <p:spPr>
          <a:xfrm flipH="1" rot="5750370">
            <a:off x="318808" y="530973"/>
            <a:ext cx="106151" cy="232008"/>
          </a:xfrm>
          <a:prstGeom prst="triangle">
            <a:avLst>
              <a:gd fmla="val 50000" name="adj"/>
            </a:avLst>
          </a:prstGeom>
          <a:solidFill>
            <a:srgbClr val="B6E0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00" name="Google Shape;2600;p52"/>
          <p:cNvGrpSpPr/>
          <p:nvPr/>
        </p:nvGrpSpPr>
        <p:grpSpPr>
          <a:xfrm>
            <a:off x="492625" y="188075"/>
            <a:ext cx="221625" cy="207500"/>
            <a:chOff x="4629875" y="143500"/>
            <a:chExt cx="221625" cy="207500"/>
          </a:xfrm>
        </p:grpSpPr>
        <p:sp>
          <p:nvSpPr>
            <p:cNvPr id="2601" name="Google Shape;2601;p52"/>
            <p:cNvSpPr/>
            <p:nvPr/>
          </p:nvSpPr>
          <p:spPr>
            <a:xfrm>
              <a:off x="4629875" y="143500"/>
              <a:ext cx="221625" cy="207500"/>
            </a:xfrm>
            <a:custGeom>
              <a:rect b="b" l="l" r="r" t="t"/>
              <a:pathLst>
                <a:path extrusionOk="0" h="8300" w="8865">
                  <a:moveTo>
                    <a:pt x="3978" y="2579"/>
                  </a:moveTo>
                  <a:cubicBezTo>
                    <a:pt x="4152" y="2329"/>
                    <a:pt x="4272" y="2153"/>
                    <a:pt x="4397" y="1979"/>
                  </a:cubicBezTo>
                  <a:cubicBezTo>
                    <a:pt x="4842" y="1364"/>
                    <a:pt x="5431" y="945"/>
                    <a:pt x="6152" y="719"/>
                  </a:cubicBezTo>
                  <a:cubicBezTo>
                    <a:pt x="7624" y="257"/>
                    <a:pt x="8864" y="1306"/>
                    <a:pt x="8669" y="2847"/>
                  </a:cubicBezTo>
                  <a:cubicBezTo>
                    <a:pt x="8583" y="3525"/>
                    <a:pt x="8307" y="4128"/>
                    <a:pt x="7902" y="4675"/>
                  </a:cubicBezTo>
                  <a:cubicBezTo>
                    <a:pt x="7542" y="5162"/>
                    <a:pt x="7119" y="5591"/>
                    <a:pt x="6664" y="5990"/>
                  </a:cubicBezTo>
                  <a:cubicBezTo>
                    <a:pt x="5802" y="6748"/>
                    <a:pt x="4856" y="7386"/>
                    <a:pt x="3875" y="7972"/>
                  </a:cubicBezTo>
                  <a:cubicBezTo>
                    <a:pt x="3327" y="8299"/>
                    <a:pt x="3166" y="8253"/>
                    <a:pt x="2836" y="7730"/>
                  </a:cubicBezTo>
                  <a:cubicBezTo>
                    <a:pt x="2756" y="7604"/>
                    <a:pt x="2660" y="7488"/>
                    <a:pt x="2563" y="7373"/>
                  </a:cubicBezTo>
                  <a:cubicBezTo>
                    <a:pt x="1609" y="6240"/>
                    <a:pt x="912" y="4956"/>
                    <a:pt x="356" y="3593"/>
                  </a:cubicBezTo>
                  <a:cubicBezTo>
                    <a:pt x="101" y="2965"/>
                    <a:pt x="1" y="2304"/>
                    <a:pt x="69" y="1627"/>
                  </a:cubicBezTo>
                  <a:cubicBezTo>
                    <a:pt x="132" y="988"/>
                    <a:pt x="375" y="426"/>
                    <a:pt x="1022" y="212"/>
                  </a:cubicBezTo>
                  <a:cubicBezTo>
                    <a:pt x="1656" y="0"/>
                    <a:pt x="2262" y="155"/>
                    <a:pt x="2769" y="604"/>
                  </a:cubicBezTo>
                  <a:cubicBezTo>
                    <a:pt x="3113" y="906"/>
                    <a:pt x="3361" y="1286"/>
                    <a:pt x="3560" y="1697"/>
                  </a:cubicBezTo>
                  <a:cubicBezTo>
                    <a:pt x="3691" y="1968"/>
                    <a:pt x="3817" y="2240"/>
                    <a:pt x="3978" y="257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52"/>
            <p:cNvSpPr/>
            <p:nvPr/>
          </p:nvSpPr>
          <p:spPr>
            <a:xfrm>
              <a:off x="4649925" y="166550"/>
              <a:ext cx="173875" cy="158825"/>
            </a:xfrm>
            <a:custGeom>
              <a:rect b="b" l="l" r="r" t="t"/>
              <a:pathLst>
                <a:path extrusionOk="0" h="6353" w="6955">
                  <a:moveTo>
                    <a:pt x="2667" y="6352"/>
                  </a:moveTo>
                  <a:cubicBezTo>
                    <a:pt x="2448" y="6214"/>
                    <a:pt x="2487" y="5985"/>
                    <a:pt x="2390" y="5821"/>
                  </a:cubicBezTo>
                  <a:cubicBezTo>
                    <a:pt x="2276" y="5629"/>
                    <a:pt x="2273" y="5355"/>
                    <a:pt x="1948" y="5339"/>
                  </a:cubicBezTo>
                  <a:cubicBezTo>
                    <a:pt x="1814" y="5334"/>
                    <a:pt x="1765" y="5170"/>
                    <a:pt x="1696" y="5065"/>
                  </a:cubicBezTo>
                  <a:cubicBezTo>
                    <a:pt x="1136" y="4193"/>
                    <a:pt x="642" y="3285"/>
                    <a:pt x="277" y="2313"/>
                  </a:cubicBezTo>
                  <a:cubicBezTo>
                    <a:pt x="85" y="1802"/>
                    <a:pt x="0" y="1270"/>
                    <a:pt x="110" y="724"/>
                  </a:cubicBezTo>
                  <a:cubicBezTo>
                    <a:pt x="215" y="192"/>
                    <a:pt x="537" y="0"/>
                    <a:pt x="1052" y="157"/>
                  </a:cubicBezTo>
                  <a:cubicBezTo>
                    <a:pt x="1446" y="277"/>
                    <a:pt x="1703" y="569"/>
                    <a:pt x="1915" y="900"/>
                  </a:cubicBezTo>
                  <a:cubicBezTo>
                    <a:pt x="2219" y="1373"/>
                    <a:pt x="2428" y="1894"/>
                    <a:pt x="2638" y="2414"/>
                  </a:cubicBezTo>
                  <a:cubicBezTo>
                    <a:pt x="2742" y="2671"/>
                    <a:pt x="2811" y="2977"/>
                    <a:pt x="3167" y="2989"/>
                  </a:cubicBezTo>
                  <a:cubicBezTo>
                    <a:pt x="3504" y="3002"/>
                    <a:pt x="3635" y="2729"/>
                    <a:pt x="3788" y="2493"/>
                  </a:cubicBezTo>
                  <a:cubicBezTo>
                    <a:pt x="3976" y="2205"/>
                    <a:pt x="4155" y="1908"/>
                    <a:pt x="4358" y="1631"/>
                  </a:cubicBezTo>
                  <a:cubicBezTo>
                    <a:pt x="4712" y="1149"/>
                    <a:pt x="5166" y="799"/>
                    <a:pt x="5752" y="636"/>
                  </a:cubicBezTo>
                  <a:cubicBezTo>
                    <a:pt x="6457" y="441"/>
                    <a:pt x="6955" y="812"/>
                    <a:pt x="6944" y="1548"/>
                  </a:cubicBezTo>
                  <a:cubicBezTo>
                    <a:pt x="6937" y="2059"/>
                    <a:pt x="6741" y="2515"/>
                    <a:pt x="6479" y="2944"/>
                  </a:cubicBezTo>
                  <a:cubicBezTo>
                    <a:pt x="6254" y="3313"/>
                    <a:pt x="5967" y="3637"/>
                    <a:pt x="5671" y="3950"/>
                  </a:cubicBezTo>
                  <a:cubicBezTo>
                    <a:pt x="4777" y="4892"/>
                    <a:pt x="3732" y="5643"/>
                    <a:pt x="2667" y="635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03" name="Google Shape;2603;p52"/>
          <p:cNvSpPr/>
          <p:nvPr/>
        </p:nvSpPr>
        <p:spPr>
          <a:xfrm>
            <a:off x="7853673" y="4889488"/>
            <a:ext cx="131250" cy="115811"/>
          </a:xfrm>
          <a:custGeom>
            <a:rect b="b" l="l" r="r" t="t"/>
            <a:pathLst>
              <a:path extrusionOk="0" h="5611" w="6359">
                <a:moveTo>
                  <a:pt x="2588" y="2152"/>
                </a:moveTo>
                <a:cubicBezTo>
                  <a:pt x="2711" y="1376"/>
                  <a:pt x="2466" y="626"/>
                  <a:pt x="3025" y="1"/>
                </a:cubicBezTo>
                <a:cubicBezTo>
                  <a:pt x="3100" y="672"/>
                  <a:pt x="3176" y="1344"/>
                  <a:pt x="3259" y="2070"/>
                </a:cubicBezTo>
                <a:cubicBezTo>
                  <a:pt x="3862" y="1783"/>
                  <a:pt x="4341" y="1327"/>
                  <a:pt x="5028" y="1088"/>
                </a:cubicBezTo>
                <a:cubicBezTo>
                  <a:pt x="4886" y="1661"/>
                  <a:pt x="4399" y="1866"/>
                  <a:pt x="4124" y="2288"/>
                </a:cubicBezTo>
                <a:cubicBezTo>
                  <a:pt x="4877" y="2503"/>
                  <a:pt x="5648" y="2530"/>
                  <a:pt x="6358" y="2864"/>
                </a:cubicBezTo>
                <a:cubicBezTo>
                  <a:pt x="5401" y="3123"/>
                  <a:pt x="4416" y="2953"/>
                  <a:pt x="3441" y="2986"/>
                </a:cubicBezTo>
                <a:cubicBezTo>
                  <a:pt x="3857" y="3455"/>
                  <a:pt x="4240" y="3888"/>
                  <a:pt x="4640" y="4340"/>
                </a:cubicBezTo>
                <a:cubicBezTo>
                  <a:pt x="4172" y="4459"/>
                  <a:pt x="3881" y="4031"/>
                  <a:pt x="3451" y="3937"/>
                </a:cubicBezTo>
                <a:cubicBezTo>
                  <a:pt x="3321" y="4367"/>
                  <a:pt x="3400" y="4801"/>
                  <a:pt x="3318" y="5212"/>
                </a:cubicBezTo>
                <a:cubicBezTo>
                  <a:pt x="3290" y="5355"/>
                  <a:pt x="3306" y="5568"/>
                  <a:pt x="3103" y="5588"/>
                </a:cubicBezTo>
                <a:cubicBezTo>
                  <a:pt x="2868" y="5610"/>
                  <a:pt x="2833" y="5397"/>
                  <a:pt x="2773" y="5226"/>
                </a:cubicBezTo>
                <a:cubicBezTo>
                  <a:pt x="2681" y="4963"/>
                  <a:pt x="2687" y="4689"/>
                  <a:pt x="2679" y="4417"/>
                </a:cubicBezTo>
                <a:cubicBezTo>
                  <a:pt x="2671" y="4151"/>
                  <a:pt x="2654" y="3885"/>
                  <a:pt x="2636" y="3507"/>
                </a:cubicBezTo>
                <a:cubicBezTo>
                  <a:pt x="2298" y="3755"/>
                  <a:pt x="2035" y="3952"/>
                  <a:pt x="1768" y="4144"/>
                </a:cubicBezTo>
                <a:cubicBezTo>
                  <a:pt x="1529" y="4315"/>
                  <a:pt x="1288" y="4488"/>
                  <a:pt x="1040" y="4648"/>
                </a:cubicBezTo>
                <a:cubicBezTo>
                  <a:pt x="829" y="4783"/>
                  <a:pt x="568" y="4955"/>
                  <a:pt x="370" y="4706"/>
                </a:cubicBezTo>
                <a:cubicBezTo>
                  <a:pt x="167" y="4450"/>
                  <a:pt x="397" y="4248"/>
                  <a:pt x="596" y="4087"/>
                </a:cubicBezTo>
                <a:cubicBezTo>
                  <a:pt x="843" y="3886"/>
                  <a:pt x="1096" y="3693"/>
                  <a:pt x="1350" y="3502"/>
                </a:cubicBezTo>
                <a:cubicBezTo>
                  <a:pt x="1595" y="3317"/>
                  <a:pt x="1844" y="3139"/>
                  <a:pt x="2187" y="2889"/>
                </a:cubicBezTo>
                <a:cubicBezTo>
                  <a:pt x="1597" y="2839"/>
                  <a:pt x="1132" y="2801"/>
                  <a:pt x="667" y="2760"/>
                </a:cubicBezTo>
                <a:cubicBezTo>
                  <a:pt x="531" y="2747"/>
                  <a:pt x="392" y="2740"/>
                  <a:pt x="263" y="2703"/>
                </a:cubicBezTo>
                <a:cubicBezTo>
                  <a:pt x="126" y="2663"/>
                  <a:pt x="17" y="2555"/>
                  <a:pt x="10" y="2410"/>
                </a:cubicBezTo>
                <a:cubicBezTo>
                  <a:pt x="1" y="2229"/>
                  <a:pt x="131" y="2105"/>
                  <a:pt x="294" y="2081"/>
                </a:cubicBezTo>
                <a:cubicBezTo>
                  <a:pt x="583" y="2035"/>
                  <a:pt x="879" y="2028"/>
                  <a:pt x="1209" y="2001"/>
                </a:cubicBezTo>
                <a:cubicBezTo>
                  <a:pt x="1121" y="1693"/>
                  <a:pt x="840" y="1540"/>
                  <a:pt x="696" y="1295"/>
                </a:cubicBezTo>
                <a:cubicBezTo>
                  <a:pt x="632" y="1188"/>
                  <a:pt x="600" y="1072"/>
                  <a:pt x="683" y="981"/>
                </a:cubicBezTo>
                <a:cubicBezTo>
                  <a:pt x="758" y="899"/>
                  <a:pt x="874" y="870"/>
                  <a:pt x="997" y="909"/>
                </a:cubicBezTo>
                <a:cubicBezTo>
                  <a:pt x="1268" y="994"/>
                  <a:pt x="1454" y="1194"/>
                  <a:pt x="1661" y="1372"/>
                </a:cubicBezTo>
                <a:cubicBezTo>
                  <a:pt x="1947" y="1617"/>
                  <a:pt x="2142" y="1970"/>
                  <a:pt x="2588" y="215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52"/>
          <p:cNvSpPr txBox="1"/>
          <p:nvPr>
            <p:ph idx="1" type="subTitle"/>
          </p:nvPr>
        </p:nvSpPr>
        <p:spPr>
          <a:xfrm>
            <a:off x="4724400" y="1833000"/>
            <a:ext cx="3378600" cy="1934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b="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605" name="Google Shape;2605;p52"/>
          <p:cNvSpPr txBox="1"/>
          <p:nvPr>
            <p:ph idx="2" type="subTitle"/>
          </p:nvPr>
        </p:nvSpPr>
        <p:spPr>
          <a:xfrm>
            <a:off x="1041000" y="1833000"/>
            <a:ext cx="3378600" cy="1934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400"/>
              <a:buNone/>
              <a:defRPr b="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1" name="Shape 211"/>
        <p:cNvGrpSpPr/>
        <p:nvPr/>
      </p:nvGrpSpPr>
      <p:grpSpPr>
        <a:xfrm>
          <a:off x="0" y="0"/>
          <a:ext cx="0" cy="0"/>
          <a:chOff x="0" y="0"/>
          <a:chExt cx="0" cy="0"/>
        </a:xfrm>
      </p:grpSpPr>
      <p:grpSp>
        <p:nvGrpSpPr>
          <p:cNvPr id="212" name="Google Shape;212;p6"/>
          <p:cNvGrpSpPr/>
          <p:nvPr/>
        </p:nvGrpSpPr>
        <p:grpSpPr>
          <a:xfrm>
            <a:off x="-287840" y="-71564"/>
            <a:ext cx="10429894" cy="5745520"/>
            <a:chOff x="-287840" y="-71564"/>
            <a:chExt cx="10429894" cy="5745520"/>
          </a:xfrm>
        </p:grpSpPr>
        <p:sp>
          <p:nvSpPr>
            <p:cNvPr id="213" name="Google Shape;213;p6"/>
            <p:cNvSpPr/>
            <p:nvPr/>
          </p:nvSpPr>
          <p:spPr>
            <a:xfrm>
              <a:off x="7139174" y="3695440"/>
              <a:ext cx="3002880" cy="1978516"/>
            </a:xfrm>
            <a:custGeom>
              <a:rect b="b" l="l" r="r" t="t"/>
              <a:pathLst>
                <a:path extrusionOk="0" h="453788" w="688734">
                  <a:moveTo>
                    <a:pt x="688734" y="13321"/>
                  </a:moveTo>
                  <a:cubicBezTo>
                    <a:pt x="636742" y="-9925"/>
                    <a:pt x="572254" y="-2262"/>
                    <a:pt x="527156" y="32520"/>
                  </a:cubicBezTo>
                  <a:cubicBezTo>
                    <a:pt x="482059" y="67303"/>
                    <a:pt x="458267" y="127730"/>
                    <a:pt x="467542" y="183919"/>
                  </a:cubicBezTo>
                  <a:cubicBezTo>
                    <a:pt x="443924" y="173377"/>
                    <a:pt x="414369" y="177779"/>
                    <a:pt x="394847" y="194748"/>
                  </a:cubicBezTo>
                  <a:cubicBezTo>
                    <a:pt x="375326" y="211717"/>
                    <a:pt x="366846" y="240363"/>
                    <a:pt x="373990" y="265226"/>
                  </a:cubicBezTo>
                  <a:cubicBezTo>
                    <a:pt x="336196" y="238801"/>
                    <a:pt x="276546" y="253381"/>
                    <a:pt x="255207" y="294263"/>
                  </a:cubicBezTo>
                  <a:cubicBezTo>
                    <a:pt x="231552" y="279674"/>
                    <a:pt x="202492" y="272094"/>
                    <a:pt x="175508" y="278752"/>
                  </a:cubicBezTo>
                  <a:cubicBezTo>
                    <a:pt x="148524" y="285406"/>
                    <a:pt x="124878" y="308285"/>
                    <a:pt x="122190" y="335946"/>
                  </a:cubicBezTo>
                  <a:cubicBezTo>
                    <a:pt x="104485" y="328306"/>
                    <a:pt x="85031" y="341405"/>
                    <a:pt x="71042" y="354668"/>
                  </a:cubicBezTo>
                  <a:cubicBezTo>
                    <a:pt x="43458" y="380816"/>
                    <a:pt x="19481" y="410766"/>
                    <a:pt x="0" y="443400"/>
                  </a:cubicBezTo>
                  <a:cubicBezTo>
                    <a:pt x="8344" y="444673"/>
                    <a:pt x="16192" y="452512"/>
                    <a:pt x="24541" y="453788"/>
                  </a:cubicBezTo>
                  <a:lnTo>
                    <a:pt x="653147" y="453788"/>
                  </a:lnTo>
                  <a:lnTo>
                    <a:pt x="658516" y="19426"/>
                  </a:lnTo>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4" name="Google Shape;214;p6"/>
            <p:cNvSpPr/>
            <p:nvPr/>
          </p:nvSpPr>
          <p:spPr>
            <a:xfrm>
              <a:off x="8664224" y="3012244"/>
              <a:ext cx="1078703" cy="410200"/>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5" name="Google Shape;215;p6"/>
            <p:cNvSpPr/>
            <p:nvPr/>
          </p:nvSpPr>
          <p:spPr>
            <a:xfrm>
              <a:off x="274963" y="-71564"/>
              <a:ext cx="945263" cy="360738"/>
            </a:xfrm>
            <a:custGeom>
              <a:rect b="b" l="l" r="r" t="t"/>
              <a:pathLst>
                <a:path extrusionOk="0" h="121768" w="319076">
                  <a:moveTo>
                    <a:pt x="18214" y="93571"/>
                  </a:moveTo>
                  <a:cubicBezTo>
                    <a:pt x="7626" y="94570"/>
                    <a:pt x="5" y="82543"/>
                    <a:pt x="0" y="71910"/>
                  </a:cubicBezTo>
                  <a:cubicBezTo>
                    <a:pt x="0" y="67695"/>
                    <a:pt x="818" y="63330"/>
                    <a:pt x="3298" y="59928"/>
                  </a:cubicBezTo>
                  <a:cubicBezTo>
                    <a:pt x="7971" y="53519"/>
                    <a:pt x="17024" y="52256"/>
                    <a:pt x="24927" y="52933"/>
                  </a:cubicBezTo>
                  <a:cubicBezTo>
                    <a:pt x="33493" y="53664"/>
                    <a:pt x="41918" y="56040"/>
                    <a:pt x="49608" y="59887"/>
                  </a:cubicBezTo>
                  <a:cubicBezTo>
                    <a:pt x="46524" y="46047"/>
                    <a:pt x="58628" y="32122"/>
                    <a:pt x="72550" y="29419"/>
                  </a:cubicBezTo>
                  <a:cubicBezTo>
                    <a:pt x="86471" y="26717"/>
                    <a:pt x="100783" y="32785"/>
                    <a:pt x="112020" y="41433"/>
                  </a:cubicBezTo>
                  <a:cubicBezTo>
                    <a:pt x="108373" y="24546"/>
                    <a:pt x="122353" y="7963"/>
                    <a:pt x="138800" y="2671"/>
                  </a:cubicBezTo>
                  <a:cubicBezTo>
                    <a:pt x="158626" y="-3706"/>
                    <a:pt x="181749" y="1577"/>
                    <a:pt x="196833" y="15938"/>
                  </a:cubicBezTo>
                  <a:cubicBezTo>
                    <a:pt x="204391" y="23128"/>
                    <a:pt x="210168" y="33734"/>
                    <a:pt x="207357" y="43776"/>
                  </a:cubicBezTo>
                  <a:cubicBezTo>
                    <a:pt x="229990" y="35133"/>
                    <a:pt x="258518" y="49468"/>
                    <a:pt x="265086" y="72786"/>
                  </a:cubicBezTo>
                  <a:cubicBezTo>
                    <a:pt x="275365" y="70742"/>
                    <a:pt x="286134" y="69648"/>
                    <a:pt x="296235" y="72437"/>
                  </a:cubicBezTo>
                  <a:cubicBezTo>
                    <a:pt x="306337" y="75225"/>
                    <a:pt x="315698" y="82570"/>
                    <a:pt x="318432" y="92689"/>
                  </a:cubicBezTo>
                  <a:cubicBezTo>
                    <a:pt x="319504" y="96650"/>
                    <a:pt x="319409" y="101238"/>
                    <a:pt x="316838" y="104435"/>
                  </a:cubicBezTo>
                  <a:cubicBezTo>
                    <a:pt x="314022" y="107937"/>
                    <a:pt x="309130" y="108836"/>
                    <a:pt x="304656" y="109254"/>
                  </a:cubicBezTo>
                  <a:cubicBezTo>
                    <a:pt x="291525" y="110472"/>
                    <a:pt x="278199" y="109568"/>
                    <a:pt x="265354" y="106588"/>
                  </a:cubicBezTo>
                  <a:cubicBezTo>
                    <a:pt x="263905" y="106252"/>
                    <a:pt x="262384" y="105889"/>
                    <a:pt x="260948" y="106279"/>
                  </a:cubicBezTo>
                  <a:cubicBezTo>
                    <a:pt x="259340" y="106715"/>
                    <a:pt x="258141" y="108010"/>
                    <a:pt x="256956" y="109177"/>
                  </a:cubicBezTo>
                  <a:cubicBezTo>
                    <a:pt x="246214" y="119710"/>
                    <a:pt x="229981" y="123166"/>
                    <a:pt x="215056" y="121277"/>
                  </a:cubicBezTo>
                  <a:cubicBezTo>
                    <a:pt x="200131" y="119388"/>
                    <a:pt x="186227" y="112779"/>
                    <a:pt x="173096" y="105439"/>
                  </a:cubicBezTo>
                  <a:cubicBezTo>
                    <a:pt x="171620" y="111970"/>
                    <a:pt x="166079" y="117058"/>
                    <a:pt x="159797" y="119374"/>
                  </a:cubicBezTo>
                  <a:cubicBezTo>
                    <a:pt x="153516" y="121690"/>
                    <a:pt x="146589" y="121590"/>
                    <a:pt x="139962" y="120641"/>
                  </a:cubicBezTo>
                  <a:cubicBezTo>
                    <a:pt x="127445" y="118852"/>
                    <a:pt x="115363" y="114105"/>
                    <a:pt x="104971" y="106906"/>
                  </a:cubicBezTo>
                  <a:cubicBezTo>
                    <a:pt x="102450" y="105157"/>
                    <a:pt x="99897" y="103213"/>
                    <a:pt x="96872" y="102696"/>
                  </a:cubicBezTo>
                  <a:cubicBezTo>
                    <a:pt x="92925" y="102019"/>
                    <a:pt x="89051" y="103890"/>
                    <a:pt x="85304" y="105312"/>
                  </a:cubicBezTo>
                  <a:cubicBezTo>
                    <a:pt x="68176" y="111793"/>
                    <a:pt x="47778" y="108755"/>
                    <a:pt x="33284" y="97563"/>
                  </a:cubicBezTo>
                  <a:cubicBezTo>
                    <a:pt x="29110" y="99380"/>
                    <a:pt x="21824" y="96355"/>
                    <a:pt x="18214" y="9358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6" name="Google Shape;216;p6"/>
            <p:cNvSpPr/>
            <p:nvPr/>
          </p:nvSpPr>
          <p:spPr>
            <a:xfrm>
              <a:off x="8577875" y="2650722"/>
              <a:ext cx="635388" cy="241620"/>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217" name="Google Shape;217;p6"/>
            <p:cNvGrpSpPr/>
            <p:nvPr/>
          </p:nvGrpSpPr>
          <p:grpSpPr>
            <a:xfrm rot="10800000">
              <a:off x="8650730" y="4244293"/>
              <a:ext cx="154402" cy="307963"/>
              <a:chOff x="6903286" y="1827129"/>
              <a:chExt cx="114279" cy="227935"/>
            </a:xfrm>
          </p:grpSpPr>
          <p:sp>
            <p:nvSpPr>
              <p:cNvPr id="218" name="Google Shape;218;p6"/>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9" name="Google Shape;219;p6"/>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0" name="Google Shape;220;p6"/>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21" name="Google Shape;221;p6"/>
            <p:cNvGrpSpPr/>
            <p:nvPr/>
          </p:nvGrpSpPr>
          <p:grpSpPr>
            <a:xfrm>
              <a:off x="-287840" y="2545418"/>
              <a:ext cx="1471105" cy="2625198"/>
              <a:chOff x="-287840" y="2545418"/>
              <a:chExt cx="1471105" cy="2625198"/>
            </a:xfrm>
          </p:grpSpPr>
          <p:grpSp>
            <p:nvGrpSpPr>
              <p:cNvPr id="222" name="Google Shape;222;p6"/>
              <p:cNvGrpSpPr/>
              <p:nvPr/>
            </p:nvGrpSpPr>
            <p:grpSpPr>
              <a:xfrm rot="10800000">
                <a:off x="327955" y="2545418"/>
                <a:ext cx="154402" cy="307963"/>
                <a:chOff x="6903286" y="1827129"/>
                <a:chExt cx="114279" cy="227935"/>
              </a:xfrm>
            </p:grpSpPr>
            <p:sp>
              <p:nvSpPr>
                <p:cNvPr id="223" name="Google Shape;223;p6"/>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4" name="Google Shape;224;p6"/>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5" name="Google Shape;225;p6"/>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26" name="Google Shape;226;p6"/>
              <p:cNvGrpSpPr/>
              <p:nvPr/>
            </p:nvGrpSpPr>
            <p:grpSpPr>
              <a:xfrm>
                <a:off x="-287840" y="3826959"/>
                <a:ext cx="1471105" cy="1343657"/>
                <a:chOff x="3421737" y="4180023"/>
                <a:chExt cx="807856" cy="737868"/>
              </a:xfrm>
            </p:grpSpPr>
            <p:sp>
              <p:nvSpPr>
                <p:cNvPr id="227" name="Google Shape;227;p6"/>
                <p:cNvSpPr/>
                <p:nvPr/>
              </p:nvSpPr>
              <p:spPr>
                <a:xfrm>
                  <a:off x="3421737" y="4180023"/>
                  <a:ext cx="378130" cy="733613"/>
                </a:xfrm>
                <a:custGeom>
                  <a:rect b="b" l="l" r="r" t="t"/>
                  <a:pathLst>
                    <a:path extrusionOk="0" h="407563" w="210072">
                      <a:moveTo>
                        <a:pt x="195575" y="351895"/>
                      </a:moveTo>
                      <a:cubicBezTo>
                        <a:pt x="204704" y="333227"/>
                        <a:pt x="214015" y="312379"/>
                        <a:pt x="208338" y="292394"/>
                      </a:cubicBezTo>
                      <a:cubicBezTo>
                        <a:pt x="202252" y="271047"/>
                        <a:pt x="181313" y="258193"/>
                        <a:pt x="164099" y="244158"/>
                      </a:cubicBezTo>
                      <a:cubicBezTo>
                        <a:pt x="159011" y="239980"/>
                        <a:pt x="153879" y="235211"/>
                        <a:pt x="151880" y="228897"/>
                      </a:cubicBezTo>
                      <a:cubicBezTo>
                        <a:pt x="149791" y="222311"/>
                        <a:pt x="151471" y="215180"/>
                        <a:pt x="153879" y="208731"/>
                      </a:cubicBezTo>
                      <a:cubicBezTo>
                        <a:pt x="158784" y="195604"/>
                        <a:pt x="166597" y="183795"/>
                        <a:pt x="173137" y="171440"/>
                      </a:cubicBezTo>
                      <a:cubicBezTo>
                        <a:pt x="179723" y="159041"/>
                        <a:pt x="185173" y="145551"/>
                        <a:pt x="184765" y="131562"/>
                      </a:cubicBezTo>
                      <a:cubicBezTo>
                        <a:pt x="184311" y="117572"/>
                        <a:pt x="176680" y="103038"/>
                        <a:pt x="163599" y="98042"/>
                      </a:cubicBezTo>
                      <a:cubicBezTo>
                        <a:pt x="157058" y="95498"/>
                        <a:pt x="148792" y="94907"/>
                        <a:pt x="145249" y="88821"/>
                      </a:cubicBezTo>
                      <a:cubicBezTo>
                        <a:pt x="143569" y="86005"/>
                        <a:pt x="143432" y="82553"/>
                        <a:pt x="143432" y="79283"/>
                      </a:cubicBezTo>
                      <a:cubicBezTo>
                        <a:pt x="143432" y="67564"/>
                        <a:pt x="144976" y="55846"/>
                        <a:pt x="144295" y="44128"/>
                      </a:cubicBezTo>
                      <a:cubicBezTo>
                        <a:pt x="143569" y="32455"/>
                        <a:pt x="140298" y="20373"/>
                        <a:pt x="132213" y="11924"/>
                      </a:cubicBezTo>
                      <a:cubicBezTo>
                        <a:pt x="123675" y="3113"/>
                        <a:pt x="110775" y="-566"/>
                        <a:pt x="98557" y="70"/>
                      </a:cubicBezTo>
                      <a:cubicBezTo>
                        <a:pt x="86293" y="660"/>
                        <a:pt x="74575" y="5066"/>
                        <a:pt x="63538" y="10471"/>
                      </a:cubicBezTo>
                      <a:cubicBezTo>
                        <a:pt x="55317" y="14468"/>
                        <a:pt x="47187" y="19146"/>
                        <a:pt x="41100" y="26005"/>
                      </a:cubicBezTo>
                      <a:cubicBezTo>
                        <a:pt x="35196" y="32727"/>
                        <a:pt x="31562" y="41084"/>
                        <a:pt x="28560" y="49487"/>
                      </a:cubicBezTo>
                      <a:cubicBezTo>
                        <a:pt x="13258" y="92500"/>
                        <a:pt x="12336" y="139056"/>
                        <a:pt x="8834" y="184567"/>
                      </a:cubicBezTo>
                      <a:cubicBezTo>
                        <a:pt x="3293" y="256558"/>
                        <a:pt x="-8925" y="330457"/>
                        <a:pt x="10873" y="399904"/>
                      </a:cubicBezTo>
                      <a:cubicBezTo>
                        <a:pt x="50957" y="409988"/>
                        <a:pt x="92607" y="407126"/>
                        <a:pt x="133530" y="406990"/>
                      </a:cubicBezTo>
                      <a:cubicBezTo>
                        <a:pt x="147111" y="406944"/>
                        <a:pt x="162781" y="410805"/>
                        <a:pt x="172138" y="399087"/>
                      </a:cubicBezTo>
                      <a:cubicBezTo>
                        <a:pt x="182494" y="386187"/>
                        <a:pt x="188353" y="366702"/>
                        <a:pt x="195575" y="35189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8" name="Google Shape;228;p6"/>
                <p:cNvSpPr/>
                <p:nvPr/>
              </p:nvSpPr>
              <p:spPr>
                <a:xfrm>
                  <a:off x="3700624" y="4562826"/>
                  <a:ext cx="528968" cy="348757"/>
                </a:xfrm>
                <a:custGeom>
                  <a:rect b="b" l="l" r="r" t="t"/>
                  <a:pathLst>
                    <a:path extrusionOk="0" h="193754" w="293871">
                      <a:moveTo>
                        <a:pt x="6627" y="193754"/>
                      </a:moveTo>
                      <a:lnTo>
                        <a:pt x="235863" y="193754"/>
                      </a:lnTo>
                      <a:cubicBezTo>
                        <a:pt x="250034" y="191347"/>
                        <a:pt x="272244" y="192028"/>
                        <a:pt x="286643" y="191756"/>
                      </a:cubicBezTo>
                      <a:cubicBezTo>
                        <a:pt x="290140" y="180764"/>
                        <a:pt x="293683" y="169545"/>
                        <a:pt x="293865" y="158009"/>
                      </a:cubicBezTo>
                      <a:cubicBezTo>
                        <a:pt x="294046" y="146472"/>
                        <a:pt x="290322" y="134299"/>
                        <a:pt x="281465" y="126896"/>
                      </a:cubicBezTo>
                      <a:cubicBezTo>
                        <a:pt x="272108" y="118993"/>
                        <a:pt x="258936" y="117766"/>
                        <a:pt x="246718" y="118130"/>
                      </a:cubicBezTo>
                      <a:cubicBezTo>
                        <a:pt x="224417" y="118856"/>
                        <a:pt x="202252" y="123943"/>
                        <a:pt x="181858" y="133028"/>
                      </a:cubicBezTo>
                      <a:cubicBezTo>
                        <a:pt x="190579" y="116949"/>
                        <a:pt x="191260" y="95783"/>
                        <a:pt x="180450" y="81021"/>
                      </a:cubicBezTo>
                      <a:cubicBezTo>
                        <a:pt x="169640" y="66305"/>
                        <a:pt x="146430" y="61082"/>
                        <a:pt x="132078" y="72482"/>
                      </a:cubicBezTo>
                      <a:cubicBezTo>
                        <a:pt x="139935" y="52815"/>
                        <a:pt x="136347" y="29106"/>
                        <a:pt x="123130" y="12618"/>
                      </a:cubicBezTo>
                      <a:cubicBezTo>
                        <a:pt x="116998" y="4942"/>
                        <a:pt x="107596" y="-1507"/>
                        <a:pt x="97922" y="310"/>
                      </a:cubicBezTo>
                      <a:cubicBezTo>
                        <a:pt x="89337" y="1944"/>
                        <a:pt x="83205" y="9621"/>
                        <a:pt x="79118" y="17342"/>
                      </a:cubicBezTo>
                      <a:cubicBezTo>
                        <a:pt x="71533" y="31786"/>
                        <a:pt x="68262" y="48500"/>
                        <a:pt x="69806" y="64715"/>
                      </a:cubicBezTo>
                      <a:cubicBezTo>
                        <a:pt x="58678" y="61809"/>
                        <a:pt x="46279" y="59038"/>
                        <a:pt x="36195" y="64579"/>
                      </a:cubicBezTo>
                      <a:cubicBezTo>
                        <a:pt x="28520" y="68803"/>
                        <a:pt x="23932" y="77070"/>
                        <a:pt x="20934" y="85336"/>
                      </a:cubicBezTo>
                      <a:cubicBezTo>
                        <a:pt x="13712" y="105366"/>
                        <a:pt x="13622" y="127849"/>
                        <a:pt x="20662" y="147925"/>
                      </a:cubicBezTo>
                      <a:cubicBezTo>
                        <a:pt x="13758" y="145881"/>
                        <a:pt x="5673" y="149152"/>
                        <a:pt x="2085" y="155374"/>
                      </a:cubicBezTo>
                      <a:cubicBezTo>
                        <a:pt x="-1549" y="161597"/>
                        <a:pt x="-322" y="170226"/>
                        <a:pt x="4901" y="175177"/>
                      </a:cubicBezTo>
                      <a:cubicBezTo>
                        <a:pt x="4901" y="180401"/>
                        <a:pt x="6627" y="188531"/>
                        <a:pt x="6627" y="19375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9" name="Google Shape;229;p6"/>
                <p:cNvSpPr/>
                <p:nvPr/>
              </p:nvSpPr>
              <p:spPr>
                <a:xfrm>
                  <a:off x="3522168" y="4403622"/>
                  <a:ext cx="381526" cy="463106"/>
                </a:xfrm>
                <a:custGeom>
                  <a:rect b="b" l="l" r="r" t="t"/>
                  <a:pathLst>
                    <a:path extrusionOk="0" h="257281" w="211959">
                      <a:moveTo>
                        <a:pt x="31368" y="123997"/>
                      </a:moveTo>
                      <a:cubicBezTo>
                        <a:pt x="50127" y="100152"/>
                        <a:pt x="74109" y="81075"/>
                        <a:pt x="98136" y="62544"/>
                      </a:cubicBezTo>
                      <a:cubicBezTo>
                        <a:pt x="103359" y="83755"/>
                        <a:pt x="112625" y="104012"/>
                        <a:pt x="125615" y="121635"/>
                      </a:cubicBezTo>
                      <a:cubicBezTo>
                        <a:pt x="117667" y="110825"/>
                        <a:pt x="127795" y="59273"/>
                        <a:pt x="128295" y="45012"/>
                      </a:cubicBezTo>
                      <a:cubicBezTo>
                        <a:pt x="128386" y="43104"/>
                        <a:pt x="128432" y="41287"/>
                        <a:pt x="128522" y="39607"/>
                      </a:cubicBezTo>
                      <a:cubicBezTo>
                        <a:pt x="154094" y="21257"/>
                        <a:pt x="181300" y="5359"/>
                        <a:pt x="211959" y="0"/>
                      </a:cubicBezTo>
                      <a:cubicBezTo>
                        <a:pt x="208825" y="91158"/>
                        <a:pt x="161543" y="179773"/>
                        <a:pt x="87599" y="233188"/>
                      </a:cubicBezTo>
                      <a:cubicBezTo>
                        <a:pt x="62708" y="251174"/>
                        <a:pt x="29597" y="265481"/>
                        <a:pt x="2072" y="251901"/>
                      </a:cubicBezTo>
                      <a:cubicBezTo>
                        <a:pt x="4162" y="239228"/>
                        <a:pt x="1209" y="225193"/>
                        <a:pt x="256" y="212385"/>
                      </a:cubicBezTo>
                      <a:cubicBezTo>
                        <a:pt x="-2061" y="180500"/>
                        <a:pt x="11611" y="149115"/>
                        <a:pt x="31368" y="12399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0" name="Google Shape;230;p6"/>
                <p:cNvSpPr/>
                <p:nvPr/>
              </p:nvSpPr>
              <p:spPr>
                <a:xfrm>
                  <a:off x="3470436" y="4355051"/>
                  <a:ext cx="126317" cy="504518"/>
                </a:xfrm>
                <a:custGeom>
                  <a:rect b="b" l="l" r="r" t="t"/>
                  <a:pathLst>
                    <a:path extrusionOk="0" h="280288" w="70176">
                      <a:moveTo>
                        <a:pt x="31762" y="280288"/>
                      </a:moveTo>
                      <a:cubicBezTo>
                        <a:pt x="8053" y="238729"/>
                        <a:pt x="-382" y="189902"/>
                        <a:pt x="13" y="142120"/>
                      </a:cubicBezTo>
                      <a:cubicBezTo>
                        <a:pt x="408" y="94292"/>
                        <a:pt x="9188" y="47010"/>
                        <a:pt x="17908" y="0"/>
                      </a:cubicBezTo>
                      <a:cubicBezTo>
                        <a:pt x="50566" y="33565"/>
                        <a:pt x="66599" y="80757"/>
                        <a:pt x="69597" y="127449"/>
                      </a:cubicBezTo>
                      <a:cubicBezTo>
                        <a:pt x="72595" y="174187"/>
                        <a:pt x="63556" y="220878"/>
                        <a:pt x="51792" y="266208"/>
                      </a:cubicBezTo>
                      <a:cubicBezTo>
                        <a:pt x="49612" y="274701"/>
                        <a:pt x="40482" y="279516"/>
                        <a:pt x="31762" y="28028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1" name="Google Shape;231;p6"/>
                <p:cNvSpPr/>
                <p:nvPr/>
              </p:nvSpPr>
              <p:spPr>
                <a:xfrm>
                  <a:off x="3556970" y="4649825"/>
                  <a:ext cx="440912" cy="268065"/>
                </a:xfrm>
                <a:custGeom>
                  <a:rect b="b" l="l" r="r" t="t"/>
                  <a:pathLst>
                    <a:path extrusionOk="0" h="148925" w="244951">
                      <a:moveTo>
                        <a:pt x="0" y="136896"/>
                      </a:moveTo>
                      <a:cubicBezTo>
                        <a:pt x="26662" y="97199"/>
                        <a:pt x="66677" y="67948"/>
                        <a:pt x="109690" y="47055"/>
                      </a:cubicBezTo>
                      <a:cubicBezTo>
                        <a:pt x="152703" y="26207"/>
                        <a:pt x="198941" y="13035"/>
                        <a:pt x="244951" y="0"/>
                      </a:cubicBezTo>
                      <a:cubicBezTo>
                        <a:pt x="229372" y="44194"/>
                        <a:pt x="194217" y="79485"/>
                        <a:pt x="153702" y="102922"/>
                      </a:cubicBezTo>
                      <a:cubicBezTo>
                        <a:pt x="113142" y="126359"/>
                        <a:pt x="67313" y="138986"/>
                        <a:pt x="21484" y="148615"/>
                      </a:cubicBezTo>
                      <a:cubicBezTo>
                        <a:pt x="12945" y="150386"/>
                        <a:pt x="4542" y="144345"/>
                        <a:pt x="0" y="13689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2" name="Google Shape;232;p6"/>
                <p:cNvSpPr/>
                <p:nvPr/>
              </p:nvSpPr>
              <p:spPr>
                <a:xfrm>
                  <a:off x="3597140" y="4673211"/>
                  <a:ext cx="379818" cy="217123"/>
                </a:xfrm>
                <a:custGeom>
                  <a:rect b="b" l="l" r="r" t="t"/>
                  <a:pathLst>
                    <a:path extrusionOk="0" h="120624" w="211010">
                      <a:moveTo>
                        <a:pt x="210282" y="91"/>
                      </a:moveTo>
                      <a:cubicBezTo>
                        <a:pt x="197655" y="10129"/>
                        <a:pt x="184847" y="19894"/>
                        <a:pt x="171721" y="29205"/>
                      </a:cubicBezTo>
                      <a:cubicBezTo>
                        <a:pt x="158685" y="38471"/>
                        <a:pt x="145331" y="47328"/>
                        <a:pt x="131569" y="55504"/>
                      </a:cubicBezTo>
                      <a:cubicBezTo>
                        <a:pt x="117898" y="63680"/>
                        <a:pt x="103772" y="71265"/>
                        <a:pt x="89283" y="77987"/>
                      </a:cubicBezTo>
                      <a:cubicBezTo>
                        <a:pt x="74975" y="84573"/>
                        <a:pt x="60214" y="89978"/>
                        <a:pt x="45589" y="95792"/>
                      </a:cubicBezTo>
                      <a:cubicBezTo>
                        <a:pt x="31463" y="101424"/>
                        <a:pt x="17383" y="107646"/>
                        <a:pt x="4846" y="116367"/>
                      </a:cubicBezTo>
                      <a:cubicBezTo>
                        <a:pt x="3257" y="117503"/>
                        <a:pt x="1713" y="118638"/>
                        <a:pt x="168" y="119819"/>
                      </a:cubicBezTo>
                      <a:cubicBezTo>
                        <a:pt x="-241" y="120137"/>
                        <a:pt x="168" y="120863"/>
                        <a:pt x="622" y="120546"/>
                      </a:cubicBezTo>
                      <a:cubicBezTo>
                        <a:pt x="12977" y="111053"/>
                        <a:pt x="27057" y="104285"/>
                        <a:pt x="41410" y="98426"/>
                      </a:cubicBezTo>
                      <a:cubicBezTo>
                        <a:pt x="55763" y="92521"/>
                        <a:pt x="70524" y="87298"/>
                        <a:pt x="84786" y="80939"/>
                      </a:cubicBezTo>
                      <a:cubicBezTo>
                        <a:pt x="99321" y="74444"/>
                        <a:pt x="113537" y="67086"/>
                        <a:pt x="127345" y="59047"/>
                      </a:cubicBezTo>
                      <a:cubicBezTo>
                        <a:pt x="141198" y="50962"/>
                        <a:pt x="154688" y="42196"/>
                        <a:pt x="167860" y="33021"/>
                      </a:cubicBezTo>
                      <a:cubicBezTo>
                        <a:pt x="180896" y="23891"/>
                        <a:pt x="193658" y="14308"/>
                        <a:pt x="206149" y="4451"/>
                      </a:cubicBezTo>
                      <a:cubicBezTo>
                        <a:pt x="207739" y="3180"/>
                        <a:pt x="209283" y="1953"/>
                        <a:pt x="210873" y="682"/>
                      </a:cubicBezTo>
                      <a:cubicBezTo>
                        <a:pt x="211281" y="364"/>
                        <a:pt x="210691" y="-227"/>
                        <a:pt x="210282" y="91"/>
                      </a:cubicBezTo>
                      <a:lnTo>
                        <a:pt x="210282" y="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3" name="Google Shape;233;p6"/>
                <p:cNvSpPr/>
                <p:nvPr/>
              </p:nvSpPr>
              <p:spPr>
                <a:xfrm>
                  <a:off x="3744073" y="4731618"/>
                  <a:ext cx="57348" cy="82903"/>
                </a:xfrm>
                <a:custGeom>
                  <a:rect b="b" l="l" r="r" t="t"/>
                  <a:pathLst>
                    <a:path extrusionOk="0" h="46057" w="31860">
                      <a:moveTo>
                        <a:pt x="31010" y="168"/>
                      </a:moveTo>
                      <a:cubicBezTo>
                        <a:pt x="22335" y="11478"/>
                        <a:pt x="14159" y="23151"/>
                        <a:pt x="6438" y="35142"/>
                      </a:cubicBezTo>
                      <a:cubicBezTo>
                        <a:pt x="4303" y="38548"/>
                        <a:pt x="2168" y="41955"/>
                        <a:pt x="79" y="45407"/>
                      </a:cubicBezTo>
                      <a:cubicBezTo>
                        <a:pt x="-239" y="45906"/>
                        <a:pt x="488" y="46315"/>
                        <a:pt x="805" y="45861"/>
                      </a:cubicBezTo>
                      <a:cubicBezTo>
                        <a:pt x="8209" y="33688"/>
                        <a:pt x="16112" y="21788"/>
                        <a:pt x="24515" y="10297"/>
                      </a:cubicBezTo>
                      <a:cubicBezTo>
                        <a:pt x="26877" y="7027"/>
                        <a:pt x="29284" y="3802"/>
                        <a:pt x="31782" y="622"/>
                      </a:cubicBezTo>
                      <a:cubicBezTo>
                        <a:pt x="32100" y="168"/>
                        <a:pt x="31373" y="-240"/>
                        <a:pt x="31010" y="168"/>
                      </a:cubicBezTo>
                      <a:lnTo>
                        <a:pt x="31010" y="16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4" name="Google Shape;234;p6"/>
                <p:cNvSpPr/>
                <p:nvPr/>
              </p:nvSpPr>
              <p:spPr>
                <a:xfrm>
                  <a:off x="3692376" y="4839501"/>
                  <a:ext cx="121153" cy="9432"/>
                </a:xfrm>
                <a:custGeom>
                  <a:rect b="b" l="l" r="r" t="t"/>
                  <a:pathLst>
                    <a:path extrusionOk="0" h="5240" w="67307">
                      <a:moveTo>
                        <a:pt x="66768" y="15"/>
                      </a:moveTo>
                      <a:cubicBezTo>
                        <a:pt x="58274" y="1831"/>
                        <a:pt x="49645" y="3103"/>
                        <a:pt x="40969" y="3784"/>
                      </a:cubicBezTo>
                      <a:cubicBezTo>
                        <a:pt x="32339" y="4466"/>
                        <a:pt x="23664" y="4557"/>
                        <a:pt x="15034" y="4102"/>
                      </a:cubicBezTo>
                      <a:cubicBezTo>
                        <a:pt x="10129" y="3830"/>
                        <a:pt x="5269" y="3375"/>
                        <a:pt x="409" y="2740"/>
                      </a:cubicBezTo>
                      <a:cubicBezTo>
                        <a:pt x="-136" y="2694"/>
                        <a:pt x="-136" y="3512"/>
                        <a:pt x="409" y="3603"/>
                      </a:cubicBezTo>
                      <a:cubicBezTo>
                        <a:pt x="9039" y="4738"/>
                        <a:pt x="17805" y="5283"/>
                        <a:pt x="26525" y="5238"/>
                      </a:cubicBezTo>
                      <a:cubicBezTo>
                        <a:pt x="35201" y="5192"/>
                        <a:pt x="43830" y="4557"/>
                        <a:pt x="52415" y="3375"/>
                      </a:cubicBezTo>
                      <a:cubicBezTo>
                        <a:pt x="57320" y="2740"/>
                        <a:pt x="62180" y="1877"/>
                        <a:pt x="66995" y="832"/>
                      </a:cubicBezTo>
                      <a:cubicBezTo>
                        <a:pt x="67540" y="741"/>
                        <a:pt x="67313" y="-122"/>
                        <a:pt x="66768" y="15"/>
                      </a:cubicBezTo>
                      <a:lnTo>
                        <a:pt x="66768"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5" name="Google Shape;235;p6"/>
                <p:cNvSpPr/>
                <p:nvPr/>
              </p:nvSpPr>
              <p:spPr>
                <a:xfrm>
                  <a:off x="3574027" y="4716381"/>
                  <a:ext cx="217739" cy="151990"/>
                </a:xfrm>
                <a:custGeom>
                  <a:rect b="b" l="l" r="r" t="t"/>
                  <a:pathLst>
                    <a:path extrusionOk="0" h="84439" w="120966">
                      <a:moveTo>
                        <a:pt x="120427" y="2"/>
                      </a:moveTo>
                      <a:cubicBezTo>
                        <a:pt x="111297" y="1410"/>
                        <a:pt x="102395" y="4181"/>
                        <a:pt x="93947" y="7905"/>
                      </a:cubicBezTo>
                      <a:cubicBezTo>
                        <a:pt x="85498" y="11675"/>
                        <a:pt x="77369" y="16444"/>
                        <a:pt x="69738" y="21758"/>
                      </a:cubicBezTo>
                      <a:cubicBezTo>
                        <a:pt x="61926" y="27118"/>
                        <a:pt x="54522" y="32977"/>
                        <a:pt x="47345" y="39109"/>
                      </a:cubicBezTo>
                      <a:cubicBezTo>
                        <a:pt x="39851" y="45422"/>
                        <a:pt x="32584" y="51963"/>
                        <a:pt x="25317" y="58503"/>
                      </a:cubicBezTo>
                      <a:cubicBezTo>
                        <a:pt x="17459" y="65589"/>
                        <a:pt x="9738" y="72856"/>
                        <a:pt x="2697" y="80759"/>
                      </a:cubicBezTo>
                      <a:cubicBezTo>
                        <a:pt x="1835" y="81713"/>
                        <a:pt x="972" y="82712"/>
                        <a:pt x="108" y="83711"/>
                      </a:cubicBezTo>
                      <a:cubicBezTo>
                        <a:pt x="-255" y="84120"/>
                        <a:pt x="381" y="84711"/>
                        <a:pt x="744" y="84302"/>
                      </a:cubicBezTo>
                      <a:cubicBezTo>
                        <a:pt x="7558" y="76308"/>
                        <a:pt x="15143" y="68950"/>
                        <a:pt x="22909" y="61864"/>
                      </a:cubicBezTo>
                      <a:cubicBezTo>
                        <a:pt x="30222" y="55187"/>
                        <a:pt x="37535" y="48601"/>
                        <a:pt x="45029" y="42197"/>
                      </a:cubicBezTo>
                      <a:cubicBezTo>
                        <a:pt x="52206" y="36020"/>
                        <a:pt x="59564" y="29979"/>
                        <a:pt x="67285" y="24483"/>
                      </a:cubicBezTo>
                      <a:cubicBezTo>
                        <a:pt x="75007" y="18987"/>
                        <a:pt x="82773" y="14173"/>
                        <a:pt x="91176" y="10130"/>
                      </a:cubicBezTo>
                      <a:cubicBezTo>
                        <a:pt x="99579" y="6134"/>
                        <a:pt x="108209" y="3136"/>
                        <a:pt x="117247" y="1410"/>
                      </a:cubicBezTo>
                      <a:cubicBezTo>
                        <a:pt x="118383" y="1183"/>
                        <a:pt x="119518" y="1001"/>
                        <a:pt x="120654" y="819"/>
                      </a:cubicBezTo>
                      <a:cubicBezTo>
                        <a:pt x="121199" y="774"/>
                        <a:pt x="120972" y="-43"/>
                        <a:pt x="120427" y="2"/>
                      </a:cubicBezTo>
                      <a:lnTo>
                        <a:pt x="120427" y="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6" name="Google Shape;236;p6"/>
                <p:cNvSpPr/>
                <p:nvPr/>
              </p:nvSpPr>
              <p:spPr>
                <a:xfrm>
                  <a:off x="3548646" y="4418559"/>
                  <a:ext cx="333085" cy="419627"/>
                </a:xfrm>
                <a:custGeom>
                  <a:rect b="b" l="l" r="r" t="t"/>
                  <a:pathLst>
                    <a:path extrusionOk="0" h="233126" w="185047">
                      <a:moveTo>
                        <a:pt x="184261" y="197"/>
                      </a:moveTo>
                      <a:cubicBezTo>
                        <a:pt x="175177" y="17502"/>
                        <a:pt x="165548" y="34489"/>
                        <a:pt x="155328" y="51113"/>
                      </a:cubicBezTo>
                      <a:cubicBezTo>
                        <a:pt x="145154" y="67737"/>
                        <a:pt x="134389" y="84042"/>
                        <a:pt x="123080" y="99985"/>
                      </a:cubicBezTo>
                      <a:cubicBezTo>
                        <a:pt x="111816" y="115927"/>
                        <a:pt x="99961" y="131461"/>
                        <a:pt x="87607" y="146632"/>
                      </a:cubicBezTo>
                      <a:cubicBezTo>
                        <a:pt x="75343" y="161756"/>
                        <a:pt x="62535" y="176472"/>
                        <a:pt x="49227" y="190689"/>
                      </a:cubicBezTo>
                      <a:cubicBezTo>
                        <a:pt x="35919" y="204906"/>
                        <a:pt x="22247" y="218168"/>
                        <a:pt x="6077" y="228706"/>
                      </a:cubicBezTo>
                      <a:cubicBezTo>
                        <a:pt x="4170" y="229932"/>
                        <a:pt x="2217" y="231158"/>
                        <a:pt x="218" y="232339"/>
                      </a:cubicBezTo>
                      <a:cubicBezTo>
                        <a:pt x="-281" y="232612"/>
                        <a:pt x="173" y="233339"/>
                        <a:pt x="627" y="233066"/>
                      </a:cubicBezTo>
                      <a:cubicBezTo>
                        <a:pt x="17114" y="223392"/>
                        <a:pt x="31422" y="210492"/>
                        <a:pt x="44639" y="196775"/>
                      </a:cubicBezTo>
                      <a:cubicBezTo>
                        <a:pt x="58174" y="182741"/>
                        <a:pt x="71028" y="168024"/>
                        <a:pt x="83473" y="153036"/>
                      </a:cubicBezTo>
                      <a:cubicBezTo>
                        <a:pt x="95873" y="138047"/>
                        <a:pt x="107910" y="122513"/>
                        <a:pt x="119355" y="106662"/>
                      </a:cubicBezTo>
                      <a:cubicBezTo>
                        <a:pt x="130801" y="90765"/>
                        <a:pt x="141748" y="74504"/>
                        <a:pt x="152149" y="57926"/>
                      </a:cubicBezTo>
                      <a:cubicBezTo>
                        <a:pt x="162504" y="41302"/>
                        <a:pt x="172361" y="24360"/>
                        <a:pt x="181581" y="7101"/>
                      </a:cubicBezTo>
                      <a:cubicBezTo>
                        <a:pt x="182762" y="4966"/>
                        <a:pt x="183898" y="2786"/>
                        <a:pt x="184987" y="651"/>
                      </a:cubicBezTo>
                      <a:cubicBezTo>
                        <a:pt x="185260" y="151"/>
                        <a:pt x="184533" y="-258"/>
                        <a:pt x="184261" y="197"/>
                      </a:cubicBezTo>
                      <a:lnTo>
                        <a:pt x="184261"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7" name="Google Shape;237;p6"/>
                <p:cNvSpPr/>
                <p:nvPr/>
              </p:nvSpPr>
              <p:spPr>
                <a:xfrm>
                  <a:off x="3748385" y="4628595"/>
                  <a:ext cx="96881" cy="10028"/>
                </a:xfrm>
                <a:custGeom>
                  <a:rect b="b" l="l" r="r" t="t"/>
                  <a:pathLst>
                    <a:path extrusionOk="0" h="5571" w="53823">
                      <a:moveTo>
                        <a:pt x="53187" y="29"/>
                      </a:moveTo>
                      <a:cubicBezTo>
                        <a:pt x="50144" y="1346"/>
                        <a:pt x="46828" y="1710"/>
                        <a:pt x="43558" y="1937"/>
                      </a:cubicBezTo>
                      <a:cubicBezTo>
                        <a:pt x="40152" y="2164"/>
                        <a:pt x="36745" y="2391"/>
                        <a:pt x="33293" y="2618"/>
                      </a:cubicBezTo>
                      <a:cubicBezTo>
                        <a:pt x="26298" y="3026"/>
                        <a:pt x="19349" y="3481"/>
                        <a:pt x="12354" y="3935"/>
                      </a:cubicBezTo>
                      <a:cubicBezTo>
                        <a:pt x="8357" y="4208"/>
                        <a:pt x="4360" y="4480"/>
                        <a:pt x="409" y="4707"/>
                      </a:cubicBezTo>
                      <a:cubicBezTo>
                        <a:pt x="-136" y="4753"/>
                        <a:pt x="-136" y="5615"/>
                        <a:pt x="409" y="5570"/>
                      </a:cubicBezTo>
                      <a:cubicBezTo>
                        <a:pt x="14625" y="4662"/>
                        <a:pt x="28887" y="3753"/>
                        <a:pt x="43149" y="2799"/>
                      </a:cubicBezTo>
                      <a:cubicBezTo>
                        <a:pt x="46737" y="2572"/>
                        <a:pt x="50280" y="2209"/>
                        <a:pt x="53596" y="801"/>
                      </a:cubicBezTo>
                      <a:cubicBezTo>
                        <a:pt x="54096" y="574"/>
                        <a:pt x="53687" y="-153"/>
                        <a:pt x="53187" y="29"/>
                      </a:cubicBezTo>
                      <a:lnTo>
                        <a:pt x="53187" y="2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8" name="Google Shape;238;p6"/>
                <p:cNvSpPr/>
                <p:nvPr/>
              </p:nvSpPr>
              <p:spPr>
                <a:xfrm>
                  <a:off x="3602347" y="4594386"/>
                  <a:ext cx="46991" cy="157356"/>
                </a:xfrm>
                <a:custGeom>
                  <a:rect b="b" l="l" r="r" t="t"/>
                  <a:pathLst>
                    <a:path extrusionOk="0" h="87420" w="26106">
                      <a:moveTo>
                        <a:pt x="26027" y="86843"/>
                      </a:moveTo>
                      <a:cubicBezTo>
                        <a:pt x="18896" y="77396"/>
                        <a:pt x="13900" y="66631"/>
                        <a:pt x="10357" y="55413"/>
                      </a:cubicBezTo>
                      <a:cubicBezTo>
                        <a:pt x="6815" y="44058"/>
                        <a:pt x="4680" y="32294"/>
                        <a:pt x="3136" y="20485"/>
                      </a:cubicBezTo>
                      <a:cubicBezTo>
                        <a:pt x="2273" y="13808"/>
                        <a:pt x="1546" y="7086"/>
                        <a:pt x="865" y="409"/>
                      </a:cubicBezTo>
                      <a:cubicBezTo>
                        <a:pt x="819" y="-136"/>
                        <a:pt x="-44" y="-136"/>
                        <a:pt x="2" y="409"/>
                      </a:cubicBezTo>
                      <a:cubicBezTo>
                        <a:pt x="1228" y="12400"/>
                        <a:pt x="2545" y="24391"/>
                        <a:pt x="4771" y="36246"/>
                      </a:cubicBezTo>
                      <a:cubicBezTo>
                        <a:pt x="7042" y="48100"/>
                        <a:pt x="10130" y="59410"/>
                        <a:pt x="15127" y="70174"/>
                      </a:cubicBezTo>
                      <a:cubicBezTo>
                        <a:pt x="17897" y="76170"/>
                        <a:pt x="21258" y="81938"/>
                        <a:pt x="25301" y="87252"/>
                      </a:cubicBezTo>
                      <a:cubicBezTo>
                        <a:pt x="25619" y="87661"/>
                        <a:pt x="26345" y="87252"/>
                        <a:pt x="26027" y="86798"/>
                      </a:cubicBezTo>
                      <a:lnTo>
                        <a:pt x="26027" y="867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9" name="Google Shape;239;p6"/>
                <p:cNvSpPr/>
                <p:nvPr/>
              </p:nvSpPr>
              <p:spPr>
                <a:xfrm>
                  <a:off x="3526452" y="4555337"/>
                  <a:ext cx="124220" cy="289791"/>
                </a:xfrm>
                <a:custGeom>
                  <a:rect b="b" l="l" r="r" t="t"/>
                  <a:pathLst>
                    <a:path extrusionOk="0" h="160995" w="69011">
                      <a:moveTo>
                        <a:pt x="68504" y="26"/>
                      </a:moveTo>
                      <a:cubicBezTo>
                        <a:pt x="58285" y="4114"/>
                        <a:pt x="49655" y="11290"/>
                        <a:pt x="42524" y="19602"/>
                      </a:cubicBezTo>
                      <a:cubicBezTo>
                        <a:pt x="35075" y="28368"/>
                        <a:pt x="29034" y="38270"/>
                        <a:pt x="23402" y="48262"/>
                      </a:cubicBezTo>
                      <a:cubicBezTo>
                        <a:pt x="17088" y="59481"/>
                        <a:pt x="11411" y="71109"/>
                        <a:pt x="7187" y="83281"/>
                      </a:cubicBezTo>
                      <a:cubicBezTo>
                        <a:pt x="3099" y="95182"/>
                        <a:pt x="419" y="107626"/>
                        <a:pt x="56" y="120253"/>
                      </a:cubicBezTo>
                      <a:cubicBezTo>
                        <a:pt x="-353" y="132653"/>
                        <a:pt x="1464" y="145189"/>
                        <a:pt x="6051" y="156680"/>
                      </a:cubicBezTo>
                      <a:cubicBezTo>
                        <a:pt x="6597" y="158089"/>
                        <a:pt x="7187" y="159451"/>
                        <a:pt x="7823" y="160768"/>
                      </a:cubicBezTo>
                      <a:cubicBezTo>
                        <a:pt x="8050" y="161268"/>
                        <a:pt x="8777" y="160859"/>
                        <a:pt x="8550" y="160360"/>
                      </a:cubicBezTo>
                      <a:cubicBezTo>
                        <a:pt x="3326" y="149141"/>
                        <a:pt x="964" y="136832"/>
                        <a:pt x="828" y="124523"/>
                      </a:cubicBezTo>
                      <a:cubicBezTo>
                        <a:pt x="737" y="112032"/>
                        <a:pt x="2917" y="99633"/>
                        <a:pt x="6597" y="87778"/>
                      </a:cubicBezTo>
                      <a:cubicBezTo>
                        <a:pt x="10366" y="75696"/>
                        <a:pt x="15681" y="64114"/>
                        <a:pt x="21721" y="53031"/>
                      </a:cubicBezTo>
                      <a:cubicBezTo>
                        <a:pt x="27263" y="42857"/>
                        <a:pt x="33167" y="32774"/>
                        <a:pt x="40344" y="23645"/>
                      </a:cubicBezTo>
                      <a:cubicBezTo>
                        <a:pt x="47066" y="15105"/>
                        <a:pt x="55105" y="7384"/>
                        <a:pt x="64962" y="2524"/>
                      </a:cubicBezTo>
                      <a:cubicBezTo>
                        <a:pt x="66188" y="1934"/>
                        <a:pt x="67460" y="1343"/>
                        <a:pt x="68731" y="844"/>
                      </a:cubicBezTo>
                      <a:cubicBezTo>
                        <a:pt x="69231" y="662"/>
                        <a:pt x="69004" y="-156"/>
                        <a:pt x="68504" y="26"/>
                      </a:cubicBezTo>
                      <a:lnTo>
                        <a:pt x="68504" y="2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0" name="Google Shape;240;p6"/>
                <p:cNvSpPr/>
                <p:nvPr/>
              </p:nvSpPr>
              <p:spPr>
                <a:xfrm>
                  <a:off x="3509132" y="4376557"/>
                  <a:ext cx="26001" cy="332829"/>
                </a:xfrm>
                <a:custGeom>
                  <a:rect b="b" l="l" r="r" t="t"/>
                  <a:pathLst>
                    <a:path extrusionOk="0" h="184905" w="14445">
                      <a:moveTo>
                        <a:pt x="2" y="409"/>
                      </a:moveTo>
                      <a:cubicBezTo>
                        <a:pt x="2863" y="24254"/>
                        <a:pt x="5270" y="48145"/>
                        <a:pt x="7269" y="72082"/>
                      </a:cubicBezTo>
                      <a:cubicBezTo>
                        <a:pt x="9268" y="95973"/>
                        <a:pt x="10857" y="119955"/>
                        <a:pt x="12038" y="143936"/>
                      </a:cubicBezTo>
                      <a:cubicBezTo>
                        <a:pt x="12674" y="157426"/>
                        <a:pt x="13174" y="170961"/>
                        <a:pt x="13583" y="184497"/>
                      </a:cubicBezTo>
                      <a:cubicBezTo>
                        <a:pt x="13583" y="185042"/>
                        <a:pt x="14445" y="185042"/>
                        <a:pt x="14445" y="184497"/>
                      </a:cubicBezTo>
                      <a:cubicBezTo>
                        <a:pt x="13764" y="160470"/>
                        <a:pt x="12629" y="136488"/>
                        <a:pt x="11130" y="112551"/>
                      </a:cubicBezTo>
                      <a:cubicBezTo>
                        <a:pt x="9585" y="88569"/>
                        <a:pt x="7632" y="64633"/>
                        <a:pt x="5270" y="40742"/>
                      </a:cubicBezTo>
                      <a:cubicBezTo>
                        <a:pt x="3908" y="27297"/>
                        <a:pt x="2455" y="13853"/>
                        <a:pt x="865" y="409"/>
                      </a:cubicBezTo>
                      <a:cubicBezTo>
                        <a:pt x="774" y="-136"/>
                        <a:pt x="-43" y="-136"/>
                        <a:pt x="2" y="409"/>
                      </a:cubicBezTo>
                      <a:lnTo>
                        <a:pt x="2"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1" name="Google Shape;241;p6"/>
                <p:cNvSpPr/>
                <p:nvPr/>
              </p:nvSpPr>
              <p:spPr>
                <a:xfrm>
                  <a:off x="3531707" y="4518842"/>
                  <a:ext cx="28622" cy="93436"/>
                </a:xfrm>
                <a:custGeom>
                  <a:rect b="b" l="l" r="r" t="t"/>
                  <a:pathLst>
                    <a:path extrusionOk="0" h="51909" w="15901">
                      <a:moveTo>
                        <a:pt x="15077" y="313"/>
                      </a:moveTo>
                      <a:cubicBezTo>
                        <a:pt x="12715" y="13893"/>
                        <a:pt x="9127" y="27292"/>
                        <a:pt x="4404" y="40237"/>
                      </a:cubicBezTo>
                      <a:cubicBezTo>
                        <a:pt x="3041" y="43961"/>
                        <a:pt x="1587" y="47640"/>
                        <a:pt x="43" y="51274"/>
                      </a:cubicBezTo>
                      <a:cubicBezTo>
                        <a:pt x="-184" y="51774"/>
                        <a:pt x="543" y="52182"/>
                        <a:pt x="770" y="51683"/>
                      </a:cubicBezTo>
                      <a:cubicBezTo>
                        <a:pt x="6220" y="38874"/>
                        <a:pt x="10535" y="25611"/>
                        <a:pt x="13579" y="12031"/>
                      </a:cubicBezTo>
                      <a:cubicBezTo>
                        <a:pt x="14487" y="8215"/>
                        <a:pt x="15214" y="4400"/>
                        <a:pt x="15895" y="540"/>
                      </a:cubicBezTo>
                      <a:cubicBezTo>
                        <a:pt x="15986" y="-5"/>
                        <a:pt x="15168" y="-233"/>
                        <a:pt x="15077" y="313"/>
                      </a:cubicBezTo>
                      <a:lnTo>
                        <a:pt x="15077"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2" name="Google Shape;242;p6"/>
                <p:cNvSpPr/>
                <p:nvPr/>
              </p:nvSpPr>
              <p:spPr>
                <a:xfrm>
                  <a:off x="3481717" y="4461484"/>
                  <a:ext cx="40570" cy="77107"/>
                </a:xfrm>
                <a:custGeom>
                  <a:rect b="b" l="l" r="r" t="t"/>
                  <a:pathLst>
                    <a:path extrusionOk="0" h="42837" w="22539">
                      <a:moveTo>
                        <a:pt x="60" y="607"/>
                      </a:moveTo>
                      <a:cubicBezTo>
                        <a:pt x="6374" y="11190"/>
                        <a:pt x="12187" y="22045"/>
                        <a:pt x="17456" y="33173"/>
                      </a:cubicBezTo>
                      <a:cubicBezTo>
                        <a:pt x="18909" y="36307"/>
                        <a:pt x="20363" y="39441"/>
                        <a:pt x="21726" y="42621"/>
                      </a:cubicBezTo>
                      <a:cubicBezTo>
                        <a:pt x="21953" y="43120"/>
                        <a:pt x="22725" y="42666"/>
                        <a:pt x="22498" y="42166"/>
                      </a:cubicBezTo>
                      <a:cubicBezTo>
                        <a:pt x="17547" y="30902"/>
                        <a:pt x="12006" y="19865"/>
                        <a:pt x="6010" y="9146"/>
                      </a:cubicBezTo>
                      <a:cubicBezTo>
                        <a:pt x="4284" y="6148"/>
                        <a:pt x="2558" y="3150"/>
                        <a:pt x="787" y="198"/>
                      </a:cubicBezTo>
                      <a:cubicBezTo>
                        <a:pt x="514" y="-256"/>
                        <a:pt x="-212" y="153"/>
                        <a:pt x="60" y="607"/>
                      </a:cubicBezTo>
                      <a:lnTo>
                        <a:pt x="60" y="6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43" name="Google Shape;243;p6"/>
              <p:cNvGrpSpPr/>
              <p:nvPr/>
            </p:nvGrpSpPr>
            <p:grpSpPr>
              <a:xfrm rot="3704011">
                <a:off x="170599" y="3859158"/>
                <a:ext cx="111641" cy="295261"/>
                <a:chOff x="7145508" y="910775"/>
                <a:chExt cx="318111" cy="841320"/>
              </a:xfrm>
            </p:grpSpPr>
            <p:sp>
              <p:nvSpPr>
                <p:cNvPr id="244" name="Google Shape;244;p6"/>
                <p:cNvSpPr/>
                <p:nvPr/>
              </p:nvSpPr>
              <p:spPr>
                <a:xfrm>
                  <a:off x="7145508" y="910775"/>
                  <a:ext cx="318111" cy="841320"/>
                </a:xfrm>
                <a:custGeom>
                  <a:rect b="b" l="l" r="r" t="t"/>
                  <a:pathLst>
                    <a:path extrusionOk="0" h="123406" w="46661">
                      <a:moveTo>
                        <a:pt x="11662" y="1226"/>
                      </a:moveTo>
                      <a:cubicBezTo>
                        <a:pt x="15114" y="22029"/>
                        <a:pt x="8618" y="41832"/>
                        <a:pt x="3350" y="61681"/>
                      </a:cubicBezTo>
                      <a:cubicBezTo>
                        <a:pt x="-920" y="77760"/>
                        <a:pt x="-2646" y="96563"/>
                        <a:pt x="7710" y="109644"/>
                      </a:cubicBezTo>
                      <a:cubicBezTo>
                        <a:pt x="12843" y="116094"/>
                        <a:pt x="20337" y="120273"/>
                        <a:pt x="28013" y="123407"/>
                      </a:cubicBezTo>
                      <a:cubicBezTo>
                        <a:pt x="48044" y="109190"/>
                        <a:pt x="49270" y="89115"/>
                        <a:pt x="44001" y="65087"/>
                      </a:cubicBezTo>
                      <a:cubicBezTo>
                        <a:pt x="38732" y="41105"/>
                        <a:pt x="24425" y="20212"/>
                        <a:pt x="10390" y="0"/>
                      </a:cubicBezTo>
                    </a:path>
                  </a:pathLst>
                </a:custGeom>
                <a:solidFill>
                  <a:schemeClr val="lt2"/>
                </a:solidFill>
                <a:ln cap="flat" cmpd="sng" w="9525">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5" name="Google Shape;245;p6"/>
                <p:cNvSpPr/>
                <p:nvPr/>
              </p:nvSpPr>
              <p:spPr>
                <a:xfrm>
                  <a:off x="7290783" y="1149754"/>
                  <a:ext cx="67711" cy="592373"/>
                </a:xfrm>
                <a:custGeom>
                  <a:rect b="b" l="l" r="r" t="t"/>
                  <a:pathLst>
                    <a:path extrusionOk="0" h="86890" w="9932">
                      <a:moveTo>
                        <a:pt x="5704" y="86578"/>
                      </a:moveTo>
                      <a:cubicBezTo>
                        <a:pt x="8384" y="75541"/>
                        <a:pt x="9837" y="64186"/>
                        <a:pt x="9928" y="52785"/>
                      </a:cubicBezTo>
                      <a:cubicBezTo>
                        <a:pt x="10019" y="41340"/>
                        <a:pt x="8838" y="29939"/>
                        <a:pt x="6340" y="18766"/>
                      </a:cubicBezTo>
                      <a:cubicBezTo>
                        <a:pt x="4886" y="12498"/>
                        <a:pt x="3069" y="6321"/>
                        <a:pt x="844" y="280"/>
                      </a:cubicBezTo>
                      <a:cubicBezTo>
                        <a:pt x="662" y="-220"/>
                        <a:pt x="-155" y="7"/>
                        <a:pt x="26" y="507"/>
                      </a:cubicBezTo>
                      <a:cubicBezTo>
                        <a:pt x="3978" y="11181"/>
                        <a:pt x="6658" y="22309"/>
                        <a:pt x="8020" y="33618"/>
                      </a:cubicBezTo>
                      <a:cubicBezTo>
                        <a:pt x="9383" y="44837"/>
                        <a:pt x="9428" y="56192"/>
                        <a:pt x="8202" y="67411"/>
                      </a:cubicBezTo>
                      <a:cubicBezTo>
                        <a:pt x="7520" y="73770"/>
                        <a:pt x="6385" y="80128"/>
                        <a:pt x="4886" y="86351"/>
                      </a:cubicBezTo>
                      <a:cubicBezTo>
                        <a:pt x="4750" y="86896"/>
                        <a:pt x="5567" y="87123"/>
                        <a:pt x="5704" y="86578"/>
                      </a:cubicBezTo>
                      <a:lnTo>
                        <a:pt x="5704" y="8657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6" name="Google Shape;246;p6"/>
                <p:cNvSpPr/>
                <p:nvPr/>
              </p:nvSpPr>
              <p:spPr>
                <a:xfrm>
                  <a:off x="7282276" y="1494675"/>
                  <a:ext cx="48731" cy="252377"/>
                </a:xfrm>
                <a:custGeom>
                  <a:rect b="b" l="l" r="r" t="t"/>
                  <a:pathLst>
                    <a:path extrusionOk="0" h="37019" w="7148">
                      <a:moveTo>
                        <a:pt x="7133" y="36480"/>
                      </a:moveTo>
                      <a:cubicBezTo>
                        <a:pt x="5180" y="27123"/>
                        <a:pt x="3454" y="17721"/>
                        <a:pt x="2000" y="8274"/>
                      </a:cubicBezTo>
                      <a:cubicBezTo>
                        <a:pt x="1592" y="5640"/>
                        <a:pt x="1183" y="2960"/>
                        <a:pt x="819" y="280"/>
                      </a:cubicBezTo>
                      <a:cubicBezTo>
                        <a:pt x="774" y="-220"/>
                        <a:pt x="-43" y="7"/>
                        <a:pt x="2" y="507"/>
                      </a:cubicBezTo>
                      <a:cubicBezTo>
                        <a:pt x="1319" y="10000"/>
                        <a:pt x="2909" y="19402"/>
                        <a:pt x="4726" y="28804"/>
                      </a:cubicBezTo>
                      <a:cubicBezTo>
                        <a:pt x="5225" y="31438"/>
                        <a:pt x="5770" y="34072"/>
                        <a:pt x="6315" y="36707"/>
                      </a:cubicBezTo>
                      <a:cubicBezTo>
                        <a:pt x="6452" y="37252"/>
                        <a:pt x="7269" y="37025"/>
                        <a:pt x="7133" y="36480"/>
                      </a:cubicBezTo>
                      <a:lnTo>
                        <a:pt x="7133" y="364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sp>
        <p:nvSpPr>
          <p:cNvPr id="247" name="Google Shape;247;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06" name="Shape 2606"/>
        <p:cNvGrpSpPr/>
        <p:nvPr/>
      </p:nvGrpSpPr>
      <p:grpSpPr>
        <a:xfrm>
          <a:off x="0" y="0"/>
          <a:ext cx="0" cy="0"/>
          <a:chOff x="0" y="0"/>
          <a:chExt cx="0" cy="0"/>
        </a:xfrm>
      </p:grpSpPr>
      <p:sp>
        <p:nvSpPr>
          <p:cNvPr id="2607" name="Google Shape;2607;p53"/>
          <p:cNvSpPr txBox="1"/>
          <p:nvPr>
            <p:ph type="title"/>
          </p:nvPr>
        </p:nvSpPr>
        <p:spPr>
          <a:xfrm>
            <a:off x="720000" y="541826"/>
            <a:ext cx="7704000" cy="572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08" name="Google Shape;2608;p53"/>
          <p:cNvSpPr/>
          <p:nvPr/>
        </p:nvSpPr>
        <p:spPr>
          <a:xfrm>
            <a:off x="4305019" y="-207779"/>
            <a:ext cx="5402575" cy="1191050"/>
          </a:xfrm>
          <a:custGeom>
            <a:rect b="b" l="l" r="r" t="t"/>
            <a:pathLst>
              <a:path extrusionOk="0" h="47642" w="216103">
                <a:moveTo>
                  <a:pt x="10465" y="4439"/>
                </a:moveTo>
                <a:cubicBezTo>
                  <a:pt x="-18148" y="6499"/>
                  <a:pt x="20308" y="14465"/>
                  <a:pt x="29144" y="15426"/>
                </a:cubicBezTo>
                <a:cubicBezTo>
                  <a:pt x="37980" y="16387"/>
                  <a:pt x="52722" y="9291"/>
                  <a:pt x="63480" y="10207"/>
                </a:cubicBezTo>
                <a:cubicBezTo>
                  <a:pt x="74239" y="11123"/>
                  <a:pt x="81472" y="19547"/>
                  <a:pt x="93695" y="20920"/>
                </a:cubicBezTo>
                <a:cubicBezTo>
                  <a:pt x="105919" y="22294"/>
                  <a:pt x="123819" y="17761"/>
                  <a:pt x="136821" y="18448"/>
                </a:cubicBezTo>
                <a:cubicBezTo>
                  <a:pt x="149823" y="19135"/>
                  <a:pt x="162641" y="20874"/>
                  <a:pt x="171706" y="25040"/>
                </a:cubicBezTo>
                <a:cubicBezTo>
                  <a:pt x="180771" y="29206"/>
                  <a:pt x="185990" y="40285"/>
                  <a:pt x="191209" y="43444"/>
                </a:cubicBezTo>
                <a:cubicBezTo>
                  <a:pt x="196428" y="46603"/>
                  <a:pt x="201418" y="50724"/>
                  <a:pt x="203020" y="43994"/>
                </a:cubicBezTo>
                <a:cubicBezTo>
                  <a:pt x="204622" y="37264"/>
                  <a:pt x="232916" y="9659"/>
                  <a:pt x="200823" y="3066"/>
                </a:cubicBezTo>
                <a:cubicBezTo>
                  <a:pt x="168731" y="-3526"/>
                  <a:pt x="39078" y="2379"/>
                  <a:pt x="10465" y="4439"/>
                </a:cubicBezTo>
                <a:close/>
              </a:path>
            </a:pathLst>
          </a:custGeom>
          <a:solidFill>
            <a:schemeClr val="lt2"/>
          </a:solidFill>
          <a:ln>
            <a:noFill/>
          </a:ln>
        </p:spPr>
      </p:sp>
      <p:sp>
        <p:nvSpPr>
          <p:cNvPr id="2609" name="Google Shape;2609;p53"/>
          <p:cNvSpPr/>
          <p:nvPr/>
        </p:nvSpPr>
        <p:spPr>
          <a:xfrm>
            <a:off x="-396575" y="-270625"/>
            <a:ext cx="920100" cy="920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53"/>
          <p:cNvSpPr/>
          <p:nvPr/>
        </p:nvSpPr>
        <p:spPr>
          <a:xfrm>
            <a:off x="-312216" y="4529728"/>
            <a:ext cx="5231825" cy="980000"/>
          </a:xfrm>
          <a:custGeom>
            <a:rect b="b" l="l" r="r" t="t"/>
            <a:pathLst>
              <a:path extrusionOk="0" h="39200" w="209273">
                <a:moveTo>
                  <a:pt x="16062" y="927"/>
                </a:moveTo>
                <a:cubicBezTo>
                  <a:pt x="21510" y="-3514"/>
                  <a:pt x="35885" y="9397"/>
                  <a:pt x="46552" y="10267"/>
                </a:cubicBezTo>
                <a:cubicBezTo>
                  <a:pt x="57219" y="11137"/>
                  <a:pt x="70496" y="5643"/>
                  <a:pt x="80064" y="6146"/>
                </a:cubicBezTo>
                <a:cubicBezTo>
                  <a:pt x="89632" y="6650"/>
                  <a:pt x="97735" y="11777"/>
                  <a:pt x="103961" y="13288"/>
                </a:cubicBezTo>
                <a:cubicBezTo>
                  <a:pt x="110187" y="14799"/>
                  <a:pt x="111378" y="16081"/>
                  <a:pt x="117421" y="15211"/>
                </a:cubicBezTo>
                <a:cubicBezTo>
                  <a:pt x="123464" y="14341"/>
                  <a:pt x="132712" y="7336"/>
                  <a:pt x="140220" y="8069"/>
                </a:cubicBezTo>
                <a:cubicBezTo>
                  <a:pt x="147728" y="8802"/>
                  <a:pt x="153312" y="17547"/>
                  <a:pt x="162468" y="19607"/>
                </a:cubicBezTo>
                <a:cubicBezTo>
                  <a:pt x="171624" y="21667"/>
                  <a:pt x="189844" y="18051"/>
                  <a:pt x="195155" y="20431"/>
                </a:cubicBezTo>
                <a:cubicBezTo>
                  <a:pt x="200466" y="22812"/>
                  <a:pt x="224548" y="31143"/>
                  <a:pt x="194333" y="33890"/>
                </a:cubicBezTo>
                <a:cubicBezTo>
                  <a:pt x="164118" y="36637"/>
                  <a:pt x="43576" y="42405"/>
                  <a:pt x="13864" y="36911"/>
                </a:cubicBezTo>
                <a:cubicBezTo>
                  <a:pt x="-15848" y="31417"/>
                  <a:pt x="10614" y="5368"/>
                  <a:pt x="16062" y="927"/>
                </a:cubicBezTo>
                <a:close/>
              </a:path>
            </a:pathLst>
          </a:custGeom>
          <a:solidFill>
            <a:schemeClr val="accent1"/>
          </a:solidFill>
          <a:ln>
            <a:noFill/>
          </a:ln>
        </p:spPr>
      </p:sp>
      <p:sp>
        <p:nvSpPr>
          <p:cNvPr id="2611" name="Google Shape;2611;p53"/>
          <p:cNvSpPr/>
          <p:nvPr/>
        </p:nvSpPr>
        <p:spPr>
          <a:xfrm rot="2515917">
            <a:off x="400513" y="4804835"/>
            <a:ext cx="138721" cy="235834"/>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53"/>
          <p:cNvSpPr/>
          <p:nvPr/>
        </p:nvSpPr>
        <p:spPr>
          <a:xfrm rot="10238915">
            <a:off x="736545" y="141043"/>
            <a:ext cx="127393" cy="210201"/>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53"/>
          <p:cNvSpPr/>
          <p:nvPr/>
        </p:nvSpPr>
        <p:spPr>
          <a:xfrm rot="-4872155">
            <a:off x="8724663" y="4706424"/>
            <a:ext cx="127500" cy="210273"/>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53"/>
          <p:cNvSpPr/>
          <p:nvPr/>
        </p:nvSpPr>
        <p:spPr>
          <a:xfrm>
            <a:off x="8741679" y="94721"/>
            <a:ext cx="165048" cy="189405"/>
          </a:xfrm>
          <a:custGeom>
            <a:rect b="b" l="l" r="r" t="t"/>
            <a:pathLst>
              <a:path extrusionOk="0" h="6668" w="5810">
                <a:moveTo>
                  <a:pt x="2717" y="2323"/>
                </a:moveTo>
                <a:cubicBezTo>
                  <a:pt x="2906" y="1656"/>
                  <a:pt x="3173" y="1163"/>
                  <a:pt x="3613" y="780"/>
                </a:cubicBezTo>
                <a:cubicBezTo>
                  <a:pt x="4507" y="1"/>
                  <a:pt x="5453" y="316"/>
                  <a:pt x="5669" y="1481"/>
                </a:cubicBezTo>
                <a:cubicBezTo>
                  <a:pt x="5810" y="2237"/>
                  <a:pt x="5705" y="2989"/>
                  <a:pt x="5395" y="3684"/>
                </a:cubicBezTo>
                <a:cubicBezTo>
                  <a:pt x="5010" y="4554"/>
                  <a:pt x="4570" y="5400"/>
                  <a:pt x="4127" y="6243"/>
                </a:cubicBezTo>
                <a:cubicBezTo>
                  <a:pt x="3920" y="6636"/>
                  <a:pt x="3461" y="6668"/>
                  <a:pt x="3010" y="6293"/>
                </a:cubicBezTo>
                <a:cubicBezTo>
                  <a:pt x="2295" y="5698"/>
                  <a:pt x="1589" y="5088"/>
                  <a:pt x="1042" y="4320"/>
                </a:cubicBezTo>
                <a:cubicBezTo>
                  <a:pt x="600" y="3699"/>
                  <a:pt x="293" y="3023"/>
                  <a:pt x="159" y="2273"/>
                </a:cubicBezTo>
                <a:cubicBezTo>
                  <a:pt x="86" y="1869"/>
                  <a:pt x="1" y="1422"/>
                  <a:pt x="388" y="1139"/>
                </a:cubicBezTo>
                <a:cubicBezTo>
                  <a:pt x="800" y="836"/>
                  <a:pt x="1212" y="1064"/>
                  <a:pt x="1594" y="1277"/>
                </a:cubicBezTo>
                <a:cubicBezTo>
                  <a:pt x="2015" y="1515"/>
                  <a:pt x="2323" y="1885"/>
                  <a:pt x="2717" y="23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53"/>
          <p:cNvSpPr/>
          <p:nvPr/>
        </p:nvSpPr>
        <p:spPr>
          <a:xfrm>
            <a:off x="8336148" y="4837463"/>
            <a:ext cx="131250" cy="115811"/>
          </a:xfrm>
          <a:custGeom>
            <a:rect b="b" l="l" r="r" t="t"/>
            <a:pathLst>
              <a:path extrusionOk="0" h="5611" w="6359">
                <a:moveTo>
                  <a:pt x="2588" y="2152"/>
                </a:moveTo>
                <a:cubicBezTo>
                  <a:pt x="2711" y="1376"/>
                  <a:pt x="2466" y="626"/>
                  <a:pt x="3025" y="1"/>
                </a:cubicBezTo>
                <a:cubicBezTo>
                  <a:pt x="3100" y="672"/>
                  <a:pt x="3176" y="1344"/>
                  <a:pt x="3259" y="2070"/>
                </a:cubicBezTo>
                <a:cubicBezTo>
                  <a:pt x="3862" y="1783"/>
                  <a:pt x="4341" y="1327"/>
                  <a:pt x="5028" y="1088"/>
                </a:cubicBezTo>
                <a:cubicBezTo>
                  <a:pt x="4886" y="1661"/>
                  <a:pt x="4399" y="1866"/>
                  <a:pt x="4124" y="2288"/>
                </a:cubicBezTo>
                <a:cubicBezTo>
                  <a:pt x="4877" y="2503"/>
                  <a:pt x="5648" y="2530"/>
                  <a:pt x="6358" y="2864"/>
                </a:cubicBezTo>
                <a:cubicBezTo>
                  <a:pt x="5401" y="3123"/>
                  <a:pt x="4416" y="2953"/>
                  <a:pt x="3441" y="2986"/>
                </a:cubicBezTo>
                <a:cubicBezTo>
                  <a:pt x="3857" y="3455"/>
                  <a:pt x="4240" y="3888"/>
                  <a:pt x="4640" y="4340"/>
                </a:cubicBezTo>
                <a:cubicBezTo>
                  <a:pt x="4172" y="4459"/>
                  <a:pt x="3881" y="4031"/>
                  <a:pt x="3451" y="3937"/>
                </a:cubicBezTo>
                <a:cubicBezTo>
                  <a:pt x="3321" y="4367"/>
                  <a:pt x="3400" y="4801"/>
                  <a:pt x="3318" y="5212"/>
                </a:cubicBezTo>
                <a:cubicBezTo>
                  <a:pt x="3290" y="5355"/>
                  <a:pt x="3306" y="5568"/>
                  <a:pt x="3103" y="5588"/>
                </a:cubicBezTo>
                <a:cubicBezTo>
                  <a:pt x="2868" y="5610"/>
                  <a:pt x="2833" y="5397"/>
                  <a:pt x="2773" y="5226"/>
                </a:cubicBezTo>
                <a:cubicBezTo>
                  <a:pt x="2681" y="4963"/>
                  <a:pt x="2687" y="4689"/>
                  <a:pt x="2679" y="4417"/>
                </a:cubicBezTo>
                <a:cubicBezTo>
                  <a:pt x="2671" y="4151"/>
                  <a:pt x="2654" y="3885"/>
                  <a:pt x="2636" y="3507"/>
                </a:cubicBezTo>
                <a:cubicBezTo>
                  <a:pt x="2298" y="3755"/>
                  <a:pt x="2035" y="3952"/>
                  <a:pt x="1768" y="4144"/>
                </a:cubicBezTo>
                <a:cubicBezTo>
                  <a:pt x="1529" y="4315"/>
                  <a:pt x="1288" y="4488"/>
                  <a:pt x="1040" y="4648"/>
                </a:cubicBezTo>
                <a:cubicBezTo>
                  <a:pt x="829" y="4783"/>
                  <a:pt x="568" y="4955"/>
                  <a:pt x="370" y="4706"/>
                </a:cubicBezTo>
                <a:cubicBezTo>
                  <a:pt x="167" y="4450"/>
                  <a:pt x="397" y="4248"/>
                  <a:pt x="596" y="4087"/>
                </a:cubicBezTo>
                <a:cubicBezTo>
                  <a:pt x="843" y="3886"/>
                  <a:pt x="1096" y="3693"/>
                  <a:pt x="1350" y="3502"/>
                </a:cubicBezTo>
                <a:cubicBezTo>
                  <a:pt x="1595" y="3317"/>
                  <a:pt x="1844" y="3139"/>
                  <a:pt x="2187" y="2889"/>
                </a:cubicBezTo>
                <a:cubicBezTo>
                  <a:pt x="1597" y="2839"/>
                  <a:pt x="1132" y="2801"/>
                  <a:pt x="667" y="2760"/>
                </a:cubicBezTo>
                <a:cubicBezTo>
                  <a:pt x="531" y="2747"/>
                  <a:pt x="392" y="2740"/>
                  <a:pt x="263" y="2703"/>
                </a:cubicBezTo>
                <a:cubicBezTo>
                  <a:pt x="126" y="2663"/>
                  <a:pt x="17" y="2555"/>
                  <a:pt x="10" y="2410"/>
                </a:cubicBezTo>
                <a:cubicBezTo>
                  <a:pt x="1" y="2229"/>
                  <a:pt x="131" y="2105"/>
                  <a:pt x="294" y="2081"/>
                </a:cubicBezTo>
                <a:cubicBezTo>
                  <a:pt x="583" y="2035"/>
                  <a:pt x="879" y="2028"/>
                  <a:pt x="1209" y="2001"/>
                </a:cubicBezTo>
                <a:cubicBezTo>
                  <a:pt x="1121" y="1693"/>
                  <a:pt x="840" y="1540"/>
                  <a:pt x="696" y="1295"/>
                </a:cubicBezTo>
                <a:cubicBezTo>
                  <a:pt x="632" y="1188"/>
                  <a:pt x="600" y="1072"/>
                  <a:pt x="683" y="981"/>
                </a:cubicBezTo>
                <a:cubicBezTo>
                  <a:pt x="758" y="899"/>
                  <a:pt x="874" y="870"/>
                  <a:pt x="997" y="909"/>
                </a:cubicBezTo>
                <a:cubicBezTo>
                  <a:pt x="1268" y="994"/>
                  <a:pt x="1454" y="1194"/>
                  <a:pt x="1661" y="1372"/>
                </a:cubicBezTo>
                <a:cubicBezTo>
                  <a:pt x="1947" y="1617"/>
                  <a:pt x="2142" y="1970"/>
                  <a:pt x="2588" y="215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616" name="Shape 2616"/>
        <p:cNvGrpSpPr/>
        <p:nvPr/>
      </p:nvGrpSpPr>
      <p:grpSpPr>
        <a:xfrm>
          <a:off x="0" y="0"/>
          <a:ext cx="0" cy="0"/>
          <a:chOff x="0" y="0"/>
          <a:chExt cx="0" cy="0"/>
        </a:xfrm>
      </p:grpSpPr>
      <p:sp>
        <p:nvSpPr>
          <p:cNvPr id="2617" name="Google Shape;2617;p54"/>
          <p:cNvSpPr txBox="1"/>
          <p:nvPr>
            <p:ph idx="1" type="subTitle"/>
          </p:nvPr>
        </p:nvSpPr>
        <p:spPr>
          <a:xfrm>
            <a:off x="713225" y="1747725"/>
            <a:ext cx="4294800" cy="22278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1600"/>
              <a:buFont typeface="Nunito Light"/>
              <a:buChar char="●"/>
              <a:defRPr/>
            </a:lvl1pPr>
            <a:lvl2pPr lvl="1" algn="ctr">
              <a:lnSpc>
                <a:spcPct val="100000"/>
              </a:lnSpc>
              <a:spcBef>
                <a:spcPts val="0"/>
              </a:spcBef>
              <a:spcAft>
                <a:spcPts val="0"/>
              </a:spcAft>
              <a:buClr>
                <a:srgbClr val="E76A28"/>
              </a:buClr>
              <a:buSzPts val="1600"/>
              <a:buFont typeface="Nunito Light"/>
              <a:buChar char="○"/>
              <a:defRPr/>
            </a:lvl2pPr>
            <a:lvl3pPr lvl="2" algn="ctr">
              <a:lnSpc>
                <a:spcPct val="100000"/>
              </a:lnSpc>
              <a:spcBef>
                <a:spcPts val="1600"/>
              </a:spcBef>
              <a:spcAft>
                <a:spcPts val="0"/>
              </a:spcAft>
              <a:buClr>
                <a:srgbClr val="E76A28"/>
              </a:buClr>
              <a:buSzPts val="1500"/>
              <a:buFont typeface="Nunito Light"/>
              <a:buChar char="■"/>
              <a:defRPr/>
            </a:lvl3pPr>
            <a:lvl4pPr lvl="3" algn="ctr">
              <a:lnSpc>
                <a:spcPct val="100000"/>
              </a:lnSpc>
              <a:spcBef>
                <a:spcPts val="1600"/>
              </a:spcBef>
              <a:spcAft>
                <a:spcPts val="0"/>
              </a:spcAft>
              <a:buClr>
                <a:srgbClr val="E76A28"/>
              </a:buClr>
              <a:buSzPts val="1500"/>
              <a:buFont typeface="Nunito Light"/>
              <a:buChar char="●"/>
              <a:defRPr/>
            </a:lvl4pPr>
            <a:lvl5pPr lvl="4" algn="ctr">
              <a:lnSpc>
                <a:spcPct val="100000"/>
              </a:lnSpc>
              <a:spcBef>
                <a:spcPts val="1600"/>
              </a:spcBef>
              <a:spcAft>
                <a:spcPts val="0"/>
              </a:spcAft>
              <a:buClr>
                <a:srgbClr val="E76A28"/>
              </a:buClr>
              <a:buSzPts val="1400"/>
              <a:buFont typeface="Nunito Light"/>
              <a:buChar char="○"/>
              <a:defRPr/>
            </a:lvl5pPr>
            <a:lvl6pPr lvl="5" algn="ctr">
              <a:lnSpc>
                <a:spcPct val="100000"/>
              </a:lnSpc>
              <a:spcBef>
                <a:spcPts val="1600"/>
              </a:spcBef>
              <a:spcAft>
                <a:spcPts val="0"/>
              </a:spcAft>
              <a:buClr>
                <a:srgbClr val="999999"/>
              </a:buClr>
              <a:buSzPts val="1400"/>
              <a:buFont typeface="Nunito Light"/>
              <a:buChar char="■"/>
              <a:defRPr/>
            </a:lvl6pPr>
            <a:lvl7pPr lvl="6" algn="ctr">
              <a:lnSpc>
                <a:spcPct val="100000"/>
              </a:lnSpc>
              <a:spcBef>
                <a:spcPts val="1600"/>
              </a:spcBef>
              <a:spcAft>
                <a:spcPts val="0"/>
              </a:spcAft>
              <a:buClr>
                <a:srgbClr val="999999"/>
              </a:buClr>
              <a:buSzPts val="1300"/>
              <a:buFont typeface="Nunito Light"/>
              <a:buChar char="●"/>
              <a:defRPr/>
            </a:lvl7pPr>
            <a:lvl8pPr lvl="7" algn="ctr">
              <a:lnSpc>
                <a:spcPct val="100000"/>
              </a:lnSpc>
              <a:spcBef>
                <a:spcPts val="1600"/>
              </a:spcBef>
              <a:spcAft>
                <a:spcPts val="0"/>
              </a:spcAft>
              <a:buClr>
                <a:srgbClr val="999999"/>
              </a:buClr>
              <a:buSzPts val="1300"/>
              <a:buFont typeface="Nunito Light"/>
              <a:buChar char="○"/>
              <a:defRPr/>
            </a:lvl8pPr>
            <a:lvl9pPr lvl="8" algn="ctr">
              <a:lnSpc>
                <a:spcPct val="100000"/>
              </a:lnSpc>
              <a:spcBef>
                <a:spcPts val="1600"/>
              </a:spcBef>
              <a:spcAft>
                <a:spcPts val="1600"/>
              </a:spcAft>
              <a:buClr>
                <a:srgbClr val="999999"/>
              </a:buClr>
              <a:buSzPts val="1400"/>
              <a:buFont typeface="Nunito Light"/>
              <a:buChar char="■"/>
              <a:defRPr/>
            </a:lvl9pPr>
          </a:lstStyle>
          <a:p/>
        </p:txBody>
      </p:sp>
      <p:sp>
        <p:nvSpPr>
          <p:cNvPr id="2618" name="Google Shape;2618;p54"/>
          <p:cNvSpPr/>
          <p:nvPr/>
        </p:nvSpPr>
        <p:spPr>
          <a:xfrm>
            <a:off x="288025" y="4603997"/>
            <a:ext cx="164925" cy="182631"/>
          </a:xfrm>
          <a:custGeom>
            <a:rect b="b" l="l" r="r" t="t"/>
            <a:pathLst>
              <a:path extrusionOk="0" h="13976" w="12621">
                <a:moveTo>
                  <a:pt x="6954" y="3897"/>
                </a:moveTo>
                <a:cubicBezTo>
                  <a:pt x="7649" y="3329"/>
                  <a:pt x="8276" y="2805"/>
                  <a:pt x="8919" y="2299"/>
                </a:cubicBezTo>
                <a:cubicBezTo>
                  <a:pt x="9180" y="2091"/>
                  <a:pt x="9477" y="1805"/>
                  <a:pt x="9828" y="2025"/>
                </a:cubicBezTo>
                <a:cubicBezTo>
                  <a:pt x="10146" y="2225"/>
                  <a:pt x="10023" y="2589"/>
                  <a:pt x="9981" y="2905"/>
                </a:cubicBezTo>
                <a:cubicBezTo>
                  <a:pt x="9855" y="3872"/>
                  <a:pt x="9764" y="4846"/>
                  <a:pt x="9607" y="5809"/>
                </a:cubicBezTo>
                <a:cubicBezTo>
                  <a:pt x="9547" y="6185"/>
                  <a:pt x="9671" y="6343"/>
                  <a:pt x="9987" y="6476"/>
                </a:cubicBezTo>
                <a:cubicBezTo>
                  <a:pt x="10635" y="6746"/>
                  <a:pt x="11277" y="7033"/>
                  <a:pt x="11914" y="7331"/>
                </a:cubicBezTo>
                <a:cubicBezTo>
                  <a:pt x="12211" y="7469"/>
                  <a:pt x="12618" y="7539"/>
                  <a:pt x="12620" y="7971"/>
                </a:cubicBezTo>
                <a:cubicBezTo>
                  <a:pt x="12621" y="8343"/>
                  <a:pt x="12284" y="8486"/>
                  <a:pt x="12014" y="8646"/>
                </a:cubicBezTo>
                <a:cubicBezTo>
                  <a:pt x="11329" y="9053"/>
                  <a:pt x="10614" y="9411"/>
                  <a:pt x="9865" y="9673"/>
                </a:cubicBezTo>
                <a:cubicBezTo>
                  <a:pt x="9228" y="9896"/>
                  <a:pt x="8888" y="10214"/>
                  <a:pt x="8963" y="10947"/>
                </a:cubicBezTo>
                <a:cubicBezTo>
                  <a:pt x="9033" y="11625"/>
                  <a:pt x="8882" y="12307"/>
                  <a:pt x="8784" y="12981"/>
                </a:cubicBezTo>
                <a:cubicBezTo>
                  <a:pt x="8661" y="13819"/>
                  <a:pt x="8240" y="13976"/>
                  <a:pt x="7587" y="13418"/>
                </a:cubicBezTo>
                <a:cubicBezTo>
                  <a:pt x="7155" y="13052"/>
                  <a:pt x="6766" y="12633"/>
                  <a:pt x="6374" y="12222"/>
                </a:cubicBezTo>
                <a:cubicBezTo>
                  <a:pt x="6030" y="11863"/>
                  <a:pt x="5708" y="11481"/>
                  <a:pt x="5385" y="11119"/>
                </a:cubicBezTo>
                <a:cubicBezTo>
                  <a:pt x="4861" y="11460"/>
                  <a:pt x="4372" y="11789"/>
                  <a:pt x="3874" y="12102"/>
                </a:cubicBezTo>
                <a:cubicBezTo>
                  <a:pt x="3663" y="12236"/>
                  <a:pt x="3437" y="12344"/>
                  <a:pt x="3215" y="12458"/>
                </a:cubicBezTo>
                <a:cubicBezTo>
                  <a:pt x="2969" y="12584"/>
                  <a:pt x="2694" y="12732"/>
                  <a:pt x="2449" y="12534"/>
                </a:cubicBezTo>
                <a:cubicBezTo>
                  <a:pt x="2170" y="12309"/>
                  <a:pt x="2295" y="11997"/>
                  <a:pt x="2381" y="11711"/>
                </a:cubicBezTo>
                <a:cubicBezTo>
                  <a:pt x="2551" y="11143"/>
                  <a:pt x="2807" y="10611"/>
                  <a:pt x="3056" y="10076"/>
                </a:cubicBezTo>
                <a:cubicBezTo>
                  <a:pt x="3216" y="9730"/>
                  <a:pt x="3345" y="9371"/>
                  <a:pt x="3499" y="8993"/>
                </a:cubicBezTo>
                <a:cubicBezTo>
                  <a:pt x="2539" y="8619"/>
                  <a:pt x="1673" y="8174"/>
                  <a:pt x="826" y="7689"/>
                </a:cubicBezTo>
                <a:cubicBezTo>
                  <a:pt x="669" y="7599"/>
                  <a:pt x="504" y="7516"/>
                  <a:pt x="360" y="7407"/>
                </a:cubicBezTo>
                <a:cubicBezTo>
                  <a:pt x="1" y="7137"/>
                  <a:pt x="3" y="6840"/>
                  <a:pt x="376" y="6597"/>
                </a:cubicBezTo>
                <a:cubicBezTo>
                  <a:pt x="544" y="6486"/>
                  <a:pt x="741" y="6413"/>
                  <a:pt x="933" y="6346"/>
                </a:cubicBezTo>
                <a:cubicBezTo>
                  <a:pt x="1640" y="6097"/>
                  <a:pt x="2346" y="5843"/>
                  <a:pt x="3061" y="5622"/>
                </a:cubicBezTo>
                <a:cubicBezTo>
                  <a:pt x="3377" y="5524"/>
                  <a:pt x="3480" y="5363"/>
                  <a:pt x="3466" y="5037"/>
                </a:cubicBezTo>
                <a:cubicBezTo>
                  <a:pt x="3413" y="3742"/>
                  <a:pt x="3383" y="2446"/>
                  <a:pt x="3346" y="1150"/>
                </a:cubicBezTo>
                <a:cubicBezTo>
                  <a:pt x="3342" y="969"/>
                  <a:pt x="3325" y="785"/>
                  <a:pt x="3352" y="607"/>
                </a:cubicBezTo>
                <a:cubicBezTo>
                  <a:pt x="3420" y="149"/>
                  <a:pt x="3766" y="0"/>
                  <a:pt x="4138" y="287"/>
                </a:cubicBezTo>
                <a:cubicBezTo>
                  <a:pt x="4351" y="450"/>
                  <a:pt x="4533" y="664"/>
                  <a:pt x="4696" y="880"/>
                </a:cubicBezTo>
                <a:cubicBezTo>
                  <a:pt x="5342" y="1731"/>
                  <a:pt x="5977" y="2591"/>
                  <a:pt x="6615" y="3447"/>
                </a:cubicBezTo>
                <a:cubicBezTo>
                  <a:pt x="6723" y="3591"/>
                  <a:pt x="6832" y="3736"/>
                  <a:pt x="6954" y="389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54"/>
          <p:cNvSpPr txBox="1"/>
          <p:nvPr>
            <p:ph type="title"/>
          </p:nvPr>
        </p:nvSpPr>
        <p:spPr>
          <a:xfrm>
            <a:off x="720000" y="541826"/>
            <a:ext cx="7704000" cy="572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3000"/>
              <a:buNone/>
              <a:defRPr/>
            </a:lvl1pPr>
            <a:lvl2pPr lvl="1">
              <a:lnSpc>
                <a:spcPct val="115000"/>
              </a:lnSpc>
              <a:spcBef>
                <a:spcPts val="0"/>
              </a:spcBef>
              <a:spcAft>
                <a:spcPts val="0"/>
              </a:spcAft>
              <a:buSzPts val="3000"/>
              <a:buNone/>
              <a:defRPr/>
            </a:lvl2pPr>
            <a:lvl3pPr lvl="2">
              <a:lnSpc>
                <a:spcPct val="115000"/>
              </a:lnSpc>
              <a:spcBef>
                <a:spcPts val="0"/>
              </a:spcBef>
              <a:spcAft>
                <a:spcPts val="0"/>
              </a:spcAft>
              <a:buSzPts val="3000"/>
              <a:buNone/>
              <a:defRPr/>
            </a:lvl3pPr>
            <a:lvl4pPr lvl="3">
              <a:lnSpc>
                <a:spcPct val="115000"/>
              </a:lnSpc>
              <a:spcBef>
                <a:spcPts val="0"/>
              </a:spcBef>
              <a:spcAft>
                <a:spcPts val="0"/>
              </a:spcAft>
              <a:buSzPts val="3000"/>
              <a:buNone/>
              <a:defRPr/>
            </a:lvl4pPr>
            <a:lvl5pPr lvl="4">
              <a:lnSpc>
                <a:spcPct val="115000"/>
              </a:lnSpc>
              <a:spcBef>
                <a:spcPts val="0"/>
              </a:spcBef>
              <a:spcAft>
                <a:spcPts val="0"/>
              </a:spcAft>
              <a:buSzPts val="3000"/>
              <a:buNone/>
              <a:defRPr/>
            </a:lvl5pPr>
            <a:lvl6pPr lvl="5">
              <a:lnSpc>
                <a:spcPct val="115000"/>
              </a:lnSpc>
              <a:spcBef>
                <a:spcPts val="0"/>
              </a:spcBef>
              <a:spcAft>
                <a:spcPts val="0"/>
              </a:spcAft>
              <a:buSzPts val="3000"/>
              <a:buNone/>
              <a:defRPr/>
            </a:lvl6pPr>
            <a:lvl7pPr lvl="6">
              <a:lnSpc>
                <a:spcPct val="115000"/>
              </a:lnSpc>
              <a:spcBef>
                <a:spcPts val="0"/>
              </a:spcBef>
              <a:spcAft>
                <a:spcPts val="0"/>
              </a:spcAft>
              <a:buSzPts val="3000"/>
              <a:buNone/>
              <a:defRPr/>
            </a:lvl7pPr>
            <a:lvl8pPr lvl="7">
              <a:lnSpc>
                <a:spcPct val="115000"/>
              </a:lnSpc>
              <a:spcBef>
                <a:spcPts val="0"/>
              </a:spcBef>
              <a:spcAft>
                <a:spcPts val="0"/>
              </a:spcAft>
              <a:buSzPts val="3000"/>
              <a:buNone/>
              <a:defRPr/>
            </a:lvl8pPr>
            <a:lvl9pPr lvl="8">
              <a:lnSpc>
                <a:spcPct val="115000"/>
              </a:lnSpc>
              <a:spcBef>
                <a:spcPts val="0"/>
              </a:spcBef>
              <a:spcAft>
                <a:spcPts val="0"/>
              </a:spcAft>
              <a:buSzPts val="3000"/>
              <a:buNone/>
              <a:defRPr/>
            </a:lvl9pPr>
          </a:lstStyle>
          <a:p/>
        </p:txBody>
      </p:sp>
      <p:sp>
        <p:nvSpPr>
          <p:cNvPr id="2620" name="Google Shape;2620;p54"/>
          <p:cNvSpPr/>
          <p:nvPr/>
        </p:nvSpPr>
        <p:spPr>
          <a:xfrm>
            <a:off x="1954726" y="4434533"/>
            <a:ext cx="7589700" cy="1066425"/>
          </a:xfrm>
          <a:custGeom>
            <a:rect b="b" l="l" r="r" t="t"/>
            <a:pathLst>
              <a:path extrusionOk="0" h="42657" w="303588">
                <a:moveTo>
                  <a:pt x="280445" y="6189"/>
                </a:moveTo>
                <a:cubicBezTo>
                  <a:pt x="270564" y="-37"/>
                  <a:pt x="241986" y="-1320"/>
                  <a:pt x="222703" y="1244"/>
                </a:cubicBezTo>
                <a:cubicBezTo>
                  <a:pt x="203420" y="3808"/>
                  <a:pt x="181883" y="19831"/>
                  <a:pt x="164748" y="21571"/>
                </a:cubicBezTo>
                <a:cubicBezTo>
                  <a:pt x="147613" y="23311"/>
                  <a:pt x="134277" y="11545"/>
                  <a:pt x="119892" y="11682"/>
                </a:cubicBezTo>
                <a:cubicBezTo>
                  <a:pt x="105507" y="11819"/>
                  <a:pt x="91843" y="20838"/>
                  <a:pt x="78438" y="22395"/>
                </a:cubicBezTo>
                <a:cubicBezTo>
                  <a:pt x="65033" y="23952"/>
                  <a:pt x="50082" y="18046"/>
                  <a:pt x="39461" y="21022"/>
                </a:cubicBezTo>
                <a:cubicBezTo>
                  <a:pt x="28840" y="23998"/>
                  <a:pt x="-25710" y="37320"/>
                  <a:pt x="14712" y="40250"/>
                </a:cubicBezTo>
                <a:cubicBezTo>
                  <a:pt x="55134" y="43180"/>
                  <a:pt x="237703" y="44279"/>
                  <a:pt x="281992" y="38602"/>
                </a:cubicBezTo>
                <a:cubicBezTo>
                  <a:pt x="326281" y="32925"/>
                  <a:pt x="290327" y="12415"/>
                  <a:pt x="280445" y="6189"/>
                </a:cubicBezTo>
                <a:close/>
              </a:path>
            </a:pathLst>
          </a:custGeom>
          <a:solidFill>
            <a:schemeClr val="lt2"/>
          </a:solidFill>
          <a:ln>
            <a:noFill/>
          </a:ln>
        </p:spPr>
      </p:sp>
      <p:sp>
        <p:nvSpPr>
          <p:cNvPr id="2621" name="Google Shape;2621;p54"/>
          <p:cNvSpPr/>
          <p:nvPr/>
        </p:nvSpPr>
        <p:spPr>
          <a:xfrm flipH="1">
            <a:off x="-578825" y="-143597"/>
            <a:ext cx="4149350" cy="1004075"/>
          </a:xfrm>
          <a:custGeom>
            <a:rect b="b" l="l" r="r" t="t"/>
            <a:pathLst>
              <a:path extrusionOk="0" h="40163" w="165974">
                <a:moveTo>
                  <a:pt x="153101" y="36784"/>
                </a:moveTo>
                <a:cubicBezTo>
                  <a:pt x="147791" y="42461"/>
                  <a:pt x="130851" y="39805"/>
                  <a:pt x="123160" y="37058"/>
                </a:cubicBezTo>
                <a:cubicBezTo>
                  <a:pt x="115469" y="34311"/>
                  <a:pt x="117529" y="23552"/>
                  <a:pt x="106953" y="20302"/>
                </a:cubicBezTo>
                <a:cubicBezTo>
                  <a:pt x="96378" y="17052"/>
                  <a:pt x="76051" y="19754"/>
                  <a:pt x="59707" y="17556"/>
                </a:cubicBezTo>
                <a:cubicBezTo>
                  <a:pt x="43363" y="15359"/>
                  <a:pt x="16307" y="9681"/>
                  <a:pt x="8890" y="7117"/>
                </a:cubicBezTo>
                <a:cubicBezTo>
                  <a:pt x="1474" y="4553"/>
                  <a:pt x="-9147" y="2860"/>
                  <a:pt x="15208" y="2173"/>
                </a:cubicBezTo>
                <a:cubicBezTo>
                  <a:pt x="39564" y="1486"/>
                  <a:pt x="132041" y="-2771"/>
                  <a:pt x="155023" y="2997"/>
                </a:cubicBezTo>
                <a:cubicBezTo>
                  <a:pt x="178005" y="8766"/>
                  <a:pt x="158412" y="31107"/>
                  <a:pt x="153101" y="36784"/>
                </a:cubicBezTo>
                <a:close/>
              </a:path>
            </a:pathLst>
          </a:custGeom>
          <a:solidFill>
            <a:schemeClr val="accent1"/>
          </a:solidFill>
          <a:ln>
            <a:noFill/>
          </a:ln>
        </p:spPr>
      </p:sp>
      <p:sp>
        <p:nvSpPr>
          <p:cNvPr id="2622" name="Google Shape;2622;p54"/>
          <p:cNvSpPr/>
          <p:nvPr/>
        </p:nvSpPr>
        <p:spPr>
          <a:xfrm>
            <a:off x="8532872" y="-143600"/>
            <a:ext cx="1066500" cy="1066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54"/>
          <p:cNvSpPr/>
          <p:nvPr/>
        </p:nvSpPr>
        <p:spPr>
          <a:xfrm rot="10295609">
            <a:off x="8165772" y="166675"/>
            <a:ext cx="123123" cy="211163"/>
          </a:xfrm>
          <a:prstGeom prst="triangle">
            <a:avLst>
              <a:gd fmla="val 4137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54"/>
          <p:cNvSpPr/>
          <p:nvPr/>
        </p:nvSpPr>
        <p:spPr>
          <a:xfrm>
            <a:off x="283633" y="186475"/>
            <a:ext cx="173706" cy="171539"/>
          </a:xfrm>
          <a:custGeom>
            <a:rect b="b" l="l" r="r" t="t"/>
            <a:pathLst>
              <a:path extrusionOk="0" h="8311" w="8416">
                <a:moveTo>
                  <a:pt x="2730" y="3281"/>
                </a:moveTo>
                <a:cubicBezTo>
                  <a:pt x="2167" y="2583"/>
                  <a:pt x="1680" y="1989"/>
                  <a:pt x="1205" y="1385"/>
                </a:cubicBezTo>
                <a:cubicBezTo>
                  <a:pt x="1009" y="1137"/>
                  <a:pt x="817" y="881"/>
                  <a:pt x="728" y="567"/>
                </a:cubicBezTo>
                <a:cubicBezTo>
                  <a:pt x="686" y="423"/>
                  <a:pt x="693" y="284"/>
                  <a:pt x="808" y="195"/>
                </a:cubicBezTo>
                <a:cubicBezTo>
                  <a:pt x="940" y="93"/>
                  <a:pt x="1070" y="176"/>
                  <a:pt x="1172" y="273"/>
                </a:cubicBezTo>
                <a:cubicBezTo>
                  <a:pt x="1417" y="510"/>
                  <a:pt x="1670" y="739"/>
                  <a:pt x="1893" y="996"/>
                </a:cubicBezTo>
                <a:cubicBezTo>
                  <a:pt x="2492" y="1680"/>
                  <a:pt x="3074" y="2378"/>
                  <a:pt x="3666" y="3067"/>
                </a:cubicBezTo>
                <a:cubicBezTo>
                  <a:pt x="3776" y="3196"/>
                  <a:pt x="3855" y="3373"/>
                  <a:pt x="4099" y="3415"/>
                </a:cubicBezTo>
                <a:cubicBezTo>
                  <a:pt x="4360" y="2266"/>
                  <a:pt x="4386" y="1087"/>
                  <a:pt x="4854" y="1"/>
                </a:cubicBezTo>
                <a:cubicBezTo>
                  <a:pt x="5199" y="1016"/>
                  <a:pt x="4854" y="2036"/>
                  <a:pt x="4857" y="3112"/>
                </a:cubicBezTo>
                <a:cubicBezTo>
                  <a:pt x="6071" y="2481"/>
                  <a:pt x="7083" y="1573"/>
                  <a:pt x="8415" y="1279"/>
                </a:cubicBezTo>
                <a:cubicBezTo>
                  <a:pt x="7737" y="2219"/>
                  <a:pt x="6768" y="2810"/>
                  <a:pt x="5813" y="3528"/>
                </a:cubicBezTo>
                <a:cubicBezTo>
                  <a:pt x="6627" y="3888"/>
                  <a:pt x="7603" y="3611"/>
                  <a:pt x="8326" y="4357"/>
                </a:cubicBezTo>
                <a:cubicBezTo>
                  <a:pt x="7071" y="4356"/>
                  <a:pt x="5927" y="4365"/>
                  <a:pt x="4642" y="4222"/>
                </a:cubicBezTo>
                <a:cubicBezTo>
                  <a:pt x="5156" y="5120"/>
                  <a:pt x="5920" y="5708"/>
                  <a:pt x="6272" y="6720"/>
                </a:cubicBezTo>
                <a:cubicBezTo>
                  <a:pt x="5582" y="6296"/>
                  <a:pt x="5176" y="5754"/>
                  <a:pt x="4608" y="5244"/>
                </a:cubicBezTo>
                <a:cubicBezTo>
                  <a:pt x="4506" y="5982"/>
                  <a:pt x="4412" y="6623"/>
                  <a:pt x="4330" y="7265"/>
                </a:cubicBezTo>
                <a:cubicBezTo>
                  <a:pt x="4293" y="7559"/>
                  <a:pt x="4246" y="7849"/>
                  <a:pt x="4110" y="8115"/>
                </a:cubicBezTo>
                <a:cubicBezTo>
                  <a:pt x="4057" y="8219"/>
                  <a:pt x="3964" y="8310"/>
                  <a:pt x="3841" y="8282"/>
                </a:cubicBezTo>
                <a:cubicBezTo>
                  <a:pt x="3726" y="8255"/>
                  <a:pt x="3648" y="8157"/>
                  <a:pt x="3651" y="8032"/>
                </a:cubicBezTo>
                <a:cubicBezTo>
                  <a:pt x="3660" y="7600"/>
                  <a:pt x="3663" y="7169"/>
                  <a:pt x="3696" y="6739"/>
                </a:cubicBezTo>
                <a:cubicBezTo>
                  <a:pt x="3739" y="6155"/>
                  <a:pt x="3807" y="5573"/>
                  <a:pt x="3875" y="4883"/>
                </a:cubicBezTo>
                <a:cubicBezTo>
                  <a:pt x="3326" y="5243"/>
                  <a:pt x="2857" y="5551"/>
                  <a:pt x="2387" y="5861"/>
                </a:cubicBezTo>
                <a:cubicBezTo>
                  <a:pt x="1933" y="6160"/>
                  <a:pt x="1479" y="6462"/>
                  <a:pt x="1021" y="6760"/>
                </a:cubicBezTo>
                <a:cubicBezTo>
                  <a:pt x="890" y="6846"/>
                  <a:pt x="750" y="6923"/>
                  <a:pt x="610" y="6998"/>
                </a:cubicBezTo>
                <a:cubicBezTo>
                  <a:pt x="432" y="7093"/>
                  <a:pt x="249" y="7098"/>
                  <a:pt x="123" y="6927"/>
                </a:cubicBezTo>
                <a:cubicBezTo>
                  <a:pt x="1" y="6760"/>
                  <a:pt x="35" y="6569"/>
                  <a:pt x="168" y="6425"/>
                </a:cubicBezTo>
                <a:cubicBezTo>
                  <a:pt x="338" y="6243"/>
                  <a:pt x="515" y="6061"/>
                  <a:pt x="715" y="5917"/>
                </a:cubicBezTo>
                <a:cubicBezTo>
                  <a:pt x="1379" y="5440"/>
                  <a:pt x="2057" y="4981"/>
                  <a:pt x="2725" y="4512"/>
                </a:cubicBezTo>
                <a:cubicBezTo>
                  <a:pt x="2845" y="4428"/>
                  <a:pt x="3004" y="4377"/>
                  <a:pt x="3079" y="4165"/>
                </a:cubicBezTo>
                <a:cubicBezTo>
                  <a:pt x="2371" y="4089"/>
                  <a:pt x="1707" y="3996"/>
                  <a:pt x="1053" y="3844"/>
                </a:cubicBezTo>
                <a:cubicBezTo>
                  <a:pt x="942" y="3819"/>
                  <a:pt x="828" y="3807"/>
                  <a:pt x="720" y="3772"/>
                </a:cubicBezTo>
                <a:cubicBezTo>
                  <a:pt x="552" y="3717"/>
                  <a:pt x="342" y="3681"/>
                  <a:pt x="344" y="3445"/>
                </a:cubicBezTo>
                <a:cubicBezTo>
                  <a:pt x="347" y="3169"/>
                  <a:pt x="572" y="3133"/>
                  <a:pt x="778" y="3114"/>
                </a:cubicBezTo>
                <a:cubicBezTo>
                  <a:pt x="1394" y="3058"/>
                  <a:pt x="1997" y="3194"/>
                  <a:pt x="2730" y="328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25" name="Google Shape;2625;p54"/>
          <p:cNvGrpSpPr/>
          <p:nvPr/>
        </p:nvGrpSpPr>
        <p:grpSpPr>
          <a:xfrm rot="-195044">
            <a:off x="8842344" y="4175452"/>
            <a:ext cx="153292" cy="208286"/>
            <a:chOff x="959940" y="306322"/>
            <a:chExt cx="168459" cy="228870"/>
          </a:xfrm>
        </p:grpSpPr>
        <p:sp>
          <p:nvSpPr>
            <p:cNvPr id="2626" name="Google Shape;2626;p54"/>
            <p:cNvSpPr/>
            <p:nvPr/>
          </p:nvSpPr>
          <p:spPr>
            <a:xfrm>
              <a:off x="959940" y="306322"/>
              <a:ext cx="168459" cy="228870"/>
            </a:xfrm>
            <a:custGeom>
              <a:rect b="b" l="l" r="r" t="t"/>
              <a:pathLst>
                <a:path extrusionOk="0" h="13097" w="9640">
                  <a:moveTo>
                    <a:pt x="4211" y="0"/>
                  </a:moveTo>
                  <a:cubicBezTo>
                    <a:pt x="4468" y="9"/>
                    <a:pt x="4606" y="167"/>
                    <a:pt x="4692" y="399"/>
                  </a:cubicBezTo>
                  <a:cubicBezTo>
                    <a:pt x="4826" y="760"/>
                    <a:pt x="4965" y="1121"/>
                    <a:pt x="5107" y="1479"/>
                  </a:cubicBezTo>
                  <a:cubicBezTo>
                    <a:pt x="5199" y="1711"/>
                    <a:pt x="5308" y="1935"/>
                    <a:pt x="5398" y="2168"/>
                  </a:cubicBezTo>
                  <a:cubicBezTo>
                    <a:pt x="5957" y="3603"/>
                    <a:pt x="6984" y="4512"/>
                    <a:pt x="8470" y="4911"/>
                  </a:cubicBezTo>
                  <a:cubicBezTo>
                    <a:pt x="8688" y="4970"/>
                    <a:pt x="8908" y="5032"/>
                    <a:pt x="9117" y="5117"/>
                  </a:cubicBezTo>
                  <a:cubicBezTo>
                    <a:pt x="9552" y="5294"/>
                    <a:pt x="9640" y="5587"/>
                    <a:pt x="9374" y="5975"/>
                  </a:cubicBezTo>
                  <a:cubicBezTo>
                    <a:pt x="9271" y="6123"/>
                    <a:pt x="9141" y="6253"/>
                    <a:pt x="9008" y="6377"/>
                  </a:cubicBezTo>
                  <a:cubicBezTo>
                    <a:pt x="7334" y="7944"/>
                    <a:pt x="6282" y="9867"/>
                    <a:pt x="5746" y="12084"/>
                  </a:cubicBezTo>
                  <a:cubicBezTo>
                    <a:pt x="5697" y="12284"/>
                    <a:pt x="5646" y="12481"/>
                    <a:pt x="5590" y="12678"/>
                  </a:cubicBezTo>
                  <a:cubicBezTo>
                    <a:pt x="5529" y="12884"/>
                    <a:pt x="5421" y="13050"/>
                    <a:pt x="5180" y="13074"/>
                  </a:cubicBezTo>
                  <a:cubicBezTo>
                    <a:pt x="4949" y="13096"/>
                    <a:pt x="4779" y="12987"/>
                    <a:pt x="4670" y="12802"/>
                  </a:cubicBezTo>
                  <a:cubicBezTo>
                    <a:pt x="4543" y="12588"/>
                    <a:pt x="4437" y="12360"/>
                    <a:pt x="4329" y="12135"/>
                  </a:cubicBezTo>
                  <a:cubicBezTo>
                    <a:pt x="3826" y="11093"/>
                    <a:pt x="3268" y="10081"/>
                    <a:pt x="2626" y="9114"/>
                  </a:cubicBezTo>
                  <a:cubicBezTo>
                    <a:pt x="2089" y="8307"/>
                    <a:pt x="1436" y="7629"/>
                    <a:pt x="576" y="7165"/>
                  </a:cubicBezTo>
                  <a:cubicBezTo>
                    <a:pt x="476" y="7110"/>
                    <a:pt x="373" y="7055"/>
                    <a:pt x="291" y="6981"/>
                  </a:cubicBezTo>
                  <a:cubicBezTo>
                    <a:pt x="0" y="6721"/>
                    <a:pt x="32" y="6353"/>
                    <a:pt x="407" y="6235"/>
                  </a:cubicBezTo>
                  <a:cubicBezTo>
                    <a:pt x="1329" y="5943"/>
                    <a:pt x="1821" y="5207"/>
                    <a:pt x="2311" y="4474"/>
                  </a:cubicBezTo>
                  <a:cubicBezTo>
                    <a:pt x="3056" y="3362"/>
                    <a:pt x="3383" y="2082"/>
                    <a:pt x="3706" y="804"/>
                  </a:cubicBezTo>
                  <a:cubicBezTo>
                    <a:pt x="3756" y="607"/>
                    <a:pt x="3803" y="406"/>
                    <a:pt x="3877" y="219"/>
                  </a:cubicBezTo>
                  <a:cubicBezTo>
                    <a:pt x="3929" y="85"/>
                    <a:pt x="4060" y="24"/>
                    <a:pt x="42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54"/>
            <p:cNvSpPr/>
            <p:nvPr/>
          </p:nvSpPr>
          <p:spPr>
            <a:xfrm>
              <a:off x="982446" y="334909"/>
              <a:ext cx="128494" cy="174977"/>
            </a:xfrm>
            <a:custGeom>
              <a:rect b="b" l="l" r="r" t="t"/>
              <a:pathLst>
                <a:path extrusionOk="0" h="10013" w="7353">
                  <a:moveTo>
                    <a:pt x="1" y="4961"/>
                  </a:moveTo>
                  <a:cubicBezTo>
                    <a:pt x="1736" y="3766"/>
                    <a:pt x="2369" y="1964"/>
                    <a:pt x="2989" y="1"/>
                  </a:cubicBezTo>
                  <a:cubicBezTo>
                    <a:pt x="3751" y="2169"/>
                    <a:pt x="5060" y="3574"/>
                    <a:pt x="7352" y="4060"/>
                  </a:cubicBezTo>
                  <a:cubicBezTo>
                    <a:pt x="5570" y="5710"/>
                    <a:pt x="4236" y="7507"/>
                    <a:pt x="3811" y="10013"/>
                  </a:cubicBezTo>
                  <a:cubicBezTo>
                    <a:pt x="2686" y="8079"/>
                    <a:pt x="1964" y="6051"/>
                    <a:pt x="1" y="496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28" name="Google Shape;2628;p54"/>
          <p:cNvSpPr/>
          <p:nvPr>
            <p:ph idx="2" type="pic"/>
          </p:nvPr>
        </p:nvSpPr>
        <p:spPr>
          <a:xfrm>
            <a:off x="5405675" y="1400900"/>
            <a:ext cx="2935500" cy="2921700"/>
          </a:xfrm>
          <a:prstGeom prst="ellipse">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629" name="Shape 2629"/>
        <p:cNvGrpSpPr/>
        <p:nvPr/>
      </p:nvGrpSpPr>
      <p:grpSpPr>
        <a:xfrm>
          <a:off x="0" y="0"/>
          <a:ext cx="0" cy="0"/>
          <a:chOff x="0" y="0"/>
          <a:chExt cx="0" cy="0"/>
        </a:xfrm>
      </p:grpSpPr>
      <p:sp>
        <p:nvSpPr>
          <p:cNvPr id="2630" name="Google Shape;2630;p55"/>
          <p:cNvSpPr txBox="1"/>
          <p:nvPr>
            <p:ph type="title"/>
          </p:nvPr>
        </p:nvSpPr>
        <p:spPr>
          <a:xfrm>
            <a:off x="1876500" y="1204950"/>
            <a:ext cx="5391000" cy="27336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7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631" name="Google Shape;2631;p55"/>
          <p:cNvSpPr/>
          <p:nvPr/>
        </p:nvSpPr>
        <p:spPr>
          <a:xfrm>
            <a:off x="-569975" y="-332834"/>
            <a:ext cx="3979950" cy="2782225"/>
          </a:xfrm>
          <a:custGeom>
            <a:rect b="b" l="l" r="r" t="t"/>
            <a:pathLst>
              <a:path extrusionOk="0" h="111289" w="159198">
                <a:moveTo>
                  <a:pt x="153550" y="9638"/>
                </a:moveTo>
                <a:cubicBezTo>
                  <a:pt x="172641" y="14170"/>
                  <a:pt x="137572" y="32300"/>
                  <a:pt x="127729" y="34360"/>
                </a:cubicBezTo>
                <a:cubicBezTo>
                  <a:pt x="117886" y="36420"/>
                  <a:pt x="101680" y="19023"/>
                  <a:pt x="94492" y="21999"/>
                </a:cubicBezTo>
                <a:cubicBezTo>
                  <a:pt x="87304" y="24975"/>
                  <a:pt x="91653" y="44890"/>
                  <a:pt x="84603" y="52215"/>
                </a:cubicBezTo>
                <a:cubicBezTo>
                  <a:pt x="77553" y="59540"/>
                  <a:pt x="60797" y="57205"/>
                  <a:pt x="52190" y="65949"/>
                </a:cubicBezTo>
                <a:cubicBezTo>
                  <a:pt x="43583" y="74693"/>
                  <a:pt x="40287" y="98820"/>
                  <a:pt x="32962" y="104680"/>
                </a:cubicBezTo>
                <a:cubicBezTo>
                  <a:pt x="25637" y="110540"/>
                  <a:pt x="11537" y="117361"/>
                  <a:pt x="8241" y="101109"/>
                </a:cubicBezTo>
                <a:cubicBezTo>
                  <a:pt x="4945" y="84857"/>
                  <a:pt x="-11033" y="22411"/>
                  <a:pt x="13185" y="7166"/>
                </a:cubicBezTo>
                <a:cubicBezTo>
                  <a:pt x="37403" y="-8079"/>
                  <a:pt x="134459" y="5106"/>
                  <a:pt x="153550" y="9638"/>
                </a:cubicBezTo>
                <a:close/>
              </a:path>
            </a:pathLst>
          </a:custGeom>
          <a:solidFill>
            <a:schemeClr val="lt2"/>
          </a:solidFill>
          <a:ln>
            <a:noFill/>
          </a:ln>
        </p:spPr>
      </p:sp>
      <p:sp>
        <p:nvSpPr>
          <p:cNvPr id="2632" name="Google Shape;2632;p55"/>
          <p:cNvSpPr/>
          <p:nvPr/>
        </p:nvSpPr>
        <p:spPr>
          <a:xfrm>
            <a:off x="5805449" y="2821083"/>
            <a:ext cx="3953925" cy="2741600"/>
          </a:xfrm>
          <a:custGeom>
            <a:rect b="b" l="l" r="r" t="t"/>
            <a:pathLst>
              <a:path extrusionOk="0" h="109664" w="158157">
                <a:moveTo>
                  <a:pt x="4494" y="99980"/>
                </a:moveTo>
                <a:cubicBezTo>
                  <a:pt x="-13441" y="95183"/>
                  <a:pt x="27441" y="77917"/>
                  <a:pt x="37249" y="73669"/>
                </a:cubicBezTo>
                <a:cubicBezTo>
                  <a:pt x="47057" y="69421"/>
                  <a:pt x="55241" y="78156"/>
                  <a:pt x="63344" y="74493"/>
                </a:cubicBezTo>
                <a:cubicBezTo>
                  <a:pt x="71447" y="70831"/>
                  <a:pt x="76301" y="56547"/>
                  <a:pt x="85869" y="51694"/>
                </a:cubicBezTo>
                <a:cubicBezTo>
                  <a:pt x="95437" y="46841"/>
                  <a:pt x="114665" y="52564"/>
                  <a:pt x="120754" y="45376"/>
                </a:cubicBezTo>
                <a:cubicBezTo>
                  <a:pt x="126843" y="38188"/>
                  <a:pt x="117561" y="14713"/>
                  <a:pt x="122402" y="8568"/>
                </a:cubicBezTo>
                <a:cubicBezTo>
                  <a:pt x="127244" y="2424"/>
                  <a:pt x="146060" y="-7138"/>
                  <a:pt x="149803" y="8509"/>
                </a:cubicBezTo>
                <a:cubicBezTo>
                  <a:pt x="153546" y="24156"/>
                  <a:pt x="169077" y="87207"/>
                  <a:pt x="144859" y="102452"/>
                </a:cubicBezTo>
                <a:cubicBezTo>
                  <a:pt x="120641" y="117697"/>
                  <a:pt x="22429" y="104777"/>
                  <a:pt x="4494" y="99980"/>
                </a:cubicBezTo>
                <a:close/>
              </a:path>
            </a:pathLst>
          </a:custGeom>
          <a:solidFill>
            <a:schemeClr val="lt2"/>
          </a:solidFill>
          <a:ln>
            <a:noFill/>
          </a:ln>
        </p:spPr>
      </p:sp>
      <p:sp>
        <p:nvSpPr>
          <p:cNvPr id="2633" name="Google Shape;2633;p55"/>
          <p:cNvSpPr/>
          <p:nvPr/>
        </p:nvSpPr>
        <p:spPr>
          <a:xfrm>
            <a:off x="-360170" y="2873515"/>
            <a:ext cx="4464725" cy="2502025"/>
          </a:xfrm>
          <a:custGeom>
            <a:rect b="b" l="l" r="r" t="t"/>
            <a:pathLst>
              <a:path extrusionOk="0" h="100081" w="178589">
                <a:moveTo>
                  <a:pt x="7540" y="3723"/>
                </a:moveTo>
                <a:cubicBezTo>
                  <a:pt x="11019" y="-5204"/>
                  <a:pt x="21823" y="4227"/>
                  <a:pt x="25394" y="8118"/>
                </a:cubicBezTo>
                <a:cubicBezTo>
                  <a:pt x="28965" y="12010"/>
                  <a:pt x="26355" y="22631"/>
                  <a:pt x="28965" y="27072"/>
                </a:cubicBezTo>
                <a:cubicBezTo>
                  <a:pt x="31575" y="31513"/>
                  <a:pt x="39953" y="30185"/>
                  <a:pt x="41052" y="34763"/>
                </a:cubicBezTo>
                <a:cubicBezTo>
                  <a:pt x="42151" y="39341"/>
                  <a:pt x="34368" y="48909"/>
                  <a:pt x="35558" y="54540"/>
                </a:cubicBezTo>
                <a:cubicBezTo>
                  <a:pt x="36748" y="60171"/>
                  <a:pt x="40593" y="66031"/>
                  <a:pt x="48193" y="68549"/>
                </a:cubicBezTo>
                <a:cubicBezTo>
                  <a:pt x="55793" y="71067"/>
                  <a:pt x="69894" y="67679"/>
                  <a:pt x="81156" y="69648"/>
                </a:cubicBezTo>
                <a:cubicBezTo>
                  <a:pt x="92418" y="71617"/>
                  <a:pt x="103680" y="79217"/>
                  <a:pt x="115766" y="80361"/>
                </a:cubicBezTo>
                <a:cubicBezTo>
                  <a:pt x="127852" y="81506"/>
                  <a:pt x="144608" y="74043"/>
                  <a:pt x="153673" y="76515"/>
                </a:cubicBezTo>
                <a:cubicBezTo>
                  <a:pt x="162738" y="78987"/>
                  <a:pt x="193182" y="91715"/>
                  <a:pt x="170154" y="95194"/>
                </a:cubicBezTo>
                <a:cubicBezTo>
                  <a:pt x="147126" y="98673"/>
                  <a:pt x="43112" y="102976"/>
                  <a:pt x="15506" y="97391"/>
                </a:cubicBezTo>
                <a:cubicBezTo>
                  <a:pt x="-12100" y="91806"/>
                  <a:pt x="5846" y="77293"/>
                  <a:pt x="4518" y="61682"/>
                </a:cubicBezTo>
                <a:cubicBezTo>
                  <a:pt x="3190" y="46071"/>
                  <a:pt x="4061" y="12650"/>
                  <a:pt x="7540" y="3723"/>
                </a:cubicBezTo>
                <a:close/>
              </a:path>
            </a:pathLst>
          </a:custGeom>
          <a:solidFill>
            <a:schemeClr val="accent1"/>
          </a:solidFill>
          <a:ln>
            <a:noFill/>
          </a:ln>
        </p:spPr>
      </p:sp>
      <p:sp>
        <p:nvSpPr>
          <p:cNvPr id="2634" name="Google Shape;2634;p55"/>
          <p:cNvSpPr/>
          <p:nvPr/>
        </p:nvSpPr>
        <p:spPr>
          <a:xfrm rot="10800000">
            <a:off x="5078755" y="-192735"/>
            <a:ext cx="4464725" cy="2502025"/>
          </a:xfrm>
          <a:custGeom>
            <a:rect b="b" l="l" r="r" t="t"/>
            <a:pathLst>
              <a:path extrusionOk="0" h="100081" w="178589">
                <a:moveTo>
                  <a:pt x="7540" y="3723"/>
                </a:moveTo>
                <a:cubicBezTo>
                  <a:pt x="11019" y="-5204"/>
                  <a:pt x="21823" y="4227"/>
                  <a:pt x="25394" y="8118"/>
                </a:cubicBezTo>
                <a:cubicBezTo>
                  <a:pt x="28965" y="12010"/>
                  <a:pt x="26355" y="22631"/>
                  <a:pt x="28965" y="27072"/>
                </a:cubicBezTo>
                <a:cubicBezTo>
                  <a:pt x="31575" y="31513"/>
                  <a:pt x="39953" y="30185"/>
                  <a:pt x="41052" y="34763"/>
                </a:cubicBezTo>
                <a:cubicBezTo>
                  <a:pt x="42151" y="39341"/>
                  <a:pt x="34368" y="48909"/>
                  <a:pt x="35558" y="54540"/>
                </a:cubicBezTo>
                <a:cubicBezTo>
                  <a:pt x="36748" y="60171"/>
                  <a:pt x="40593" y="66031"/>
                  <a:pt x="48193" y="68549"/>
                </a:cubicBezTo>
                <a:cubicBezTo>
                  <a:pt x="55793" y="71067"/>
                  <a:pt x="69894" y="67679"/>
                  <a:pt x="81156" y="69648"/>
                </a:cubicBezTo>
                <a:cubicBezTo>
                  <a:pt x="92418" y="71617"/>
                  <a:pt x="103680" y="79217"/>
                  <a:pt x="115766" y="80361"/>
                </a:cubicBezTo>
                <a:cubicBezTo>
                  <a:pt x="127852" y="81506"/>
                  <a:pt x="144608" y="74043"/>
                  <a:pt x="153673" y="76515"/>
                </a:cubicBezTo>
                <a:cubicBezTo>
                  <a:pt x="162738" y="78987"/>
                  <a:pt x="193182" y="91715"/>
                  <a:pt x="170154" y="95194"/>
                </a:cubicBezTo>
                <a:cubicBezTo>
                  <a:pt x="147126" y="98673"/>
                  <a:pt x="43112" y="102976"/>
                  <a:pt x="15506" y="97391"/>
                </a:cubicBezTo>
                <a:cubicBezTo>
                  <a:pt x="-12100" y="91806"/>
                  <a:pt x="5846" y="77293"/>
                  <a:pt x="4518" y="61682"/>
                </a:cubicBezTo>
                <a:cubicBezTo>
                  <a:pt x="3190" y="46071"/>
                  <a:pt x="4061" y="12650"/>
                  <a:pt x="7540" y="3723"/>
                </a:cubicBezTo>
                <a:close/>
              </a:path>
            </a:pathLst>
          </a:custGeom>
          <a:solidFill>
            <a:schemeClr val="accent1"/>
          </a:solidFill>
          <a:ln>
            <a:noFill/>
          </a:ln>
        </p:spPr>
      </p:sp>
      <p:sp>
        <p:nvSpPr>
          <p:cNvPr id="2635" name="Google Shape;2635;p55"/>
          <p:cNvSpPr/>
          <p:nvPr/>
        </p:nvSpPr>
        <p:spPr>
          <a:xfrm rot="6386262">
            <a:off x="303867" y="4067380"/>
            <a:ext cx="100716" cy="248989"/>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55"/>
          <p:cNvSpPr/>
          <p:nvPr/>
        </p:nvSpPr>
        <p:spPr>
          <a:xfrm rot="-8338872">
            <a:off x="8670697" y="351107"/>
            <a:ext cx="174156" cy="120789"/>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55"/>
          <p:cNvSpPr/>
          <p:nvPr/>
        </p:nvSpPr>
        <p:spPr>
          <a:xfrm rot="2515917">
            <a:off x="357892" y="4441753"/>
            <a:ext cx="138721" cy="13279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55"/>
          <p:cNvSpPr/>
          <p:nvPr/>
        </p:nvSpPr>
        <p:spPr>
          <a:xfrm>
            <a:off x="8273329" y="76204"/>
            <a:ext cx="198227" cy="232551"/>
          </a:xfrm>
          <a:custGeom>
            <a:rect b="b" l="l" r="r" t="t"/>
            <a:pathLst>
              <a:path extrusionOk="0" h="11267" w="9604">
                <a:moveTo>
                  <a:pt x="9158" y="2039"/>
                </a:moveTo>
                <a:cubicBezTo>
                  <a:pt x="9012" y="2384"/>
                  <a:pt x="8726" y="2618"/>
                  <a:pt x="8469" y="2866"/>
                </a:cubicBezTo>
                <a:cubicBezTo>
                  <a:pt x="7588" y="3720"/>
                  <a:pt x="6690" y="4556"/>
                  <a:pt x="5800" y="5402"/>
                </a:cubicBezTo>
                <a:cubicBezTo>
                  <a:pt x="5640" y="5553"/>
                  <a:pt x="5488" y="5714"/>
                  <a:pt x="5264" y="5939"/>
                </a:cubicBezTo>
                <a:cubicBezTo>
                  <a:pt x="6765" y="6058"/>
                  <a:pt x="8200" y="6066"/>
                  <a:pt x="9603" y="6391"/>
                </a:cubicBezTo>
                <a:cubicBezTo>
                  <a:pt x="9053" y="6603"/>
                  <a:pt x="8486" y="6633"/>
                  <a:pt x="7922" y="6667"/>
                </a:cubicBezTo>
                <a:cubicBezTo>
                  <a:pt x="7334" y="6703"/>
                  <a:pt x="6745" y="6736"/>
                  <a:pt x="6027" y="6777"/>
                </a:cubicBezTo>
                <a:cubicBezTo>
                  <a:pt x="6909" y="7762"/>
                  <a:pt x="7795" y="8623"/>
                  <a:pt x="8395" y="9714"/>
                </a:cubicBezTo>
                <a:cubicBezTo>
                  <a:pt x="7135" y="9045"/>
                  <a:pt x="6207" y="7974"/>
                  <a:pt x="5081" y="6957"/>
                </a:cubicBezTo>
                <a:cubicBezTo>
                  <a:pt x="5015" y="8129"/>
                  <a:pt x="4961" y="9164"/>
                  <a:pt x="4900" y="10198"/>
                </a:cubicBezTo>
                <a:cubicBezTo>
                  <a:pt x="4887" y="10424"/>
                  <a:pt x="4865" y="10651"/>
                  <a:pt x="4823" y="10873"/>
                </a:cubicBezTo>
                <a:cubicBezTo>
                  <a:pt x="4791" y="11048"/>
                  <a:pt x="4750" y="11261"/>
                  <a:pt x="4517" y="11263"/>
                </a:cubicBezTo>
                <a:cubicBezTo>
                  <a:pt x="4291" y="11267"/>
                  <a:pt x="4225" y="11077"/>
                  <a:pt x="4200" y="10889"/>
                </a:cubicBezTo>
                <a:cubicBezTo>
                  <a:pt x="4159" y="10551"/>
                  <a:pt x="4111" y="10212"/>
                  <a:pt x="4099" y="9873"/>
                </a:cubicBezTo>
                <a:cubicBezTo>
                  <a:pt x="4065" y="8918"/>
                  <a:pt x="4104" y="7966"/>
                  <a:pt x="4200" y="7015"/>
                </a:cubicBezTo>
                <a:cubicBezTo>
                  <a:pt x="3961" y="6957"/>
                  <a:pt x="3865" y="7150"/>
                  <a:pt x="3733" y="7254"/>
                </a:cubicBezTo>
                <a:cubicBezTo>
                  <a:pt x="2985" y="7846"/>
                  <a:pt x="2249" y="8452"/>
                  <a:pt x="1495" y="9039"/>
                </a:cubicBezTo>
                <a:cubicBezTo>
                  <a:pt x="1352" y="9151"/>
                  <a:pt x="1154" y="9388"/>
                  <a:pt x="977" y="9166"/>
                </a:cubicBezTo>
                <a:cubicBezTo>
                  <a:pt x="817" y="8965"/>
                  <a:pt x="1049" y="8792"/>
                  <a:pt x="1195" y="8663"/>
                </a:cubicBezTo>
                <a:cubicBezTo>
                  <a:pt x="1723" y="8197"/>
                  <a:pt x="2262" y="7744"/>
                  <a:pt x="2794" y="7283"/>
                </a:cubicBezTo>
                <a:cubicBezTo>
                  <a:pt x="2961" y="7139"/>
                  <a:pt x="3170" y="7039"/>
                  <a:pt x="3317" y="6750"/>
                </a:cubicBezTo>
                <a:cubicBezTo>
                  <a:pt x="2759" y="6720"/>
                  <a:pt x="2250" y="6693"/>
                  <a:pt x="1740" y="6663"/>
                </a:cubicBezTo>
                <a:cubicBezTo>
                  <a:pt x="1286" y="6636"/>
                  <a:pt x="831" y="6640"/>
                  <a:pt x="384" y="6546"/>
                </a:cubicBezTo>
                <a:cubicBezTo>
                  <a:pt x="202" y="6508"/>
                  <a:pt x="0" y="6491"/>
                  <a:pt x="1" y="6249"/>
                </a:cubicBezTo>
                <a:cubicBezTo>
                  <a:pt x="2" y="6018"/>
                  <a:pt x="203" y="5977"/>
                  <a:pt x="379" y="5927"/>
                </a:cubicBezTo>
                <a:cubicBezTo>
                  <a:pt x="667" y="5845"/>
                  <a:pt x="962" y="5839"/>
                  <a:pt x="1259" y="5838"/>
                </a:cubicBezTo>
                <a:cubicBezTo>
                  <a:pt x="2122" y="5835"/>
                  <a:pt x="2985" y="5858"/>
                  <a:pt x="3842" y="5928"/>
                </a:cubicBezTo>
                <a:cubicBezTo>
                  <a:pt x="3946" y="5703"/>
                  <a:pt x="3750" y="5637"/>
                  <a:pt x="3654" y="5540"/>
                </a:cubicBezTo>
                <a:cubicBezTo>
                  <a:pt x="2897" y="4786"/>
                  <a:pt x="2132" y="4041"/>
                  <a:pt x="1374" y="3288"/>
                </a:cubicBezTo>
                <a:cubicBezTo>
                  <a:pt x="1214" y="3129"/>
                  <a:pt x="1066" y="2954"/>
                  <a:pt x="934" y="2772"/>
                </a:cubicBezTo>
                <a:cubicBezTo>
                  <a:pt x="854" y="2661"/>
                  <a:pt x="818" y="2524"/>
                  <a:pt x="931" y="2395"/>
                </a:cubicBezTo>
                <a:cubicBezTo>
                  <a:pt x="1042" y="2270"/>
                  <a:pt x="1174" y="2279"/>
                  <a:pt x="1298" y="2349"/>
                </a:cubicBezTo>
                <a:cubicBezTo>
                  <a:pt x="1515" y="2472"/>
                  <a:pt x="1731" y="2600"/>
                  <a:pt x="1932" y="2746"/>
                </a:cubicBezTo>
                <a:cubicBezTo>
                  <a:pt x="2633" y="3258"/>
                  <a:pt x="3221" y="3893"/>
                  <a:pt x="3839" y="4497"/>
                </a:cubicBezTo>
                <a:cubicBezTo>
                  <a:pt x="3994" y="4649"/>
                  <a:pt x="4099" y="4868"/>
                  <a:pt x="4402" y="4939"/>
                </a:cubicBezTo>
                <a:cubicBezTo>
                  <a:pt x="4575" y="3285"/>
                  <a:pt x="4717" y="1641"/>
                  <a:pt x="4989" y="1"/>
                </a:cubicBezTo>
                <a:cubicBezTo>
                  <a:pt x="5267" y="22"/>
                  <a:pt x="5276" y="243"/>
                  <a:pt x="5295" y="437"/>
                </a:cubicBezTo>
                <a:cubicBezTo>
                  <a:pt x="5348" y="1003"/>
                  <a:pt x="5372" y="1570"/>
                  <a:pt x="5338" y="2139"/>
                </a:cubicBezTo>
                <a:cubicBezTo>
                  <a:pt x="5278" y="3157"/>
                  <a:pt x="5231" y="4176"/>
                  <a:pt x="5178" y="5200"/>
                </a:cubicBezTo>
                <a:cubicBezTo>
                  <a:pt x="5415" y="5241"/>
                  <a:pt x="5514" y="5060"/>
                  <a:pt x="5639" y="4952"/>
                </a:cubicBezTo>
                <a:cubicBezTo>
                  <a:pt x="6617" y="4104"/>
                  <a:pt x="7588" y="3245"/>
                  <a:pt x="8563" y="2393"/>
                </a:cubicBezTo>
                <a:cubicBezTo>
                  <a:pt x="8731" y="2245"/>
                  <a:pt x="8873" y="2061"/>
                  <a:pt x="9096" y="1982"/>
                </a:cubicBezTo>
                <a:cubicBezTo>
                  <a:pt x="9117" y="2001"/>
                  <a:pt x="9137" y="2020"/>
                  <a:pt x="9158" y="203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39" name="Google Shape;2639;p55"/>
          <p:cNvGrpSpPr/>
          <p:nvPr/>
        </p:nvGrpSpPr>
        <p:grpSpPr>
          <a:xfrm>
            <a:off x="2169051" y="4702622"/>
            <a:ext cx="165050" cy="205477"/>
            <a:chOff x="1874815" y="887061"/>
            <a:chExt cx="260495" cy="324250"/>
          </a:xfrm>
        </p:grpSpPr>
        <p:sp>
          <p:nvSpPr>
            <p:cNvPr id="2640" name="Google Shape;2640;p55"/>
            <p:cNvSpPr/>
            <p:nvPr/>
          </p:nvSpPr>
          <p:spPr>
            <a:xfrm>
              <a:off x="1874815" y="887061"/>
              <a:ext cx="260495" cy="324250"/>
            </a:xfrm>
            <a:custGeom>
              <a:rect b="b" l="l" r="r" t="t"/>
              <a:pathLst>
                <a:path extrusionOk="0" h="7400" w="5945">
                  <a:moveTo>
                    <a:pt x="1591" y="4532"/>
                  </a:moveTo>
                  <a:cubicBezTo>
                    <a:pt x="1701" y="3464"/>
                    <a:pt x="1817" y="2460"/>
                    <a:pt x="1901" y="1453"/>
                  </a:cubicBezTo>
                  <a:cubicBezTo>
                    <a:pt x="1985" y="478"/>
                    <a:pt x="2338" y="95"/>
                    <a:pt x="3310" y="48"/>
                  </a:cubicBezTo>
                  <a:cubicBezTo>
                    <a:pt x="3868" y="21"/>
                    <a:pt x="4429" y="0"/>
                    <a:pt x="4987" y="113"/>
                  </a:cubicBezTo>
                  <a:cubicBezTo>
                    <a:pt x="5401" y="196"/>
                    <a:pt x="5636" y="423"/>
                    <a:pt x="5710" y="832"/>
                  </a:cubicBezTo>
                  <a:cubicBezTo>
                    <a:pt x="5730" y="938"/>
                    <a:pt x="5766" y="1042"/>
                    <a:pt x="5770" y="1149"/>
                  </a:cubicBezTo>
                  <a:cubicBezTo>
                    <a:pt x="5841" y="2700"/>
                    <a:pt x="5944" y="4250"/>
                    <a:pt x="5895" y="5804"/>
                  </a:cubicBezTo>
                  <a:cubicBezTo>
                    <a:pt x="5876" y="6405"/>
                    <a:pt x="5588" y="6774"/>
                    <a:pt x="5126" y="6863"/>
                  </a:cubicBezTo>
                  <a:cubicBezTo>
                    <a:pt x="4706" y="6945"/>
                    <a:pt x="4329" y="6764"/>
                    <a:pt x="4181" y="6367"/>
                  </a:cubicBezTo>
                  <a:cubicBezTo>
                    <a:pt x="4004" y="5882"/>
                    <a:pt x="4025" y="5392"/>
                    <a:pt x="4241" y="4917"/>
                  </a:cubicBezTo>
                  <a:cubicBezTo>
                    <a:pt x="4402" y="4559"/>
                    <a:pt x="4732" y="4463"/>
                    <a:pt x="5045" y="4413"/>
                  </a:cubicBezTo>
                  <a:lnTo>
                    <a:pt x="5045" y="2058"/>
                  </a:lnTo>
                  <a:cubicBezTo>
                    <a:pt x="4268" y="2067"/>
                    <a:pt x="3595" y="2349"/>
                    <a:pt x="2883" y="2351"/>
                  </a:cubicBezTo>
                  <a:cubicBezTo>
                    <a:pt x="2663" y="2353"/>
                    <a:pt x="2700" y="2553"/>
                    <a:pt x="2684" y="2693"/>
                  </a:cubicBezTo>
                  <a:cubicBezTo>
                    <a:pt x="2599" y="3444"/>
                    <a:pt x="2515" y="4195"/>
                    <a:pt x="2435" y="4946"/>
                  </a:cubicBezTo>
                  <a:cubicBezTo>
                    <a:pt x="2394" y="5312"/>
                    <a:pt x="2304" y="5665"/>
                    <a:pt x="2207" y="6020"/>
                  </a:cubicBezTo>
                  <a:cubicBezTo>
                    <a:pt x="2061" y="6566"/>
                    <a:pt x="1641" y="6876"/>
                    <a:pt x="1223" y="7174"/>
                  </a:cubicBezTo>
                  <a:cubicBezTo>
                    <a:pt x="905" y="7400"/>
                    <a:pt x="505" y="7243"/>
                    <a:pt x="298" y="6871"/>
                  </a:cubicBezTo>
                  <a:cubicBezTo>
                    <a:pt x="1" y="6339"/>
                    <a:pt x="109" y="5239"/>
                    <a:pt x="505" y="4773"/>
                  </a:cubicBezTo>
                  <a:cubicBezTo>
                    <a:pt x="785" y="4441"/>
                    <a:pt x="1148" y="4388"/>
                    <a:pt x="1591" y="453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55"/>
            <p:cNvSpPr/>
            <p:nvPr/>
          </p:nvSpPr>
          <p:spPr>
            <a:xfrm>
              <a:off x="1999388" y="928600"/>
              <a:ext cx="95917" cy="41057"/>
            </a:xfrm>
            <a:custGeom>
              <a:rect b="b" l="l" r="r" t="t"/>
              <a:pathLst>
                <a:path extrusionOk="0" h="937" w="2189">
                  <a:moveTo>
                    <a:pt x="0" y="936"/>
                  </a:moveTo>
                  <a:cubicBezTo>
                    <a:pt x="38" y="249"/>
                    <a:pt x="56" y="213"/>
                    <a:pt x="564" y="144"/>
                  </a:cubicBezTo>
                  <a:cubicBezTo>
                    <a:pt x="966" y="90"/>
                    <a:pt x="1372" y="67"/>
                    <a:pt x="1777" y="28"/>
                  </a:cubicBezTo>
                  <a:cubicBezTo>
                    <a:pt x="2078" y="1"/>
                    <a:pt x="2123" y="204"/>
                    <a:pt x="2154" y="431"/>
                  </a:cubicBezTo>
                  <a:cubicBezTo>
                    <a:pt x="2189" y="690"/>
                    <a:pt x="2006" y="699"/>
                    <a:pt x="1833" y="720"/>
                  </a:cubicBezTo>
                  <a:cubicBezTo>
                    <a:pt x="1242" y="791"/>
                    <a:pt x="649" y="860"/>
                    <a:pt x="0" y="93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642" name="Shape 2642"/>
        <p:cNvGrpSpPr/>
        <p:nvPr/>
      </p:nvGrpSpPr>
      <p:grpSpPr>
        <a:xfrm>
          <a:off x="0" y="0"/>
          <a:ext cx="0" cy="0"/>
          <a:chOff x="0" y="0"/>
          <a:chExt cx="0" cy="0"/>
        </a:xfrm>
      </p:grpSpPr>
      <p:sp>
        <p:nvSpPr>
          <p:cNvPr id="2643" name="Google Shape;2643;p56"/>
          <p:cNvSpPr/>
          <p:nvPr/>
        </p:nvSpPr>
        <p:spPr>
          <a:xfrm>
            <a:off x="5874479" y="-132785"/>
            <a:ext cx="3735300" cy="1215600"/>
          </a:xfrm>
          <a:custGeom>
            <a:rect b="b" l="l" r="r" t="t"/>
            <a:pathLst>
              <a:path extrusionOk="0" h="48624" w="149412">
                <a:moveTo>
                  <a:pt x="2352" y="4515"/>
                </a:moveTo>
                <a:cubicBezTo>
                  <a:pt x="5936" y="6904"/>
                  <a:pt x="29563" y="15709"/>
                  <a:pt x="40580" y="16992"/>
                </a:cubicBezTo>
                <a:cubicBezTo>
                  <a:pt x="51597" y="18275"/>
                  <a:pt x="60490" y="11107"/>
                  <a:pt x="68454" y="12213"/>
                </a:cubicBezTo>
                <a:cubicBezTo>
                  <a:pt x="76418" y="13319"/>
                  <a:pt x="81242" y="22124"/>
                  <a:pt x="88365" y="23628"/>
                </a:cubicBezTo>
                <a:cubicBezTo>
                  <a:pt x="95489" y="25132"/>
                  <a:pt x="104603" y="17478"/>
                  <a:pt x="111195" y="21239"/>
                </a:cubicBezTo>
                <a:cubicBezTo>
                  <a:pt x="117788" y="25000"/>
                  <a:pt x="122699" y="42610"/>
                  <a:pt x="127920" y="46194"/>
                </a:cubicBezTo>
                <a:cubicBezTo>
                  <a:pt x="133141" y="49778"/>
                  <a:pt x="140751" y="49910"/>
                  <a:pt x="142521" y="42742"/>
                </a:cubicBezTo>
                <a:cubicBezTo>
                  <a:pt x="144291" y="35574"/>
                  <a:pt x="159113" y="9868"/>
                  <a:pt x="138539" y="3187"/>
                </a:cubicBezTo>
                <a:cubicBezTo>
                  <a:pt x="117965" y="-3494"/>
                  <a:pt x="41775" y="2435"/>
                  <a:pt x="19077" y="2656"/>
                </a:cubicBezTo>
                <a:cubicBezTo>
                  <a:pt x="-3621" y="2877"/>
                  <a:pt x="-1232" y="2126"/>
                  <a:pt x="2352" y="4515"/>
                </a:cubicBezTo>
                <a:close/>
              </a:path>
            </a:pathLst>
          </a:custGeom>
          <a:solidFill>
            <a:schemeClr val="accent1"/>
          </a:solidFill>
          <a:ln>
            <a:noFill/>
          </a:ln>
        </p:spPr>
      </p:sp>
      <p:sp>
        <p:nvSpPr>
          <p:cNvPr id="2644" name="Google Shape;2644;p56"/>
          <p:cNvSpPr txBox="1"/>
          <p:nvPr>
            <p:ph type="title"/>
          </p:nvPr>
        </p:nvSpPr>
        <p:spPr>
          <a:xfrm>
            <a:off x="2701275" y="1211300"/>
            <a:ext cx="5729400" cy="1875900"/>
          </a:xfrm>
          <a:prstGeom prst="rect">
            <a:avLst/>
          </a:prstGeom>
          <a:solidFill>
            <a:schemeClr val="dk2"/>
          </a:solidFill>
          <a:ln>
            <a:noFill/>
          </a:ln>
        </p:spPr>
        <p:txBody>
          <a:bodyPr anchorCtr="0" anchor="b" bIns="91425" lIns="91425" spcFirstLastPara="1" rIns="91425" wrap="square" tIns="91425">
            <a:noAutofit/>
          </a:bodyPr>
          <a:lstStyle>
            <a:lvl1pPr lvl="0" algn="r">
              <a:spcBef>
                <a:spcPts val="0"/>
              </a:spcBef>
              <a:spcAft>
                <a:spcPts val="0"/>
              </a:spcAft>
              <a:buSzPts val="3000"/>
              <a:buNone/>
              <a:defRPr sz="12000">
                <a:solidFill>
                  <a:schemeClr val="lt1"/>
                </a:solidFill>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p:txBody>
      </p:sp>
      <p:sp>
        <p:nvSpPr>
          <p:cNvPr id="2645" name="Google Shape;2645;p56"/>
          <p:cNvSpPr txBox="1"/>
          <p:nvPr>
            <p:ph idx="1" type="subTitle"/>
          </p:nvPr>
        </p:nvSpPr>
        <p:spPr>
          <a:xfrm>
            <a:off x="2701250" y="3163300"/>
            <a:ext cx="5729400" cy="768900"/>
          </a:xfrm>
          <a:prstGeom prst="rect">
            <a:avLst/>
          </a:prstGeom>
        </p:spPr>
        <p:txBody>
          <a:bodyPr anchorCtr="0" anchor="t" bIns="91425" lIns="91425" spcFirstLastPara="1" rIns="91425" wrap="square" tIns="91425">
            <a:noAutofit/>
          </a:bodyPr>
          <a:lstStyle>
            <a:lvl1pPr lvl="0" algn="r">
              <a:lnSpc>
                <a:spcPct val="115000"/>
              </a:lnSpc>
              <a:spcBef>
                <a:spcPts val="0"/>
              </a:spcBef>
              <a:spcAft>
                <a:spcPts val="0"/>
              </a:spcAft>
              <a:buSzPts val="1400"/>
              <a:buNone/>
              <a:defRPr sz="17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646" name="Google Shape;2646;p56"/>
          <p:cNvSpPr/>
          <p:nvPr/>
        </p:nvSpPr>
        <p:spPr>
          <a:xfrm>
            <a:off x="-574377" y="700473"/>
            <a:ext cx="6219650" cy="4819850"/>
          </a:xfrm>
          <a:custGeom>
            <a:rect b="b" l="l" r="r" t="t"/>
            <a:pathLst>
              <a:path extrusionOk="0" h="192794" w="248786">
                <a:moveTo>
                  <a:pt x="19404" y="2196"/>
                </a:moveTo>
                <a:cubicBezTo>
                  <a:pt x="26225" y="3707"/>
                  <a:pt x="46827" y="15427"/>
                  <a:pt x="51817" y="31313"/>
                </a:cubicBezTo>
                <a:cubicBezTo>
                  <a:pt x="56807" y="47199"/>
                  <a:pt x="41654" y="82772"/>
                  <a:pt x="49345" y="97513"/>
                </a:cubicBezTo>
                <a:cubicBezTo>
                  <a:pt x="57036" y="112255"/>
                  <a:pt x="87801" y="110423"/>
                  <a:pt x="97964" y="119762"/>
                </a:cubicBezTo>
                <a:cubicBezTo>
                  <a:pt x="108127" y="129101"/>
                  <a:pt x="97140" y="149246"/>
                  <a:pt x="110325" y="153549"/>
                </a:cubicBezTo>
                <a:cubicBezTo>
                  <a:pt x="123510" y="157853"/>
                  <a:pt x="157663" y="143111"/>
                  <a:pt x="177074" y="145583"/>
                </a:cubicBezTo>
                <a:cubicBezTo>
                  <a:pt x="196485" y="148055"/>
                  <a:pt x="217499" y="162614"/>
                  <a:pt x="226792" y="168382"/>
                </a:cubicBezTo>
                <a:cubicBezTo>
                  <a:pt x="236086" y="174150"/>
                  <a:pt x="267491" y="178133"/>
                  <a:pt x="232835" y="180193"/>
                </a:cubicBezTo>
                <a:cubicBezTo>
                  <a:pt x="198179" y="182253"/>
                  <a:pt x="55846" y="207067"/>
                  <a:pt x="18855" y="180743"/>
                </a:cubicBezTo>
                <a:cubicBezTo>
                  <a:pt x="-18136" y="154419"/>
                  <a:pt x="10798" y="52007"/>
                  <a:pt x="10889" y="22249"/>
                </a:cubicBezTo>
                <a:cubicBezTo>
                  <a:pt x="10981" y="-7509"/>
                  <a:pt x="12583" y="685"/>
                  <a:pt x="19404" y="2196"/>
                </a:cubicBezTo>
                <a:close/>
              </a:path>
            </a:pathLst>
          </a:custGeom>
          <a:solidFill>
            <a:schemeClr val="lt2"/>
          </a:solidFill>
          <a:ln>
            <a:noFill/>
          </a:ln>
        </p:spPr>
      </p:sp>
      <p:sp>
        <p:nvSpPr>
          <p:cNvPr id="2647" name="Google Shape;2647;p56"/>
          <p:cNvSpPr/>
          <p:nvPr/>
        </p:nvSpPr>
        <p:spPr>
          <a:xfrm rot="9448929">
            <a:off x="1141957" y="174866"/>
            <a:ext cx="142569" cy="221631"/>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56"/>
          <p:cNvSpPr/>
          <p:nvPr/>
        </p:nvSpPr>
        <p:spPr>
          <a:xfrm rot="-7451506">
            <a:off x="8802856" y="116370"/>
            <a:ext cx="142536" cy="162759"/>
          </a:xfrm>
          <a:prstGeom prst="triangle">
            <a:avLst>
              <a:gd fmla="val 50000" name="adj"/>
            </a:avLst>
          </a:prstGeom>
          <a:solidFill>
            <a:srgbClr val="ED6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56"/>
          <p:cNvSpPr/>
          <p:nvPr/>
        </p:nvSpPr>
        <p:spPr>
          <a:xfrm>
            <a:off x="245579" y="2924346"/>
            <a:ext cx="165048" cy="189405"/>
          </a:xfrm>
          <a:custGeom>
            <a:rect b="b" l="l" r="r" t="t"/>
            <a:pathLst>
              <a:path extrusionOk="0" h="6668" w="5810">
                <a:moveTo>
                  <a:pt x="2717" y="2323"/>
                </a:moveTo>
                <a:cubicBezTo>
                  <a:pt x="2906" y="1656"/>
                  <a:pt x="3173" y="1163"/>
                  <a:pt x="3613" y="780"/>
                </a:cubicBezTo>
                <a:cubicBezTo>
                  <a:pt x="4507" y="1"/>
                  <a:pt x="5453" y="316"/>
                  <a:pt x="5669" y="1481"/>
                </a:cubicBezTo>
                <a:cubicBezTo>
                  <a:pt x="5810" y="2237"/>
                  <a:pt x="5705" y="2989"/>
                  <a:pt x="5395" y="3684"/>
                </a:cubicBezTo>
                <a:cubicBezTo>
                  <a:pt x="5010" y="4554"/>
                  <a:pt x="4570" y="5400"/>
                  <a:pt x="4127" y="6243"/>
                </a:cubicBezTo>
                <a:cubicBezTo>
                  <a:pt x="3920" y="6636"/>
                  <a:pt x="3461" y="6668"/>
                  <a:pt x="3010" y="6293"/>
                </a:cubicBezTo>
                <a:cubicBezTo>
                  <a:pt x="2295" y="5698"/>
                  <a:pt x="1589" y="5088"/>
                  <a:pt x="1042" y="4320"/>
                </a:cubicBezTo>
                <a:cubicBezTo>
                  <a:pt x="600" y="3699"/>
                  <a:pt x="293" y="3023"/>
                  <a:pt x="159" y="2273"/>
                </a:cubicBezTo>
                <a:cubicBezTo>
                  <a:pt x="86" y="1869"/>
                  <a:pt x="1" y="1422"/>
                  <a:pt x="388" y="1139"/>
                </a:cubicBezTo>
                <a:cubicBezTo>
                  <a:pt x="800" y="836"/>
                  <a:pt x="1212" y="1064"/>
                  <a:pt x="1594" y="1277"/>
                </a:cubicBezTo>
                <a:cubicBezTo>
                  <a:pt x="2015" y="1515"/>
                  <a:pt x="2323" y="1885"/>
                  <a:pt x="2717" y="23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50" name="Google Shape;2650;p56"/>
          <p:cNvGrpSpPr/>
          <p:nvPr/>
        </p:nvGrpSpPr>
        <p:grpSpPr>
          <a:xfrm>
            <a:off x="8666751" y="1159197"/>
            <a:ext cx="165050" cy="205477"/>
            <a:chOff x="1874815" y="887061"/>
            <a:chExt cx="260495" cy="324250"/>
          </a:xfrm>
        </p:grpSpPr>
        <p:sp>
          <p:nvSpPr>
            <p:cNvPr id="2651" name="Google Shape;2651;p56"/>
            <p:cNvSpPr/>
            <p:nvPr/>
          </p:nvSpPr>
          <p:spPr>
            <a:xfrm>
              <a:off x="1874815" y="887061"/>
              <a:ext cx="260495" cy="324250"/>
            </a:xfrm>
            <a:custGeom>
              <a:rect b="b" l="l" r="r" t="t"/>
              <a:pathLst>
                <a:path extrusionOk="0" h="7400" w="5945">
                  <a:moveTo>
                    <a:pt x="1591" y="4532"/>
                  </a:moveTo>
                  <a:cubicBezTo>
                    <a:pt x="1701" y="3464"/>
                    <a:pt x="1817" y="2460"/>
                    <a:pt x="1901" y="1453"/>
                  </a:cubicBezTo>
                  <a:cubicBezTo>
                    <a:pt x="1985" y="478"/>
                    <a:pt x="2338" y="95"/>
                    <a:pt x="3310" y="48"/>
                  </a:cubicBezTo>
                  <a:cubicBezTo>
                    <a:pt x="3868" y="21"/>
                    <a:pt x="4429" y="0"/>
                    <a:pt x="4987" y="113"/>
                  </a:cubicBezTo>
                  <a:cubicBezTo>
                    <a:pt x="5401" y="196"/>
                    <a:pt x="5636" y="423"/>
                    <a:pt x="5710" y="832"/>
                  </a:cubicBezTo>
                  <a:cubicBezTo>
                    <a:pt x="5730" y="938"/>
                    <a:pt x="5766" y="1042"/>
                    <a:pt x="5770" y="1149"/>
                  </a:cubicBezTo>
                  <a:cubicBezTo>
                    <a:pt x="5841" y="2700"/>
                    <a:pt x="5944" y="4250"/>
                    <a:pt x="5895" y="5804"/>
                  </a:cubicBezTo>
                  <a:cubicBezTo>
                    <a:pt x="5876" y="6405"/>
                    <a:pt x="5588" y="6774"/>
                    <a:pt x="5126" y="6863"/>
                  </a:cubicBezTo>
                  <a:cubicBezTo>
                    <a:pt x="4706" y="6945"/>
                    <a:pt x="4329" y="6764"/>
                    <a:pt x="4181" y="6367"/>
                  </a:cubicBezTo>
                  <a:cubicBezTo>
                    <a:pt x="4004" y="5882"/>
                    <a:pt x="4025" y="5392"/>
                    <a:pt x="4241" y="4917"/>
                  </a:cubicBezTo>
                  <a:cubicBezTo>
                    <a:pt x="4402" y="4559"/>
                    <a:pt x="4732" y="4463"/>
                    <a:pt x="5045" y="4413"/>
                  </a:cubicBezTo>
                  <a:lnTo>
                    <a:pt x="5045" y="2058"/>
                  </a:lnTo>
                  <a:cubicBezTo>
                    <a:pt x="4268" y="2067"/>
                    <a:pt x="3595" y="2349"/>
                    <a:pt x="2883" y="2351"/>
                  </a:cubicBezTo>
                  <a:cubicBezTo>
                    <a:pt x="2663" y="2353"/>
                    <a:pt x="2700" y="2553"/>
                    <a:pt x="2684" y="2693"/>
                  </a:cubicBezTo>
                  <a:cubicBezTo>
                    <a:pt x="2599" y="3444"/>
                    <a:pt x="2515" y="4195"/>
                    <a:pt x="2435" y="4946"/>
                  </a:cubicBezTo>
                  <a:cubicBezTo>
                    <a:pt x="2394" y="5312"/>
                    <a:pt x="2304" y="5665"/>
                    <a:pt x="2207" y="6020"/>
                  </a:cubicBezTo>
                  <a:cubicBezTo>
                    <a:pt x="2061" y="6566"/>
                    <a:pt x="1641" y="6876"/>
                    <a:pt x="1223" y="7174"/>
                  </a:cubicBezTo>
                  <a:cubicBezTo>
                    <a:pt x="905" y="7400"/>
                    <a:pt x="505" y="7243"/>
                    <a:pt x="298" y="6871"/>
                  </a:cubicBezTo>
                  <a:cubicBezTo>
                    <a:pt x="1" y="6339"/>
                    <a:pt x="109" y="5239"/>
                    <a:pt x="505" y="4773"/>
                  </a:cubicBezTo>
                  <a:cubicBezTo>
                    <a:pt x="785" y="4441"/>
                    <a:pt x="1148" y="4388"/>
                    <a:pt x="1591" y="453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56"/>
            <p:cNvSpPr/>
            <p:nvPr/>
          </p:nvSpPr>
          <p:spPr>
            <a:xfrm>
              <a:off x="1999388" y="928600"/>
              <a:ext cx="95917" cy="41057"/>
            </a:xfrm>
            <a:custGeom>
              <a:rect b="b" l="l" r="r" t="t"/>
              <a:pathLst>
                <a:path extrusionOk="0" h="937" w="2189">
                  <a:moveTo>
                    <a:pt x="0" y="936"/>
                  </a:moveTo>
                  <a:cubicBezTo>
                    <a:pt x="38" y="249"/>
                    <a:pt x="56" y="213"/>
                    <a:pt x="564" y="144"/>
                  </a:cubicBezTo>
                  <a:cubicBezTo>
                    <a:pt x="966" y="90"/>
                    <a:pt x="1372" y="67"/>
                    <a:pt x="1777" y="28"/>
                  </a:cubicBezTo>
                  <a:cubicBezTo>
                    <a:pt x="2078" y="1"/>
                    <a:pt x="2123" y="204"/>
                    <a:pt x="2154" y="431"/>
                  </a:cubicBezTo>
                  <a:cubicBezTo>
                    <a:pt x="2189" y="690"/>
                    <a:pt x="2006" y="699"/>
                    <a:pt x="1833" y="720"/>
                  </a:cubicBezTo>
                  <a:cubicBezTo>
                    <a:pt x="1242" y="791"/>
                    <a:pt x="649" y="860"/>
                    <a:pt x="0" y="93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653" name="Shape 2653"/>
        <p:cNvGrpSpPr/>
        <p:nvPr/>
      </p:nvGrpSpPr>
      <p:grpSpPr>
        <a:xfrm>
          <a:off x="0" y="0"/>
          <a:ext cx="0" cy="0"/>
          <a:chOff x="0" y="0"/>
          <a:chExt cx="0" cy="0"/>
        </a:xfrm>
      </p:grpSpPr>
      <p:sp>
        <p:nvSpPr>
          <p:cNvPr id="2654" name="Google Shape;2654;p57"/>
          <p:cNvSpPr txBox="1"/>
          <p:nvPr>
            <p:ph type="title"/>
          </p:nvPr>
        </p:nvSpPr>
        <p:spPr>
          <a:xfrm>
            <a:off x="720000" y="539500"/>
            <a:ext cx="7704000" cy="6135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t" bIns="91425" lIns="91425" spcFirstLastPara="1" rIns="91425" wrap="square" tIns="91425">
            <a:noAutofit/>
          </a:bodyPr>
          <a:lstStyle>
            <a:lvl1pPr lvl="0" algn="ctr">
              <a:lnSpc>
                <a:spcPct val="115000"/>
              </a:lnSpc>
              <a:spcBef>
                <a:spcPts val="0"/>
              </a:spcBef>
              <a:spcAft>
                <a:spcPts val="0"/>
              </a:spcAft>
              <a:buSzPts val="3000"/>
              <a:buNone/>
              <a:defRPr sz="3000"/>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p:txBody>
      </p:sp>
      <p:sp>
        <p:nvSpPr>
          <p:cNvPr id="2655" name="Google Shape;2655;p57"/>
          <p:cNvSpPr/>
          <p:nvPr/>
        </p:nvSpPr>
        <p:spPr>
          <a:xfrm>
            <a:off x="-847735" y="4131905"/>
            <a:ext cx="6807500" cy="1325775"/>
          </a:xfrm>
          <a:custGeom>
            <a:rect b="b" l="l" r="r" t="t"/>
            <a:pathLst>
              <a:path extrusionOk="0" h="53031" w="272300">
                <a:moveTo>
                  <a:pt x="19041" y="1963"/>
                </a:moveTo>
                <a:cubicBezTo>
                  <a:pt x="23848" y="-4330"/>
                  <a:pt x="40547" y="6571"/>
                  <a:pt x="48475" y="11774"/>
                </a:cubicBezTo>
                <a:cubicBezTo>
                  <a:pt x="56403" y="16977"/>
                  <a:pt x="58039" y="30208"/>
                  <a:pt x="66611" y="33181"/>
                </a:cubicBezTo>
                <a:cubicBezTo>
                  <a:pt x="75184" y="36154"/>
                  <a:pt x="90297" y="29068"/>
                  <a:pt x="99910" y="29613"/>
                </a:cubicBezTo>
                <a:cubicBezTo>
                  <a:pt x="109523" y="30158"/>
                  <a:pt x="108978" y="35956"/>
                  <a:pt x="124290" y="36451"/>
                </a:cubicBezTo>
                <a:cubicBezTo>
                  <a:pt x="139602" y="36947"/>
                  <a:pt x="168144" y="30753"/>
                  <a:pt x="191780" y="32586"/>
                </a:cubicBezTo>
                <a:cubicBezTo>
                  <a:pt x="215416" y="34420"/>
                  <a:pt x="294799" y="44628"/>
                  <a:pt x="266108" y="47452"/>
                </a:cubicBezTo>
                <a:cubicBezTo>
                  <a:pt x="237417" y="50277"/>
                  <a:pt x="60814" y="57115"/>
                  <a:pt x="19636" y="49533"/>
                </a:cubicBezTo>
                <a:cubicBezTo>
                  <a:pt x="-21542" y="41952"/>
                  <a:pt x="14235" y="8256"/>
                  <a:pt x="19041" y="1963"/>
                </a:cubicBezTo>
                <a:close/>
              </a:path>
            </a:pathLst>
          </a:custGeom>
          <a:solidFill>
            <a:schemeClr val="dk2"/>
          </a:solidFill>
          <a:ln>
            <a:noFill/>
          </a:ln>
        </p:spPr>
      </p:sp>
      <p:sp>
        <p:nvSpPr>
          <p:cNvPr id="2656" name="Google Shape;2656;p57"/>
          <p:cNvSpPr/>
          <p:nvPr/>
        </p:nvSpPr>
        <p:spPr>
          <a:xfrm rot="-8100000">
            <a:off x="8688995" y="200580"/>
            <a:ext cx="118794" cy="208314"/>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57"/>
          <p:cNvSpPr/>
          <p:nvPr/>
        </p:nvSpPr>
        <p:spPr>
          <a:xfrm rot="7234030">
            <a:off x="228624" y="678230"/>
            <a:ext cx="111494" cy="133823"/>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58" name="Google Shape;2658;p57"/>
          <p:cNvGrpSpPr/>
          <p:nvPr/>
        </p:nvGrpSpPr>
        <p:grpSpPr>
          <a:xfrm rot="1811427">
            <a:off x="8675506" y="4745919"/>
            <a:ext cx="145787" cy="181042"/>
            <a:chOff x="3012795" y="796669"/>
            <a:chExt cx="145780" cy="181033"/>
          </a:xfrm>
        </p:grpSpPr>
        <p:sp>
          <p:nvSpPr>
            <p:cNvPr id="2659" name="Google Shape;2659;p57"/>
            <p:cNvSpPr/>
            <p:nvPr/>
          </p:nvSpPr>
          <p:spPr>
            <a:xfrm>
              <a:off x="3012795" y="796669"/>
              <a:ext cx="145780" cy="181033"/>
            </a:xfrm>
            <a:custGeom>
              <a:rect b="b" l="l" r="r" t="t"/>
              <a:pathLst>
                <a:path extrusionOk="0" h="8771" w="7063">
                  <a:moveTo>
                    <a:pt x="4009" y="2842"/>
                  </a:moveTo>
                  <a:cubicBezTo>
                    <a:pt x="4498" y="2637"/>
                    <a:pt x="4879" y="2352"/>
                    <a:pt x="5270" y="2084"/>
                  </a:cubicBezTo>
                  <a:cubicBezTo>
                    <a:pt x="5437" y="1967"/>
                    <a:pt x="5600" y="1840"/>
                    <a:pt x="5779" y="1746"/>
                  </a:cubicBezTo>
                  <a:cubicBezTo>
                    <a:pt x="6196" y="1530"/>
                    <a:pt x="6505" y="1737"/>
                    <a:pt x="6461" y="2211"/>
                  </a:cubicBezTo>
                  <a:cubicBezTo>
                    <a:pt x="6441" y="2433"/>
                    <a:pt x="6369" y="2656"/>
                    <a:pt x="6291" y="2868"/>
                  </a:cubicBezTo>
                  <a:cubicBezTo>
                    <a:pt x="6159" y="3230"/>
                    <a:pt x="6019" y="3590"/>
                    <a:pt x="5853" y="3938"/>
                  </a:cubicBezTo>
                  <a:cubicBezTo>
                    <a:pt x="5687" y="4283"/>
                    <a:pt x="5721" y="4598"/>
                    <a:pt x="5930" y="4900"/>
                  </a:cubicBezTo>
                  <a:cubicBezTo>
                    <a:pt x="6138" y="5198"/>
                    <a:pt x="6356" y="5488"/>
                    <a:pt x="6569" y="5783"/>
                  </a:cubicBezTo>
                  <a:cubicBezTo>
                    <a:pt x="7063" y="6464"/>
                    <a:pt x="6903" y="6837"/>
                    <a:pt x="6061" y="6997"/>
                  </a:cubicBezTo>
                  <a:cubicBezTo>
                    <a:pt x="5743" y="7056"/>
                    <a:pt x="5424" y="7051"/>
                    <a:pt x="5111" y="7027"/>
                  </a:cubicBezTo>
                  <a:cubicBezTo>
                    <a:pt x="4657" y="6992"/>
                    <a:pt x="4319" y="7161"/>
                    <a:pt x="4042" y="7500"/>
                  </a:cubicBezTo>
                  <a:cubicBezTo>
                    <a:pt x="3783" y="7817"/>
                    <a:pt x="3518" y="8129"/>
                    <a:pt x="3254" y="8441"/>
                  </a:cubicBezTo>
                  <a:cubicBezTo>
                    <a:pt x="3103" y="8620"/>
                    <a:pt x="2931" y="8771"/>
                    <a:pt x="2671" y="8702"/>
                  </a:cubicBezTo>
                  <a:cubicBezTo>
                    <a:pt x="2412" y="8633"/>
                    <a:pt x="2329" y="8406"/>
                    <a:pt x="2285" y="8186"/>
                  </a:cubicBezTo>
                  <a:cubicBezTo>
                    <a:pt x="2181" y="7675"/>
                    <a:pt x="2092" y="7160"/>
                    <a:pt x="2019" y="6643"/>
                  </a:cubicBezTo>
                  <a:cubicBezTo>
                    <a:pt x="1969" y="6283"/>
                    <a:pt x="1788" y="6075"/>
                    <a:pt x="1438" y="5978"/>
                  </a:cubicBezTo>
                  <a:cubicBezTo>
                    <a:pt x="1199" y="5912"/>
                    <a:pt x="967" y="5813"/>
                    <a:pt x="742" y="5706"/>
                  </a:cubicBezTo>
                  <a:cubicBezTo>
                    <a:pt x="41" y="5373"/>
                    <a:pt x="0" y="4887"/>
                    <a:pt x="646" y="4433"/>
                  </a:cubicBezTo>
                  <a:cubicBezTo>
                    <a:pt x="904" y="4252"/>
                    <a:pt x="1188" y="4100"/>
                    <a:pt x="1476" y="3970"/>
                  </a:cubicBezTo>
                  <a:cubicBezTo>
                    <a:pt x="1892" y="3785"/>
                    <a:pt x="2087" y="3536"/>
                    <a:pt x="2088" y="3035"/>
                  </a:cubicBezTo>
                  <a:cubicBezTo>
                    <a:pt x="2090" y="2220"/>
                    <a:pt x="2081" y="1399"/>
                    <a:pt x="2204" y="586"/>
                  </a:cubicBezTo>
                  <a:cubicBezTo>
                    <a:pt x="2240" y="353"/>
                    <a:pt x="2274" y="118"/>
                    <a:pt x="2550" y="62"/>
                  </a:cubicBezTo>
                  <a:cubicBezTo>
                    <a:pt x="2846" y="0"/>
                    <a:pt x="3033" y="184"/>
                    <a:pt x="3128" y="428"/>
                  </a:cubicBezTo>
                  <a:cubicBezTo>
                    <a:pt x="3284" y="829"/>
                    <a:pt x="3402" y="1245"/>
                    <a:pt x="3542" y="1652"/>
                  </a:cubicBezTo>
                  <a:cubicBezTo>
                    <a:pt x="3673" y="2036"/>
                    <a:pt x="3750" y="2442"/>
                    <a:pt x="4009" y="284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57"/>
            <p:cNvSpPr/>
            <p:nvPr/>
          </p:nvSpPr>
          <p:spPr>
            <a:xfrm>
              <a:off x="3038966" y="830519"/>
              <a:ext cx="97318" cy="125821"/>
            </a:xfrm>
            <a:custGeom>
              <a:rect b="b" l="l" r="r" t="t"/>
              <a:pathLst>
                <a:path extrusionOk="0" h="6096" w="4715">
                  <a:moveTo>
                    <a:pt x="1587" y="1"/>
                  </a:moveTo>
                  <a:cubicBezTo>
                    <a:pt x="1749" y="446"/>
                    <a:pt x="1895" y="897"/>
                    <a:pt x="2080" y="1334"/>
                  </a:cubicBezTo>
                  <a:cubicBezTo>
                    <a:pt x="2311" y="1877"/>
                    <a:pt x="2637" y="2005"/>
                    <a:pt x="3166" y="1731"/>
                  </a:cubicBezTo>
                  <a:cubicBezTo>
                    <a:pt x="3577" y="1518"/>
                    <a:pt x="3954" y="1238"/>
                    <a:pt x="4396" y="955"/>
                  </a:cubicBezTo>
                  <a:cubicBezTo>
                    <a:pt x="4363" y="1334"/>
                    <a:pt x="4213" y="1619"/>
                    <a:pt x="4060" y="1886"/>
                  </a:cubicBezTo>
                  <a:cubicBezTo>
                    <a:pt x="3641" y="2617"/>
                    <a:pt x="3775" y="3275"/>
                    <a:pt x="4261" y="3910"/>
                  </a:cubicBezTo>
                  <a:cubicBezTo>
                    <a:pt x="4410" y="4105"/>
                    <a:pt x="4550" y="4307"/>
                    <a:pt x="4715" y="4537"/>
                  </a:cubicBezTo>
                  <a:cubicBezTo>
                    <a:pt x="4493" y="4710"/>
                    <a:pt x="4256" y="4650"/>
                    <a:pt x="4053" y="4631"/>
                  </a:cubicBezTo>
                  <a:cubicBezTo>
                    <a:pt x="3189" y="4547"/>
                    <a:pt x="2561" y="4900"/>
                    <a:pt x="2102" y="5613"/>
                  </a:cubicBezTo>
                  <a:cubicBezTo>
                    <a:pt x="1994" y="5782"/>
                    <a:pt x="1860" y="5935"/>
                    <a:pt x="1737" y="6096"/>
                  </a:cubicBezTo>
                  <a:cubicBezTo>
                    <a:pt x="1494" y="5974"/>
                    <a:pt x="1577" y="5766"/>
                    <a:pt x="1547" y="5609"/>
                  </a:cubicBezTo>
                  <a:cubicBezTo>
                    <a:pt x="1490" y="5320"/>
                    <a:pt x="1460" y="5025"/>
                    <a:pt x="1428" y="4733"/>
                  </a:cubicBezTo>
                  <a:cubicBezTo>
                    <a:pt x="1367" y="4178"/>
                    <a:pt x="1069" y="3826"/>
                    <a:pt x="547" y="3633"/>
                  </a:cubicBezTo>
                  <a:cubicBezTo>
                    <a:pt x="363" y="3565"/>
                    <a:pt x="141" y="3550"/>
                    <a:pt x="1" y="3334"/>
                  </a:cubicBezTo>
                  <a:cubicBezTo>
                    <a:pt x="191" y="3141"/>
                    <a:pt x="451" y="3065"/>
                    <a:pt x="682" y="2947"/>
                  </a:cubicBezTo>
                  <a:cubicBezTo>
                    <a:pt x="1074" y="2747"/>
                    <a:pt x="1314" y="2463"/>
                    <a:pt x="1334" y="1994"/>
                  </a:cubicBezTo>
                  <a:cubicBezTo>
                    <a:pt x="1362" y="1342"/>
                    <a:pt x="1431" y="693"/>
                    <a:pt x="1483" y="42"/>
                  </a:cubicBezTo>
                  <a:cubicBezTo>
                    <a:pt x="1517" y="28"/>
                    <a:pt x="1552" y="14"/>
                    <a:pt x="158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61" name="Google Shape;2661;p57"/>
          <p:cNvGrpSpPr/>
          <p:nvPr/>
        </p:nvGrpSpPr>
        <p:grpSpPr>
          <a:xfrm rot="2372313">
            <a:off x="325959" y="161478"/>
            <a:ext cx="164926" cy="184601"/>
            <a:chOff x="1859575" y="381425"/>
            <a:chExt cx="164925" cy="184600"/>
          </a:xfrm>
        </p:grpSpPr>
        <p:sp>
          <p:nvSpPr>
            <p:cNvPr id="2662" name="Google Shape;2662;p57"/>
            <p:cNvSpPr/>
            <p:nvPr/>
          </p:nvSpPr>
          <p:spPr>
            <a:xfrm>
              <a:off x="1859575" y="381425"/>
              <a:ext cx="164925" cy="184600"/>
            </a:xfrm>
            <a:custGeom>
              <a:rect b="b" l="l" r="r" t="t"/>
              <a:pathLst>
                <a:path extrusionOk="0" h="7384" w="6597">
                  <a:moveTo>
                    <a:pt x="3874" y="2409"/>
                  </a:moveTo>
                  <a:cubicBezTo>
                    <a:pt x="3859" y="2373"/>
                    <a:pt x="3847" y="2310"/>
                    <a:pt x="3830" y="2307"/>
                  </a:cubicBezTo>
                  <a:cubicBezTo>
                    <a:pt x="3460" y="2282"/>
                    <a:pt x="3188" y="2450"/>
                    <a:pt x="3016" y="2806"/>
                  </a:cubicBezTo>
                  <a:cubicBezTo>
                    <a:pt x="2873" y="3103"/>
                    <a:pt x="2862" y="3399"/>
                    <a:pt x="3090" y="3652"/>
                  </a:cubicBezTo>
                  <a:cubicBezTo>
                    <a:pt x="3330" y="3919"/>
                    <a:pt x="3627" y="4114"/>
                    <a:pt x="4004" y="3987"/>
                  </a:cubicBezTo>
                  <a:cubicBezTo>
                    <a:pt x="4425" y="3847"/>
                    <a:pt x="4770" y="3588"/>
                    <a:pt x="4967" y="3174"/>
                  </a:cubicBezTo>
                  <a:cubicBezTo>
                    <a:pt x="5211" y="2662"/>
                    <a:pt x="5061" y="2168"/>
                    <a:pt x="4574" y="1897"/>
                  </a:cubicBezTo>
                  <a:cubicBezTo>
                    <a:pt x="3995" y="1575"/>
                    <a:pt x="3410" y="1455"/>
                    <a:pt x="2806" y="1860"/>
                  </a:cubicBezTo>
                  <a:cubicBezTo>
                    <a:pt x="2158" y="2296"/>
                    <a:pt x="1969" y="2938"/>
                    <a:pt x="2003" y="3661"/>
                  </a:cubicBezTo>
                  <a:cubicBezTo>
                    <a:pt x="2061" y="4938"/>
                    <a:pt x="3368" y="5505"/>
                    <a:pt x="4285" y="5131"/>
                  </a:cubicBezTo>
                  <a:cubicBezTo>
                    <a:pt x="5282" y="4725"/>
                    <a:pt x="5897" y="3996"/>
                    <a:pt x="6167" y="2976"/>
                  </a:cubicBezTo>
                  <a:cubicBezTo>
                    <a:pt x="6319" y="2405"/>
                    <a:pt x="6084" y="1902"/>
                    <a:pt x="5714" y="1484"/>
                  </a:cubicBezTo>
                  <a:cubicBezTo>
                    <a:pt x="5142" y="837"/>
                    <a:pt x="4419" y="580"/>
                    <a:pt x="3556" y="787"/>
                  </a:cubicBezTo>
                  <a:cubicBezTo>
                    <a:pt x="2121" y="1131"/>
                    <a:pt x="1145" y="2198"/>
                    <a:pt x="979" y="3606"/>
                  </a:cubicBezTo>
                  <a:cubicBezTo>
                    <a:pt x="817" y="4998"/>
                    <a:pt x="1854" y="6351"/>
                    <a:pt x="3235" y="6541"/>
                  </a:cubicBezTo>
                  <a:cubicBezTo>
                    <a:pt x="3652" y="6598"/>
                    <a:pt x="4048" y="6519"/>
                    <a:pt x="4431" y="6339"/>
                  </a:cubicBezTo>
                  <a:cubicBezTo>
                    <a:pt x="4851" y="6140"/>
                    <a:pt x="5256" y="5911"/>
                    <a:pt x="5669" y="5644"/>
                  </a:cubicBezTo>
                  <a:cubicBezTo>
                    <a:pt x="5711" y="5875"/>
                    <a:pt x="5556" y="5949"/>
                    <a:pt x="5452" y="6033"/>
                  </a:cubicBezTo>
                  <a:cubicBezTo>
                    <a:pt x="5046" y="6357"/>
                    <a:pt x="4603" y="6628"/>
                    <a:pt x="4118" y="6816"/>
                  </a:cubicBezTo>
                  <a:cubicBezTo>
                    <a:pt x="2647" y="7383"/>
                    <a:pt x="866" y="6322"/>
                    <a:pt x="499" y="4697"/>
                  </a:cubicBezTo>
                  <a:cubicBezTo>
                    <a:pt x="0" y="2483"/>
                    <a:pt x="1722" y="674"/>
                    <a:pt x="3552" y="299"/>
                  </a:cubicBezTo>
                  <a:cubicBezTo>
                    <a:pt x="5008" y="1"/>
                    <a:pt x="6173" y="739"/>
                    <a:pt x="6535" y="2179"/>
                  </a:cubicBezTo>
                  <a:cubicBezTo>
                    <a:pt x="6583" y="2372"/>
                    <a:pt x="6597" y="2562"/>
                    <a:pt x="6595" y="2757"/>
                  </a:cubicBezTo>
                  <a:cubicBezTo>
                    <a:pt x="6580" y="3949"/>
                    <a:pt x="5215" y="5847"/>
                    <a:pt x="3375" y="5669"/>
                  </a:cubicBezTo>
                  <a:cubicBezTo>
                    <a:pt x="2408" y="5577"/>
                    <a:pt x="1637" y="4859"/>
                    <a:pt x="1522" y="3895"/>
                  </a:cubicBezTo>
                  <a:cubicBezTo>
                    <a:pt x="1357" y="2510"/>
                    <a:pt x="2025" y="1472"/>
                    <a:pt x="3262" y="1190"/>
                  </a:cubicBezTo>
                  <a:cubicBezTo>
                    <a:pt x="3984" y="1027"/>
                    <a:pt x="4583" y="1287"/>
                    <a:pt x="5095" y="1765"/>
                  </a:cubicBezTo>
                  <a:cubicBezTo>
                    <a:pt x="5319" y="1973"/>
                    <a:pt x="5425" y="2260"/>
                    <a:pt x="5432" y="2581"/>
                  </a:cubicBezTo>
                  <a:cubicBezTo>
                    <a:pt x="5449" y="3337"/>
                    <a:pt x="4876" y="4135"/>
                    <a:pt x="4145" y="4344"/>
                  </a:cubicBezTo>
                  <a:cubicBezTo>
                    <a:pt x="3582" y="4506"/>
                    <a:pt x="2841" y="4169"/>
                    <a:pt x="2613" y="3649"/>
                  </a:cubicBezTo>
                  <a:cubicBezTo>
                    <a:pt x="2384" y="3127"/>
                    <a:pt x="2658" y="2376"/>
                    <a:pt x="3188" y="2076"/>
                  </a:cubicBezTo>
                  <a:cubicBezTo>
                    <a:pt x="3586" y="1850"/>
                    <a:pt x="4096" y="1922"/>
                    <a:pt x="4374" y="2244"/>
                  </a:cubicBezTo>
                  <a:cubicBezTo>
                    <a:pt x="4654" y="2569"/>
                    <a:pt x="4533" y="3117"/>
                    <a:pt x="4143" y="3288"/>
                  </a:cubicBezTo>
                  <a:cubicBezTo>
                    <a:pt x="3868" y="3409"/>
                    <a:pt x="3567" y="3282"/>
                    <a:pt x="3449" y="2999"/>
                  </a:cubicBezTo>
                  <a:cubicBezTo>
                    <a:pt x="3330" y="2707"/>
                    <a:pt x="3443" y="2553"/>
                    <a:pt x="3888" y="2396"/>
                  </a:cubicBezTo>
                  <a:cubicBezTo>
                    <a:pt x="3935" y="2469"/>
                    <a:pt x="3930" y="2558"/>
                    <a:pt x="3960" y="2637"/>
                  </a:cubicBezTo>
                  <a:cubicBezTo>
                    <a:pt x="3962" y="2644"/>
                    <a:pt x="3985" y="2640"/>
                    <a:pt x="3985" y="2630"/>
                  </a:cubicBezTo>
                  <a:cubicBezTo>
                    <a:pt x="3979" y="2542"/>
                    <a:pt x="3929" y="2474"/>
                    <a:pt x="3874" y="240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57"/>
            <p:cNvSpPr/>
            <p:nvPr/>
          </p:nvSpPr>
          <p:spPr>
            <a:xfrm>
              <a:off x="1951750" y="439825"/>
              <a:ext cx="15125" cy="17900"/>
            </a:xfrm>
            <a:custGeom>
              <a:rect b="b" l="l" r="r" t="t"/>
              <a:pathLst>
                <a:path extrusionOk="0" h="716" w="605">
                  <a:moveTo>
                    <a:pt x="187" y="73"/>
                  </a:moveTo>
                  <a:cubicBezTo>
                    <a:pt x="342" y="0"/>
                    <a:pt x="421" y="107"/>
                    <a:pt x="493" y="211"/>
                  </a:cubicBezTo>
                  <a:cubicBezTo>
                    <a:pt x="604" y="373"/>
                    <a:pt x="488" y="492"/>
                    <a:pt x="397" y="603"/>
                  </a:cubicBezTo>
                  <a:cubicBezTo>
                    <a:pt x="346" y="667"/>
                    <a:pt x="264" y="716"/>
                    <a:pt x="172" y="667"/>
                  </a:cubicBezTo>
                  <a:cubicBezTo>
                    <a:pt x="0" y="575"/>
                    <a:pt x="19" y="431"/>
                    <a:pt x="82" y="285"/>
                  </a:cubicBezTo>
                  <a:cubicBezTo>
                    <a:pt x="115" y="207"/>
                    <a:pt x="161" y="135"/>
                    <a:pt x="201" y="60"/>
                  </a:cubicBezTo>
                  <a:cubicBezTo>
                    <a:pt x="201" y="61"/>
                    <a:pt x="187" y="73"/>
                    <a:pt x="187" y="7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664" name="Shape 2664"/>
        <p:cNvGrpSpPr/>
        <p:nvPr/>
      </p:nvGrpSpPr>
      <p:grpSpPr>
        <a:xfrm>
          <a:off x="0" y="0"/>
          <a:ext cx="0" cy="0"/>
          <a:chOff x="0" y="0"/>
          <a:chExt cx="0" cy="0"/>
        </a:xfrm>
      </p:grpSpPr>
      <p:sp>
        <p:nvSpPr>
          <p:cNvPr id="2665" name="Google Shape;2665;p58"/>
          <p:cNvSpPr txBox="1"/>
          <p:nvPr>
            <p:ph hasCustomPrompt="1" type="title"/>
          </p:nvPr>
        </p:nvSpPr>
        <p:spPr>
          <a:xfrm>
            <a:off x="1853290" y="1469813"/>
            <a:ext cx="6576000" cy="1630500"/>
          </a:xfrm>
          <a:prstGeom prst="rect">
            <a:avLst/>
          </a:prstGeom>
          <a:solidFill>
            <a:schemeClr val="dk2"/>
          </a:solidFill>
        </p:spPr>
        <p:txBody>
          <a:bodyPr anchorCtr="0" anchor="b" bIns="91425" lIns="91425" spcFirstLastPara="1" rIns="91425" wrap="square" tIns="91425">
            <a:noAutofit/>
          </a:bodyPr>
          <a:lstStyle>
            <a:lvl1pPr lvl="0" algn="r">
              <a:lnSpc>
                <a:spcPct val="115000"/>
              </a:lnSpc>
              <a:spcBef>
                <a:spcPts val="0"/>
              </a:spcBef>
              <a:spcAft>
                <a:spcPts val="0"/>
              </a:spcAft>
              <a:buSzPts val="9600"/>
              <a:buNone/>
              <a:defRPr sz="75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666" name="Google Shape;2666;p58"/>
          <p:cNvSpPr txBox="1"/>
          <p:nvPr>
            <p:ph idx="1" type="subTitle"/>
          </p:nvPr>
        </p:nvSpPr>
        <p:spPr>
          <a:xfrm>
            <a:off x="1853290" y="3176588"/>
            <a:ext cx="6576000" cy="497100"/>
          </a:xfrm>
          <a:prstGeom prst="rect">
            <a:avLst/>
          </a:prstGeom>
        </p:spPr>
        <p:txBody>
          <a:bodyPr anchorCtr="0" anchor="t" bIns="91425" lIns="91425" spcFirstLastPara="1" rIns="91425" wrap="square" tIns="91425">
            <a:noAutofit/>
          </a:bodyPr>
          <a:lstStyle>
            <a:lvl1pPr lvl="0" algn="r">
              <a:spcBef>
                <a:spcPts val="0"/>
              </a:spcBef>
              <a:spcAft>
                <a:spcPts val="0"/>
              </a:spcAft>
              <a:buSzPts val="1600"/>
              <a:buNone/>
              <a:defRPr sz="1700"/>
            </a:lvl1pPr>
            <a:lvl2pPr lvl="1" algn="ctr">
              <a:lnSpc>
                <a:spcPct val="100000"/>
              </a:lnSpc>
              <a:spcBef>
                <a:spcPts val="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p:txBody>
      </p:sp>
      <p:sp>
        <p:nvSpPr>
          <p:cNvPr id="2667" name="Google Shape;2667;p58"/>
          <p:cNvSpPr/>
          <p:nvPr/>
        </p:nvSpPr>
        <p:spPr>
          <a:xfrm>
            <a:off x="5874479" y="-132785"/>
            <a:ext cx="3735300" cy="1215600"/>
          </a:xfrm>
          <a:custGeom>
            <a:rect b="b" l="l" r="r" t="t"/>
            <a:pathLst>
              <a:path extrusionOk="0" h="48624" w="149412">
                <a:moveTo>
                  <a:pt x="2352" y="4515"/>
                </a:moveTo>
                <a:cubicBezTo>
                  <a:pt x="5936" y="6904"/>
                  <a:pt x="29563" y="15709"/>
                  <a:pt x="40580" y="16992"/>
                </a:cubicBezTo>
                <a:cubicBezTo>
                  <a:pt x="51597" y="18275"/>
                  <a:pt x="60490" y="11107"/>
                  <a:pt x="68454" y="12213"/>
                </a:cubicBezTo>
                <a:cubicBezTo>
                  <a:pt x="76418" y="13319"/>
                  <a:pt x="81242" y="22124"/>
                  <a:pt x="88365" y="23628"/>
                </a:cubicBezTo>
                <a:cubicBezTo>
                  <a:pt x="95489" y="25132"/>
                  <a:pt x="104603" y="17478"/>
                  <a:pt x="111195" y="21239"/>
                </a:cubicBezTo>
                <a:cubicBezTo>
                  <a:pt x="117788" y="25000"/>
                  <a:pt x="122699" y="42610"/>
                  <a:pt x="127920" y="46194"/>
                </a:cubicBezTo>
                <a:cubicBezTo>
                  <a:pt x="133141" y="49778"/>
                  <a:pt x="140751" y="49910"/>
                  <a:pt x="142521" y="42742"/>
                </a:cubicBezTo>
                <a:cubicBezTo>
                  <a:pt x="144291" y="35574"/>
                  <a:pt x="159113" y="9868"/>
                  <a:pt x="138539" y="3187"/>
                </a:cubicBezTo>
                <a:cubicBezTo>
                  <a:pt x="117965" y="-3494"/>
                  <a:pt x="41775" y="2435"/>
                  <a:pt x="19077" y="2656"/>
                </a:cubicBezTo>
                <a:cubicBezTo>
                  <a:pt x="-3621" y="2877"/>
                  <a:pt x="-1232" y="2126"/>
                  <a:pt x="2352" y="4515"/>
                </a:cubicBezTo>
                <a:close/>
              </a:path>
            </a:pathLst>
          </a:custGeom>
          <a:solidFill>
            <a:schemeClr val="lt2"/>
          </a:solidFill>
          <a:ln>
            <a:noFill/>
          </a:ln>
        </p:spPr>
      </p:sp>
      <p:sp>
        <p:nvSpPr>
          <p:cNvPr id="2668" name="Google Shape;2668;p58"/>
          <p:cNvSpPr/>
          <p:nvPr/>
        </p:nvSpPr>
        <p:spPr>
          <a:xfrm>
            <a:off x="-726777" y="776673"/>
            <a:ext cx="6219650" cy="4819850"/>
          </a:xfrm>
          <a:custGeom>
            <a:rect b="b" l="l" r="r" t="t"/>
            <a:pathLst>
              <a:path extrusionOk="0" h="192794" w="248786">
                <a:moveTo>
                  <a:pt x="19404" y="2196"/>
                </a:moveTo>
                <a:cubicBezTo>
                  <a:pt x="26225" y="3707"/>
                  <a:pt x="46827" y="15427"/>
                  <a:pt x="51817" y="31313"/>
                </a:cubicBezTo>
                <a:cubicBezTo>
                  <a:pt x="56807" y="47199"/>
                  <a:pt x="41654" y="82772"/>
                  <a:pt x="49345" y="97513"/>
                </a:cubicBezTo>
                <a:cubicBezTo>
                  <a:pt x="57036" y="112255"/>
                  <a:pt x="87801" y="110423"/>
                  <a:pt x="97964" y="119762"/>
                </a:cubicBezTo>
                <a:cubicBezTo>
                  <a:pt x="108127" y="129101"/>
                  <a:pt x="97140" y="149246"/>
                  <a:pt x="110325" y="153549"/>
                </a:cubicBezTo>
                <a:cubicBezTo>
                  <a:pt x="123510" y="157853"/>
                  <a:pt x="157663" y="143111"/>
                  <a:pt x="177074" y="145583"/>
                </a:cubicBezTo>
                <a:cubicBezTo>
                  <a:pt x="196485" y="148055"/>
                  <a:pt x="217499" y="162614"/>
                  <a:pt x="226792" y="168382"/>
                </a:cubicBezTo>
                <a:cubicBezTo>
                  <a:pt x="236086" y="174150"/>
                  <a:pt x="267491" y="178133"/>
                  <a:pt x="232835" y="180193"/>
                </a:cubicBezTo>
                <a:cubicBezTo>
                  <a:pt x="198179" y="182253"/>
                  <a:pt x="55846" y="207067"/>
                  <a:pt x="18855" y="180743"/>
                </a:cubicBezTo>
                <a:cubicBezTo>
                  <a:pt x="-18136" y="154419"/>
                  <a:pt x="10798" y="52007"/>
                  <a:pt x="10889" y="22249"/>
                </a:cubicBezTo>
                <a:cubicBezTo>
                  <a:pt x="10981" y="-7509"/>
                  <a:pt x="12583" y="685"/>
                  <a:pt x="19404" y="2196"/>
                </a:cubicBezTo>
                <a:close/>
              </a:path>
            </a:pathLst>
          </a:custGeom>
          <a:solidFill>
            <a:schemeClr val="accent1"/>
          </a:solidFill>
          <a:ln>
            <a:noFill/>
          </a:ln>
        </p:spPr>
      </p:sp>
      <p:sp>
        <p:nvSpPr>
          <p:cNvPr id="2669" name="Google Shape;2669;p58"/>
          <p:cNvSpPr/>
          <p:nvPr/>
        </p:nvSpPr>
        <p:spPr>
          <a:xfrm rot="-7451506">
            <a:off x="8802856" y="116370"/>
            <a:ext cx="142536" cy="162759"/>
          </a:xfrm>
          <a:prstGeom prst="triangle">
            <a:avLst>
              <a:gd fmla="val 50000" name="adj"/>
            </a:avLst>
          </a:prstGeom>
          <a:solidFill>
            <a:srgbClr val="ED6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70" name="Google Shape;2670;p58"/>
          <p:cNvGrpSpPr/>
          <p:nvPr/>
        </p:nvGrpSpPr>
        <p:grpSpPr>
          <a:xfrm rot="-5574028">
            <a:off x="1584041" y="208120"/>
            <a:ext cx="164922" cy="184596"/>
            <a:chOff x="1859575" y="381425"/>
            <a:chExt cx="164925" cy="184600"/>
          </a:xfrm>
        </p:grpSpPr>
        <p:sp>
          <p:nvSpPr>
            <p:cNvPr id="2671" name="Google Shape;2671;p58"/>
            <p:cNvSpPr/>
            <p:nvPr/>
          </p:nvSpPr>
          <p:spPr>
            <a:xfrm>
              <a:off x="1859575" y="381425"/>
              <a:ext cx="164925" cy="184600"/>
            </a:xfrm>
            <a:custGeom>
              <a:rect b="b" l="l" r="r" t="t"/>
              <a:pathLst>
                <a:path extrusionOk="0" h="7384" w="6597">
                  <a:moveTo>
                    <a:pt x="3874" y="2409"/>
                  </a:moveTo>
                  <a:cubicBezTo>
                    <a:pt x="3859" y="2373"/>
                    <a:pt x="3847" y="2310"/>
                    <a:pt x="3830" y="2307"/>
                  </a:cubicBezTo>
                  <a:cubicBezTo>
                    <a:pt x="3460" y="2282"/>
                    <a:pt x="3188" y="2450"/>
                    <a:pt x="3016" y="2806"/>
                  </a:cubicBezTo>
                  <a:cubicBezTo>
                    <a:pt x="2873" y="3103"/>
                    <a:pt x="2862" y="3399"/>
                    <a:pt x="3090" y="3652"/>
                  </a:cubicBezTo>
                  <a:cubicBezTo>
                    <a:pt x="3330" y="3919"/>
                    <a:pt x="3627" y="4114"/>
                    <a:pt x="4004" y="3987"/>
                  </a:cubicBezTo>
                  <a:cubicBezTo>
                    <a:pt x="4425" y="3847"/>
                    <a:pt x="4770" y="3588"/>
                    <a:pt x="4967" y="3174"/>
                  </a:cubicBezTo>
                  <a:cubicBezTo>
                    <a:pt x="5211" y="2662"/>
                    <a:pt x="5061" y="2168"/>
                    <a:pt x="4574" y="1897"/>
                  </a:cubicBezTo>
                  <a:cubicBezTo>
                    <a:pt x="3995" y="1575"/>
                    <a:pt x="3410" y="1455"/>
                    <a:pt x="2806" y="1860"/>
                  </a:cubicBezTo>
                  <a:cubicBezTo>
                    <a:pt x="2158" y="2296"/>
                    <a:pt x="1969" y="2938"/>
                    <a:pt x="2003" y="3661"/>
                  </a:cubicBezTo>
                  <a:cubicBezTo>
                    <a:pt x="2061" y="4938"/>
                    <a:pt x="3368" y="5505"/>
                    <a:pt x="4285" y="5131"/>
                  </a:cubicBezTo>
                  <a:cubicBezTo>
                    <a:pt x="5282" y="4725"/>
                    <a:pt x="5897" y="3996"/>
                    <a:pt x="6167" y="2976"/>
                  </a:cubicBezTo>
                  <a:cubicBezTo>
                    <a:pt x="6319" y="2405"/>
                    <a:pt x="6084" y="1902"/>
                    <a:pt x="5714" y="1484"/>
                  </a:cubicBezTo>
                  <a:cubicBezTo>
                    <a:pt x="5142" y="837"/>
                    <a:pt x="4419" y="580"/>
                    <a:pt x="3556" y="787"/>
                  </a:cubicBezTo>
                  <a:cubicBezTo>
                    <a:pt x="2121" y="1131"/>
                    <a:pt x="1145" y="2198"/>
                    <a:pt x="979" y="3606"/>
                  </a:cubicBezTo>
                  <a:cubicBezTo>
                    <a:pt x="817" y="4998"/>
                    <a:pt x="1854" y="6351"/>
                    <a:pt x="3235" y="6541"/>
                  </a:cubicBezTo>
                  <a:cubicBezTo>
                    <a:pt x="3652" y="6598"/>
                    <a:pt x="4048" y="6519"/>
                    <a:pt x="4431" y="6339"/>
                  </a:cubicBezTo>
                  <a:cubicBezTo>
                    <a:pt x="4851" y="6140"/>
                    <a:pt x="5256" y="5911"/>
                    <a:pt x="5669" y="5644"/>
                  </a:cubicBezTo>
                  <a:cubicBezTo>
                    <a:pt x="5711" y="5875"/>
                    <a:pt x="5556" y="5949"/>
                    <a:pt x="5452" y="6033"/>
                  </a:cubicBezTo>
                  <a:cubicBezTo>
                    <a:pt x="5046" y="6357"/>
                    <a:pt x="4603" y="6628"/>
                    <a:pt x="4118" y="6816"/>
                  </a:cubicBezTo>
                  <a:cubicBezTo>
                    <a:pt x="2647" y="7383"/>
                    <a:pt x="866" y="6322"/>
                    <a:pt x="499" y="4697"/>
                  </a:cubicBezTo>
                  <a:cubicBezTo>
                    <a:pt x="0" y="2483"/>
                    <a:pt x="1722" y="674"/>
                    <a:pt x="3552" y="299"/>
                  </a:cubicBezTo>
                  <a:cubicBezTo>
                    <a:pt x="5008" y="1"/>
                    <a:pt x="6173" y="739"/>
                    <a:pt x="6535" y="2179"/>
                  </a:cubicBezTo>
                  <a:cubicBezTo>
                    <a:pt x="6583" y="2372"/>
                    <a:pt x="6597" y="2562"/>
                    <a:pt x="6595" y="2757"/>
                  </a:cubicBezTo>
                  <a:cubicBezTo>
                    <a:pt x="6580" y="3949"/>
                    <a:pt x="5215" y="5847"/>
                    <a:pt x="3375" y="5669"/>
                  </a:cubicBezTo>
                  <a:cubicBezTo>
                    <a:pt x="2408" y="5577"/>
                    <a:pt x="1637" y="4859"/>
                    <a:pt x="1522" y="3895"/>
                  </a:cubicBezTo>
                  <a:cubicBezTo>
                    <a:pt x="1357" y="2510"/>
                    <a:pt x="2025" y="1472"/>
                    <a:pt x="3262" y="1190"/>
                  </a:cubicBezTo>
                  <a:cubicBezTo>
                    <a:pt x="3984" y="1027"/>
                    <a:pt x="4583" y="1287"/>
                    <a:pt x="5095" y="1765"/>
                  </a:cubicBezTo>
                  <a:cubicBezTo>
                    <a:pt x="5319" y="1973"/>
                    <a:pt x="5425" y="2260"/>
                    <a:pt x="5432" y="2581"/>
                  </a:cubicBezTo>
                  <a:cubicBezTo>
                    <a:pt x="5449" y="3337"/>
                    <a:pt x="4876" y="4135"/>
                    <a:pt x="4145" y="4344"/>
                  </a:cubicBezTo>
                  <a:cubicBezTo>
                    <a:pt x="3582" y="4506"/>
                    <a:pt x="2841" y="4169"/>
                    <a:pt x="2613" y="3649"/>
                  </a:cubicBezTo>
                  <a:cubicBezTo>
                    <a:pt x="2384" y="3127"/>
                    <a:pt x="2658" y="2376"/>
                    <a:pt x="3188" y="2076"/>
                  </a:cubicBezTo>
                  <a:cubicBezTo>
                    <a:pt x="3586" y="1850"/>
                    <a:pt x="4096" y="1922"/>
                    <a:pt x="4374" y="2244"/>
                  </a:cubicBezTo>
                  <a:cubicBezTo>
                    <a:pt x="4654" y="2569"/>
                    <a:pt x="4533" y="3117"/>
                    <a:pt x="4143" y="3288"/>
                  </a:cubicBezTo>
                  <a:cubicBezTo>
                    <a:pt x="3868" y="3409"/>
                    <a:pt x="3567" y="3282"/>
                    <a:pt x="3449" y="2999"/>
                  </a:cubicBezTo>
                  <a:cubicBezTo>
                    <a:pt x="3330" y="2707"/>
                    <a:pt x="3443" y="2553"/>
                    <a:pt x="3888" y="2396"/>
                  </a:cubicBezTo>
                  <a:cubicBezTo>
                    <a:pt x="3935" y="2469"/>
                    <a:pt x="3930" y="2558"/>
                    <a:pt x="3960" y="2637"/>
                  </a:cubicBezTo>
                  <a:cubicBezTo>
                    <a:pt x="3962" y="2644"/>
                    <a:pt x="3985" y="2640"/>
                    <a:pt x="3985" y="2630"/>
                  </a:cubicBezTo>
                  <a:cubicBezTo>
                    <a:pt x="3979" y="2542"/>
                    <a:pt x="3929" y="2474"/>
                    <a:pt x="3874" y="240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58"/>
            <p:cNvSpPr/>
            <p:nvPr/>
          </p:nvSpPr>
          <p:spPr>
            <a:xfrm>
              <a:off x="1951750" y="439825"/>
              <a:ext cx="15125" cy="17900"/>
            </a:xfrm>
            <a:custGeom>
              <a:rect b="b" l="l" r="r" t="t"/>
              <a:pathLst>
                <a:path extrusionOk="0" h="716" w="605">
                  <a:moveTo>
                    <a:pt x="187" y="73"/>
                  </a:moveTo>
                  <a:cubicBezTo>
                    <a:pt x="342" y="0"/>
                    <a:pt x="421" y="107"/>
                    <a:pt x="493" y="211"/>
                  </a:cubicBezTo>
                  <a:cubicBezTo>
                    <a:pt x="604" y="373"/>
                    <a:pt x="488" y="492"/>
                    <a:pt x="397" y="603"/>
                  </a:cubicBezTo>
                  <a:cubicBezTo>
                    <a:pt x="346" y="667"/>
                    <a:pt x="264" y="716"/>
                    <a:pt x="172" y="667"/>
                  </a:cubicBezTo>
                  <a:cubicBezTo>
                    <a:pt x="0" y="575"/>
                    <a:pt x="19" y="431"/>
                    <a:pt x="82" y="285"/>
                  </a:cubicBezTo>
                  <a:cubicBezTo>
                    <a:pt x="115" y="207"/>
                    <a:pt x="161" y="135"/>
                    <a:pt x="201" y="60"/>
                  </a:cubicBezTo>
                  <a:cubicBezTo>
                    <a:pt x="201" y="61"/>
                    <a:pt x="187" y="73"/>
                    <a:pt x="187" y="7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73" name="Google Shape;2673;p58"/>
          <p:cNvGrpSpPr/>
          <p:nvPr/>
        </p:nvGrpSpPr>
        <p:grpSpPr>
          <a:xfrm>
            <a:off x="7735801" y="4680197"/>
            <a:ext cx="165050" cy="205477"/>
            <a:chOff x="1874815" y="887061"/>
            <a:chExt cx="260495" cy="324250"/>
          </a:xfrm>
        </p:grpSpPr>
        <p:sp>
          <p:nvSpPr>
            <p:cNvPr id="2674" name="Google Shape;2674;p58"/>
            <p:cNvSpPr/>
            <p:nvPr/>
          </p:nvSpPr>
          <p:spPr>
            <a:xfrm>
              <a:off x="1874815" y="887061"/>
              <a:ext cx="260495" cy="324250"/>
            </a:xfrm>
            <a:custGeom>
              <a:rect b="b" l="l" r="r" t="t"/>
              <a:pathLst>
                <a:path extrusionOk="0" h="7400" w="5945">
                  <a:moveTo>
                    <a:pt x="1591" y="4532"/>
                  </a:moveTo>
                  <a:cubicBezTo>
                    <a:pt x="1701" y="3464"/>
                    <a:pt x="1817" y="2460"/>
                    <a:pt x="1901" y="1453"/>
                  </a:cubicBezTo>
                  <a:cubicBezTo>
                    <a:pt x="1985" y="478"/>
                    <a:pt x="2338" y="95"/>
                    <a:pt x="3310" y="48"/>
                  </a:cubicBezTo>
                  <a:cubicBezTo>
                    <a:pt x="3868" y="21"/>
                    <a:pt x="4429" y="0"/>
                    <a:pt x="4987" y="113"/>
                  </a:cubicBezTo>
                  <a:cubicBezTo>
                    <a:pt x="5401" y="196"/>
                    <a:pt x="5636" y="423"/>
                    <a:pt x="5710" y="832"/>
                  </a:cubicBezTo>
                  <a:cubicBezTo>
                    <a:pt x="5730" y="938"/>
                    <a:pt x="5766" y="1042"/>
                    <a:pt x="5770" y="1149"/>
                  </a:cubicBezTo>
                  <a:cubicBezTo>
                    <a:pt x="5841" y="2700"/>
                    <a:pt x="5944" y="4250"/>
                    <a:pt x="5895" y="5804"/>
                  </a:cubicBezTo>
                  <a:cubicBezTo>
                    <a:pt x="5876" y="6405"/>
                    <a:pt x="5588" y="6774"/>
                    <a:pt x="5126" y="6863"/>
                  </a:cubicBezTo>
                  <a:cubicBezTo>
                    <a:pt x="4706" y="6945"/>
                    <a:pt x="4329" y="6764"/>
                    <a:pt x="4181" y="6367"/>
                  </a:cubicBezTo>
                  <a:cubicBezTo>
                    <a:pt x="4004" y="5882"/>
                    <a:pt x="4025" y="5392"/>
                    <a:pt x="4241" y="4917"/>
                  </a:cubicBezTo>
                  <a:cubicBezTo>
                    <a:pt x="4402" y="4559"/>
                    <a:pt x="4732" y="4463"/>
                    <a:pt x="5045" y="4413"/>
                  </a:cubicBezTo>
                  <a:lnTo>
                    <a:pt x="5045" y="2058"/>
                  </a:lnTo>
                  <a:cubicBezTo>
                    <a:pt x="4268" y="2067"/>
                    <a:pt x="3595" y="2349"/>
                    <a:pt x="2883" y="2351"/>
                  </a:cubicBezTo>
                  <a:cubicBezTo>
                    <a:pt x="2663" y="2353"/>
                    <a:pt x="2700" y="2553"/>
                    <a:pt x="2684" y="2693"/>
                  </a:cubicBezTo>
                  <a:cubicBezTo>
                    <a:pt x="2599" y="3444"/>
                    <a:pt x="2515" y="4195"/>
                    <a:pt x="2435" y="4946"/>
                  </a:cubicBezTo>
                  <a:cubicBezTo>
                    <a:pt x="2394" y="5312"/>
                    <a:pt x="2304" y="5665"/>
                    <a:pt x="2207" y="6020"/>
                  </a:cubicBezTo>
                  <a:cubicBezTo>
                    <a:pt x="2061" y="6566"/>
                    <a:pt x="1641" y="6876"/>
                    <a:pt x="1223" y="7174"/>
                  </a:cubicBezTo>
                  <a:cubicBezTo>
                    <a:pt x="905" y="7400"/>
                    <a:pt x="505" y="7243"/>
                    <a:pt x="298" y="6871"/>
                  </a:cubicBezTo>
                  <a:cubicBezTo>
                    <a:pt x="1" y="6339"/>
                    <a:pt x="109" y="5239"/>
                    <a:pt x="505" y="4773"/>
                  </a:cubicBezTo>
                  <a:cubicBezTo>
                    <a:pt x="785" y="4441"/>
                    <a:pt x="1148" y="4388"/>
                    <a:pt x="1591" y="453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58"/>
            <p:cNvSpPr/>
            <p:nvPr/>
          </p:nvSpPr>
          <p:spPr>
            <a:xfrm>
              <a:off x="1999388" y="928600"/>
              <a:ext cx="95917" cy="41057"/>
            </a:xfrm>
            <a:custGeom>
              <a:rect b="b" l="l" r="r" t="t"/>
              <a:pathLst>
                <a:path extrusionOk="0" h="937" w="2189">
                  <a:moveTo>
                    <a:pt x="0" y="936"/>
                  </a:moveTo>
                  <a:cubicBezTo>
                    <a:pt x="38" y="249"/>
                    <a:pt x="56" y="213"/>
                    <a:pt x="564" y="144"/>
                  </a:cubicBezTo>
                  <a:cubicBezTo>
                    <a:pt x="966" y="90"/>
                    <a:pt x="1372" y="67"/>
                    <a:pt x="1777" y="28"/>
                  </a:cubicBezTo>
                  <a:cubicBezTo>
                    <a:pt x="2078" y="1"/>
                    <a:pt x="2123" y="204"/>
                    <a:pt x="2154" y="431"/>
                  </a:cubicBezTo>
                  <a:cubicBezTo>
                    <a:pt x="2189" y="690"/>
                    <a:pt x="2006" y="699"/>
                    <a:pt x="1833" y="720"/>
                  </a:cubicBezTo>
                  <a:cubicBezTo>
                    <a:pt x="1242" y="791"/>
                    <a:pt x="649" y="860"/>
                    <a:pt x="0" y="93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76" name="Google Shape;2676;p58"/>
          <p:cNvGrpSpPr/>
          <p:nvPr/>
        </p:nvGrpSpPr>
        <p:grpSpPr>
          <a:xfrm rot="1811427">
            <a:off x="209531" y="3430319"/>
            <a:ext cx="145787" cy="181042"/>
            <a:chOff x="3012795" y="796669"/>
            <a:chExt cx="145780" cy="181033"/>
          </a:xfrm>
        </p:grpSpPr>
        <p:sp>
          <p:nvSpPr>
            <p:cNvPr id="2677" name="Google Shape;2677;p58"/>
            <p:cNvSpPr/>
            <p:nvPr/>
          </p:nvSpPr>
          <p:spPr>
            <a:xfrm>
              <a:off x="3012795" y="796669"/>
              <a:ext cx="145780" cy="181033"/>
            </a:xfrm>
            <a:custGeom>
              <a:rect b="b" l="l" r="r" t="t"/>
              <a:pathLst>
                <a:path extrusionOk="0" h="8771" w="7063">
                  <a:moveTo>
                    <a:pt x="4009" y="2842"/>
                  </a:moveTo>
                  <a:cubicBezTo>
                    <a:pt x="4498" y="2637"/>
                    <a:pt x="4879" y="2352"/>
                    <a:pt x="5270" y="2084"/>
                  </a:cubicBezTo>
                  <a:cubicBezTo>
                    <a:pt x="5437" y="1967"/>
                    <a:pt x="5600" y="1840"/>
                    <a:pt x="5779" y="1746"/>
                  </a:cubicBezTo>
                  <a:cubicBezTo>
                    <a:pt x="6196" y="1530"/>
                    <a:pt x="6505" y="1737"/>
                    <a:pt x="6461" y="2211"/>
                  </a:cubicBezTo>
                  <a:cubicBezTo>
                    <a:pt x="6441" y="2433"/>
                    <a:pt x="6369" y="2656"/>
                    <a:pt x="6291" y="2868"/>
                  </a:cubicBezTo>
                  <a:cubicBezTo>
                    <a:pt x="6159" y="3230"/>
                    <a:pt x="6019" y="3590"/>
                    <a:pt x="5853" y="3938"/>
                  </a:cubicBezTo>
                  <a:cubicBezTo>
                    <a:pt x="5687" y="4283"/>
                    <a:pt x="5721" y="4598"/>
                    <a:pt x="5930" y="4900"/>
                  </a:cubicBezTo>
                  <a:cubicBezTo>
                    <a:pt x="6138" y="5198"/>
                    <a:pt x="6356" y="5488"/>
                    <a:pt x="6569" y="5783"/>
                  </a:cubicBezTo>
                  <a:cubicBezTo>
                    <a:pt x="7063" y="6464"/>
                    <a:pt x="6903" y="6837"/>
                    <a:pt x="6061" y="6997"/>
                  </a:cubicBezTo>
                  <a:cubicBezTo>
                    <a:pt x="5743" y="7056"/>
                    <a:pt x="5424" y="7051"/>
                    <a:pt x="5111" y="7027"/>
                  </a:cubicBezTo>
                  <a:cubicBezTo>
                    <a:pt x="4657" y="6992"/>
                    <a:pt x="4319" y="7161"/>
                    <a:pt x="4042" y="7500"/>
                  </a:cubicBezTo>
                  <a:cubicBezTo>
                    <a:pt x="3783" y="7817"/>
                    <a:pt x="3518" y="8129"/>
                    <a:pt x="3254" y="8441"/>
                  </a:cubicBezTo>
                  <a:cubicBezTo>
                    <a:pt x="3103" y="8620"/>
                    <a:pt x="2931" y="8771"/>
                    <a:pt x="2671" y="8702"/>
                  </a:cubicBezTo>
                  <a:cubicBezTo>
                    <a:pt x="2412" y="8633"/>
                    <a:pt x="2329" y="8406"/>
                    <a:pt x="2285" y="8186"/>
                  </a:cubicBezTo>
                  <a:cubicBezTo>
                    <a:pt x="2181" y="7675"/>
                    <a:pt x="2092" y="7160"/>
                    <a:pt x="2019" y="6643"/>
                  </a:cubicBezTo>
                  <a:cubicBezTo>
                    <a:pt x="1969" y="6283"/>
                    <a:pt x="1788" y="6075"/>
                    <a:pt x="1438" y="5978"/>
                  </a:cubicBezTo>
                  <a:cubicBezTo>
                    <a:pt x="1199" y="5912"/>
                    <a:pt x="967" y="5813"/>
                    <a:pt x="742" y="5706"/>
                  </a:cubicBezTo>
                  <a:cubicBezTo>
                    <a:pt x="41" y="5373"/>
                    <a:pt x="0" y="4887"/>
                    <a:pt x="646" y="4433"/>
                  </a:cubicBezTo>
                  <a:cubicBezTo>
                    <a:pt x="904" y="4252"/>
                    <a:pt x="1188" y="4100"/>
                    <a:pt x="1476" y="3970"/>
                  </a:cubicBezTo>
                  <a:cubicBezTo>
                    <a:pt x="1892" y="3785"/>
                    <a:pt x="2087" y="3536"/>
                    <a:pt x="2088" y="3035"/>
                  </a:cubicBezTo>
                  <a:cubicBezTo>
                    <a:pt x="2090" y="2220"/>
                    <a:pt x="2081" y="1399"/>
                    <a:pt x="2204" y="586"/>
                  </a:cubicBezTo>
                  <a:cubicBezTo>
                    <a:pt x="2240" y="353"/>
                    <a:pt x="2274" y="118"/>
                    <a:pt x="2550" y="62"/>
                  </a:cubicBezTo>
                  <a:cubicBezTo>
                    <a:pt x="2846" y="0"/>
                    <a:pt x="3033" y="184"/>
                    <a:pt x="3128" y="428"/>
                  </a:cubicBezTo>
                  <a:cubicBezTo>
                    <a:pt x="3284" y="829"/>
                    <a:pt x="3402" y="1245"/>
                    <a:pt x="3542" y="1652"/>
                  </a:cubicBezTo>
                  <a:cubicBezTo>
                    <a:pt x="3673" y="2036"/>
                    <a:pt x="3750" y="2442"/>
                    <a:pt x="4009" y="284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58"/>
            <p:cNvSpPr/>
            <p:nvPr/>
          </p:nvSpPr>
          <p:spPr>
            <a:xfrm>
              <a:off x="3038966" y="830519"/>
              <a:ext cx="97318" cy="125821"/>
            </a:xfrm>
            <a:custGeom>
              <a:rect b="b" l="l" r="r" t="t"/>
              <a:pathLst>
                <a:path extrusionOk="0" h="6096" w="4715">
                  <a:moveTo>
                    <a:pt x="1587" y="1"/>
                  </a:moveTo>
                  <a:cubicBezTo>
                    <a:pt x="1749" y="446"/>
                    <a:pt x="1895" y="897"/>
                    <a:pt x="2080" y="1334"/>
                  </a:cubicBezTo>
                  <a:cubicBezTo>
                    <a:pt x="2311" y="1877"/>
                    <a:pt x="2637" y="2005"/>
                    <a:pt x="3166" y="1731"/>
                  </a:cubicBezTo>
                  <a:cubicBezTo>
                    <a:pt x="3577" y="1518"/>
                    <a:pt x="3954" y="1238"/>
                    <a:pt x="4396" y="955"/>
                  </a:cubicBezTo>
                  <a:cubicBezTo>
                    <a:pt x="4363" y="1334"/>
                    <a:pt x="4213" y="1619"/>
                    <a:pt x="4060" y="1886"/>
                  </a:cubicBezTo>
                  <a:cubicBezTo>
                    <a:pt x="3641" y="2617"/>
                    <a:pt x="3775" y="3275"/>
                    <a:pt x="4261" y="3910"/>
                  </a:cubicBezTo>
                  <a:cubicBezTo>
                    <a:pt x="4410" y="4105"/>
                    <a:pt x="4550" y="4307"/>
                    <a:pt x="4715" y="4537"/>
                  </a:cubicBezTo>
                  <a:cubicBezTo>
                    <a:pt x="4493" y="4710"/>
                    <a:pt x="4256" y="4650"/>
                    <a:pt x="4053" y="4631"/>
                  </a:cubicBezTo>
                  <a:cubicBezTo>
                    <a:pt x="3189" y="4547"/>
                    <a:pt x="2561" y="4900"/>
                    <a:pt x="2102" y="5613"/>
                  </a:cubicBezTo>
                  <a:cubicBezTo>
                    <a:pt x="1994" y="5782"/>
                    <a:pt x="1860" y="5935"/>
                    <a:pt x="1737" y="6096"/>
                  </a:cubicBezTo>
                  <a:cubicBezTo>
                    <a:pt x="1494" y="5974"/>
                    <a:pt x="1577" y="5766"/>
                    <a:pt x="1547" y="5609"/>
                  </a:cubicBezTo>
                  <a:cubicBezTo>
                    <a:pt x="1490" y="5320"/>
                    <a:pt x="1460" y="5025"/>
                    <a:pt x="1428" y="4733"/>
                  </a:cubicBezTo>
                  <a:cubicBezTo>
                    <a:pt x="1367" y="4178"/>
                    <a:pt x="1069" y="3826"/>
                    <a:pt x="547" y="3633"/>
                  </a:cubicBezTo>
                  <a:cubicBezTo>
                    <a:pt x="363" y="3565"/>
                    <a:pt x="141" y="3550"/>
                    <a:pt x="1" y="3334"/>
                  </a:cubicBezTo>
                  <a:cubicBezTo>
                    <a:pt x="191" y="3141"/>
                    <a:pt x="451" y="3065"/>
                    <a:pt x="682" y="2947"/>
                  </a:cubicBezTo>
                  <a:cubicBezTo>
                    <a:pt x="1074" y="2747"/>
                    <a:pt x="1314" y="2463"/>
                    <a:pt x="1334" y="1994"/>
                  </a:cubicBezTo>
                  <a:cubicBezTo>
                    <a:pt x="1362" y="1342"/>
                    <a:pt x="1431" y="693"/>
                    <a:pt x="1483" y="42"/>
                  </a:cubicBezTo>
                  <a:cubicBezTo>
                    <a:pt x="1517" y="28"/>
                    <a:pt x="1552" y="14"/>
                    <a:pt x="158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79" name="Google Shape;2679;p58"/>
          <p:cNvSpPr/>
          <p:nvPr/>
        </p:nvSpPr>
        <p:spPr>
          <a:xfrm rot="-1077208">
            <a:off x="8754223" y="3704305"/>
            <a:ext cx="118412" cy="174059"/>
          </a:xfrm>
          <a:custGeom>
            <a:rect b="b" l="l" r="r" t="t"/>
            <a:pathLst>
              <a:path extrusionOk="0" h="5111" w="3477">
                <a:moveTo>
                  <a:pt x="3477" y="1825"/>
                </a:moveTo>
                <a:cubicBezTo>
                  <a:pt x="3106" y="1571"/>
                  <a:pt x="3034" y="1215"/>
                  <a:pt x="2698" y="1001"/>
                </a:cubicBezTo>
                <a:cubicBezTo>
                  <a:pt x="2544" y="1686"/>
                  <a:pt x="2403" y="2325"/>
                  <a:pt x="2254" y="2962"/>
                </a:cubicBezTo>
                <a:cubicBezTo>
                  <a:pt x="2165" y="3338"/>
                  <a:pt x="2084" y="3719"/>
                  <a:pt x="1962" y="4085"/>
                </a:cubicBezTo>
                <a:cubicBezTo>
                  <a:pt x="1851" y="4414"/>
                  <a:pt x="1667" y="4710"/>
                  <a:pt x="1358" y="4900"/>
                </a:cubicBezTo>
                <a:cubicBezTo>
                  <a:pt x="1019" y="5110"/>
                  <a:pt x="669" y="5103"/>
                  <a:pt x="395" y="4883"/>
                </a:cubicBezTo>
                <a:cubicBezTo>
                  <a:pt x="94" y="4641"/>
                  <a:pt x="0" y="4200"/>
                  <a:pt x="171" y="3828"/>
                </a:cubicBezTo>
                <a:cubicBezTo>
                  <a:pt x="328" y="3486"/>
                  <a:pt x="640" y="3255"/>
                  <a:pt x="1000" y="3374"/>
                </a:cubicBezTo>
                <a:cubicBezTo>
                  <a:pt x="1421" y="3514"/>
                  <a:pt x="1477" y="3280"/>
                  <a:pt x="1556" y="3004"/>
                </a:cubicBezTo>
                <a:cubicBezTo>
                  <a:pt x="1752" y="2322"/>
                  <a:pt x="1946" y="1638"/>
                  <a:pt x="2140" y="955"/>
                </a:cubicBezTo>
                <a:cubicBezTo>
                  <a:pt x="2187" y="790"/>
                  <a:pt x="2216" y="617"/>
                  <a:pt x="2278" y="458"/>
                </a:cubicBezTo>
                <a:cubicBezTo>
                  <a:pt x="2432" y="59"/>
                  <a:pt x="2747" y="1"/>
                  <a:pt x="3002" y="341"/>
                </a:cubicBezTo>
                <a:cubicBezTo>
                  <a:pt x="3306" y="745"/>
                  <a:pt x="3425" y="1222"/>
                  <a:pt x="3477" y="1825"/>
                </a:cubicBezTo>
                <a:close/>
              </a:path>
            </a:pathLst>
          </a:custGeom>
          <a:solidFill>
            <a:srgbClr val="0303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2"/>
        </a:solidFill>
      </p:bgPr>
    </p:bg>
    <p:spTree>
      <p:nvGrpSpPr>
        <p:cNvPr id="2680" name="Shape 2680"/>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bg>
      <p:bgPr>
        <a:solidFill>
          <a:schemeClr val="lt1"/>
        </a:solidFill>
      </p:bgPr>
    </p:bg>
    <p:spTree>
      <p:nvGrpSpPr>
        <p:cNvPr id="2681" name="Shape 2681"/>
        <p:cNvGrpSpPr/>
        <p:nvPr/>
      </p:nvGrpSpPr>
      <p:grpSpPr>
        <a:xfrm>
          <a:off x="0" y="0"/>
          <a:ext cx="0" cy="0"/>
          <a:chOff x="0" y="0"/>
          <a:chExt cx="0" cy="0"/>
        </a:xfrm>
      </p:grpSpPr>
      <p:sp>
        <p:nvSpPr>
          <p:cNvPr id="2682" name="Google Shape;2682;p60"/>
          <p:cNvSpPr txBox="1"/>
          <p:nvPr>
            <p:ph type="title"/>
          </p:nvPr>
        </p:nvSpPr>
        <p:spPr>
          <a:xfrm>
            <a:off x="720000" y="541135"/>
            <a:ext cx="7704000" cy="572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83" name="Google Shape;2683;p60"/>
          <p:cNvSpPr txBox="1"/>
          <p:nvPr>
            <p:ph idx="1" type="subTitle"/>
          </p:nvPr>
        </p:nvSpPr>
        <p:spPr>
          <a:xfrm>
            <a:off x="719975" y="3065559"/>
            <a:ext cx="2305500" cy="650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684" name="Google Shape;2684;p60"/>
          <p:cNvSpPr txBox="1"/>
          <p:nvPr>
            <p:ph idx="2" type="subTitle"/>
          </p:nvPr>
        </p:nvSpPr>
        <p:spPr>
          <a:xfrm>
            <a:off x="3419244" y="3065559"/>
            <a:ext cx="2305500" cy="650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685" name="Google Shape;2685;p60"/>
          <p:cNvSpPr txBox="1"/>
          <p:nvPr>
            <p:ph idx="3" type="subTitle"/>
          </p:nvPr>
        </p:nvSpPr>
        <p:spPr>
          <a:xfrm>
            <a:off x="6118525" y="3065473"/>
            <a:ext cx="2305500" cy="6507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686" name="Google Shape;2686;p60"/>
          <p:cNvSpPr txBox="1"/>
          <p:nvPr>
            <p:ph idx="4" type="subTitle"/>
          </p:nvPr>
        </p:nvSpPr>
        <p:spPr>
          <a:xfrm>
            <a:off x="719975" y="2776546"/>
            <a:ext cx="2305500" cy="3945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Bebas Neue"/>
              <a:buNone/>
              <a:defRPr b="1" sz="2200">
                <a:solidFill>
                  <a:schemeClr val="dk1"/>
                </a:solidFill>
                <a:latin typeface="Open Sans"/>
                <a:ea typeface="Open Sans"/>
                <a:cs typeface="Open Sans"/>
                <a:sym typeface="Open Sans"/>
              </a:defRPr>
            </a:lvl1pPr>
            <a:lvl2pPr lvl="1">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687" name="Google Shape;2687;p60"/>
          <p:cNvSpPr txBox="1"/>
          <p:nvPr>
            <p:ph idx="5" type="subTitle"/>
          </p:nvPr>
        </p:nvSpPr>
        <p:spPr>
          <a:xfrm>
            <a:off x="3419250" y="2776546"/>
            <a:ext cx="2305500" cy="3945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Bebas Neue"/>
              <a:buNone/>
              <a:defRPr b="1" sz="2200">
                <a:solidFill>
                  <a:schemeClr val="dk1"/>
                </a:solidFill>
                <a:latin typeface="Open Sans"/>
                <a:ea typeface="Open Sans"/>
                <a:cs typeface="Open Sans"/>
                <a:sym typeface="Open Sans"/>
              </a:defRPr>
            </a:lvl1pPr>
            <a:lvl2pPr lvl="1">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688" name="Google Shape;2688;p60"/>
          <p:cNvSpPr txBox="1"/>
          <p:nvPr>
            <p:ph idx="6" type="subTitle"/>
          </p:nvPr>
        </p:nvSpPr>
        <p:spPr>
          <a:xfrm>
            <a:off x="6118525" y="2776557"/>
            <a:ext cx="2305500" cy="3945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Bebas Neue"/>
              <a:buNone/>
              <a:defRPr b="1" sz="2200">
                <a:solidFill>
                  <a:schemeClr val="dk1"/>
                </a:solidFill>
                <a:latin typeface="Open Sans"/>
                <a:ea typeface="Open Sans"/>
                <a:cs typeface="Open Sans"/>
                <a:sym typeface="Open Sans"/>
              </a:defRPr>
            </a:lvl1pPr>
            <a:lvl2pPr lvl="1">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689" name="Google Shape;2689;p60"/>
          <p:cNvSpPr/>
          <p:nvPr/>
        </p:nvSpPr>
        <p:spPr>
          <a:xfrm flipH="1">
            <a:off x="-578825" y="4434533"/>
            <a:ext cx="7589700" cy="1066425"/>
          </a:xfrm>
          <a:custGeom>
            <a:rect b="b" l="l" r="r" t="t"/>
            <a:pathLst>
              <a:path extrusionOk="0" h="42657" w="303588">
                <a:moveTo>
                  <a:pt x="280445" y="6189"/>
                </a:moveTo>
                <a:cubicBezTo>
                  <a:pt x="270564" y="-37"/>
                  <a:pt x="241986" y="-1320"/>
                  <a:pt x="222703" y="1244"/>
                </a:cubicBezTo>
                <a:cubicBezTo>
                  <a:pt x="203420" y="3808"/>
                  <a:pt x="181883" y="19831"/>
                  <a:pt x="164748" y="21571"/>
                </a:cubicBezTo>
                <a:cubicBezTo>
                  <a:pt x="147613" y="23311"/>
                  <a:pt x="134277" y="11545"/>
                  <a:pt x="119892" y="11682"/>
                </a:cubicBezTo>
                <a:cubicBezTo>
                  <a:pt x="105507" y="11819"/>
                  <a:pt x="91843" y="20838"/>
                  <a:pt x="78438" y="22395"/>
                </a:cubicBezTo>
                <a:cubicBezTo>
                  <a:pt x="65033" y="23952"/>
                  <a:pt x="50082" y="18046"/>
                  <a:pt x="39461" y="21022"/>
                </a:cubicBezTo>
                <a:cubicBezTo>
                  <a:pt x="28840" y="23998"/>
                  <a:pt x="-25710" y="37320"/>
                  <a:pt x="14712" y="40250"/>
                </a:cubicBezTo>
                <a:cubicBezTo>
                  <a:pt x="55134" y="43180"/>
                  <a:pt x="237703" y="44279"/>
                  <a:pt x="281992" y="38602"/>
                </a:cubicBezTo>
                <a:cubicBezTo>
                  <a:pt x="326281" y="32925"/>
                  <a:pt x="290327" y="12415"/>
                  <a:pt x="280445" y="6189"/>
                </a:cubicBezTo>
                <a:close/>
              </a:path>
            </a:pathLst>
          </a:custGeom>
          <a:solidFill>
            <a:schemeClr val="dk2"/>
          </a:solidFill>
          <a:ln>
            <a:noFill/>
          </a:ln>
        </p:spPr>
      </p:sp>
      <p:sp>
        <p:nvSpPr>
          <p:cNvPr id="2690" name="Google Shape;2690;p60"/>
          <p:cNvSpPr/>
          <p:nvPr/>
        </p:nvSpPr>
        <p:spPr>
          <a:xfrm flipH="1">
            <a:off x="8424010" y="3968050"/>
            <a:ext cx="1731600" cy="17316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60"/>
          <p:cNvSpPr/>
          <p:nvPr/>
        </p:nvSpPr>
        <p:spPr>
          <a:xfrm>
            <a:off x="5395076" y="-143597"/>
            <a:ext cx="4149350" cy="1004075"/>
          </a:xfrm>
          <a:custGeom>
            <a:rect b="b" l="l" r="r" t="t"/>
            <a:pathLst>
              <a:path extrusionOk="0" h="40163" w="165974">
                <a:moveTo>
                  <a:pt x="153101" y="36784"/>
                </a:moveTo>
                <a:cubicBezTo>
                  <a:pt x="147791" y="42461"/>
                  <a:pt x="130851" y="39805"/>
                  <a:pt x="123160" y="37058"/>
                </a:cubicBezTo>
                <a:cubicBezTo>
                  <a:pt x="115469" y="34311"/>
                  <a:pt x="117529" y="23552"/>
                  <a:pt x="106953" y="20302"/>
                </a:cubicBezTo>
                <a:cubicBezTo>
                  <a:pt x="96378" y="17052"/>
                  <a:pt x="76051" y="19754"/>
                  <a:pt x="59707" y="17556"/>
                </a:cubicBezTo>
                <a:cubicBezTo>
                  <a:pt x="43363" y="15359"/>
                  <a:pt x="16307" y="9681"/>
                  <a:pt x="8890" y="7117"/>
                </a:cubicBezTo>
                <a:cubicBezTo>
                  <a:pt x="1474" y="4553"/>
                  <a:pt x="-9147" y="2860"/>
                  <a:pt x="15208" y="2173"/>
                </a:cubicBezTo>
                <a:cubicBezTo>
                  <a:pt x="39564" y="1486"/>
                  <a:pt x="132041" y="-2771"/>
                  <a:pt x="155023" y="2997"/>
                </a:cubicBezTo>
                <a:cubicBezTo>
                  <a:pt x="178005" y="8766"/>
                  <a:pt x="158412" y="31107"/>
                  <a:pt x="153101" y="36784"/>
                </a:cubicBezTo>
                <a:close/>
              </a:path>
            </a:pathLst>
          </a:custGeom>
          <a:solidFill>
            <a:schemeClr val="dk2"/>
          </a:solidFill>
          <a:ln>
            <a:noFill/>
          </a:ln>
        </p:spPr>
      </p:sp>
      <p:sp>
        <p:nvSpPr>
          <p:cNvPr id="2692" name="Google Shape;2692;p60"/>
          <p:cNvSpPr/>
          <p:nvPr/>
        </p:nvSpPr>
        <p:spPr>
          <a:xfrm flipH="1">
            <a:off x="-578821" y="-94250"/>
            <a:ext cx="1066500" cy="1066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60"/>
          <p:cNvSpPr/>
          <p:nvPr/>
        </p:nvSpPr>
        <p:spPr>
          <a:xfrm rot="3585757">
            <a:off x="274735" y="4119876"/>
            <a:ext cx="129869" cy="207351"/>
          </a:xfrm>
          <a:prstGeom prst="triangle">
            <a:avLst>
              <a:gd fmla="val 53933"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60"/>
          <p:cNvSpPr/>
          <p:nvPr/>
        </p:nvSpPr>
        <p:spPr>
          <a:xfrm rot="-8429106">
            <a:off x="8644033" y="294266"/>
            <a:ext cx="128717" cy="228283"/>
          </a:xfrm>
          <a:prstGeom prst="triangle">
            <a:avLst>
              <a:gd fmla="val 50000" name="adj"/>
            </a:avLst>
          </a:prstGeom>
          <a:solidFill>
            <a:srgbClr val="F4F1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95" name="Google Shape;2695;p60"/>
          <p:cNvGrpSpPr/>
          <p:nvPr/>
        </p:nvGrpSpPr>
        <p:grpSpPr>
          <a:xfrm rot="2372313">
            <a:off x="5671309" y="179653"/>
            <a:ext cx="164926" cy="184601"/>
            <a:chOff x="1859575" y="381425"/>
            <a:chExt cx="164925" cy="184600"/>
          </a:xfrm>
        </p:grpSpPr>
        <p:sp>
          <p:nvSpPr>
            <p:cNvPr id="2696" name="Google Shape;2696;p60"/>
            <p:cNvSpPr/>
            <p:nvPr/>
          </p:nvSpPr>
          <p:spPr>
            <a:xfrm>
              <a:off x="1859575" y="381425"/>
              <a:ext cx="164925" cy="184600"/>
            </a:xfrm>
            <a:custGeom>
              <a:rect b="b" l="l" r="r" t="t"/>
              <a:pathLst>
                <a:path extrusionOk="0" h="7384" w="6597">
                  <a:moveTo>
                    <a:pt x="3874" y="2409"/>
                  </a:moveTo>
                  <a:cubicBezTo>
                    <a:pt x="3859" y="2373"/>
                    <a:pt x="3847" y="2310"/>
                    <a:pt x="3830" y="2307"/>
                  </a:cubicBezTo>
                  <a:cubicBezTo>
                    <a:pt x="3460" y="2282"/>
                    <a:pt x="3188" y="2450"/>
                    <a:pt x="3016" y="2806"/>
                  </a:cubicBezTo>
                  <a:cubicBezTo>
                    <a:pt x="2873" y="3103"/>
                    <a:pt x="2862" y="3399"/>
                    <a:pt x="3090" y="3652"/>
                  </a:cubicBezTo>
                  <a:cubicBezTo>
                    <a:pt x="3330" y="3919"/>
                    <a:pt x="3627" y="4114"/>
                    <a:pt x="4004" y="3987"/>
                  </a:cubicBezTo>
                  <a:cubicBezTo>
                    <a:pt x="4425" y="3847"/>
                    <a:pt x="4770" y="3588"/>
                    <a:pt x="4967" y="3174"/>
                  </a:cubicBezTo>
                  <a:cubicBezTo>
                    <a:pt x="5211" y="2662"/>
                    <a:pt x="5061" y="2168"/>
                    <a:pt x="4574" y="1897"/>
                  </a:cubicBezTo>
                  <a:cubicBezTo>
                    <a:pt x="3995" y="1575"/>
                    <a:pt x="3410" y="1455"/>
                    <a:pt x="2806" y="1860"/>
                  </a:cubicBezTo>
                  <a:cubicBezTo>
                    <a:pt x="2158" y="2296"/>
                    <a:pt x="1969" y="2938"/>
                    <a:pt x="2003" y="3661"/>
                  </a:cubicBezTo>
                  <a:cubicBezTo>
                    <a:pt x="2061" y="4938"/>
                    <a:pt x="3368" y="5505"/>
                    <a:pt x="4285" y="5131"/>
                  </a:cubicBezTo>
                  <a:cubicBezTo>
                    <a:pt x="5282" y="4725"/>
                    <a:pt x="5897" y="3996"/>
                    <a:pt x="6167" y="2976"/>
                  </a:cubicBezTo>
                  <a:cubicBezTo>
                    <a:pt x="6319" y="2405"/>
                    <a:pt x="6084" y="1902"/>
                    <a:pt x="5714" y="1484"/>
                  </a:cubicBezTo>
                  <a:cubicBezTo>
                    <a:pt x="5142" y="837"/>
                    <a:pt x="4419" y="580"/>
                    <a:pt x="3556" y="787"/>
                  </a:cubicBezTo>
                  <a:cubicBezTo>
                    <a:pt x="2121" y="1131"/>
                    <a:pt x="1145" y="2198"/>
                    <a:pt x="979" y="3606"/>
                  </a:cubicBezTo>
                  <a:cubicBezTo>
                    <a:pt x="817" y="4998"/>
                    <a:pt x="1854" y="6351"/>
                    <a:pt x="3235" y="6541"/>
                  </a:cubicBezTo>
                  <a:cubicBezTo>
                    <a:pt x="3652" y="6598"/>
                    <a:pt x="4048" y="6519"/>
                    <a:pt x="4431" y="6339"/>
                  </a:cubicBezTo>
                  <a:cubicBezTo>
                    <a:pt x="4851" y="6140"/>
                    <a:pt x="5256" y="5911"/>
                    <a:pt x="5669" y="5644"/>
                  </a:cubicBezTo>
                  <a:cubicBezTo>
                    <a:pt x="5711" y="5875"/>
                    <a:pt x="5556" y="5949"/>
                    <a:pt x="5452" y="6033"/>
                  </a:cubicBezTo>
                  <a:cubicBezTo>
                    <a:pt x="5046" y="6357"/>
                    <a:pt x="4603" y="6628"/>
                    <a:pt x="4118" y="6816"/>
                  </a:cubicBezTo>
                  <a:cubicBezTo>
                    <a:pt x="2647" y="7383"/>
                    <a:pt x="866" y="6322"/>
                    <a:pt x="499" y="4697"/>
                  </a:cubicBezTo>
                  <a:cubicBezTo>
                    <a:pt x="0" y="2483"/>
                    <a:pt x="1722" y="674"/>
                    <a:pt x="3552" y="299"/>
                  </a:cubicBezTo>
                  <a:cubicBezTo>
                    <a:pt x="5008" y="1"/>
                    <a:pt x="6173" y="739"/>
                    <a:pt x="6535" y="2179"/>
                  </a:cubicBezTo>
                  <a:cubicBezTo>
                    <a:pt x="6583" y="2372"/>
                    <a:pt x="6597" y="2562"/>
                    <a:pt x="6595" y="2757"/>
                  </a:cubicBezTo>
                  <a:cubicBezTo>
                    <a:pt x="6580" y="3949"/>
                    <a:pt x="5215" y="5847"/>
                    <a:pt x="3375" y="5669"/>
                  </a:cubicBezTo>
                  <a:cubicBezTo>
                    <a:pt x="2408" y="5577"/>
                    <a:pt x="1637" y="4859"/>
                    <a:pt x="1522" y="3895"/>
                  </a:cubicBezTo>
                  <a:cubicBezTo>
                    <a:pt x="1357" y="2510"/>
                    <a:pt x="2025" y="1472"/>
                    <a:pt x="3262" y="1190"/>
                  </a:cubicBezTo>
                  <a:cubicBezTo>
                    <a:pt x="3984" y="1027"/>
                    <a:pt x="4583" y="1287"/>
                    <a:pt x="5095" y="1765"/>
                  </a:cubicBezTo>
                  <a:cubicBezTo>
                    <a:pt x="5319" y="1973"/>
                    <a:pt x="5425" y="2260"/>
                    <a:pt x="5432" y="2581"/>
                  </a:cubicBezTo>
                  <a:cubicBezTo>
                    <a:pt x="5449" y="3337"/>
                    <a:pt x="4876" y="4135"/>
                    <a:pt x="4145" y="4344"/>
                  </a:cubicBezTo>
                  <a:cubicBezTo>
                    <a:pt x="3582" y="4506"/>
                    <a:pt x="2841" y="4169"/>
                    <a:pt x="2613" y="3649"/>
                  </a:cubicBezTo>
                  <a:cubicBezTo>
                    <a:pt x="2384" y="3127"/>
                    <a:pt x="2658" y="2376"/>
                    <a:pt x="3188" y="2076"/>
                  </a:cubicBezTo>
                  <a:cubicBezTo>
                    <a:pt x="3586" y="1850"/>
                    <a:pt x="4096" y="1922"/>
                    <a:pt x="4374" y="2244"/>
                  </a:cubicBezTo>
                  <a:cubicBezTo>
                    <a:pt x="4654" y="2569"/>
                    <a:pt x="4533" y="3117"/>
                    <a:pt x="4143" y="3288"/>
                  </a:cubicBezTo>
                  <a:cubicBezTo>
                    <a:pt x="3868" y="3409"/>
                    <a:pt x="3567" y="3282"/>
                    <a:pt x="3449" y="2999"/>
                  </a:cubicBezTo>
                  <a:cubicBezTo>
                    <a:pt x="3330" y="2707"/>
                    <a:pt x="3443" y="2553"/>
                    <a:pt x="3888" y="2396"/>
                  </a:cubicBezTo>
                  <a:cubicBezTo>
                    <a:pt x="3935" y="2469"/>
                    <a:pt x="3930" y="2558"/>
                    <a:pt x="3960" y="2637"/>
                  </a:cubicBezTo>
                  <a:cubicBezTo>
                    <a:pt x="3962" y="2644"/>
                    <a:pt x="3985" y="2640"/>
                    <a:pt x="3985" y="2630"/>
                  </a:cubicBezTo>
                  <a:cubicBezTo>
                    <a:pt x="3979" y="2542"/>
                    <a:pt x="3929" y="2474"/>
                    <a:pt x="3874" y="240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60"/>
            <p:cNvSpPr/>
            <p:nvPr/>
          </p:nvSpPr>
          <p:spPr>
            <a:xfrm>
              <a:off x="1951750" y="439825"/>
              <a:ext cx="15125" cy="17900"/>
            </a:xfrm>
            <a:custGeom>
              <a:rect b="b" l="l" r="r" t="t"/>
              <a:pathLst>
                <a:path extrusionOk="0" h="716" w="605">
                  <a:moveTo>
                    <a:pt x="187" y="73"/>
                  </a:moveTo>
                  <a:cubicBezTo>
                    <a:pt x="342" y="0"/>
                    <a:pt x="421" y="107"/>
                    <a:pt x="493" y="211"/>
                  </a:cubicBezTo>
                  <a:cubicBezTo>
                    <a:pt x="604" y="373"/>
                    <a:pt x="488" y="492"/>
                    <a:pt x="397" y="603"/>
                  </a:cubicBezTo>
                  <a:cubicBezTo>
                    <a:pt x="346" y="667"/>
                    <a:pt x="264" y="716"/>
                    <a:pt x="172" y="667"/>
                  </a:cubicBezTo>
                  <a:cubicBezTo>
                    <a:pt x="0" y="575"/>
                    <a:pt x="19" y="431"/>
                    <a:pt x="82" y="285"/>
                  </a:cubicBezTo>
                  <a:cubicBezTo>
                    <a:pt x="115" y="207"/>
                    <a:pt x="161" y="135"/>
                    <a:pt x="201" y="60"/>
                  </a:cubicBezTo>
                  <a:cubicBezTo>
                    <a:pt x="201" y="61"/>
                    <a:pt x="187" y="73"/>
                    <a:pt x="187" y="7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2698" name="Shape 2698"/>
        <p:cNvGrpSpPr/>
        <p:nvPr/>
      </p:nvGrpSpPr>
      <p:grpSpPr>
        <a:xfrm>
          <a:off x="0" y="0"/>
          <a:ext cx="0" cy="0"/>
          <a:chOff x="0" y="0"/>
          <a:chExt cx="0" cy="0"/>
        </a:xfrm>
      </p:grpSpPr>
      <p:sp>
        <p:nvSpPr>
          <p:cNvPr id="2699" name="Google Shape;2699;p61"/>
          <p:cNvSpPr txBox="1"/>
          <p:nvPr>
            <p:ph type="title"/>
          </p:nvPr>
        </p:nvSpPr>
        <p:spPr>
          <a:xfrm>
            <a:off x="3557400" y="2928381"/>
            <a:ext cx="4360200" cy="531900"/>
          </a:xfrm>
          <a:prstGeom prst="rect">
            <a:avLst/>
          </a:prstGeom>
        </p:spPr>
        <p:txBody>
          <a:bodyPr anchorCtr="0" anchor="t" bIns="91425" lIns="91425" spcFirstLastPara="1" rIns="91425" wrap="square" tIns="91425">
            <a:noAutofit/>
          </a:bodyPr>
          <a:lstStyle>
            <a:lvl1pPr lvl="0" algn="r">
              <a:lnSpc>
                <a:spcPct val="115000"/>
              </a:lnSpc>
              <a:spcBef>
                <a:spcPts val="0"/>
              </a:spcBef>
              <a:spcAft>
                <a:spcPts val="0"/>
              </a:spcAft>
              <a:buSzPts val="3000"/>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p:txBody>
      </p:sp>
      <p:sp>
        <p:nvSpPr>
          <p:cNvPr id="2700" name="Google Shape;2700;p61"/>
          <p:cNvSpPr txBox="1"/>
          <p:nvPr>
            <p:ph idx="1" type="subTitle"/>
          </p:nvPr>
        </p:nvSpPr>
        <p:spPr>
          <a:xfrm>
            <a:off x="1226400" y="1073619"/>
            <a:ext cx="6691200" cy="1820400"/>
          </a:xfrm>
          <a:prstGeom prst="rect">
            <a:avLst/>
          </a:prstGeom>
        </p:spPr>
        <p:txBody>
          <a:bodyPr anchorCtr="0" anchor="b" bIns="91425" lIns="91425" spcFirstLastPara="1" rIns="91425" wrap="square" tIns="91425">
            <a:noAutofit/>
          </a:bodyPr>
          <a:lstStyle>
            <a:lvl1pPr lvl="0" algn="r">
              <a:spcBef>
                <a:spcPts val="0"/>
              </a:spcBef>
              <a:spcAft>
                <a:spcPts val="0"/>
              </a:spcAft>
              <a:buSzPts val="3000"/>
              <a:buNone/>
              <a:defRPr sz="3000"/>
            </a:lvl1pPr>
            <a:lvl2pPr lvl="1" algn="ctr">
              <a:lnSpc>
                <a:spcPct val="100000"/>
              </a:lnSpc>
              <a:spcBef>
                <a:spcPts val="0"/>
              </a:spcBef>
              <a:spcAft>
                <a:spcPts val="0"/>
              </a:spcAft>
              <a:buSzPts val="3000"/>
              <a:buNone/>
              <a:defRPr sz="3000"/>
            </a:lvl2pPr>
            <a:lvl3pPr lvl="2" algn="ctr">
              <a:lnSpc>
                <a:spcPct val="100000"/>
              </a:lnSpc>
              <a:spcBef>
                <a:spcPts val="1600"/>
              </a:spcBef>
              <a:spcAft>
                <a:spcPts val="0"/>
              </a:spcAft>
              <a:buSzPts val="3000"/>
              <a:buNone/>
              <a:defRPr sz="3000"/>
            </a:lvl3pPr>
            <a:lvl4pPr lvl="3" algn="ctr">
              <a:lnSpc>
                <a:spcPct val="100000"/>
              </a:lnSpc>
              <a:spcBef>
                <a:spcPts val="1600"/>
              </a:spcBef>
              <a:spcAft>
                <a:spcPts val="0"/>
              </a:spcAft>
              <a:buSzPts val="3000"/>
              <a:buNone/>
              <a:defRPr sz="3000"/>
            </a:lvl4pPr>
            <a:lvl5pPr lvl="4" algn="ctr">
              <a:lnSpc>
                <a:spcPct val="100000"/>
              </a:lnSpc>
              <a:spcBef>
                <a:spcPts val="1600"/>
              </a:spcBef>
              <a:spcAft>
                <a:spcPts val="0"/>
              </a:spcAft>
              <a:buSzPts val="3000"/>
              <a:buNone/>
              <a:defRPr sz="3000"/>
            </a:lvl5pPr>
            <a:lvl6pPr lvl="5" algn="ctr">
              <a:lnSpc>
                <a:spcPct val="100000"/>
              </a:lnSpc>
              <a:spcBef>
                <a:spcPts val="1600"/>
              </a:spcBef>
              <a:spcAft>
                <a:spcPts val="0"/>
              </a:spcAft>
              <a:buSzPts val="3000"/>
              <a:buNone/>
              <a:defRPr sz="3000"/>
            </a:lvl6pPr>
            <a:lvl7pPr lvl="6" algn="ctr">
              <a:lnSpc>
                <a:spcPct val="100000"/>
              </a:lnSpc>
              <a:spcBef>
                <a:spcPts val="1600"/>
              </a:spcBef>
              <a:spcAft>
                <a:spcPts val="0"/>
              </a:spcAft>
              <a:buSzPts val="3000"/>
              <a:buNone/>
              <a:defRPr sz="3000"/>
            </a:lvl7pPr>
            <a:lvl8pPr lvl="7" algn="ctr">
              <a:lnSpc>
                <a:spcPct val="100000"/>
              </a:lnSpc>
              <a:spcBef>
                <a:spcPts val="1600"/>
              </a:spcBef>
              <a:spcAft>
                <a:spcPts val="0"/>
              </a:spcAft>
              <a:buSzPts val="3000"/>
              <a:buNone/>
              <a:defRPr sz="3000"/>
            </a:lvl8pPr>
            <a:lvl9pPr lvl="8" algn="ctr">
              <a:lnSpc>
                <a:spcPct val="100000"/>
              </a:lnSpc>
              <a:spcBef>
                <a:spcPts val="1600"/>
              </a:spcBef>
              <a:spcAft>
                <a:spcPts val="1600"/>
              </a:spcAft>
              <a:buSzPts val="3000"/>
              <a:buNone/>
              <a:defRPr sz="3000"/>
            </a:lvl9pPr>
          </a:lstStyle>
          <a:p/>
        </p:txBody>
      </p:sp>
      <p:sp>
        <p:nvSpPr>
          <p:cNvPr id="2701" name="Google Shape;2701;p61"/>
          <p:cNvSpPr/>
          <p:nvPr/>
        </p:nvSpPr>
        <p:spPr>
          <a:xfrm>
            <a:off x="5874479" y="-132785"/>
            <a:ext cx="3735300" cy="1215600"/>
          </a:xfrm>
          <a:custGeom>
            <a:rect b="b" l="l" r="r" t="t"/>
            <a:pathLst>
              <a:path extrusionOk="0" h="48624" w="149412">
                <a:moveTo>
                  <a:pt x="2352" y="4515"/>
                </a:moveTo>
                <a:cubicBezTo>
                  <a:pt x="5936" y="6904"/>
                  <a:pt x="29563" y="15709"/>
                  <a:pt x="40580" y="16992"/>
                </a:cubicBezTo>
                <a:cubicBezTo>
                  <a:pt x="51597" y="18275"/>
                  <a:pt x="60490" y="11107"/>
                  <a:pt x="68454" y="12213"/>
                </a:cubicBezTo>
                <a:cubicBezTo>
                  <a:pt x="76418" y="13319"/>
                  <a:pt x="81242" y="22124"/>
                  <a:pt x="88365" y="23628"/>
                </a:cubicBezTo>
                <a:cubicBezTo>
                  <a:pt x="95489" y="25132"/>
                  <a:pt x="104603" y="17478"/>
                  <a:pt x="111195" y="21239"/>
                </a:cubicBezTo>
                <a:cubicBezTo>
                  <a:pt x="117788" y="25000"/>
                  <a:pt x="122699" y="42610"/>
                  <a:pt x="127920" y="46194"/>
                </a:cubicBezTo>
                <a:cubicBezTo>
                  <a:pt x="133141" y="49778"/>
                  <a:pt x="140751" y="49910"/>
                  <a:pt x="142521" y="42742"/>
                </a:cubicBezTo>
                <a:cubicBezTo>
                  <a:pt x="144291" y="35574"/>
                  <a:pt x="159113" y="9868"/>
                  <a:pt x="138539" y="3187"/>
                </a:cubicBezTo>
                <a:cubicBezTo>
                  <a:pt x="117965" y="-3494"/>
                  <a:pt x="41775" y="2435"/>
                  <a:pt x="19077" y="2656"/>
                </a:cubicBezTo>
                <a:cubicBezTo>
                  <a:pt x="-3621" y="2877"/>
                  <a:pt x="-1232" y="2126"/>
                  <a:pt x="2352" y="4515"/>
                </a:cubicBezTo>
                <a:close/>
              </a:path>
            </a:pathLst>
          </a:custGeom>
          <a:solidFill>
            <a:schemeClr val="dk2"/>
          </a:solidFill>
          <a:ln>
            <a:noFill/>
          </a:ln>
        </p:spPr>
      </p:sp>
      <p:sp>
        <p:nvSpPr>
          <p:cNvPr id="2702" name="Google Shape;2702;p61"/>
          <p:cNvSpPr/>
          <p:nvPr/>
        </p:nvSpPr>
        <p:spPr>
          <a:xfrm>
            <a:off x="-726777" y="1081473"/>
            <a:ext cx="6219650" cy="4819850"/>
          </a:xfrm>
          <a:custGeom>
            <a:rect b="b" l="l" r="r" t="t"/>
            <a:pathLst>
              <a:path extrusionOk="0" h="192794" w="248786">
                <a:moveTo>
                  <a:pt x="19404" y="2196"/>
                </a:moveTo>
                <a:cubicBezTo>
                  <a:pt x="26225" y="3707"/>
                  <a:pt x="46827" y="15427"/>
                  <a:pt x="51817" y="31313"/>
                </a:cubicBezTo>
                <a:cubicBezTo>
                  <a:pt x="56807" y="47199"/>
                  <a:pt x="41654" y="82772"/>
                  <a:pt x="49345" y="97513"/>
                </a:cubicBezTo>
                <a:cubicBezTo>
                  <a:pt x="57036" y="112255"/>
                  <a:pt x="87801" y="110423"/>
                  <a:pt x="97964" y="119762"/>
                </a:cubicBezTo>
                <a:cubicBezTo>
                  <a:pt x="108127" y="129101"/>
                  <a:pt x="97140" y="149246"/>
                  <a:pt x="110325" y="153549"/>
                </a:cubicBezTo>
                <a:cubicBezTo>
                  <a:pt x="123510" y="157853"/>
                  <a:pt x="157663" y="143111"/>
                  <a:pt x="177074" y="145583"/>
                </a:cubicBezTo>
                <a:cubicBezTo>
                  <a:pt x="196485" y="148055"/>
                  <a:pt x="217499" y="162614"/>
                  <a:pt x="226792" y="168382"/>
                </a:cubicBezTo>
                <a:cubicBezTo>
                  <a:pt x="236086" y="174150"/>
                  <a:pt x="267491" y="178133"/>
                  <a:pt x="232835" y="180193"/>
                </a:cubicBezTo>
                <a:cubicBezTo>
                  <a:pt x="198179" y="182253"/>
                  <a:pt x="55846" y="207067"/>
                  <a:pt x="18855" y="180743"/>
                </a:cubicBezTo>
                <a:cubicBezTo>
                  <a:pt x="-18136" y="154419"/>
                  <a:pt x="10798" y="52007"/>
                  <a:pt x="10889" y="22249"/>
                </a:cubicBezTo>
                <a:cubicBezTo>
                  <a:pt x="10981" y="-7509"/>
                  <a:pt x="12583" y="685"/>
                  <a:pt x="19404" y="2196"/>
                </a:cubicBezTo>
                <a:close/>
              </a:path>
            </a:pathLst>
          </a:custGeom>
          <a:solidFill>
            <a:schemeClr val="lt2"/>
          </a:solidFill>
          <a:ln>
            <a:noFill/>
          </a:ln>
        </p:spPr>
      </p:sp>
      <p:sp>
        <p:nvSpPr>
          <p:cNvPr id="2703" name="Google Shape;2703;p61"/>
          <p:cNvSpPr/>
          <p:nvPr/>
        </p:nvSpPr>
        <p:spPr>
          <a:xfrm rot="9448929">
            <a:off x="819182" y="174866"/>
            <a:ext cx="142569" cy="221631"/>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61"/>
          <p:cNvSpPr/>
          <p:nvPr/>
        </p:nvSpPr>
        <p:spPr>
          <a:xfrm rot="-7451506">
            <a:off x="8802856" y="116370"/>
            <a:ext cx="142536" cy="162759"/>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61"/>
          <p:cNvSpPr/>
          <p:nvPr/>
        </p:nvSpPr>
        <p:spPr>
          <a:xfrm>
            <a:off x="251225" y="240975"/>
            <a:ext cx="274725" cy="298525"/>
          </a:xfrm>
          <a:custGeom>
            <a:rect b="b" l="l" r="r" t="t"/>
            <a:pathLst>
              <a:path extrusionOk="0" h="11941" w="10989">
                <a:moveTo>
                  <a:pt x="5498" y="3557"/>
                </a:moveTo>
                <a:cubicBezTo>
                  <a:pt x="5622" y="3182"/>
                  <a:pt x="5735" y="2812"/>
                  <a:pt x="5871" y="2451"/>
                </a:cubicBezTo>
                <a:cubicBezTo>
                  <a:pt x="6061" y="1939"/>
                  <a:pt x="6335" y="1478"/>
                  <a:pt x="6733" y="1097"/>
                </a:cubicBezTo>
                <a:cubicBezTo>
                  <a:pt x="7881" y="1"/>
                  <a:pt x="9492" y="190"/>
                  <a:pt x="10344" y="1523"/>
                </a:cubicBezTo>
                <a:cubicBezTo>
                  <a:pt x="10752" y="2160"/>
                  <a:pt x="10898" y="2873"/>
                  <a:pt x="10936" y="3617"/>
                </a:cubicBezTo>
                <a:cubicBezTo>
                  <a:pt x="10989" y="4624"/>
                  <a:pt x="10789" y="5600"/>
                  <a:pt x="10512" y="6555"/>
                </a:cubicBezTo>
                <a:cubicBezTo>
                  <a:pt x="10091" y="8004"/>
                  <a:pt x="9624" y="9443"/>
                  <a:pt x="9173" y="10885"/>
                </a:cubicBezTo>
                <a:cubicBezTo>
                  <a:pt x="9122" y="11049"/>
                  <a:pt x="9062" y="11212"/>
                  <a:pt x="8986" y="11367"/>
                </a:cubicBezTo>
                <a:cubicBezTo>
                  <a:pt x="8733" y="11887"/>
                  <a:pt x="8494" y="11941"/>
                  <a:pt x="7949" y="11761"/>
                </a:cubicBezTo>
                <a:cubicBezTo>
                  <a:pt x="7257" y="11534"/>
                  <a:pt x="6673" y="11137"/>
                  <a:pt x="6103" y="10712"/>
                </a:cubicBezTo>
                <a:cubicBezTo>
                  <a:pt x="4519" y="9536"/>
                  <a:pt x="3058" y="8226"/>
                  <a:pt x="1791" y="6708"/>
                </a:cubicBezTo>
                <a:cubicBezTo>
                  <a:pt x="1150" y="5939"/>
                  <a:pt x="631" y="5098"/>
                  <a:pt x="266" y="4164"/>
                </a:cubicBezTo>
                <a:cubicBezTo>
                  <a:pt x="99" y="3735"/>
                  <a:pt x="0" y="3298"/>
                  <a:pt x="22" y="2836"/>
                </a:cubicBezTo>
                <a:cubicBezTo>
                  <a:pt x="57" y="2030"/>
                  <a:pt x="510" y="1505"/>
                  <a:pt x="1297" y="1356"/>
                </a:cubicBezTo>
                <a:cubicBezTo>
                  <a:pt x="1754" y="1270"/>
                  <a:pt x="2197" y="1319"/>
                  <a:pt x="2638" y="1458"/>
                </a:cubicBezTo>
                <a:cubicBezTo>
                  <a:pt x="3335" y="1678"/>
                  <a:pt x="3908" y="2089"/>
                  <a:pt x="4431" y="2586"/>
                </a:cubicBezTo>
                <a:cubicBezTo>
                  <a:pt x="4774" y="2912"/>
                  <a:pt x="5129" y="3224"/>
                  <a:pt x="5498" y="355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2706" name="Shape 2706"/>
        <p:cNvGrpSpPr/>
        <p:nvPr/>
      </p:nvGrpSpPr>
      <p:grpSpPr>
        <a:xfrm>
          <a:off x="0" y="0"/>
          <a:ext cx="0" cy="0"/>
          <a:chOff x="0" y="0"/>
          <a:chExt cx="0" cy="0"/>
        </a:xfrm>
      </p:grpSpPr>
      <p:sp>
        <p:nvSpPr>
          <p:cNvPr id="2707" name="Google Shape;2707;p62"/>
          <p:cNvSpPr txBox="1"/>
          <p:nvPr>
            <p:ph type="title"/>
          </p:nvPr>
        </p:nvSpPr>
        <p:spPr>
          <a:xfrm>
            <a:off x="720000" y="1351663"/>
            <a:ext cx="3852000" cy="14682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708" name="Google Shape;2708;p62"/>
          <p:cNvSpPr txBox="1"/>
          <p:nvPr>
            <p:ph idx="1" type="subTitle"/>
          </p:nvPr>
        </p:nvSpPr>
        <p:spPr>
          <a:xfrm>
            <a:off x="720000" y="2819838"/>
            <a:ext cx="3852000" cy="9720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lgn="ctr">
              <a:lnSpc>
                <a:spcPct val="100000"/>
              </a:lnSpc>
              <a:spcBef>
                <a:spcPts val="160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709" name="Google Shape;2709;p62"/>
          <p:cNvSpPr/>
          <p:nvPr/>
        </p:nvSpPr>
        <p:spPr>
          <a:xfrm flipH="1">
            <a:off x="-1036025" y="4434533"/>
            <a:ext cx="7589700" cy="1066425"/>
          </a:xfrm>
          <a:custGeom>
            <a:rect b="b" l="l" r="r" t="t"/>
            <a:pathLst>
              <a:path extrusionOk="0" h="42657" w="303588">
                <a:moveTo>
                  <a:pt x="280445" y="6189"/>
                </a:moveTo>
                <a:cubicBezTo>
                  <a:pt x="270564" y="-37"/>
                  <a:pt x="241986" y="-1320"/>
                  <a:pt x="222703" y="1244"/>
                </a:cubicBezTo>
                <a:cubicBezTo>
                  <a:pt x="203420" y="3808"/>
                  <a:pt x="181883" y="19831"/>
                  <a:pt x="164748" y="21571"/>
                </a:cubicBezTo>
                <a:cubicBezTo>
                  <a:pt x="147613" y="23311"/>
                  <a:pt x="134277" y="11545"/>
                  <a:pt x="119892" y="11682"/>
                </a:cubicBezTo>
                <a:cubicBezTo>
                  <a:pt x="105507" y="11819"/>
                  <a:pt x="91843" y="20838"/>
                  <a:pt x="78438" y="22395"/>
                </a:cubicBezTo>
                <a:cubicBezTo>
                  <a:pt x="65033" y="23952"/>
                  <a:pt x="50082" y="18046"/>
                  <a:pt x="39461" y="21022"/>
                </a:cubicBezTo>
                <a:cubicBezTo>
                  <a:pt x="28840" y="23998"/>
                  <a:pt x="-25710" y="37320"/>
                  <a:pt x="14712" y="40250"/>
                </a:cubicBezTo>
                <a:cubicBezTo>
                  <a:pt x="55134" y="43180"/>
                  <a:pt x="237703" y="44279"/>
                  <a:pt x="281992" y="38602"/>
                </a:cubicBezTo>
                <a:cubicBezTo>
                  <a:pt x="326281" y="32925"/>
                  <a:pt x="290327" y="12415"/>
                  <a:pt x="280445" y="6189"/>
                </a:cubicBezTo>
                <a:close/>
              </a:path>
            </a:pathLst>
          </a:custGeom>
          <a:solidFill>
            <a:schemeClr val="lt2"/>
          </a:solidFill>
          <a:ln>
            <a:noFill/>
          </a:ln>
        </p:spPr>
      </p:sp>
      <p:sp>
        <p:nvSpPr>
          <p:cNvPr id="2710" name="Google Shape;2710;p62"/>
          <p:cNvSpPr/>
          <p:nvPr/>
        </p:nvSpPr>
        <p:spPr>
          <a:xfrm flipH="1">
            <a:off x="8424010" y="3968050"/>
            <a:ext cx="1731600" cy="17316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62"/>
          <p:cNvSpPr/>
          <p:nvPr/>
        </p:nvSpPr>
        <p:spPr>
          <a:xfrm>
            <a:off x="5471276" y="-143597"/>
            <a:ext cx="4149350" cy="1004075"/>
          </a:xfrm>
          <a:custGeom>
            <a:rect b="b" l="l" r="r" t="t"/>
            <a:pathLst>
              <a:path extrusionOk="0" h="40163" w="165974">
                <a:moveTo>
                  <a:pt x="153101" y="36784"/>
                </a:moveTo>
                <a:cubicBezTo>
                  <a:pt x="147791" y="42461"/>
                  <a:pt x="130851" y="39805"/>
                  <a:pt x="123160" y="37058"/>
                </a:cubicBezTo>
                <a:cubicBezTo>
                  <a:pt x="115469" y="34311"/>
                  <a:pt x="117529" y="23552"/>
                  <a:pt x="106953" y="20302"/>
                </a:cubicBezTo>
                <a:cubicBezTo>
                  <a:pt x="96378" y="17052"/>
                  <a:pt x="76051" y="19754"/>
                  <a:pt x="59707" y="17556"/>
                </a:cubicBezTo>
                <a:cubicBezTo>
                  <a:pt x="43363" y="15359"/>
                  <a:pt x="16307" y="9681"/>
                  <a:pt x="8890" y="7117"/>
                </a:cubicBezTo>
                <a:cubicBezTo>
                  <a:pt x="1474" y="4553"/>
                  <a:pt x="-9147" y="2860"/>
                  <a:pt x="15208" y="2173"/>
                </a:cubicBezTo>
                <a:cubicBezTo>
                  <a:pt x="39564" y="1486"/>
                  <a:pt x="132041" y="-2771"/>
                  <a:pt x="155023" y="2997"/>
                </a:cubicBezTo>
                <a:cubicBezTo>
                  <a:pt x="178005" y="8766"/>
                  <a:pt x="158412" y="31107"/>
                  <a:pt x="153101" y="36784"/>
                </a:cubicBezTo>
                <a:close/>
              </a:path>
            </a:pathLst>
          </a:custGeom>
          <a:solidFill>
            <a:schemeClr val="lt2"/>
          </a:solidFill>
          <a:ln>
            <a:noFill/>
          </a:ln>
        </p:spPr>
      </p:sp>
      <p:sp>
        <p:nvSpPr>
          <p:cNvPr id="2712" name="Google Shape;2712;p62"/>
          <p:cNvSpPr/>
          <p:nvPr/>
        </p:nvSpPr>
        <p:spPr>
          <a:xfrm flipH="1">
            <a:off x="-502621" y="-94250"/>
            <a:ext cx="1066500" cy="1066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62"/>
          <p:cNvSpPr/>
          <p:nvPr/>
        </p:nvSpPr>
        <p:spPr>
          <a:xfrm>
            <a:off x="720004" y="144471"/>
            <a:ext cx="165048" cy="189405"/>
          </a:xfrm>
          <a:custGeom>
            <a:rect b="b" l="l" r="r" t="t"/>
            <a:pathLst>
              <a:path extrusionOk="0" h="6668" w="5810">
                <a:moveTo>
                  <a:pt x="2717" y="2323"/>
                </a:moveTo>
                <a:cubicBezTo>
                  <a:pt x="2906" y="1656"/>
                  <a:pt x="3173" y="1163"/>
                  <a:pt x="3613" y="780"/>
                </a:cubicBezTo>
                <a:cubicBezTo>
                  <a:pt x="4507" y="1"/>
                  <a:pt x="5453" y="316"/>
                  <a:pt x="5669" y="1481"/>
                </a:cubicBezTo>
                <a:cubicBezTo>
                  <a:pt x="5810" y="2237"/>
                  <a:pt x="5705" y="2989"/>
                  <a:pt x="5395" y="3684"/>
                </a:cubicBezTo>
                <a:cubicBezTo>
                  <a:pt x="5010" y="4554"/>
                  <a:pt x="4570" y="5400"/>
                  <a:pt x="4127" y="6243"/>
                </a:cubicBezTo>
                <a:cubicBezTo>
                  <a:pt x="3920" y="6636"/>
                  <a:pt x="3461" y="6668"/>
                  <a:pt x="3010" y="6293"/>
                </a:cubicBezTo>
                <a:cubicBezTo>
                  <a:pt x="2295" y="5698"/>
                  <a:pt x="1589" y="5088"/>
                  <a:pt x="1042" y="4320"/>
                </a:cubicBezTo>
                <a:cubicBezTo>
                  <a:pt x="600" y="3699"/>
                  <a:pt x="293" y="3023"/>
                  <a:pt x="159" y="2273"/>
                </a:cubicBezTo>
                <a:cubicBezTo>
                  <a:pt x="86" y="1869"/>
                  <a:pt x="1" y="1422"/>
                  <a:pt x="388" y="1139"/>
                </a:cubicBezTo>
                <a:cubicBezTo>
                  <a:pt x="800" y="836"/>
                  <a:pt x="1212" y="1064"/>
                  <a:pt x="1594" y="1277"/>
                </a:cubicBezTo>
                <a:cubicBezTo>
                  <a:pt x="2015" y="1515"/>
                  <a:pt x="2323" y="1885"/>
                  <a:pt x="2717" y="23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62"/>
          <p:cNvSpPr/>
          <p:nvPr/>
        </p:nvSpPr>
        <p:spPr>
          <a:xfrm>
            <a:off x="8575650" y="3698759"/>
            <a:ext cx="164925" cy="182631"/>
          </a:xfrm>
          <a:custGeom>
            <a:rect b="b" l="l" r="r" t="t"/>
            <a:pathLst>
              <a:path extrusionOk="0" h="13976" w="12621">
                <a:moveTo>
                  <a:pt x="6954" y="3897"/>
                </a:moveTo>
                <a:cubicBezTo>
                  <a:pt x="7649" y="3329"/>
                  <a:pt x="8276" y="2805"/>
                  <a:pt x="8919" y="2299"/>
                </a:cubicBezTo>
                <a:cubicBezTo>
                  <a:pt x="9180" y="2091"/>
                  <a:pt x="9477" y="1805"/>
                  <a:pt x="9828" y="2025"/>
                </a:cubicBezTo>
                <a:cubicBezTo>
                  <a:pt x="10146" y="2225"/>
                  <a:pt x="10023" y="2589"/>
                  <a:pt x="9981" y="2905"/>
                </a:cubicBezTo>
                <a:cubicBezTo>
                  <a:pt x="9855" y="3872"/>
                  <a:pt x="9764" y="4846"/>
                  <a:pt x="9607" y="5809"/>
                </a:cubicBezTo>
                <a:cubicBezTo>
                  <a:pt x="9547" y="6185"/>
                  <a:pt x="9671" y="6343"/>
                  <a:pt x="9987" y="6476"/>
                </a:cubicBezTo>
                <a:cubicBezTo>
                  <a:pt x="10635" y="6746"/>
                  <a:pt x="11277" y="7033"/>
                  <a:pt x="11914" y="7331"/>
                </a:cubicBezTo>
                <a:cubicBezTo>
                  <a:pt x="12211" y="7469"/>
                  <a:pt x="12618" y="7539"/>
                  <a:pt x="12620" y="7971"/>
                </a:cubicBezTo>
                <a:cubicBezTo>
                  <a:pt x="12621" y="8343"/>
                  <a:pt x="12284" y="8486"/>
                  <a:pt x="12014" y="8646"/>
                </a:cubicBezTo>
                <a:cubicBezTo>
                  <a:pt x="11329" y="9053"/>
                  <a:pt x="10614" y="9411"/>
                  <a:pt x="9865" y="9673"/>
                </a:cubicBezTo>
                <a:cubicBezTo>
                  <a:pt x="9228" y="9896"/>
                  <a:pt x="8888" y="10214"/>
                  <a:pt x="8963" y="10947"/>
                </a:cubicBezTo>
                <a:cubicBezTo>
                  <a:pt x="9033" y="11625"/>
                  <a:pt x="8882" y="12307"/>
                  <a:pt x="8784" y="12981"/>
                </a:cubicBezTo>
                <a:cubicBezTo>
                  <a:pt x="8661" y="13819"/>
                  <a:pt x="8240" y="13976"/>
                  <a:pt x="7587" y="13418"/>
                </a:cubicBezTo>
                <a:cubicBezTo>
                  <a:pt x="7155" y="13052"/>
                  <a:pt x="6766" y="12633"/>
                  <a:pt x="6374" y="12222"/>
                </a:cubicBezTo>
                <a:cubicBezTo>
                  <a:pt x="6030" y="11863"/>
                  <a:pt x="5708" y="11481"/>
                  <a:pt x="5385" y="11119"/>
                </a:cubicBezTo>
                <a:cubicBezTo>
                  <a:pt x="4861" y="11460"/>
                  <a:pt x="4372" y="11789"/>
                  <a:pt x="3874" y="12102"/>
                </a:cubicBezTo>
                <a:cubicBezTo>
                  <a:pt x="3663" y="12236"/>
                  <a:pt x="3437" y="12344"/>
                  <a:pt x="3215" y="12458"/>
                </a:cubicBezTo>
                <a:cubicBezTo>
                  <a:pt x="2969" y="12584"/>
                  <a:pt x="2694" y="12732"/>
                  <a:pt x="2449" y="12534"/>
                </a:cubicBezTo>
                <a:cubicBezTo>
                  <a:pt x="2170" y="12309"/>
                  <a:pt x="2295" y="11997"/>
                  <a:pt x="2381" y="11711"/>
                </a:cubicBezTo>
                <a:cubicBezTo>
                  <a:pt x="2551" y="11143"/>
                  <a:pt x="2807" y="10611"/>
                  <a:pt x="3056" y="10076"/>
                </a:cubicBezTo>
                <a:cubicBezTo>
                  <a:pt x="3216" y="9730"/>
                  <a:pt x="3345" y="9371"/>
                  <a:pt x="3499" y="8993"/>
                </a:cubicBezTo>
                <a:cubicBezTo>
                  <a:pt x="2539" y="8619"/>
                  <a:pt x="1673" y="8174"/>
                  <a:pt x="826" y="7689"/>
                </a:cubicBezTo>
                <a:cubicBezTo>
                  <a:pt x="669" y="7599"/>
                  <a:pt x="504" y="7516"/>
                  <a:pt x="360" y="7407"/>
                </a:cubicBezTo>
                <a:cubicBezTo>
                  <a:pt x="1" y="7137"/>
                  <a:pt x="3" y="6840"/>
                  <a:pt x="376" y="6597"/>
                </a:cubicBezTo>
                <a:cubicBezTo>
                  <a:pt x="544" y="6486"/>
                  <a:pt x="741" y="6413"/>
                  <a:pt x="933" y="6346"/>
                </a:cubicBezTo>
                <a:cubicBezTo>
                  <a:pt x="1640" y="6097"/>
                  <a:pt x="2346" y="5843"/>
                  <a:pt x="3061" y="5622"/>
                </a:cubicBezTo>
                <a:cubicBezTo>
                  <a:pt x="3377" y="5524"/>
                  <a:pt x="3480" y="5363"/>
                  <a:pt x="3466" y="5037"/>
                </a:cubicBezTo>
                <a:cubicBezTo>
                  <a:pt x="3413" y="3742"/>
                  <a:pt x="3383" y="2446"/>
                  <a:pt x="3346" y="1150"/>
                </a:cubicBezTo>
                <a:cubicBezTo>
                  <a:pt x="3342" y="969"/>
                  <a:pt x="3325" y="785"/>
                  <a:pt x="3352" y="607"/>
                </a:cubicBezTo>
                <a:cubicBezTo>
                  <a:pt x="3420" y="149"/>
                  <a:pt x="3766" y="0"/>
                  <a:pt x="4138" y="287"/>
                </a:cubicBezTo>
                <a:cubicBezTo>
                  <a:pt x="4351" y="450"/>
                  <a:pt x="4533" y="664"/>
                  <a:pt x="4696" y="880"/>
                </a:cubicBezTo>
                <a:cubicBezTo>
                  <a:pt x="5342" y="1731"/>
                  <a:pt x="5977" y="2591"/>
                  <a:pt x="6615" y="3447"/>
                </a:cubicBezTo>
                <a:cubicBezTo>
                  <a:pt x="6723" y="3591"/>
                  <a:pt x="6832" y="3736"/>
                  <a:pt x="6954" y="389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62"/>
          <p:cNvSpPr/>
          <p:nvPr/>
        </p:nvSpPr>
        <p:spPr>
          <a:xfrm>
            <a:off x="445120" y="4656900"/>
            <a:ext cx="173706" cy="171539"/>
          </a:xfrm>
          <a:custGeom>
            <a:rect b="b" l="l" r="r" t="t"/>
            <a:pathLst>
              <a:path extrusionOk="0" h="8311" w="8416">
                <a:moveTo>
                  <a:pt x="2730" y="3281"/>
                </a:moveTo>
                <a:cubicBezTo>
                  <a:pt x="2167" y="2583"/>
                  <a:pt x="1680" y="1989"/>
                  <a:pt x="1205" y="1385"/>
                </a:cubicBezTo>
                <a:cubicBezTo>
                  <a:pt x="1009" y="1137"/>
                  <a:pt x="817" y="881"/>
                  <a:pt x="728" y="567"/>
                </a:cubicBezTo>
                <a:cubicBezTo>
                  <a:pt x="686" y="423"/>
                  <a:pt x="693" y="284"/>
                  <a:pt x="808" y="195"/>
                </a:cubicBezTo>
                <a:cubicBezTo>
                  <a:pt x="940" y="93"/>
                  <a:pt x="1070" y="176"/>
                  <a:pt x="1172" y="273"/>
                </a:cubicBezTo>
                <a:cubicBezTo>
                  <a:pt x="1417" y="510"/>
                  <a:pt x="1670" y="739"/>
                  <a:pt x="1893" y="996"/>
                </a:cubicBezTo>
                <a:cubicBezTo>
                  <a:pt x="2492" y="1680"/>
                  <a:pt x="3074" y="2378"/>
                  <a:pt x="3666" y="3067"/>
                </a:cubicBezTo>
                <a:cubicBezTo>
                  <a:pt x="3776" y="3196"/>
                  <a:pt x="3855" y="3373"/>
                  <a:pt x="4099" y="3415"/>
                </a:cubicBezTo>
                <a:cubicBezTo>
                  <a:pt x="4360" y="2266"/>
                  <a:pt x="4386" y="1087"/>
                  <a:pt x="4854" y="1"/>
                </a:cubicBezTo>
                <a:cubicBezTo>
                  <a:pt x="5199" y="1016"/>
                  <a:pt x="4854" y="2036"/>
                  <a:pt x="4857" y="3112"/>
                </a:cubicBezTo>
                <a:cubicBezTo>
                  <a:pt x="6071" y="2481"/>
                  <a:pt x="7083" y="1573"/>
                  <a:pt x="8415" y="1279"/>
                </a:cubicBezTo>
                <a:cubicBezTo>
                  <a:pt x="7737" y="2219"/>
                  <a:pt x="6768" y="2810"/>
                  <a:pt x="5813" y="3528"/>
                </a:cubicBezTo>
                <a:cubicBezTo>
                  <a:pt x="6627" y="3888"/>
                  <a:pt x="7603" y="3611"/>
                  <a:pt x="8326" y="4357"/>
                </a:cubicBezTo>
                <a:cubicBezTo>
                  <a:pt x="7071" y="4356"/>
                  <a:pt x="5927" y="4365"/>
                  <a:pt x="4642" y="4222"/>
                </a:cubicBezTo>
                <a:cubicBezTo>
                  <a:pt x="5156" y="5120"/>
                  <a:pt x="5920" y="5708"/>
                  <a:pt x="6272" y="6720"/>
                </a:cubicBezTo>
                <a:cubicBezTo>
                  <a:pt x="5582" y="6296"/>
                  <a:pt x="5176" y="5754"/>
                  <a:pt x="4608" y="5244"/>
                </a:cubicBezTo>
                <a:cubicBezTo>
                  <a:pt x="4506" y="5982"/>
                  <a:pt x="4412" y="6623"/>
                  <a:pt x="4330" y="7265"/>
                </a:cubicBezTo>
                <a:cubicBezTo>
                  <a:pt x="4293" y="7559"/>
                  <a:pt x="4246" y="7849"/>
                  <a:pt x="4110" y="8115"/>
                </a:cubicBezTo>
                <a:cubicBezTo>
                  <a:pt x="4057" y="8219"/>
                  <a:pt x="3964" y="8310"/>
                  <a:pt x="3841" y="8282"/>
                </a:cubicBezTo>
                <a:cubicBezTo>
                  <a:pt x="3726" y="8255"/>
                  <a:pt x="3648" y="8157"/>
                  <a:pt x="3651" y="8032"/>
                </a:cubicBezTo>
                <a:cubicBezTo>
                  <a:pt x="3660" y="7600"/>
                  <a:pt x="3663" y="7169"/>
                  <a:pt x="3696" y="6739"/>
                </a:cubicBezTo>
                <a:cubicBezTo>
                  <a:pt x="3739" y="6155"/>
                  <a:pt x="3807" y="5573"/>
                  <a:pt x="3875" y="4883"/>
                </a:cubicBezTo>
                <a:cubicBezTo>
                  <a:pt x="3326" y="5243"/>
                  <a:pt x="2857" y="5551"/>
                  <a:pt x="2387" y="5861"/>
                </a:cubicBezTo>
                <a:cubicBezTo>
                  <a:pt x="1933" y="6160"/>
                  <a:pt x="1479" y="6462"/>
                  <a:pt x="1021" y="6760"/>
                </a:cubicBezTo>
                <a:cubicBezTo>
                  <a:pt x="890" y="6846"/>
                  <a:pt x="750" y="6923"/>
                  <a:pt x="610" y="6998"/>
                </a:cubicBezTo>
                <a:cubicBezTo>
                  <a:pt x="432" y="7093"/>
                  <a:pt x="249" y="7098"/>
                  <a:pt x="123" y="6927"/>
                </a:cubicBezTo>
                <a:cubicBezTo>
                  <a:pt x="1" y="6760"/>
                  <a:pt x="35" y="6569"/>
                  <a:pt x="168" y="6425"/>
                </a:cubicBezTo>
                <a:cubicBezTo>
                  <a:pt x="338" y="6243"/>
                  <a:pt x="515" y="6061"/>
                  <a:pt x="715" y="5917"/>
                </a:cubicBezTo>
                <a:cubicBezTo>
                  <a:pt x="1379" y="5440"/>
                  <a:pt x="2057" y="4981"/>
                  <a:pt x="2725" y="4512"/>
                </a:cubicBezTo>
                <a:cubicBezTo>
                  <a:pt x="2845" y="4428"/>
                  <a:pt x="3004" y="4377"/>
                  <a:pt x="3079" y="4165"/>
                </a:cubicBezTo>
                <a:cubicBezTo>
                  <a:pt x="2371" y="4089"/>
                  <a:pt x="1707" y="3996"/>
                  <a:pt x="1053" y="3844"/>
                </a:cubicBezTo>
                <a:cubicBezTo>
                  <a:pt x="942" y="3819"/>
                  <a:pt x="828" y="3807"/>
                  <a:pt x="720" y="3772"/>
                </a:cubicBezTo>
                <a:cubicBezTo>
                  <a:pt x="552" y="3717"/>
                  <a:pt x="342" y="3681"/>
                  <a:pt x="344" y="3445"/>
                </a:cubicBezTo>
                <a:cubicBezTo>
                  <a:pt x="347" y="3169"/>
                  <a:pt x="572" y="3133"/>
                  <a:pt x="778" y="3114"/>
                </a:cubicBezTo>
                <a:cubicBezTo>
                  <a:pt x="1394" y="3058"/>
                  <a:pt x="1997" y="3194"/>
                  <a:pt x="2730" y="328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62"/>
          <p:cNvSpPr/>
          <p:nvPr/>
        </p:nvSpPr>
        <p:spPr>
          <a:xfrm rot="3390420">
            <a:off x="248217" y="4122284"/>
            <a:ext cx="96768" cy="163084"/>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62"/>
          <p:cNvSpPr/>
          <p:nvPr/>
        </p:nvSpPr>
        <p:spPr>
          <a:xfrm rot="-8296229">
            <a:off x="8619305" y="153985"/>
            <a:ext cx="104114" cy="170386"/>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62"/>
          <p:cNvSpPr/>
          <p:nvPr>
            <p:ph idx="2" type="pic"/>
          </p:nvPr>
        </p:nvSpPr>
        <p:spPr>
          <a:xfrm>
            <a:off x="5145625" y="1110900"/>
            <a:ext cx="2935500" cy="2921700"/>
          </a:xfrm>
          <a:prstGeom prst="ellipse">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48" name="Shape 248"/>
        <p:cNvGrpSpPr/>
        <p:nvPr/>
      </p:nvGrpSpPr>
      <p:grpSpPr>
        <a:xfrm>
          <a:off x="0" y="0"/>
          <a:ext cx="0" cy="0"/>
          <a:chOff x="0" y="0"/>
          <a:chExt cx="0" cy="0"/>
        </a:xfrm>
      </p:grpSpPr>
      <p:grpSp>
        <p:nvGrpSpPr>
          <p:cNvPr id="249" name="Google Shape;249;p7"/>
          <p:cNvGrpSpPr/>
          <p:nvPr/>
        </p:nvGrpSpPr>
        <p:grpSpPr>
          <a:xfrm>
            <a:off x="-826044" y="-195149"/>
            <a:ext cx="10815698" cy="5792905"/>
            <a:chOff x="-826044" y="-195149"/>
            <a:chExt cx="10815698" cy="5792905"/>
          </a:xfrm>
        </p:grpSpPr>
        <p:grpSp>
          <p:nvGrpSpPr>
            <p:cNvPr id="250" name="Google Shape;250;p7"/>
            <p:cNvGrpSpPr/>
            <p:nvPr/>
          </p:nvGrpSpPr>
          <p:grpSpPr>
            <a:xfrm>
              <a:off x="7596555" y="185857"/>
              <a:ext cx="1411922" cy="1011853"/>
              <a:chOff x="7596555" y="185857"/>
              <a:chExt cx="1411922" cy="1011853"/>
            </a:xfrm>
          </p:grpSpPr>
          <p:sp>
            <p:nvSpPr>
              <p:cNvPr id="251" name="Google Shape;251;p7"/>
              <p:cNvSpPr/>
              <p:nvPr/>
            </p:nvSpPr>
            <p:spPr>
              <a:xfrm>
                <a:off x="8514821" y="959538"/>
                <a:ext cx="493655" cy="238172"/>
              </a:xfrm>
              <a:custGeom>
                <a:rect b="b" l="l" r="r" t="t"/>
                <a:pathLst>
                  <a:path extrusionOk="0" h="108383" w="224644">
                    <a:moveTo>
                      <a:pt x="223941" y="87691"/>
                    </a:moveTo>
                    <a:cubicBezTo>
                      <a:pt x="226157" y="79116"/>
                      <a:pt x="223019" y="69392"/>
                      <a:pt x="216215" y="63728"/>
                    </a:cubicBezTo>
                    <a:cubicBezTo>
                      <a:pt x="209406" y="58059"/>
                      <a:pt x="199277" y="56742"/>
                      <a:pt x="191243" y="60475"/>
                    </a:cubicBezTo>
                    <a:cubicBezTo>
                      <a:pt x="191692" y="52954"/>
                      <a:pt x="187741" y="45332"/>
                      <a:pt x="181341" y="41363"/>
                    </a:cubicBezTo>
                    <a:cubicBezTo>
                      <a:pt x="174941" y="37388"/>
                      <a:pt x="166357" y="37234"/>
                      <a:pt x="159816" y="40972"/>
                    </a:cubicBezTo>
                    <a:cubicBezTo>
                      <a:pt x="161883" y="32165"/>
                      <a:pt x="161283" y="22749"/>
                      <a:pt x="158127" y="14274"/>
                    </a:cubicBezTo>
                    <a:cubicBezTo>
                      <a:pt x="156682" y="10404"/>
                      <a:pt x="154625" y="6616"/>
                      <a:pt x="151368" y="4077"/>
                    </a:cubicBezTo>
                    <a:cubicBezTo>
                      <a:pt x="148107" y="1538"/>
                      <a:pt x="141167" y="-320"/>
                      <a:pt x="137460" y="1511"/>
                    </a:cubicBezTo>
                    <a:cubicBezTo>
                      <a:pt x="125942" y="-1877"/>
                      <a:pt x="112875" y="525"/>
                      <a:pt x="103318" y="7793"/>
                    </a:cubicBezTo>
                    <a:cubicBezTo>
                      <a:pt x="93762" y="15060"/>
                      <a:pt x="87952" y="27005"/>
                      <a:pt x="88139" y="39010"/>
                    </a:cubicBezTo>
                    <a:cubicBezTo>
                      <a:pt x="76261" y="36548"/>
                      <a:pt x="63385" y="46413"/>
                      <a:pt x="62667" y="58522"/>
                    </a:cubicBezTo>
                    <a:cubicBezTo>
                      <a:pt x="57421" y="54416"/>
                      <a:pt x="50008" y="53258"/>
                      <a:pt x="43759" y="55575"/>
                    </a:cubicBezTo>
                    <a:cubicBezTo>
                      <a:pt x="37509" y="57891"/>
                      <a:pt x="32644" y="63600"/>
                      <a:pt x="31341" y="70132"/>
                    </a:cubicBezTo>
                    <a:cubicBezTo>
                      <a:pt x="25536" y="68928"/>
                      <a:pt x="19554" y="67765"/>
                      <a:pt x="13713" y="68806"/>
                    </a:cubicBezTo>
                    <a:cubicBezTo>
                      <a:pt x="7877" y="69841"/>
                      <a:pt x="2131" y="73579"/>
                      <a:pt x="459" y="79266"/>
                    </a:cubicBezTo>
                    <a:cubicBezTo>
                      <a:pt x="-1294" y="85229"/>
                      <a:pt x="2154" y="92029"/>
                      <a:pt x="7681" y="94872"/>
                    </a:cubicBezTo>
                    <a:cubicBezTo>
                      <a:pt x="13209" y="97716"/>
                      <a:pt x="20217" y="96853"/>
                      <a:pt x="25418" y="93455"/>
                    </a:cubicBezTo>
                    <a:cubicBezTo>
                      <a:pt x="26594" y="92687"/>
                      <a:pt x="27834" y="91756"/>
                      <a:pt x="29233" y="91888"/>
                    </a:cubicBezTo>
                    <a:cubicBezTo>
                      <a:pt x="30410" y="91997"/>
                      <a:pt x="31368" y="92828"/>
                      <a:pt x="32267" y="93587"/>
                    </a:cubicBezTo>
                    <a:cubicBezTo>
                      <a:pt x="42378" y="102094"/>
                      <a:pt x="56313" y="105873"/>
                      <a:pt x="69335" y="103638"/>
                    </a:cubicBezTo>
                    <a:cubicBezTo>
                      <a:pt x="74481" y="102757"/>
                      <a:pt x="79986" y="100536"/>
                      <a:pt x="82170" y="95799"/>
                    </a:cubicBezTo>
                    <a:cubicBezTo>
                      <a:pt x="80390" y="101808"/>
                      <a:pt x="86467" y="107890"/>
                      <a:pt x="92717" y="108344"/>
                    </a:cubicBezTo>
                    <a:cubicBezTo>
                      <a:pt x="98967" y="108794"/>
                      <a:pt x="104808" y="105346"/>
                      <a:pt x="109795" y="101549"/>
                    </a:cubicBezTo>
                    <a:cubicBezTo>
                      <a:pt x="110931" y="100686"/>
                      <a:pt x="112116" y="99769"/>
                      <a:pt x="113524" y="99555"/>
                    </a:cubicBezTo>
                    <a:cubicBezTo>
                      <a:pt x="115700" y="99233"/>
                      <a:pt x="117689" y="100650"/>
                      <a:pt x="119624" y="101694"/>
                    </a:cubicBezTo>
                    <a:cubicBezTo>
                      <a:pt x="128808" y="106650"/>
                      <a:pt x="141676" y="102793"/>
                      <a:pt x="146617" y="93600"/>
                    </a:cubicBezTo>
                    <a:cubicBezTo>
                      <a:pt x="146672" y="95472"/>
                      <a:pt x="149170" y="95667"/>
                      <a:pt x="150750" y="96671"/>
                    </a:cubicBezTo>
                    <a:cubicBezTo>
                      <a:pt x="157554" y="100999"/>
                      <a:pt x="167769" y="98415"/>
                      <a:pt x="171698" y="91370"/>
                    </a:cubicBezTo>
                    <a:cubicBezTo>
                      <a:pt x="170844" y="94323"/>
                      <a:pt x="174146" y="96844"/>
                      <a:pt x="177149" y="97498"/>
                    </a:cubicBezTo>
                    <a:cubicBezTo>
                      <a:pt x="184107" y="99014"/>
                      <a:pt x="191860" y="95517"/>
                      <a:pt x="195330" y="89299"/>
                    </a:cubicBezTo>
                    <a:cubicBezTo>
                      <a:pt x="196398" y="95690"/>
                      <a:pt x="202788" y="100722"/>
                      <a:pt x="209247" y="100268"/>
                    </a:cubicBezTo>
                    <a:cubicBezTo>
                      <a:pt x="215710" y="99814"/>
                      <a:pt x="222301" y="93977"/>
                      <a:pt x="223922" y="8770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2" name="Google Shape;252;p7"/>
              <p:cNvSpPr/>
              <p:nvPr/>
            </p:nvSpPr>
            <p:spPr>
              <a:xfrm>
                <a:off x="7596555" y="185857"/>
                <a:ext cx="1311739" cy="498817"/>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53" name="Google Shape;253;p7"/>
            <p:cNvGrpSpPr/>
            <p:nvPr/>
          </p:nvGrpSpPr>
          <p:grpSpPr>
            <a:xfrm>
              <a:off x="-826044" y="-195149"/>
              <a:ext cx="2235971" cy="1469018"/>
              <a:chOff x="-826044" y="-195149"/>
              <a:chExt cx="2235971" cy="1469018"/>
            </a:xfrm>
          </p:grpSpPr>
          <p:sp>
            <p:nvSpPr>
              <p:cNvPr id="254" name="Google Shape;254;p7"/>
              <p:cNvSpPr/>
              <p:nvPr/>
            </p:nvSpPr>
            <p:spPr>
              <a:xfrm>
                <a:off x="-826044" y="185842"/>
                <a:ext cx="1541134" cy="586049"/>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255" name="Google Shape;255;p7"/>
              <p:cNvGrpSpPr/>
              <p:nvPr/>
            </p:nvGrpSpPr>
            <p:grpSpPr>
              <a:xfrm>
                <a:off x="-667574" y="-195149"/>
                <a:ext cx="2077502" cy="940198"/>
                <a:chOff x="4" y="-1"/>
                <a:chExt cx="2565134" cy="1160881"/>
              </a:xfrm>
            </p:grpSpPr>
            <p:sp>
              <p:nvSpPr>
                <p:cNvPr id="256" name="Google Shape;256;p7"/>
                <p:cNvSpPr/>
                <p:nvPr/>
              </p:nvSpPr>
              <p:spPr>
                <a:xfrm>
                  <a:off x="783599" y="-1"/>
                  <a:ext cx="1781539" cy="522461"/>
                </a:xfrm>
                <a:custGeom>
                  <a:rect b="b" l="l" r="r" t="t"/>
                  <a:pathLst>
                    <a:path extrusionOk="0" h="127741" w="435584">
                      <a:moveTo>
                        <a:pt x="431326" y="4626"/>
                      </a:moveTo>
                      <a:cubicBezTo>
                        <a:pt x="413749" y="33058"/>
                        <a:pt x="390176" y="57631"/>
                        <a:pt x="362833" y="76798"/>
                      </a:cubicBezTo>
                      <a:cubicBezTo>
                        <a:pt x="335490" y="95965"/>
                        <a:pt x="304468" y="109819"/>
                        <a:pt x="271901" y="117268"/>
                      </a:cubicBezTo>
                      <a:cubicBezTo>
                        <a:pt x="239335" y="124671"/>
                        <a:pt x="205679" y="125216"/>
                        <a:pt x="173021" y="118812"/>
                      </a:cubicBezTo>
                      <a:cubicBezTo>
                        <a:pt x="140319" y="112408"/>
                        <a:pt x="109070" y="99417"/>
                        <a:pt x="81227" y="81068"/>
                      </a:cubicBezTo>
                      <a:cubicBezTo>
                        <a:pt x="53566" y="62809"/>
                        <a:pt x="29266" y="39190"/>
                        <a:pt x="10871" y="11575"/>
                      </a:cubicBezTo>
                      <a:cubicBezTo>
                        <a:pt x="8555" y="8123"/>
                        <a:pt x="6375" y="4626"/>
                        <a:pt x="4240" y="1082"/>
                      </a:cubicBezTo>
                      <a:cubicBezTo>
                        <a:pt x="2787" y="-1416"/>
                        <a:pt x="-1165" y="855"/>
                        <a:pt x="334" y="3399"/>
                      </a:cubicBezTo>
                      <a:cubicBezTo>
                        <a:pt x="17684" y="32513"/>
                        <a:pt x="41167" y="57722"/>
                        <a:pt x="68510" y="77752"/>
                      </a:cubicBezTo>
                      <a:cubicBezTo>
                        <a:pt x="95853" y="97737"/>
                        <a:pt x="127147" y="112453"/>
                        <a:pt x="160031" y="120583"/>
                      </a:cubicBezTo>
                      <a:cubicBezTo>
                        <a:pt x="193052" y="128759"/>
                        <a:pt x="227481" y="129940"/>
                        <a:pt x="260955" y="124081"/>
                      </a:cubicBezTo>
                      <a:cubicBezTo>
                        <a:pt x="294430" y="118221"/>
                        <a:pt x="326678" y="105458"/>
                        <a:pt x="355338" y="87245"/>
                      </a:cubicBezTo>
                      <a:cubicBezTo>
                        <a:pt x="383953" y="69031"/>
                        <a:pt x="409116" y="45277"/>
                        <a:pt x="428419" y="17343"/>
                      </a:cubicBezTo>
                      <a:cubicBezTo>
                        <a:pt x="430781" y="13937"/>
                        <a:pt x="433052" y="10439"/>
                        <a:pt x="435232" y="6942"/>
                      </a:cubicBezTo>
                      <a:cubicBezTo>
                        <a:pt x="436777" y="4444"/>
                        <a:pt x="432825" y="2173"/>
                        <a:pt x="431326" y="4626"/>
                      </a:cubicBezTo>
                      <a:lnTo>
                        <a:pt x="431326" y="4626"/>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7" name="Google Shape;257;p7"/>
                <p:cNvSpPr/>
                <p:nvPr/>
              </p:nvSpPr>
              <p:spPr>
                <a:xfrm>
                  <a:off x="4" y="5888"/>
                  <a:ext cx="1661575" cy="769713"/>
                </a:xfrm>
                <a:custGeom>
                  <a:rect b="b" l="l" r="r" t="t"/>
                  <a:pathLst>
                    <a:path extrusionOk="0" h="188194" w="406253">
                      <a:moveTo>
                        <a:pt x="401792" y="1596"/>
                      </a:moveTo>
                      <a:cubicBezTo>
                        <a:pt x="393389" y="30983"/>
                        <a:pt x="378446" y="58235"/>
                        <a:pt x="358961" y="81763"/>
                      </a:cubicBezTo>
                      <a:cubicBezTo>
                        <a:pt x="339112" y="105745"/>
                        <a:pt x="314858" y="125820"/>
                        <a:pt x="287833" y="141309"/>
                      </a:cubicBezTo>
                      <a:cubicBezTo>
                        <a:pt x="258083" y="158296"/>
                        <a:pt x="225425" y="169787"/>
                        <a:pt x="191860" y="176509"/>
                      </a:cubicBezTo>
                      <a:cubicBezTo>
                        <a:pt x="160338" y="182777"/>
                        <a:pt x="127545" y="185548"/>
                        <a:pt x="95515" y="182323"/>
                      </a:cubicBezTo>
                      <a:cubicBezTo>
                        <a:pt x="65946" y="179371"/>
                        <a:pt x="35891" y="170605"/>
                        <a:pt x="12295" y="151891"/>
                      </a:cubicBezTo>
                      <a:cubicBezTo>
                        <a:pt x="9384" y="149620"/>
                        <a:pt x="6591" y="147168"/>
                        <a:pt x="3906" y="144624"/>
                      </a:cubicBezTo>
                      <a:cubicBezTo>
                        <a:pt x="1790" y="142580"/>
                        <a:pt x="-1426" y="145805"/>
                        <a:pt x="695" y="147804"/>
                      </a:cubicBezTo>
                      <a:cubicBezTo>
                        <a:pt x="23047" y="169106"/>
                        <a:pt x="52556" y="180552"/>
                        <a:pt x="82715" y="185230"/>
                      </a:cubicBezTo>
                      <a:cubicBezTo>
                        <a:pt x="114845" y="190226"/>
                        <a:pt x="147848" y="188455"/>
                        <a:pt x="179824" y="183277"/>
                      </a:cubicBezTo>
                      <a:cubicBezTo>
                        <a:pt x="214116" y="177690"/>
                        <a:pt x="247772" y="167334"/>
                        <a:pt x="278703" y="151437"/>
                      </a:cubicBezTo>
                      <a:cubicBezTo>
                        <a:pt x="307363" y="136676"/>
                        <a:pt x="333571" y="117054"/>
                        <a:pt x="355191" y="93072"/>
                      </a:cubicBezTo>
                      <a:cubicBezTo>
                        <a:pt x="375993" y="69999"/>
                        <a:pt x="392617" y="43019"/>
                        <a:pt x="402746" y="13587"/>
                      </a:cubicBezTo>
                      <a:cubicBezTo>
                        <a:pt x="404018" y="10044"/>
                        <a:pt x="405108" y="6410"/>
                        <a:pt x="406152" y="2822"/>
                      </a:cubicBezTo>
                      <a:cubicBezTo>
                        <a:pt x="406970" y="6"/>
                        <a:pt x="402564" y="-1220"/>
                        <a:pt x="401792" y="1596"/>
                      </a:cubicBezTo>
                      <a:lnTo>
                        <a:pt x="401792" y="1596"/>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8" name="Google Shape;258;p7"/>
                <p:cNvSpPr/>
                <p:nvPr/>
              </p:nvSpPr>
              <p:spPr>
                <a:xfrm>
                  <a:off x="2077258" y="342225"/>
                  <a:ext cx="369552" cy="521495"/>
                </a:xfrm>
                <a:custGeom>
                  <a:rect b="b" l="l" r="r" t="t"/>
                  <a:pathLst>
                    <a:path extrusionOk="0" h="127505" w="90355">
                      <a:moveTo>
                        <a:pt x="89046" y="100753"/>
                      </a:moveTo>
                      <a:cubicBezTo>
                        <a:pt x="87592" y="109701"/>
                        <a:pt x="85048" y="118467"/>
                        <a:pt x="84322" y="127505"/>
                      </a:cubicBezTo>
                      <a:cubicBezTo>
                        <a:pt x="60431" y="122327"/>
                        <a:pt x="38220" y="109383"/>
                        <a:pt x="21914" y="91124"/>
                      </a:cubicBezTo>
                      <a:cubicBezTo>
                        <a:pt x="-1340" y="65144"/>
                        <a:pt x="-18192" y="-2215"/>
                        <a:pt x="36722" y="56"/>
                      </a:cubicBezTo>
                      <a:cubicBezTo>
                        <a:pt x="81733" y="1964"/>
                        <a:pt x="94905" y="65371"/>
                        <a:pt x="89046" y="10075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9" name="Google Shape;259;p7"/>
                <p:cNvSpPr/>
                <p:nvPr/>
              </p:nvSpPr>
              <p:spPr>
                <a:xfrm>
                  <a:off x="769678" y="697017"/>
                  <a:ext cx="232668" cy="463863"/>
                </a:xfrm>
                <a:custGeom>
                  <a:rect b="b" l="l" r="r" t="t"/>
                  <a:pathLst>
                    <a:path extrusionOk="0" h="113414" w="56887">
                      <a:moveTo>
                        <a:pt x="21451" y="113414"/>
                      </a:moveTo>
                      <a:cubicBezTo>
                        <a:pt x="36758" y="104058"/>
                        <a:pt x="48431" y="88978"/>
                        <a:pt x="53699" y="71855"/>
                      </a:cubicBezTo>
                      <a:cubicBezTo>
                        <a:pt x="58923" y="54686"/>
                        <a:pt x="57697" y="35610"/>
                        <a:pt x="50248" y="19304"/>
                      </a:cubicBezTo>
                      <a:cubicBezTo>
                        <a:pt x="46705" y="11582"/>
                        <a:pt x="41618" y="4270"/>
                        <a:pt x="34305" y="0"/>
                      </a:cubicBezTo>
                      <a:cubicBezTo>
                        <a:pt x="16183" y="13490"/>
                        <a:pt x="4146" y="37245"/>
                        <a:pt x="649" y="59546"/>
                      </a:cubicBezTo>
                      <a:cubicBezTo>
                        <a:pt x="-2849" y="81847"/>
                        <a:pt x="8325" y="95064"/>
                        <a:pt x="21451" y="11341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0" name="Google Shape;260;p7"/>
                <p:cNvSpPr/>
                <p:nvPr/>
              </p:nvSpPr>
              <p:spPr>
                <a:xfrm>
                  <a:off x="760444" y="308494"/>
                  <a:ext cx="271592" cy="212958"/>
                </a:xfrm>
                <a:custGeom>
                  <a:rect b="b" l="l" r="r" t="t"/>
                  <a:pathLst>
                    <a:path extrusionOk="0" h="52068" w="66404">
                      <a:moveTo>
                        <a:pt x="66404" y="4581"/>
                      </a:moveTo>
                      <a:cubicBezTo>
                        <a:pt x="60499" y="33877"/>
                        <a:pt x="29568" y="55769"/>
                        <a:pt x="0" y="51545"/>
                      </a:cubicBezTo>
                      <a:cubicBezTo>
                        <a:pt x="4860" y="37692"/>
                        <a:pt x="13489" y="18116"/>
                        <a:pt x="23891" y="7761"/>
                      </a:cubicBezTo>
                      <a:cubicBezTo>
                        <a:pt x="34292" y="-2641"/>
                        <a:pt x="52960" y="-1414"/>
                        <a:pt x="66404" y="458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1" name="Google Shape;261;p7"/>
                <p:cNvSpPr/>
                <p:nvPr/>
              </p:nvSpPr>
              <p:spPr>
                <a:xfrm>
                  <a:off x="1780586" y="535058"/>
                  <a:ext cx="121633" cy="160696"/>
                </a:xfrm>
                <a:custGeom>
                  <a:rect b="b" l="l" r="r" t="t"/>
                  <a:pathLst>
                    <a:path extrusionOk="0" h="39290" w="29739">
                      <a:moveTo>
                        <a:pt x="8117" y="863"/>
                      </a:moveTo>
                      <a:cubicBezTo>
                        <a:pt x="14385" y="1090"/>
                        <a:pt x="20381" y="4179"/>
                        <a:pt x="24332" y="9039"/>
                      </a:cubicBezTo>
                      <a:cubicBezTo>
                        <a:pt x="28329" y="13899"/>
                        <a:pt x="29783" y="20348"/>
                        <a:pt x="28284" y="26389"/>
                      </a:cubicBezTo>
                      <a:cubicBezTo>
                        <a:pt x="27603" y="29296"/>
                        <a:pt x="26194" y="32021"/>
                        <a:pt x="24105" y="34156"/>
                      </a:cubicBezTo>
                      <a:cubicBezTo>
                        <a:pt x="22152" y="36200"/>
                        <a:pt x="19654" y="37517"/>
                        <a:pt x="16883" y="38108"/>
                      </a:cubicBezTo>
                      <a:cubicBezTo>
                        <a:pt x="11615" y="39243"/>
                        <a:pt x="5437" y="37563"/>
                        <a:pt x="2440" y="32884"/>
                      </a:cubicBezTo>
                      <a:cubicBezTo>
                        <a:pt x="578" y="30023"/>
                        <a:pt x="-13" y="25890"/>
                        <a:pt x="2803" y="23482"/>
                      </a:cubicBezTo>
                      <a:cubicBezTo>
                        <a:pt x="3984" y="22438"/>
                        <a:pt x="5619" y="21938"/>
                        <a:pt x="7118" y="22438"/>
                      </a:cubicBezTo>
                      <a:cubicBezTo>
                        <a:pt x="8662" y="22937"/>
                        <a:pt x="9752" y="24209"/>
                        <a:pt x="10570" y="25481"/>
                      </a:cubicBezTo>
                      <a:cubicBezTo>
                        <a:pt x="11024" y="26162"/>
                        <a:pt x="11387" y="26844"/>
                        <a:pt x="11796" y="27525"/>
                      </a:cubicBezTo>
                      <a:cubicBezTo>
                        <a:pt x="12023" y="27979"/>
                        <a:pt x="12795" y="27570"/>
                        <a:pt x="12523" y="27071"/>
                      </a:cubicBezTo>
                      <a:cubicBezTo>
                        <a:pt x="11024" y="24391"/>
                        <a:pt x="8844" y="20984"/>
                        <a:pt x="5301" y="21438"/>
                      </a:cubicBezTo>
                      <a:cubicBezTo>
                        <a:pt x="1758" y="21847"/>
                        <a:pt x="-286" y="25435"/>
                        <a:pt x="32" y="28751"/>
                      </a:cubicBezTo>
                      <a:cubicBezTo>
                        <a:pt x="714" y="35337"/>
                        <a:pt x="7300" y="39198"/>
                        <a:pt x="13386" y="39288"/>
                      </a:cubicBezTo>
                      <a:cubicBezTo>
                        <a:pt x="16338" y="39334"/>
                        <a:pt x="19336" y="38607"/>
                        <a:pt x="21879" y="37063"/>
                      </a:cubicBezTo>
                      <a:cubicBezTo>
                        <a:pt x="24559" y="35428"/>
                        <a:pt x="26648" y="32884"/>
                        <a:pt x="27966" y="30023"/>
                      </a:cubicBezTo>
                      <a:cubicBezTo>
                        <a:pt x="30691" y="24027"/>
                        <a:pt x="30237" y="16805"/>
                        <a:pt x="26876" y="11174"/>
                      </a:cubicBezTo>
                      <a:cubicBezTo>
                        <a:pt x="23424" y="5359"/>
                        <a:pt x="17246" y="1181"/>
                        <a:pt x="10524" y="227"/>
                      </a:cubicBezTo>
                      <a:cubicBezTo>
                        <a:pt x="9752" y="136"/>
                        <a:pt x="8935" y="46"/>
                        <a:pt x="8117" y="0"/>
                      </a:cubicBezTo>
                      <a:cubicBezTo>
                        <a:pt x="7572" y="0"/>
                        <a:pt x="7572" y="863"/>
                        <a:pt x="8117" y="863"/>
                      </a:cubicBezTo>
                      <a:lnTo>
                        <a:pt x="8117" y="863"/>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2" name="Google Shape;262;p7"/>
                <p:cNvSpPr/>
                <p:nvPr/>
              </p:nvSpPr>
              <p:spPr>
                <a:xfrm>
                  <a:off x="2118765" y="202965"/>
                  <a:ext cx="86405" cy="147412"/>
                </a:xfrm>
                <a:custGeom>
                  <a:rect b="b" l="l" r="r" t="t"/>
                  <a:pathLst>
                    <a:path extrusionOk="0" h="36042" w="21126">
                      <a:moveTo>
                        <a:pt x="9992" y="35929"/>
                      </a:moveTo>
                      <a:cubicBezTo>
                        <a:pt x="15125" y="31478"/>
                        <a:pt x="19031" y="25392"/>
                        <a:pt x="20621" y="18760"/>
                      </a:cubicBezTo>
                      <a:cubicBezTo>
                        <a:pt x="21438" y="15354"/>
                        <a:pt x="21393" y="11766"/>
                        <a:pt x="19531" y="8722"/>
                      </a:cubicBezTo>
                      <a:cubicBezTo>
                        <a:pt x="17986" y="6088"/>
                        <a:pt x="15443" y="4044"/>
                        <a:pt x="12672" y="2772"/>
                      </a:cubicBezTo>
                      <a:cubicBezTo>
                        <a:pt x="8811" y="1001"/>
                        <a:pt x="4587" y="456"/>
                        <a:pt x="409" y="2"/>
                      </a:cubicBezTo>
                      <a:cubicBezTo>
                        <a:pt x="-136" y="-44"/>
                        <a:pt x="-136" y="819"/>
                        <a:pt x="409" y="865"/>
                      </a:cubicBezTo>
                      <a:cubicBezTo>
                        <a:pt x="6813" y="1546"/>
                        <a:pt x="14216" y="2636"/>
                        <a:pt x="18259" y="8314"/>
                      </a:cubicBezTo>
                      <a:cubicBezTo>
                        <a:pt x="20303" y="11130"/>
                        <a:pt x="20666" y="14445"/>
                        <a:pt x="19985" y="17807"/>
                      </a:cubicBezTo>
                      <a:cubicBezTo>
                        <a:pt x="19304" y="21122"/>
                        <a:pt x="17986" y="24120"/>
                        <a:pt x="16351" y="26982"/>
                      </a:cubicBezTo>
                      <a:cubicBezTo>
                        <a:pt x="14534" y="30115"/>
                        <a:pt x="12127" y="32931"/>
                        <a:pt x="9356" y="35339"/>
                      </a:cubicBezTo>
                      <a:cubicBezTo>
                        <a:pt x="8948" y="35702"/>
                        <a:pt x="9583" y="36293"/>
                        <a:pt x="9992" y="35929"/>
                      </a:cubicBezTo>
                      <a:lnTo>
                        <a:pt x="9992" y="35929"/>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3" name="Google Shape;263;p7"/>
                <p:cNvSpPr/>
                <p:nvPr/>
              </p:nvSpPr>
              <p:spPr>
                <a:xfrm>
                  <a:off x="521212" y="784071"/>
                  <a:ext cx="105358" cy="136348"/>
                </a:xfrm>
                <a:custGeom>
                  <a:rect b="b" l="l" r="r" t="t"/>
                  <a:pathLst>
                    <a:path extrusionOk="0" h="33337" w="25760">
                      <a:moveTo>
                        <a:pt x="14853" y="58"/>
                      </a:moveTo>
                      <a:cubicBezTo>
                        <a:pt x="10447" y="-487"/>
                        <a:pt x="6904" y="2919"/>
                        <a:pt x="4679" y="6326"/>
                      </a:cubicBezTo>
                      <a:cubicBezTo>
                        <a:pt x="3361" y="8324"/>
                        <a:pt x="2271" y="10550"/>
                        <a:pt x="1454" y="12775"/>
                      </a:cubicBezTo>
                      <a:cubicBezTo>
                        <a:pt x="591" y="15046"/>
                        <a:pt x="0" y="17635"/>
                        <a:pt x="0" y="20134"/>
                      </a:cubicBezTo>
                      <a:cubicBezTo>
                        <a:pt x="0" y="24630"/>
                        <a:pt x="2135" y="28673"/>
                        <a:pt x="5905" y="31171"/>
                      </a:cubicBezTo>
                      <a:cubicBezTo>
                        <a:pt x="9357" y="33442"/>
                        <a:pt x="13763" y="34032"/>
                        <a:pt x="17669" y="32442"/>
                      </a:cubicBezTo>
                      <a:cubicBezTo>
                        <a:pt x="21938" y="30625"/>
                        <a:pt x="25163" y="26629"/>
                        <a:pt x="25753" y="21996"/>
                      </a:cubicBezTo>
                      <a:cubicBezTo>
                        <a:pt x="25844" y="21451"/>
                        <a:pt x="24981" y="21451"/>
                        <a:pt x="24891" y="21996"/>
                      </a:cubicBezTo>
                      <a:cubicBezTo>
                        <a:pt x="24391" y="25856"/>
                        <a:pt x="21847" y="29263"/>
                        <a:pt x="18441" y="31125"/>
                      </a:cubicBezTo>
                      <a:cubicBezTo>
                        <a:pt x="14989" y="32987"/>
                        <a:pt x="10856" y="32897"/>
                        <a:pt x="7449" y="31080"/>
                      </a:cubicBezTo>
                      <a:cubicBezTo>
                        <a:pt x="3770" y="29127"/>
                        <a:pt x="1272" y="25538"/>
                        <a:pt x="863" y="21405"/>
                      </a:cubicBezTo>
                      <a:cubicBezTo>
                        <a:pt x="500" y="16772"/>
                        <a:pt x="2271" y="12094"/>
                        <a:pt x="4542" y="8142"/>
                      </a:cubicBezTo>
                      <a:cubicBezTo>
                        <a:pt x="6632" y="4464"/>
                        <a:pt x="10174" y="330"/>
                        <a:pt x="14853" y="875"/>
                      </a:cubicBezTo>
                      <a:cubicBezTo>
                        <a:pt x="15398" y="966"/>
                        <a:pt x="15352" y="103"/>
                        <a:pt x="14853" y="58"/>
                      </a:cubicBezTo>
                      <a:lnTo>
                        <a:pt x="14853" y="58"/>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4" name="Google Shape;264;p7"/>
                <p:cNvSpPr/>
                <p:nvPr/>
              </p:nvSpPr>
              <p:spPr>
                <a:xfrm>
                  <a:off x="1230846" y="658542"/>
                  <a:ext cx="437057" cy="392996"/>
                </a:xfrm>
                <a:custGeom>
                  <a:rect b="b" l="l" r="r" t="t"/>
                  <a:pathLst>
                    <a:path extrusionOk="0" h="96087" w="106860">
                      <a:moveTo>
                        <a:pt x="18596" y="18583"/>
                      </a:moveTo>
                      <a:cubicBezTo>
                        <a:pt x="10557" y="32027"/>
                        <a:pt x="4562" y="46698"/>
                        <a:pt x="928" y="61914"/>
                      </a:cubicBezTo>
                      <a:cubicBezTo>
                        <a:pt x="247" y="64730"/>
                        <a:pt x="-389" y="67728"/>
                        <a:pt x="292" y="70544"/>
                      </a:cubicBezTo>
                      <a:cubicBezTo>
                        <a:pt x="973" y="73360"/>
                        <a:pt x="3290" y="76040"/>
                        <a:pt x="6196" y="76176"/>
                      </a:cubicBezTo>
                      <a:cubicBezTo>
                        <a:pt x="8149" y="76312"/>
                        <a:pt x="10057" y="75222"/>
                        <a:pt x="11602" y="73996"/>
                      </a:cubicBezTo>
                      <a:cubicBezTo>
                        <a:pt x="17143" y="69454"/>
                        <a:pt x="19732" y="61641"/>
                        <a:pt x="18051" y="54647"/>
                      </a:cubicBezTo>
                      <a:cubicBezTo>
                        <a:pt x="18823" y="66229"/>
                        <a:pt x="21548" y="77675"/>
                        <a:pt x="26136" y="88348"/>
                      </a:cubicBezTo>
                      <a:cubicBezTo>
                        <a:pt x="27590" y="91846"/>
                        <a:pt x="29951" y="95752"/>
                        <a:pt x="33767" y="96070"/>
                      </a:cubicBezTo>
                      <a:cubicBezTo>
                        <a:pt x="36628" y="96297"/>
                        <a:pt x="39217" y="94299"/>
                        <a:pt x="41125" y="92164"/>
                      </a:cubicBezTo>
                      <a:cubicBezTo>
                        <a:pt x="51753" y="80128"/>
                        <a:pt x="50844" y="61778"/>
                        <a:pt x="46439" y="46335"/>
                      </a:cubicBezTo>
                      <a:cubicBezTo>
                        <a:pt x="48982" y="54329"/>
                        <a:pt x="53297" y="61732"/>
                        <a:pt x="59066" y="67864"/>
                      </a:cubicBezTo>
                      <a:cubicBezTo>
                        <a:pt x="62245" y="71271"/>
                        <a:pt x="66106" y="74404"/>
                        <a:pt x="70693" y="75222"/>
                      </a:cubicBezTo>
                      <a:cubicBezTo>
                        <a:pt x="75281" y="76040"/>
                        <a:pt x="80686" y="73769"/>
                        <a:pt x="82094" y="69318"/>
                      </a:cubicBezTo>
                      <a:cubicBezTo>
                        <a:pt x="82730" y="67274"/>
                        <a:pt x="82502" y="65093"/>
                        <a:pt x="82139" y="63004"/>
                      </a:cubicBezTo>
                      <a:cubicBezTo>
                        <a:pt x="79913" y="48833"/>
                        <a:pt x="73282" y="35434"/>
                        <a:pt x="63472" y="25078"/>
                      </a:cubicBezTo>
                      <a:cubicBezTo>
                        <a:pt x="75235" y="30211"/>
                        <a:pt x="88680" y="34889"/>
                        <a:pt x="100625" y="30211"/>
                      </a:cubicBezTo>
                      <a:cubicBezTo>
                        <a:pt x="102487" y="29484"/>
                        <a:pt x="104304" y="28485"/>
                        <a:pt x="105485" y="26895"/>
                      </a:cubicBezTo>
                      <a:cubicBezTo>
                        <a:pt x="107802" y="23807"/>
                        <a:pt x="106984" y="19174"/>
                        <a:pt x="104577" y="16176"/>
                      </a:cubicBezTo>
                      <a:cubicBezTo>
                        <a:pt x="102169" y="13133"/>
                        <a:pt x="98536" y="11361"/>
                        <a:pt x="94993" y="9862"/>
                      </a:cubicBezTo>
                      <a:cubicBezTo>
                        <a:pt x="78142" y="2731"/>
                        <a:pt x="59747" y="-629"/>
                        <a:pt x="41443" y="97"/>
                      </a:cubicBezTo>
                      <a:cubicBezTo>
                        <a:pt x="32495" y="415"/>
                        <a:pt x="23229" y="10907"/>
                        <a:pt x="18596" y="18583"/>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5" name="Google Shape;265;p7"/>
                <p:cNvSpPr/>
                <p:nvPr/>
              </p:nvSpPr>
              <p:spPr>
                <a:xfrm>
                  <a:off x="1185233" y="562177"/>
                  <a:ext cx="304844" cy="286639"/>
                </a:xfrm>
                <a:custGeom>
                  <a:rect b="b" l="l" r="r" t="t"/>
                  <a:pathLst>
                    <a:path extrusionOk="0" h="70083" w="74534">
                      <a:moveTo>
                        <a:pt x="0" y="7767"/>
                      </a:moveTo>
                      <a:cubicBezTo>
                        <a:pt x="8630" y="27661"/>
                        <a:pt x="14625" y="48645"/>
                        <a:pt x="17760" y="70083"/>
                      </a:cubicBezTo>
                      <a:cubicBezTo>
                        <a:pt x="21438" y="59364"/>
                        <a:pt x="26162" y="48963"/>
                        <a:pt x="31749" y="39107"/>
                      </a:cubicBezTo>
                      <a:cubicBezTo>
                        <a:pt x="37835" y="46465"/>
                        <a:pt x="44330" y="53459"/>
                        <a:pt x="51280" y="60000"/>
                      </a:cubicBezTo>
                      <a:cubicBezTo>
                        <a:pt x="47419" y="50235"/>
                        <a:pt x="45330" y="39743"/>
                        <a:pt x="45057" y="29250"/>
                      </a:cubicBezTo>
                      <a:cubicBezTo>
                        <a:pt x="55186" y="30068"/>
                        <a:pt x="65587" y="27888"/>
                        <a:pt x="74535" y="23073"/>
                      </a:cubicBezTo>
                      <a:cubicBezTo>
                        <a:pt x="54868" y="20393"/>
                        <a:pt x="35928" y="12354"/>
                        <a:pt x="20394" y="0"/>
                      </a:cubicBezTo>
                      <a:cubicBezTo>
                        <a:pt x="12945" y="3634"/>
                        <a:pt x="8267" y="7131"/>
                        <a:pt x="0" y="776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6" name="Google Shape;266;p7"/>
                <p:cNvSpPr/>
                <p:nvPr/>
              </p:nvSpPr>
              <p:spPr>
                <a:xfrm>
                  <a:off x="1467024" y="805004"/>
                  <a:ext cx="122761" cy="112868"/>
                </a:xfrm>
                <a:custGeom>
                  <a:rect b="b" l="l" r="r" t="t"/>
                  <a:pathLst>
                    <a:path extrusionOk="0" h="27596" w="30015">
                      <a:moveTo>
                        <a:pt x="313" y="844"/>
                      </a:moveTo>
                      <a:cubicBezTo>
                        <a:pt x="10123" y="4477"/>
                        <a:pt x="18799" y="11199"/>
                        <a:pt x="24794" y="19738"/>
                      </a:cubicBezTo>
                      <a:cubicBezTo>
                        <a:pt x="26520" y="22146"/>
                        <a:pt x="27974" y="24735"/>
                        <a:pt x="29245" y="27369"/>
                      </a:cubicBezTo>
                      <a:cubicBezTo>
                        <a:pt x="29472" y="27869"/>
                        <a:pt x="30199" y="27460"/>
                        <a:pt x="29972" y="26960"/>
                      </a:cubicBezTo>
                      <a:cubicBezTo>
                        <a:pt x="25430" y="17331"/>
                        <a:pt x="17845" y="9156"/>
                        <a:pt x="8624" y="3796"/>
                      </a:cubicBezTo>
                      <a:cubicBezTo>
                        <a:pt x="6035" y="2342"/>
                        <a:pt x="3310" y="1071"/>
                        <a:pt x="540" y="26"/>
                      </a:cubicBezTo>
                      <a:cubicBezTo>
                        <a:pt x="-5" y="-156"/>
                        <a:pt x="-233" y="662"/>
                        <a:pt x="313" y="844"/>
                      </a:cubicBezTo>
                      <a:lnTo>
                        <a:pt x="313" y="844"/>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7" name="Google Shape;267;p7"/>
                <p:cNvSpPr/>
                <p:nvPr/>
              </p:nvSpPr>
              <p:spPr>
                <a:xfrm>
                  <a:off x="1439421" y="845781"/>
                  <a:ext cx="65919" cy="216721"/>
                </a:xfrm>
                <a:custGeom>
                  <a:rect b="b" l="l" r="r" t="t"/>
                  <a:pathLst>
                    <a:path extrusionOk="0" h="52988" w="16117">
                      <a:moveTo>
                        <a:pt x="114" y="728"/>
                      </a:moveTo>
                      <a:cubicBezTo>
                        <a:pt x="4928" y="6179"/>
                        <a:pt x="8698" y="12447"/>
                        <a:pt x="11287" y="19260"/>
                      </a:cubicBezTo>
                      <a:cubicBezTo>
                        <a:pt x="13785" y="25982"/>
                        <a:pt x="15193" y="33113"/>
                        <a:pt x="15284" y="40335"/>
                      </a:cubicBezTo>
                      <a:cubicBezTo>
                        <a:pt x="15330" y="44377"/>
                        <a:pt x="14921" y="48465"/>
                        <a:pt x="14148" y="52462"/>
                      </a:cubicBezTo>
                      <a:cubicBezTo>
                        <a:pt x="14012" y="52962"/>
                        <a:pt x="14875" y="53234"/>
                        <a:pt x="14966" y="52689"/>
                      </a:cubicBezTo>
                      <a:cubicBezTo>
                        <a:pt x="16419" y="45467"/>
                        <a:pt x="16465" y="38064"/>
                        <a:pt x="15284" y="30797"/>
                      </a:cubicBezTo>
                      <a:cubicBezTo>
                        <a:pt x="14058" y="23575"/>
                        <a:pt x="11560" y="16535"/>
                        <a:pt x="7926" y="10131"/>
                      </a:cubicBezTo>
                      <a:cubicBezTo>
                        <a:pt x="5882" y="6542"/>
                        <a:pt x="3429" y="3227"/>
                        <a:pt x="704" y="138"/>
                      </a:cubicBezTo>
                      <a:cubicBezTo>
                        <a:pt x="341" y="-271"/>
                        <a:pt x="-249" y="320"/>
                        <a:pt x="114" y="728"/>
                      </a:cubicBezTo>
                      <a:lnTo>
                        <a:pt x="114" y="72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8" name="Google Shape;268;p7"/>
                <p:cNvSpPr/>
                <p:nvPr/>
              </p:nvSpPr>
              <p:spPr>
                <a:xfrm>
                  <a:off x="1395129" y="851297"/>
                  <a:ext cx="31955" cy="192361"/>
                </a:xfrm>
                <a:custGeom>
                  <a:rect b="b" l="l" r="r" t="t"/>
                  <a:pathLst>
                    <a:path extrusionOk="0" h="47032" w="7813">
                      <a:moveTo>
                        <a:pt x="43" y="651"/>
                      </a:moveTo>
                      <a:cubicBezTo>
                        <a:pt x="5585" y="11643"/>
                        <a:pt x="7856" y="24133"/>
                        <a:pt x="6674" y="36351"/>
                      </a:cubicBezTo>
                      <a:cubicBezTo>
                        <a:pt x="6356" y="39803"/>
                        <a:pt x="5721" y="43164"/>
                        <a:pt x="4858" y="46525"/>
                      </a:cubicBezTo>
                      <a:cubicBezTo>
                        <a:pt x="4722" y="47025"/>
                        <a:pt x="5539" y="47252"/>
                        <a:pt x="5675" y="46752"/>
                      </a:cubicBezTo>
                      <a:cubicBezTo>
                        <a:pt x="8809" y="34716"/>
                        <a:pt x="8491" y="21816"/>
                        <a:pt x="4767" y="9962"/>
                      </a:cubicBezTo>
                      <a:cubicBezTo>
                        <a:pt x="3677" y="6601"/>
                        <a:pt x="2360" y="3376"/>
                        <a:pt x="816" y="197"/>
                      </a:cubicBezTo>
                      <a:cubicBezTo>
                        <a:pt x="543" y="-258"/>
                        <a:pt x="-184" y="151"/>
                        <a:pt x="43" y="651"/>
                      </a:cubicBezTo>
                      <a:lnTo>
                        <a:pt x="43" y="65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9" name="Google Shape;269;p7"/>
                <p:cNvSpPr/>
                <p:nvPr/>
              </p:nvSpPr>
              <p:spPr>
                <a:xfrm>
                  <a:off x="1315517" y="722816"/>
                  <a:ext cx="140316" cy="149674"/>
                </a:xfrm>
                <a:custGeom>
                  <a:rect b="b" l="l" r="r" t="t"/>
                  <a:pathLst>
                    <a:path extrusionOk="0" h="36595" w="34307">
                      <a:moveTo>
                        <a:pt x="23917" y="822"/>
                      </a:moveTo>
                      <a:cubicBezTo>
                        <a:pt x="28096" y="4002"/>
                        <a:pt x="31139" y="8589"/>
                        <a:pt x="32547" y="13676"/>
                      </a:cubicBezTo>
                      <a:cubicBezTo>
                        <a:pt x="33229" y="15947"/>
                        <a:pt x="33683" y="18536"/>
                        <a:pt x="33365" y="20943"/>
                      </a:cubicBezTo>
                      <a:cubicBezTo>
                        <a:pt x="33092" y="22942"/>
                        <a:pt x="32183" y="25349"/>
                        <a:pt x="29912" y="25712"/>
                      </a:cubicBezTo>
                      <a:cubicBezTo>
                        <a:pt x="28596" y="25985"/>
                        <a:pt x="27233" y="25349"/>
                        <a:pt x="26052" y="24895"/>
                      </a:cubicBezTo>
                      <a:cubicBezTo>
                        <a:pt x="24826" y="24395"/>
                        <a:pt x="23463" y="23895"/>
                        <a:pt x="22101" y="23986"/>
                      </a:cubicBezTo>
                      <a:cubicBezTo>
                        <a:pt x="21646" y="23986"/>
                        <a:pt x="21510" y="24532"/>
                        <a:pt x="21873" y="24759"/>
                      </a:cubicBezTo>
                      <a:cubicBezTo>
                        <a:pt x="24099" y="26303"/>
                        <a:pt x="24372" y="30118"/>
                        <a:pt x="22191" y="31844"/>
                      </a:cubicBezTo>
                      <a:cubicBezTo>
                        <a:pt x="20057" y="33570"/>
                        <a:pt x="16559" y="32616"/>
                        <a:pt x="15424" y="30163"/>
                      </a:cubicBezTo>
                      <a:cubicBezTo>
                        <a:pt x="15197" y="29709"/>
                        <a:pt x="14515" y="30072"/>
                        <a:pt x="14651" y="30527"/>
                      </a:cubicBezTo>
                      <a:cubicBezTo>
                        <a:pt x="15197" y="33070"/>
                        <a:pt x="12789" y="35114"/>
                        <a:pt x="10518" y="35614"/>
                      </a:cubicBezTo>
                      <a:cubicBezTo>
                        <a:pt x="7611" y="36295"/>
                        <a:pt x="4977" y="34478"/>
                        <a:pt x="3296" y="32253"/>
                      </a:cubicBezTo>
                      <a:cubicBezTo>
                        <a:pt x="2297" y="30936"/>
                        <a:pt x="1480" y="29391"/>
                        <a:pt x="889" y="27801"/>
                      </a:cubicBezTo>
                      <a:cubicBezTo>
                        <a:pt x="662" y="27302"/>
                        <a:pt x="-155" y="27529"/>
                        <a:pt x="26" y="28029"/>
                      </a:cubicBezTo>
                      <a:cubicBezTo>
                        <a:pt x="1252" y="31117"/>
                        <a:pt x="3115" y="34297"/>
                        <a:pt x="6158" y="35841"/>
                      </a:cubicBezTo>
                      <a:cubicBezTo>
                        <a:pt x="8838" y="37204"/>
                        <a:pt x="12108" y="36704"/>
                        <a:pt x="14197" y="34478"/>
                      </a:cubicBezTo>
                      <a:cubicBezTo>
                        <a:pt x="15288" y="33343"/>
                        <a:pt x="15787" y="31844"/>
                        <a:pt x="15469" y="30300"/>
                      </a:cubicBezTo>
                      <a:lnTo>
                        <a:pt x="14651" y="30618"/>
                      </a:lnTo>
                      <a:cubicBezTo>
                        <a:pt x="15742" y="32889"/>
                        <a:pt x="18557" y="33979"/>
                        <a:pt x="20919" y="33388"/>
                      </a:cubicBezTo>
                      <a:cubicBezTo>
                        <a:pt x="23554" y="32752"/>
                        <a:pt x="24871" y="30072"/>
                        <a:pt x="24462" y="27529"/>
                      </a:cubicBezTo>
                      <a:cubicBezTo>
                        <a:pt x="24235" y="26121"/>
                        <a:pt x="23508" y="24849"/>
                        <a:pt x="22282" y="24032"/>
                      </a:cubicBezTo>
                      <a:lnTo>
                        <a:pt x="22101" y="24849"/>
                      </a:lnTo>
                      <a:cubicBezTo>
                        <a:pt x="24780" y="24622"/>
                        <a:pt x="27006" y="26893"/>
                        <a:pt x="29731" y="26621"/>
                      </a:cubicBezTo>
                      <a:cubicBezTo>
                        <a:pt x="32047" y="26394"/>
                        <a:pt x="33410" y="24441"/>
                        <a:pt x="33955" y="22351"/>
                      </a:cubicBezTo>
                      <a:cubicBezTo>
                        <a:pt x="34591" y="19899"/>
                        <a:pt x="34273" y="17173"/>
                        <a:pt x="33728" y="14721"/>
                      </a:cubicBezTo>
                      <a:cubicBezTo>
                        <a:pt x="33092" y="12041"/>
                        <a:pt x="32047" y="9452"/>
                        <a:pt x="30639" y="7090"/>
                      </a:cubicBezTo>
                      <a:cubicBezTo>
                        <a:pt x="28959" y="4365"/>
                        <a:pt x="26870" y="2003"/>
                        <a:pt x="24372" y="95"/>
                      </a:cubicBezTo>
                      <a:cubicBezTo>
                        <a:pt x="23917" y="-268"/>
                        <a:pt x="23508" y="504"/>
                        <a:pt x="23917" y="822"/>
                      </a:cubicBezTo>
                      <a:lnTo>
                        <a:pt x="23917" y="82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0" name="Google Shape;270;p7"/>
                <p:cNvSpPr/>
                <p:nvPr/>
              </p:nvSpPr>
              <p:spPr>
                <a:xfrm>
                  <a:off x="1385048" y="1029028"/>
                  <a:ext cx="59452" cy="67321"/>
                </a:xfrm>
                <a:custGeom>
                  <a:rect b="b" l="l" r="r" t="t"/>
                  <a:pathLst>
                    <a:path extrusionOk="0" h="16460" w="14536">
                      <a:moveTo>
                        <a:pt x="14318" y="10601"/>
                      </a:moveTo>
                      <a:cubicBezTo>
                        <a:pt x="13409" y="14144"/>
                        <a:pt x="9549" y="16279"/>
                        <a:pt x="5915" y="16460"/>
                      </a:cubicBezTo>
                      <a:cubicBezTo>
                        <a:pt x="4961" y="16460"/>
                        <a:pt x="3962" y="16415"/>
                        <a:pt x="3099" y="16006"/>
                      </a:cubicBezTo>
                      <a:cubicBezTo>
                        <a:pt x="-2306" y="13372"/>
                        <a:pt x="147" y="3334"/>
                        <a:pt x="4462" y="790"/>
                      </a:cubicBezTo>
                      <a:cubicBezTo>
                        <a:pt x="10094" y="-2525"/>
                        <a:pt x="15726" y="5332"/>
                        <a:pt x="14318" y="1060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1" name="Google Shape;271;p7"/>
                <p:cNvSpPr/>
                <p:nvPr/>
              </p:nvSpPr>
              <p:spPr>
                <a:xfrm>
                  <a:off x="1469596" y="1025884"/>
                  <a:ext cx="66565" cy="60111"/>
                </a:xfrm>
                <a:custGeom>
                  <a:rect b="b" l="l" r="r" t="t"/>
                  <a:pathLst>
                    <a:path extrusionOk="0" h="14697" w="16275">
                      <a:moveTo>
                        <a:pt x="11266" y="424"/>
                      </a:moveTo>
                      <a:cubicBezTo>
                        <a:pt x="14718" y="1695"/>
                        <a:pt x="16444" y="5738"/>
                        <a:pt x="16262" y="9371"/>
                      </a:cubicBezTo>
                      <a:cubicBezTo>
                        <a:pt x="16217" y="10325"/>
                        <a:pt x="16035" y="11324"/>
                        <a:pt x="15536" y="12142"/>
                      </a:cubicBezTo>
                      <a:cubicBezTo>
                        <a:pt x="12356" y="17274"/>
                        <a:pt x="2636" y="13823"/>
                        <a:pt x="547" y="9281"/>
                      </a:cubicBezTo>
                      <a:cubicBezTo>
                        <a:pt x="-2224" y="3331"/>
                        <a:pt x="6179" y="-1484"/>
                        <a:pt x="11266" y="4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2" name="Google Shape;272;p7"/>
                <p:cNvSpPr/>
                <p:nvPr/>
              </p:nvSpPr>
              <p:spPr>
                <a:xfrm>
                  <a:off x="1562851" y="892720"/>
                  <a:ext cx="51853" cy="58634"/>
                </a:xfrm>
                <a:custGeom>
                  <a:rect b="b" l="l" r="r" t="t"/>
                  <a:pathLst>
                    <a:path extrusionOk="0" h="14336" w="12678">
                      <a:moveTo>
                        <a:pt x="12490" y="9234"/>
                      </a:moveTo>
                      <a:cubicBezTo>
                        <a:pt x="11672" y="12323"/>
                        <a:pt x="8356" y="14185"/>
                        <a:pt x="5177" y="14322"/>
                      </a:cubicBezTo>
                      <a:cubicBezTo>
                        <a:pt x="4314" y="14367"/>
                        <a:pt x="3451" y="14322"/>
                        <a:pt x="2679" y="13958"/>
                      </a:cubicBezTo>
                      <a:cubicBezTo>
                        <a:pt x="-2000" y="11642"/>
                        <a:pt x="135" y="2876"/>
                        <a:pt x="3860" y="695"/>
                      </a:cubicBezTo>
                      <a:cubicBezTo>
                        <a:pt x="8765" y="-2212"/>
                        <a:pt x="13716" y="4647"/>
                        <a:pt x="12490" y="923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3" name="Google Shape;273;p7"/>
                <p:cNvSpPr/>
                <p:nvPr/>
              </p:nvSpPr>
              <p:spPr>
                <a:xfrm>
                  <a:off x="2196746" y="427386"/>
                  <a:ext cx="186811" cy="378174"/>
                </a:xfrm>
                <a:custGeom>
                  <a:rect b="b" l="l" r="r" t="t"/>
                  <a:pathLst>
                    <a:path extrusionOk="0" h="92463" w="45675">
                      <a:moveTo>
                        <a:pt x="189" y="851"/>
                      </a:moveTo>
                      <a:cubicBezTo>
                        <a:pt x="5685" y="4939"/>
                        <a:pt x="10773" y="9617"/>
                        <a:pt x="15360" y="14704"/>
                      </a:cubicBezTo>
                      <a:cubicBezTo>
                        <a:pt x="19993" y="19746"/>
                        <a:pt x="24126" y="25287"/>
                        <a:pt x="27714" y="31101"/>
                      </a:cubicBezTo>
                      <a:cubicBezTo>
                        <a:pt x="31348" y="36960"/>
                        <a:pt x="34436" y="43092"/>
                        <a:pt x="36980" y="49496"/>
                      </a:cubicBezTo>
                      <a:cubicBezTo>
                        <a:pt x="39478" y="55809"/>
                        <a:pt x="41386" y="62395"/>
                        <a:pt x="42748" y="69072"/>
                      </a:cubicBezTo>
                      <a:cubicBezTo>
                        <a:pt x="44065" y="75749"/>
                        <a:pt x="44792" y="82653"/>
                        <a:pt x="44838" y="89511"/>
                      </a:cubicBezTo>
                      <a:cubicBezTo>
                        <a:pt x="44838" y="90329"/>
                        <a:pt x="44838" y="91192"/>
                        <a:pt x="44792" y="92055"/>
                      </a:cubicBezTo>
                      <a:cubicBezTo>
                        <a:pt x="44792" y="92600"/>
                        <a:pt x="45655" y="92600"/>
                        <a:pt x="45655" y="92055"/>
                      </a:cubicBezTo>
                      <a:cubicBezTo>
                        <a:pt x="45791" y="85151"/>
                        <a:pt x="45246" y="78247"/>
                        <a:pt x="44065" y="71434"/>
                      </a:cubicBezTo>
                      <a:cubicBezTo>
                        <a:pt x="42839" y="64621"/>
                        <a:pt x="41022" y="57899"/>
                        <a:pt x="38615" y="51404"/>
                      </a:cubicBezTo>
                      <a:cubicBezTo>
                        <a:pt x="36208" y="44909"/>
                        <a:pt x="33210" y="38686"/>
                        <a:pt x="29712" y="32736"/>
                      </a:cubicBezTo>
                      <a:cubicBezTo>
                        <a:pt x="26170" y="26786"/>
                        <a:pt x="22128" y="21154"/>
                        <a:pt x="17631" y="15931"/>
                      </a:cubicBezTo>
                      <a:cubicBezTo>
                        <a:pt x="13089" y="10707"/>
                        <a:pt x="8047" y="5892"/>
                        <a:pt x="2597" y="1623"/>
                      </a:cubicBezTo>
                      <a:cubicBezTo>
                        <a:pt x="1961" y="1078"/>
                        <a:pt x="1280" y="578"/>
                        <a:pt x="598" y="79"/>
                      </a:cubicBezTo>
                      <a:cubicBezTo>
                        <a:pt x="189" y="-239"/>
                        <a:pt x="-265" y="488"/>
                        <a:pt x="189" y="805"/>
                      </a:cubicBezTo>
                      <a:lnTo>
                        <a:pt x="189" y="80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4" name="Google Shape;274;p7"/>
                <p:cNvSpPr/>
                <p:nvPr/>
              </p:nvSpPr>
              <p:spPr>
                <a:xfrm>
                  <a:off x="2297107" y="538930"/>
                  <a:ext cx="19309" cy="155682"/>
                </a:xfrm>
                <a:custGeom>
                  <a:rect b="b" l="l" r="r" t="t"/>
                  <a:pathLst>
                    <a:path extrusionOk="0" h="38064" w="4721">
                      <a:moveTo>
                        <a:pt x="38" y="507"/>
                      </a:moveTo>
                      <a:cubicBezTo>
                        <a:pt x="3263" y="9682"/>
                        <a:pt x="4489" y="19538"/>
                        <a:pt x="3580" y="29213"/>
                      </a:cubicBezTo>
                      <a:cubicBezTo>
                        <a:pt x="3308" y="32029"/>
                        <a:pt x="2899" y="34799"/>
                        <a:pt x="2264" y="37524"/>
                      </a:cubicBezTo>
                      <a:cubicBezTo>
                        <a:pt x="2173" y="38069"/>
                        <a:pt x="2990" y="38297"/>
                        <a:pt x="3081" y="37751"/>
                      </a:cubicBezTo>
                      <a:cubicBezTo>
                        <a:pt x="5261" y="28077"/>
                        <a:pt x="5261" y="17994"/>
                        <a:pt x="3126" y="8364"/>
                      </a:cubicBezTo>
                      <a:cubicBezTo>
                        <a:pt x="2536" y="5639"/>
                        <a:pt x="1764" y="2914"/>
                        <a:pt x="855" y="280"/>
                      </a:cubicBezTo>
                      <a:cubicBezTo>
                        <a:pt x="674" y="-220"/>
                        <a:pt x="-189" y="7"/>
                        <a:pt x="38" y="507"/>
                      </a:cubicBezTo>
                      <a:lnTo>
                        <a:pt x="38" y="5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5" name="Google Shape;275;p7"/>
                <p:cNvSpPr/>
                <p:nvPr/>
              </p:nvSpPr>
              <p:spPr>
                <a:xfrm>
                  <a:off x="2234482" y="445996"/>
                  <a:ext cx="146905" cy="54401"/>
                </a:xfrm>
                <a:custGeom>
                  <a:rect b="b" l="l" r="r" t="t"/>
                  <a:pathLst>
                    <a:path extrusionOk="0" h="13301" w="35918">
                      <a:moveTo>
                        <a:pt x="35700" y="12469"/>
                      </a:moveTo>
                      <a:cubicBezTo>
                        <a:pt x="27297" y="7382"/>
                        <a:pt x="18440" y="2114"/>
                        <a:pt x="8584" y="524"/>
                      </a:cubicBezTo>
                      <a:cubicBezTo>
                        <a:pt x="5905" y="70"/>
                        <a:pt x="3134" y="-112"/>
                        <a:pt x="409" y="70"/>
                      </a:cubicBezTo>
                      <a:cubicBezTo>
                        <a:pt x="-136" y="115"/>
                        <a:pt x="-136" y="978"/>
                        <a:pt x="409" y="933"/>
                      </a:cubicBezTo>
                      <a:cubicBezTo>
                        <a:pt x="10310" y="252"/>
                        <a:pt x="19667" y="4294"/>
                        <a:pt x="28115" y="9018"/>
                      </a:cubicBezTo>
                      <a:cubicBezTo>
                        <a:pt x="30522" y="10380"/>
                        <a:pt x="32930" y="11788"/>
                        <a:pt x="35291" y="13242"/>
                      </a:cubicBezTo>
                      <a:cubicBezTo>
                        <a:pt x="35746" y="13514"/>
                        <a:pt x="36200" y="12787"/>
                        <a:pt x="35700" y="12469"/>
                      </a:cubicBezTo>
                      <a:lnTo>
                        <a:pt x="35700" y="1246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6" name="Google Shape;276;p7"/>
                <p:cNvSpPr/>
                <p:nvPr/>
              </p:nvSpPr>
              <p:spPr>
                <a:xfrm>
                  <a:off x="2398675" y="168792"/>
                  <a:ext cx="36781" cy="99203"/>
                </a:xfrm>
                <a:custGeom>
                  <a:rect b="b" l="l" r="r" t="t"/>
                  <a:pathLst>
                    <a:path extrusionOk="0" h="24255" w="8993">
                      <a:moveTo>
                        <a:pt x="91" y="728"/>
                      </a:moveTo>
                      <a:cubicBezTo>
                        <a:pt x="5224" y="7314"/>
                        <a:pt x="8085" y="15535"/>
                        <a:pt x="8131" y="23847"/>
                      </a:cubicBezTo>
                      <a:cubicBezTo>
                        <a:pt x="8131" y="24392"/>
                        <a:pt x="8994" y="24392"/>
                        <a:pt x="8994" y="23847"/>
                      </a:cubicBezTo>
                      <a:cubicBezTo>
                        <a:pt x="8948" y="17216"/>
                        <a:pt x="7131" y="10585"/>
                        <a:pt x="3816" y="4771"/>
                      </a:cubicBezTo>
                      <a:cubicBezTo>
                        <a:pt x="2907" y="3181"/>
                        <a:pt x="1863" y="1637"/>
                        <a:pt x="682" y="138"/>
                      </a:cubicBezTo>
                      <a:cubicBezTo>
                        <a:pt x="364" y="-271"/>
                        <a:pt x="-227" y="320"/>
                        <a:pt x="91" y="728"/>
                      </a:cubicBezTo>
                      <a:lnTo>
                        <a:pt x="91"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7" name="Google Shape;277;p7"/>
                <p:cNvSpPr/>
                <p:nvPr/>
              </p:nvSpPr>
              <p:spPr>
                <a:xfrm>
                  <a:off x="2351680" y="199252"/>
                  <a:ext cx="46262" cy="98720"/>
                </a:xfrm>
                <a:custGeom>
                  <a:rect b="b" l="l" r="r" t="t"/>
                  <a:pathLst>
                    <a:path extrusionOk="0" h="24137" w="11311">
                      <a:moveTo>
                        <a:pt x="138" y="728"/>
                      </a:moveTo>
                      <a:cubicBezTo>
                        <a:pt x="4862" y="5452"/>
                        <a:pt x="8177" y="11539"/>
                        <a:pt x="9631" y="18079"/>
                      </a:cubicBezTo>
                      <a:cubicBezTo>
                        <a:pt x="10040" y="19941"/>
                        <a:pt x="10312" y="21803"/>
                        <a:pt x="10448" y="23711"/>
                      </a:cubicBezTo>
                      <a:cubicBezTo>
                        <a:pt x="10448" y="24256"/>
                        <a:pt x="11311" y="24302"/>
                        <a:pt x="11311" y="23711"/>
                      </a:cubicBezTo>
                      <a:cubicBezTo>
                        <a:pt x="10902" y="16852"/>
                        <a:pt x="8495" y="10176"/>
                        <a:pt x="4498" y="4589"/>
                      </a:cubicBezTo>
                      <a:cubicBezTo>
                        <a:pt x="3363" y="2999"/>
                        <a:pt x="2091" y="1500"/>
                        <a:pt x="728" y="138"/>
                      </a:cubicBezTo>
                      <a:cubicBezTo>
                        <a:pt x="320" y="-271"/>
                        <a:pt x="-271" y="320"/>
                        <a:pt x="138" y="728"/>
                      </a:cubicBezTo>
                      <a:lnTo>
                        <a:pt x="138"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8" name="Google Shape;278;p7"/>
                <p:cNvSpPr/>
                <p:nvPr/>
              </p:nvSpPr>
              <p:spPr>
                <a:xfrm>
                  <a:off x="2346053" y="264670"/>
                  <a:ext cx="11804" cy="41387"/>
                </a:xfrm>
                <a:custGeom>
                  <a:rect b="b" l="l" r="r" t="t"/>
                  <a:pathLst>
                    <a:path extrusionOk="0" h="10119" w="2886">
                      <a:moveTo>
                        <a:pt x="60" y="627"/>
                      </a:moveTo>
                      <a:cubicBezTo>
                        <a:pt x="1559" y="3398"/>
                        <a:pt x="2240" y="6577"/>
                        <a:pt x="1968" y="9711"/>
                      </a:cubicBezTo>
                      <a:cubicBezTo>
                        <a:pt x="1922" y="10256"/>
                        <a:pt x="2785" y="10256"/>
                        <a:pt x="2831" y="9711"/>
                      </a:cubicBezTo>
                      <a:cubicBezTo>
                        <a:pt x="3103" y="6395"/>
                        <a:pt x="2376" y="3080"/>
                        <a:pt x="787" y="218"/>
                      </a:cubicBezTo>
                      <a:cubicBezTo>
                        <a:pt x="514" y="-282"/>
                        <a:pt x="-213" y="173"/>
                        <a:pt x="60" y="627"/>
                      </a:cubicBezTo>
                      <a:lnTo>
                        <a:pt x="60" y="62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9" name="Google Shape;279;p7"/>
                <p:cNvSpPr/>
                <p:nvPr/>
              </p:nvSpPr>
              <p:spPr>
                <a:xfrm>
                  <a:off x="1873586" y="457838"/>
                  <a:ext cx="32409" cy="73383"/>
                </a:xfrm>
                <a:custGeom>
                  <a:rect b="b" l="l" r="r" t="t"/>
                  <a:pathLst>
                    <a:path extrusionOk="0" h="17942" w="7924">
                      <a:moveTo>
                        <a:pt x="5814" y="671"/>
                      </a:moveTo>
                      <a:cubicBezTo>
                        <a:pt x="8176" y="5167"/>
                        <a:pt x="7041" y="10982"/>
                        <a:pt x="3634" y="14660"/>
                      </a:cubicBezTo>
                      <a:cubicBezTo>
                        <a:pt x="2635" y="15705"/>
                        <a:pt x="1499" y="16568"/>
                        <a:pt x="228" y="17159"/>
                      </a:cubicBezTo>
                      <a:cubicBezTo>
                        <a:pt x="-272" y="17386"/>
                        <a:pt x="137" y="18158"/>
                        <a:pt x="636" y="17885"/>
                      </a:cubicBezTo>
                      <a:cubicBezTo>
                        <a:pt x="5542" y="15569"/>
                        <a:pt x="8403" y="9846"/>
                        <a:pt x="7858" y="4532"/>
                      </a:cubicBezTo>
                      <a:cubicBezTo>
                        <a:pt x="7676" y="3033"/>
                        <a:pt x="7268" y="1580"/>
                        <a:pt x="6541" y="217"/>
                      </a:cubicBezTo>
                      <a:cubicBezTo>
                        <a:pt x="6314" y="-283"/>
                        <a:pt x="5587" y="171"/>
                        <a:pt x="5814" y="671"/>
                      </a:cubicBezTo>
                      <a:lnTo>
                        <a:pt x="5814" y="6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0" name="Google Shape;280;p7"/>
                <p:cNvSpPr/>
                <p:nvPr/>
              </p:nvSpPr>
              <p:spPr>
                <a:xfrm>
                  <a:off x="1821737" y="479122"/>
                  <a:ext cx="26487" cy="67939"/>
                </a:xfrm>
                <a:custGeom>
                  <a:rect b="b" l="l" r="r" t="t"/>
                  <a:pathLst>
                    <a:path extrusionOk="0" h="16611" w="6476">
                      <a:moveTo>
                        <a:pt x="5140" y="507"/>
                      </a:moveTo>
                      <a:cubicBezTo>
                        <a:pt x="5549" y="3686"/>
                        <a:pt x="6003" y="7048"/>
                        <a:pt x="5094" y="10181"/>
                      </a:cubicBezTo>
                      <a:cubicBezTo>
                        <a:pt x="4368" y="12589"/>
                        <a:pt x="2733" y="14905"/>
                        <a:pt x="280" y="15768"/>
                      </a:cubicBezTo>
                      <a:cubicBezTo>
                        <a:pt x="-220" y="15950"/>
                        <a:pt x="7" y="16767"/>
                        <a:pt x="507" y="16586"/>
                      </a:cubicBezTo>
                      <a:cubicBezTo>
                        <a:pt x="3141" y="15632"/>
                        <a:pt x="4958" y="13315"/>
                        <a:pt x="5821" y="10726"/>
                      </a:cubicBezTo>
                      <a:cubicBezTo>
                        <a:pt x="6911" y="7366"/>
                        <a:pt x="6412" y="3732"/>
                        <a:pt x="5958" y="280"/>
                      </a:cubicBezTo>
                      <a:cubicBezTo>
                        <a:pt x="5867" y="-220"/>
                        <a:pt x="5049" y="7"/>
                        <a:pt x="5140" y="507"/>
                      </a:cubicBezTo>
                      <a:lnTo>
                        <a:pt x="5140" y="5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1" name="Google Shape;281;p7"/>
                <p:cNvSpPr/>
                <p:nvPr/>
              </p:nvSpPr>
              <p:spPr>
                <a:xfrm>
                  <a:off x="1328783" y="411859"/>
                  <a:ext cx="150263" cy="124074"/>
                </a:xfrm>
                <a:custGeom>
                  <a:rect b="b" l="l" r="r" t="t"/>
                  <a:pathLst>
                    <a:path extrusionOk="0" h="30336" w="36739">
                      <a:moveTo>
                        <a:pt x="35935" y="197"/>
                      </a:moveTo>
                      <a:cubicBezTo>
                        <a:pt x="32664" y="5329"/>
                        <a:pt x="28713" y="10007"/>
                        <a:pt x="24307" y="14186"/>
                      </a:cubicBezTo>
                      <a:cubicBezTo>
                        <a:pt x="19856" y="18365"/>
                        <a:pt x="14950" y="21998"/>
                        <a:pt x="9636" y="24996"/>
                      </a:cubicBezTo>
                      <a:cubicBezTo>
                        <a:pt x="6639" y="26722"/>
                        <a:pt x="3504" y="28175"/>
                        <a:pt x="280" y="29447"/>
                      </a:cubicBezTo>
                      <a:cubicBezTo>
                        <a:pt x="-220" y="29674"/>
                        <a:pt x="7" y="30492"/>
                        <a:pt x="507" y="30310"/>
                      </a:cubicBezTo>
                      <a:cubicBezTo>
                        <a:pt x="6275" y="28039"/>
                        <a:pt x="11726" y="25041"/>
                        <a:pt x="16767" y="21453"/>
                      </a:cubicBezTo>
                      <a:cubicBezTo>
                        <a:pt x="21809" y="17865"/>
                        <a:pt x="26396" y="13686"/>
                        <a:pt x="30439" y="8963"/>
                      </a:cubicBezTo>
                      <a:cubicBezTo>
                        <a:pt x="32710" y="6328"/>
                        <a:pt x="34799" y="3558"/>
                        <a:pt x="36661" y="651"/>
                      </a:cubicBezTo>
                      <a:cubicBezTo>
                        <a:pt x="36979" y="151"/>
                        <a:pt x="36253" y="-257"/>
                        <a:pt x="35935" y="197"/>
                      </a:cubicBezTo>
                      <a:lnTo>
                        <a:pt x="35935"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2" name="Google Shape;282;p7"/>
                <p:cNvSpPr/>
                <p:nvPr/>
              </p:nvSpPr>
              <p:spPr>
                <a:xfrm>
                  <a:off x="1259942" y="408735"/>
                  <a:ext cx="85469" cy="76238"/>
                </a:xfrm>
                <a:custGeom>
                  <a:rect b="b" l="l" r="r" t="t"/>
                  <a:pathLst>
                    <a:path extrusionOk="0" h="18640" w="20897">
                      <a:moveTo>
                        <a:pt x="20065" y="188"/>
                      </a:moveTo>
                      <a:cubicBezTo>
                        <a:pt x="16114" y="5911"/>
                        <a:pt x="11072" y="10907"/>
                        <a:pt x="5304" y="14768"/>
                      </a:cubicBezTo>
                      <a:cubicBezTo>
                        <a:pt x="3669" y="15903"/>
                        <a:pt x="1943" y="16903"/>
                        <a:pt x="217" y="17856"/>
                      </a:cubicBezTo>
                      <a:cubicBezTo>
                        <a:pt x="-283" y="18083"/>
                        <a:pt x="171" y="18856"/>
                        <a:pt x="671" y="18583"/>
                      </a:cubicBezTo>
                      <a:cubicBezTo>
                        <a:pt x="6893" y="15222"/>
                        <a:pt x="12526" y="10771"/>
                        <a:pt x="17113" y="5366"/>
                      </a:cubicBezTo>
                      <a:cubicBezTo>
                        <a:pt x="18430" y="3867"/>
                        <a:pt x="19656" y="2277"/>
                        <a:pt x="20838" y="642"/>
                      </a:cubicBezTo>
                      <a:cubicBezTo>
                        <a:pt x="21110" y="188"/>
                        <a:pt x="20383" y="-266"/>
                        <a:pt x="20065" y="188"/>
                      </a:cubicBezTo>
                      <a:lnTo>
                        <a:pt x="20065" y="18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3" name="Google Shape;283;p7"/>
                <p:cNvSpPr/>
                <p:nvPr/>
              </p:nvSpPr>
              <p:spPr>
                <a:xfrm>
                  <a:off x="1113693" y="362299"/>
                  <a:ext cx="49178" cy="49599"/>
                </a:xfrm>
                <a:custGeom>
                  <a:rect b="b" l="l" r="r" t="t"/>
                  <a:pathLst>
                    <a:path extrusionOk="0" h="12127" w="12024">
                      <a:moveTo>
                        <a:pt x="11181" y="280"/>
                      </a:moveTo>
                      <a:cubicBezTo>
                        <a:pt x="9318" y="5322"/>
                        <a:pt x="5276" y="9409"/>
                        <a:pt x="280" y="11271"/>
                      </a:cubicBezTo>
                      <a:cubicBezTo>
                        <a:pt x="-220" y="11453"/>
                        <a:pt x="7" y="12316"/>
                        <a:pt x="507" y="12089"/>
                      </a:cubicBezTo>
                      <a:cubicBezTo>
                        <a:pt x="5821" y="10136"/>
                        <a:pt x="10045" y="5821"/>
                        <a:pt x="11998" y="507"/>
                      </a:cubicBezTo>
                      <a:cubicBezTo>
                        <a:pt x="12180" y="7"/>
                        <a:pt x="11362" y="-220"/>
                        <a:pt x="11181" y="280"/>
                      </a:cubicBezTo>
                      <a:lnTo>
                        <a:pt x="11181" y="2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4" name="Google Shape;284;p7"/>
                <p:cNvSpPr/>
                <p:nvPr/>
              </p:nvSpPr>
              <p:spPr>
                <a:xfrm>
                  <a:off x="1067443" y="332636"/>
                  <a:ext cx="36229" cy="35804"/>
                </a:xfrm>
                <a:custGeom>
                  <a:rect b="b" l="l" r="r" t="t"/>
                  <a:pathLst>
                    <a:path extrusionOk="0" h="8754" w="8858">
                      <a:moveTo>
                        <a:pt x="8001" y="313"/>
                      </a:moveTo>
                      <a:cubicBezTo>
                        <a:pt x="6639" y="3764"/>
                        <a:pt x="3777" y="6580"/>
                        <a:pt x="280" y="7898"/>
                      </a:cubicBezTo>
                      <a:cubicBezTo>
                        <a:pt x="-220" y="8125"/>
                        <a:pt x="7" y="8942"/>
                        <a:pt x="507" y="8715"/>
                      </a:cubicBezTo>
                      <a:cubicBezTo>
                        <a:pt x="4322" y="7262"/>
                        <a:pt x="7320" y="4264"/>
                        <a:pt x="8819" y="540"/>
                      </a:cubicBezTo>
                      <a:cubicBezTo>
                        <a:pt x="9046" y="-5"/>
                        <a:pt x="8228" y="-233"/>
                        <a:pt x="8001" y="313"/>
                      </a:cubicBezTo>
                      <a:lnTo>
                        <a:pt x="8001"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5" name="Google Shape;285;p7"/>
                <p:cNvSpPr/>
                <p:nvPr/>
              </p:nvSpPr>
              <p:spPr>
                <a:xfrm>
                  <a:off x="1512531" y="218839"/>
                  <a:ext cx="73305" cy="58835"/>
                </a:xfrm>
                <a:custGeom>
                  <a:rect b="b" l="l" r="r" t="t"/>
                  <a:pathLst>
                    <a:path extrusionOk="0" h="14385" w="17923">
                      <a:moveTo>
                        <a:pt x="17845" y="13743"/>
                      </a:moveTo>
                      <a:cubicBezTo>
                        <a:pt x="13530" y="7611"/>
                        <a:pt x="7489" y="2797"/>
                        <a:pt x="540" y="26"/>
                      </a:cubicBezTo>
                      <a:cubicBezTo>
                        <a:pt x="-5" y="-155"/>
                        <a:pt x="-233" y="662"/>
                        <a:pt x="313" y="844"/>
                      </a:cubicBezTo>
                      <a:cubicBezTo>
                        <a:pt x="7035" y="3569"/>
                        <a:pt x="12939" y="8247"/>
                        <a:pt x="17118" y="14197"/>
                      </a:cubicBezTo>
                      <a:cubicBezTo>
                        <a:pt x="17436" y="14651"/>
                        <a:pt x="18163" y="14197"/>
                        <a:pt x="17845" y="13743"/>
                      </a:cubicBezTo>
                      <a:lnTo>
                        <a:pt x="17845" y="137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6" name="Google Shape;286;p7"/>
                <p:cNvSpPr/>
                <p:nvPr/>
              </p:nvSpPr>
              <p:spPr>
                <a:xfrm>
                  <a:off x="1564143" y="196860"/>
                  <a:ext cx="47133" cy="38503"/>
                </a:xfrm>
                <a:custGeom>
                  <a:rect b="b" l="l" r="r" t="t"/>
                  <a:pathLst>
                    <a:path extrusionOk="0" h="9414" w="11524">
                      <a:moveTo>
                        <a:pt x="11446" y="8807"/>
                      </a:moveTo>
                      <a:cubicBezTo>
                        <a:pt x="8630" y="5038"/>
                        <a:pt x="4951" y="1994"/>
                        <a:pt x="636" y="41"/>
                      </a:cubicBezTo>
                      <a:cubicBezTo>
                        <a:pt x="137" y="-186"/>
                        <a:pt x="-272" y="586"/>
                        <a:pt x="227" y="814"/>
                      </a:cubicBezTo>
                      <a:cubicBezTo>
                        <a:pt x="4361" y="2676"/>
                        <a:pt x="7994" y="5583"/>
                        <a:pt x="10720" y="9216"/>
                      </a:cubicBezTo>
                      <a:cubicBezTo>
                        <a:pt x="11038" y="9671"/>
                        <a:pt x="11764" y="9262"/>
                        <a:pt x="11446" y="8807"/>
                      </a:cubicBezTo>
                      <a:lnTo>
                        <a:pt x="11446" y="88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7" name="Google Shape;287;p7"/>
                <p:cNvSpPr/>
                <p:nvPr/>
              </p:nvSpPr>
              <p:spPr>
                <a:xfrm>
                  <a:off x="1037324" y="639380"/>
                  <a:ext cx="14368" cy="57677"/>
                </a:xfrm>
                <a:custGeom>
                  <a:rect b="b" l="l" r="r" t="t"/>
                  <a:pathLst>
                    <a:path extrusionOk="0" h="14102" w="3513">
                      <a:moveTo>
                        <a:pt x="60" y="651"/>
                      </a:moveTo>
                      <a:cubicBezTo>
                        <a:pt x="2513" y="4466"/>
                        <a:pt x="3285" y="9190"/>
                        <a:pt x="2195" y="13596"/>
                      </a:cubicBezTo>
                      <a:cubicBezTo>
                        <a:pt x="2059" y="14095"/>
                        <a:pt x="2876" y="14322"/>
                        <a:pt x="3012" y="13823"/>
                      </a:cubicBezTo>
                      <a:cubicBezTo>
                        <a:pt x="4148" y="9190"/>
                        <a:pt x="3330" y="4239"/>
                        <a:pt x="787" y="197"/>
                      </a:cubicBezTo>
                      <a:cubicBezTo>
                        <a:pt x="514" y="-257"/>
                        <a:pt x="-212" y="151"/>
                        <a:pt x="60" y="651"/>
                      </a:cubicBezTo>
                      <a:lnTo>
                        <a:pt x="60" y="65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8" name="Google Shape;288;p7"/>
                <p:cNvSpPr/>
                <p:nvPr/>
              </p:nvSpPr>
              <p:spPr>
                <a:xfrm>
                  <a:off x="993744" y="688287"/>
                  <a:ext cx="9284" cy="52417"/>
                </a:xfrm>
                <a:custGeom>
                  <a:rect b="b" l="l" r="r" t="t"/>
                  <a:pathLst>
                    <a:path extrusionOk="0" h="12816" w="2270">
                      <a:moveTo>
                        <a:pt x="43" y="636"/>
                      </a:moveTo>
                      <a:cubicBezTo>
                        <a:pt x="1815" y="4270"/>
                        <a:pt x="1860" y="8585"/>
                        <a:pt x="316" y="12309"/>
                      </a:cubicBezTo>
                      <a:cubicBezTo>
                        <a:pt x="134" y="12809"/>
                        <a:pt x="952" y="13036"/>
                        <a:pt x="1134" y="12536"/>
                      </a:cubicBezTo>
                      <a:cubicBezTo>
                        <a:pt x="2769" y="8585"/>
                        <a:pt x="2632" y="4043"/>
                        <a:pt x="770" y="227"/>
                      </a:cubicBezTo>
                      <a:cubicBezTo>
                        <a:pt x="543" y="-272"/>
                        <a:pt x="-184" y="136"/>
                        <a:pt x="43" y="636"/>
                      </a:cubicBezTo>
                      <a:lnTo>
                        <a:pt x="43" y="63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9" name="Google Shape;289;p7"/>
                <p:cNvSpPr/>
                <p:nvPr/>
              </p:nvSpPr>
              <p:spPr>
                <a:xfrm>
                  <a:off x="674363" y="734368"/>
                  <a:ext cx="41068" cy="67101"/>
                </a:xfrm>
                <a:custGeom>
                  <a:rect b="b" l="l" r="r" t="t"/>
                  <a:pathLst>
                    <a:path extrusionOk="0" h="16406" w="10041">
                      <a:moveTo>
                        <a:pt x="9014" y="540"/>
                      </a:moveTo>
                      <a:cubicBezTo>
                        <a:pt x="10149" y="6762"/>
                        <a:pt x="6243" y="13439"/>
                        <a:pt x="293" y="15528"/>
                      </a:cubicBezTo>
                      <a:cubicBezTo>
                        <a:pt x="-207" y="15710"/>
                        <a:pt x="-25" y="16528"/>
                        <a:pt x="520" y="16391"/>
                      </a:cubicBezTo>
                      <a:cubicBezTo>
                        <a:pt x="5471" y="14620"/>
                        <a:pt x="9150" y="9942"/>
                        <a:pt x="9877" y="4764"/>
                      </a:cubicBezTo>
                      <a:cubicBezTo>
                        <a:pt x="10104" y="3265"/>
                        <a:pt x="10104" y="1766"/>
                        <a:pt x="9831" y="313"/>
                      </a:cubicBezTo>
                      <a:cubicBezTo>
                        <a:pt x="9740" y="-233"/>
                        <a:pt x="8923" y="-5"/>
                        <a:pt x="9014" y="540"/>
                      </a:cubicBezTo>
                      <a:lnTo>
                        <a:pt x="9014" y="5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0" name="Google Shape;290;p7"/>
                <p:cNvSpPr/>
                <p:nvPr/>
              </p:nvSpPr>
              <p:spPr>
                <a:xfrm>
                  <a:off x="615002" y="742521"/>
                  <a:ext cx="31583" cy="64160"/>
                </a:xfrm>
                <a:custGeom>
                  <a:rect b="b" l="l" r="r" t="t"/>
                  <a:pathLst>
                    <a:path extrusionOk="0" h="15687" w="7722">
                      <a:moveTo>
                        <a:pt x="6860" y="363"/>
                      </a:moveTo>
                      <a:cubicBezTo>
                        <a:pt x="6724" y="5905"/>
                        <a:pt x="4271" y="11264"/>
                        <a:pt x="138" y="14943"/>
                      </a:cubicBezTo>
                      <a:cubicBezTo>
                        <a:pt x="-271" y="15307"/>
                        <a:pt x="320" y="15942"/>
                        <a:pt x="728" y="15579"/>
                      </a:cubicBezTo>
                      <a:cubicBezTo>
                        <a:pt x="5043" y="11718"/>
                        <a:pt x="7587" y="6132"/>
                        <a:pt x="7723" y="409"/>
                      </a:cubicBezTo>
                      <a:cubicBezTo>
                        <a:pt x="7723" y="-136"/>
                        <a:pt x="6860" y="-136"/>
                        <a:pt x="6860" y="409"/>
                      </a:cubicBezTo>
                      <a:lnTo>
                        <a:pt x="6860"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1" name="Google Shape;291;p7"/>
                <p:cNvSpPr/>
                <p:nvPr/>
              </p:nvSpPr>
              <p:spPr>
                <a:xfrm>
                  <a:off x="879069" y="761671"/>
                  <a:ext cx="38712" cy="335662"/>
                </a:xfrm>
                <a:custGeom>
                  <a:rect b="b" l="l" r="r" t="t"/>
                  <a:pathLst>
                    <a:path extrusionOk="0" h="82069" w="9465">
                      <a:moveTo>
                        <a:pt x="15" y="540"/>
                      </a:moveTo>
                      <a:cubicBezTo>
                        <a:pt x="2968" y="11441"/>
                        <a:pt x="5920" y="22387"/>
                        <a:pt x="7510" y="33605"/>
                      </a:cubicBezTo>
                      <a:cubicBezTo>
                        <a:pt x="8963" y="44007"/>
                        <a:pt x="9190" y="54726"/>
                        <a:pt x="7101" y="65082"/>
                      </a:cubicBezTo>
                      <a:cubicBezTo>
                        <a:pt x="5966" y="70759"/>
                        <a:pt x="4103" y="76301"/>
                        <a:pt x="1469" y="81433"/>
                      </a:cubicBezTo>
                      <a:cubicBezTo>
                        <a:pt x="1196" y="81933"/>
                        <a:pt x="1968" y="82341"/>
                        <a:pt x="2195" y="81842"/>
                      </a:cubicBezTo>
                      <a:cubicBezTo>
                        <a:pt x="6964" y="72622"/>
                        <a:pt x="9099" y="62311"/>
                        <a:pt x="9417" y="51955"/>
                      </a:cubicBezTo>
                      <a:cubicBezTo>
                        <a:pt x="9781" y="40918"/>
                        <a:pt x="8055" y="29881"/>
                        <a:pt x="5648" y="19117"/>
                      </a:cubicBezTo>
                      <a:cubicBezTo>
                        <a:pt x="4194" y="12803"/>
                        <a:pt x="2513" y="6535"/>
                        <a:pt x="833" y="313"/>
                      </a:cubicBezTo>
                      <a:cubicBezTo>
                        <a:pt x="697" y="-233"/>
                        <a:pt x="-121" y="-5"/>
                        <a:pt x="15" y="540"/>
                      </a:cubicBezTo>
                      <a:lnTo>
                        <a:pt x="15" y="5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2" name="Google Shape;292;p7"/>
                <p:cNvSpPr/>
                <p:nvPr/>
              </p:nvSpPr>
              <p:spPr>
                <a:xfrm>
                  <a:off x="890565" y="813468"/>
                  <a:ext cx="67395" cy="103080"/>
                </a:xfrm>
                <a:custGeom>
                  <a:rect b="b" l="l" r="r" t="t"/>
                  <a:pathLst>
                    <a:path extrusionOk="0" h="25203" w="16478">
                      <a:moveTo>
                        <a:pt x="157" y="682"/>
                      </a:moveTo>
                      <a:cubicBezTo>
                        <a:pt x="6152" y="5360"/>
                        <a:pt x="10876" y="11673"/>
                        <a:pt x="13738" y="18714"/>
                      </a:cubicBezTo>
                      <a:cubicBezTo>
                        <a:pt x="14510" y="20712"/>
                        <a:pt x="15146" y="22801"/>
                        <a:pt x="15645" y="24891"/>
                      </a:cubicBezTo>
                      <a:cubicBezTo>
                        <a:pt x="15782" y="25436"/>
                        <a:pt x="16599" y="25209"/>
                        <a:pt x="16463" y="24663"/>
                      </a:cubicBezTo>
                      <a:cubicBezTo>
                        <a:pt x="14737" y="17169"/>
                        <a:pt x="10922" y="10129"/>
                        <a:pt x="5607" y="4497"/>
                      </a:cubicBezTo>
                      <a:cubicBezTo>
                        <a:pt x="4109" y="2907"/>
                        <a:pt x="2474" y="1454"/>
                        <a:pt x="747" y="91"/>
                      </a:cubicBezTo>
                      <a:cubicBezTo>
                        <a:pt x="339" y="-227"/>
                        <a:pt x="-297" y="364"/>
                        <a:pt x="157" y="682"/>
                      </a:cubicBezTo>
                      <a:lnTo>
                        <a:pt x="157" y="68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3" name="Google Shape;293;p7"/>
                <p:cNvSpPr/>
                <p:nvPr/>
              </p:nvSpPr>
              <p:spPr>
                <a:xfrm>
                  <a:off x="852292" y="983778"/>
                  <a:ext cx="55546" cy="65481"/>
                </a:xfrm>
                <a:custGeom>
                  <a:rect b="b" l="l" r="r" t="t"/>
                  <a:pathLst>
                    <a:path extrusionOk="0" h="16010" w="13581">
                      <a:moveTo>
                        <a:pt x="12877" y="138"/>
                      </a:moveTo>
                      <a:cubicBezTo>
                        <a:pt x="8608" y="5180"/>
                        <a:pt x="4338" y="10221"/>
                        <a:pt x="114" y="15263"/>
                      </a:cubicBezTo>
                      <a:cubicBezTo>
                        <a:pt x="-249" y="15672"/>
                        <a:pt x="341" y="16308"/>
                        <a:pt x="705" y="15853"/>
                      </a:cubicBezTo>
                      <a:cubicBezTo>
                        <a:pt x="4974" y="10812"/>
                        <a:pt x="9198" y="5770"/>
                        <a:pt x="13468" y="728"/>
                      </a:cubicBezTo>
                      <a:cubicBezTo>
                        <a:pt x="13831" y="320"/>
                        <a:pt x="13240" y="-271"/>
                        <a:pt x="12877" y="138"/>
                      </a:cubicBezTo>
                      <a:lnTo>
                        <a:pt x="12877" y="13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4" name="Google Shape;294;p7"/>
                <p:cNvSpPr/>
                <p:nvPr/>
              </p:nvSpPr>
              <p:spPr>
                <a:xfrm>
                  <a:off x="821376" y="357437"/>
                  <a:ext cx="162001" cy="144590"/>
                </a:xfrm>
                <a:custGeom>
                  <a:rect b="b" l="l" r="r" t="t"/>
                  <a:pathLst>
                    <a:path extrusionOk="0" h="35352" w="39609">
                      <a:moveTo>
                        <a:pt x="39060" y="15"/>
                      </a:moveTo>
                      <a:cubicBezTo>
                        <a:pt x="32383" y="2104"/>
                        <a:pt x="26069" y="5329"/>
                        <a:pt x="20437" y="9508"/>
                      </a:cubicBezTo>
                      <a:cubicBezTo>
                        <a:pt x="14805" y="13687"/>
                        <a:pt x="9854" y="18683"/>
                        <a:pt x="5857" y="24451"/>
                      </a:cubicBezTo>
                      <a:cubicBezTo>
                        <a:pt x="3586" y="27676"/>
                        <a:pt x="1633" y="31082"/>
                        <a:pt x="43" y="34716"/>
                      </a:cubicBezTo>
                      <a:cubicBezTo>
                        <a:pt x="-184" y="35216"/>
                        <a:pt x="543" y="35624"/>
                        <a:pt x="770" y="35125"/>
                      </a:cubicBezTo>
                      <a:cubicBezTo>
                        <a:pt x="3586" y="28811"/>
                        <a:pt x="7492" y="22998"/>
                        <a:pt x="12216" y="17956"/>
                      </a:cubicBezTo>
                      <a:cubicBezTo>
                        <a:pt x="16940" y="12914"/>
                        <a:pt x="22435" y="8645"/>
                        <a:pt x="28522" y="5375"/>
                      </a:cubicBezTo>
                      <a:cubicBezTo>
                        <a:pt x="31974" y="3513"/>
                        <a:pt x="35562" y="2013"/>
                        <a:pt x="39332" y="833"/>
                      </a:cubicBezTo>
                      <a:cubicBezTo>
                        <a:pt x="39832" y="697"/>
                        <a:pt x="39605" y="-121"/>
                        <a:pt x="39060" y="15"/>
                      </a:cubicBezTo>
                      <a:lnTo>
                        <a:pt x="39060"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5" name="Google Shape;295;p7"/>
                <p:cNvSpPr/>
                <p:nvPr/>
              </p:nvSpPr>
              <p:spPr>
                <a:xfrm>
                  <a:off x="891088" y="198381"/>
                  <a:ext cx="78577" cy="31742"/>
                </a:xfrm>
                <a:custGeom>
                  <a:rect b="b" l="l" r="r" t="t"/>
                  <a:pathLst>
                    <a:path extrusionOk="0" h="7761" w="19212">
                      <a:moveTo>
                        <a:pt x="18606" y="33"/>
                      </a:moveTo>
                      <a:cubicBezTo>
                        <a:pt x="13155" y="3758"/>
                        <a:pt x="6932" y="6120"/>
                        <a:pt x="392" y="6892"/>
                      </a:cubicBezTo>
                      <a:cubicBezTo>
                        <a:pt x="-108" y="6983"/>
                        <a:pt x="-153" y="7845"/>
                        <a:pt x="392" y="7755"/>
                      </a:cubicBezTo>
                      <a:cubicBezTo>
                        <a:pt x="7069" y="6937"/>
                        <a:pt x="13473" y="4575"/>
                        <a:pt x="19014" y="805"/>
                      </a:cubicBezTo>
                      <a:cubicBezTo>
                        <a:pt x="19468" y="487"/>
                        <a:pt x="19060" y="-239"/>
                        <a:pt x="18606" y="79"/>
                      </a:cubicBezTo>
                      <a:lnTo>
                        <a:pt x="18606" y="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6" name="Google Shape;296;p7"/>
                <p:cNvSpPr/>
                <p:nvPr/>
              </p:nvSpPr>
              <p:spPr>
                <a:xfrm>
                  <a:off x="866339" y="177947"/>
                  <a:ext cx="63452" cy="16225"/>
                </a:xfrm>
                <a:custGeom>
                  <a:rect b="b" l="l" r="r" t="t"/>
                  <a:pathLst>
                    <a:path extrusionOk="0" h="3967" w="15514">
                      <a:moveTo>
                        <a:pt x="14892" y="79"/>
                      </a:moveTo>
                      <a:cubicBezTo>
                        <a:pt x="10850" y="3167"/>
                        <a:pt x="5308" y="3985"/>
                        <a:pt x="539" y="2168"/>
                      </a:cubicBezTo>
                      <a:cubicBezTo>
                        <a:pt x="-5" y="1941"/>
                        <a:pt x="-232" y="2804"/>
                        <a:pt x="312" y="2985"/>
                      </a:cubicBezTo>
                      <a:cubicBezTo>
                        <a:pt x="5263" y="4848"/>
                        <a:pt x="11123" y="4030"/>
                        <a:pt x="15347" y="805"/>
                      </a:cubicBezTo>
                      <a:cubicBezTo>
                        <a:pt x="15755" y="487"/>
                        <a:pt x="15347" y="-239"/>
                        <a:pt x="14892" y="79"/>
                      </a:cubicBezTo>
                      <a:lnTo>
                        <a:pt x="14892" y="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97" name="Google Shape;297;p7"/>
              <p:cNvGrpSpPr/>
              <p:nvPr/>
            </p:nvGrpSpPr>
            <p:grpSpPr>
              <a:xfrm rot="9871805">
                <a:off x="197541" y="969098"/>
                <a:ext cx="111630" cy="295231"/>
                <a:chOff x="7145508" y="910775"/>
                <a:chExt cx="318111" cy="841320"/>
              </a:xfrm>
            </p:grpSpPr>
            <p:sp>
              <p:nvSpPr>
                <p:cNvPr id="298" name="Google Shape;298;p7"/>
                <p:cNvSpPr/>
                <p:nvPr/>
              </p:nvSpPr>
              <p:spPr>
                <a:xfrm>
                  <a:off x="7145508" y="910775"/>
                  <a:ext cx="318111" cy="841320"/>
                </a:xfrm>
                <a:custGeom>
                  <a:rect b="b" l="l" r="r" t="t"/>
                  <a:pathLst>
                    <a:path extrusionOk="0" h="123406" w="46661">
                      <a:moveTo>
                        <a:pt x="11662" y="1226"/>
                      </a:moveTo>
                      <a:cubicBezTo>
                        <a:pt x="15114" y="22029"/>
                        <a:pt x="8618" y="41832"/>
                        <a:pt x="3350" y="61681"/>
                      </a:cubicBezTo>
                      <a:cubicBezTo>
                        <a:pt x="-920" y="77760"/>
                        <a:pt x="-2646" y="96563"/>
                        <a:pt x="7710" y="109644"/>
                      </a:cubicBezTo>
                      <a:cubicBezTo>
                        <a:pt x="12843" y="116094"/>
                        <a:pt x="20337" y="120273"/>
                        <a:pt x="28013" y="123407"/>
                      </a:cubicBezTo>
                      <a:cubicBezTo>
                        <a:pt x="48044" y="109190"/>
                        <a:pt x="49270" y="89115"/>
                        <a:pt x="44001" y="65087"/>
                      </a:cubicBezTo>
                      <a:cubicBezTo>
                        <a:pt x="38732" y="41105"/>
                        <a:pt x="24425" y="20212"/>
                        <a:pt x="10390" y="0"/>
                      </a:cubicBezTo>
                    </a:path>
                  </a:pathLst>
                </a:custGeom>
                <a:solidFill>
                  <a:schemeClr val="lt2"/>
                </a:solidFill>
                <a:ln cap="flat" cmpd="sng" w="9525">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9" name="Google Shape;299;p7"/>
                <p:cNvSpPr/>
                <p:nvPr/>
              </p:nvSpPr>
              <p:spPr>
                <a:xfrm>
                  <a:off x="7290783" y="1149754"/>
                  <a:ext cx="67711" cy="592373"/>
                </a:xfrm>
                <a:custGeom>
                  <a:rect b="b" l="l" r="r" t="t"/>
                  <a:pathLst>
                    <a:path extrusionOk="0" h="86890" w="9932">
                      <a:moveTo>
                        <a:pt x="5704" y="86578"/>
                      </a:moveTo>
                      <a:cubicBezTo>
                        <a:pt x="8384" y="75541"/>
                        <a:pt x="9837" y="64186"/>
                        <a:pt x="9928" y="52785"/>
                      </a:cubicBezTo>
                      <a:cubicBezTo>
                        <a:pt x="10019" y="41340"/>
                        <a:pt x="8838" y="29939"/>
                        <a:pt x="6340" y="18766"/>
                      </a:cubicBezTo>
                      <a:cubicBezTo>
                        <a:pt x="4886" y="12498"/>
                        <a:pt x="3069" y="6321"/>
                        <a:pt x="844" y="280"/>
                      </a:cubicBezTo>
                      <a:cubicBezTo>
                        <a:pt x="662" y="-220"/>
                        <a:pt x="-155" y="7"/>
                        <a:pt x="26" y="507"/>
                      </a:cubicBezTo>
                      <a:cubicBezTo>
                        <a:pt x="3978" y="11181"/>
                        <a:pt x="6658" y="22309"/>
                        <a:pt x="8020" y="33618"/>
                      </a:cubicBezTo>
                      <a:cubicBezTo>
                        <a:pt x="9383" y="44837"/>
                        <a:pt x="9428" y="56192"/>
                        <a:pt x="8202" y="67411"/>
                      </a:cubicBezTo>
                      <a:cubicBezTo>
                        <a:pt x="7520" y="73770"/>
                        <a:pt x="6385" y="80128"/>
                        <a:pt x="4886" y="86351"/>
                      </a:cubicBezTo>
                      <a:cubicBezTo>
                        <a:pt x="4750" y="86896"/>
                        <a:pt x="5567" y="87123"/>
                        <a:pt x="5704" y="86578"/>
                      </a:cubicBezTo>
                      <a:lnTo>
                        <a:pt x="5704" y="8657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0" name="Google Shape;300;p7"/>
                <p:cNvSpPr/>
                <p:nvPr/>
              </p:nvSpPr>
              <p:spPr>
                <a:xfrm>
                  <a:off x="7282276" y="1494675"/>
                  <a:ext cx="48731" cy="252377"/>
                </a:xfrm>
                <a:custGeom>
                  <a:rect b="b" l="l" r="r" t="t"/>
                  <a:pathLst>
                    <a:path extrusionOk="0" h="37019" w="7148">
                      <a:moveTo>
                        <a:pt x="7133" y="36480"/>
                      </a:moveTo>
                      <a:cubicBezTo>
                        <a:pt x="5180" y="27123"/>
                        <a:pt x="3454" y="17721"/>
                        <a:pt x="2000" y="8274"/>
                      </a:cubicBezTo>
                      <a:cubicBezTo>
                        <a:pt x="1592" y="5640"/>
                        <a:pt x="1183" y="2960"/>
                        <a:pt x="819" y="280"/>
                      </a:cubicBezTo>
                      <a:cubicBezTo>
                        <a:pt x="774" y="-220"/>
                        <a:pt x="-43" y="7"/>
                        <a:pt x="2" y="507"/>
                      </a:cubicBezTo>
                      <a:cubicBezTo>
                        <a:pt x="1319" y="10000"/>
                        <a:pt x="2909" y="19402"/>
                        <a:pt x="4726" y="28804"/>
                      </a:cubicBezTo>
                      <a:cubicBezTo>
                        <a:pt x="5225" y="31438"/>
                        <a:pt x="5770" y="34072"/>
                        <a:pt x="6315" y="36707"/>
                      </a:cubicBezTo>
                      <a:cubicBezTo>
                        <a:pt x="6452" y="37252"/>
                        <a:pt x="7269" y="37025"/>
                        <a:pt x="7133" y="36480"/>
                      </a:cubicBezTo>
                      <a:lnTo>
                        <a:pt x="7133" y="364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301" name="Google Shape;301;p7"/>
            <p:cNvGrpSpPr/>
            <p:nvPr/>
          </p:nvGrpSpPr>
          <p:grpSpPr>
            <a:xfrm>
              <a:off x="-354650" y="3004322"/>
              <a:ext cx="2023734" cy="2166295"/>
              <a:chOff x="-354650" y="3004322"/>
              <a:chExt cx="2023734" cy="2166295"/>
            </a:xfrm>
          </p:grpSpPr>
          <p:grpSp>
            <p:nvGrpSpPr>
              <p:cNvPr id="302" name="Google Shape;302;p7"/>
              <p:cNvGrpSpPr/>
              <p:nvPr/>
            </p:nvGrpSpPr>
            <p:grpSpPr>
              <a:xfrm>
                <a:off x="-287840" y="3826959"/>
                <a:ext cx="1471105" cy="1343657"/>
                <a:chOff x="3421737" y="4180023"/>
                <a:chExt cx="807856" cy="737868"/>
              </a:xfrm>
            </p:grpSpPr>
            <p:sp>
              <p:nvSpPr>
                <p:cNvPr id="303" name="Google Shape;303;p7"/>
                <p:cNvSpPr/>
                <p:nvPr/>
              </p:nvSpPr>
              <p:spPr>
                <a:xfrm>
                  <a:off x="3421737" y="4180023"/>
                  <a:ext cx="378130" cy="733613"/>
                </a:xfrm>
                <a:custGeom>
                  <a:rect b="b" l="l" r="r" t="t"/>
                  <a:pathLst>
                    <a:path extrusionOk="0" h="407563" w="210072">
                      <a:moveTo>
                        <a:pt x="195575" y="351895"/>
                      </a:moveTo>
                      <a:cubicBezTo>
                        <a:pt x="204704" y="333227"/>
                        <a:pt x="214015" y="312379"/>
                        <a:pt x="208338" y="292394"/>
                      </a:cubicBezTo>
                      <a:cubicBezTo>
                        <a:pt x="202252" y="271047"/>
                        <a:pt x="181313" y="258193"/>
                        <a:pt x="164099" y="244158"/>
                      </a:cubicBezTo>
                      <a:cubicBezTo>
                        <a:pt x="159011" y="239980"/>
                        <a:pt x="153879" y="235211"/>
                        <a:pt x="151880" y="228897"/>
                      </a:cubicBezTo>
                      <a:cubicBezTo>
                        <a:pt x="149791" y="222311"/>
                        <a:pt x="151471" y="215180"/>
                        <a:pt x="153879" y="208731"/>
                      </a:cubicBezTo>
                      <a:cubicBezTo>
                        <a:pt x="158784" y="195604"/>
                        <a:pt x="166597" y="183795"/>
                        <a:pt x="173137" y="171440"/>
                      </a:cubicBezTo>
                      <a:cubicBezTo>
                        <a:pt x="179723" y="159041"/>
                        <a:pt x="185173" y="145551"/>
                        <a:pt x="184765" y="131562"/>
                      </a:cubicBezTo>
                      <a:cubicBezTo>
                        <a:pt x="184311" y="117572"/>
                        <a:pt x="176680" y="103038"/>
                        <a:pt x="163599" y="98042"/>
                      </a:cubicBezTo>
                      <a:cubicBezTo>
                        <a:pt x="157058" y="95498"/>
                        <a:pt x="148792" y="94907"/>
                        <a:pt x="145249" y="88821"/>
                      </a:cubicBezTo>
                      <a:cubicBezTo>
                        <a:pt x="143569" y="86005"/>
                        <a:pt x="143432" y="82553"/>
                        <a:pt x="143432" y="79283"/>
                      </a:cubicBezTo>
                      <a:cubicBezTo>
                        <a:pt x="143432" y="67564"/>
                        <a:pt x="144976" y="55846"/>
                        <a:pt x="144295" y="44128"/>
                      </a:cubicBezTo>
                      <a:cubicBezTo>
                        <a:pt x="143569" y="32455"/>
                        <a:pt x="140298" y="20373"/>
                        <a:pt x="132213" y="11924"/>
                      </a:cubicBezTo>
                      <a:cubicBezTo>
                        <a:pt x="123675" y="3113"/>
                        <a:pt x="110775" y="-566"/>
                        <a:pt x="98557" y="70"/>
                      </a:cubicBezTo>
                      <a:cubicBezTo>
                        <a:pt x="86293" y="660"/>
                        <a:pt x="74575" y="5066"/>
                        <a:pt x="63538" y="10471"/>
                      </a:cubicBezTo>
                      <a:cubicBezTo>
                        <a:pt x="55317" y="14468"/>
                        <a:pt x="47187" y="19146"/>
                        <a:pt x="41100" y="26005"/>
                      </a:cubicBezTo>
                      <a:cubicBezTo>
                        <a:pt x="35196" y="32727"/>
                        <a:pt x="31562" y="41084"/>
                        <a:pt x="28560" y="49487"/>
                      </a:cubicBezTo>
                      <a:cubicBezTo>
                        <a:pt x="13258" y="92500"/>
                        <a:pt x="12336" y="139056"/>
                        <a:pt x="8834" y="184567"/>
                      </a:cubicBezTo>
                      <a:cubicBezTo>
                        <a:pt x="3293" y="256558"/>
                        <a:pt x="-8925" y="330457"/>
                        <a:pt x="10873" y="399904"/>
                      </a:cubicBezTo>
                      <a:cubicBezTo>
                        <a:pt x="50957" y="409988"/>
                        <a:pt x="92607" y="407126"/>
                        <a:pt x="133530" y="406990"/>
                      </a:cubicBezTo>
                      <a:cubicBezTo>
                        <a:pt x="147111" y="406944"/>
                        <a:pt x="162781" y="410805"/>
                        <a:pt x="172138" y="399087"/>
                      </a:cubicBezTo>
                      <a:cubicBezTo>
                        <a:pt x="182494" y="386187"/>
                        <a:pt x="188353" y="366702"/>
                        <a:pt x="195575" y="35189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4" name="Google Shape;304;p7"/>
                <p:cNvSpPr/>
                <p:nvPr/>
              </p:nvSpPr>
              <p:spPr>
                <a:xfrm>
                  <a:off x="3700624" y="4562826"/>
                  <a:ext cx="528968" cy="348757"/>
                </a:xfrm>
                <a:custGeom>
                  <a:rect b="b" l="l" r="r" t="t"/>
                  <a:pathLst>
                    <a:path extrusionOk="0" h="193754" w="293871">
                      <a:moveTo>
                        <a:pt x="6627" y="193754"/>
                      </a:moveTo>
                      <a:lnTo>
                        <a:pt x="235863" y="193754"/>
                      </a:lnTo>
                      <a:cubicBezTo>
                        <a:pt x="250034" y="191347"/>
                        <a:pt x="272244" y="192028"/>
                        <a:pt x="286643" y="191756"/>
                      </a:cubicBezTo>
                      <a:cubicBezTo>
                        <a:pt x="290140" y="180764"/>
                        <a:pt x="293683" y="169545"/>
                        <a:pt x="293865" y="158009"/>
                      </a:cubicBezTo>
                      <a:cubicBezTo>
                        <a:pt x="294046" y="146472"/>
                        <a:pt x="290322" y="134299"/>
                        <a:pt x="281465" y="126896"/>
                      </a:cubicBezTo>
                      <a:cubicBezTo>
                        <a:pt x="272108" y="118993"/>
                        <a:pt x="258936" y="117766"/>
                        <a:pt x="246718" y="118130"/>
                      </a:cubicBezTo>
                      <a:cubicBezTo>
                        <a:pt x="224417" y="118856"/>
                        <a:pt x="202252" y="123943"/>
                        <a:pt x="181858" y="133028"/>
                      </a:cubicBezTo>
                      <a:cubicBezTo>
                        <a:pt x="190579" y="116949"/>
                        <a:pt x="191260" y="95783"/>
                        <a:pt x="180450" y="81021"/>
                      </a:cubicBezTo>
                      <a:cubicBezTo>
                        <a:pt x="169640" y="66305"/>
                        <a:pt x="146430" y="61082"/>
                        <a:pt x="132078" y="72482"/>
                      </a:cubicBezTo>
                      <a:cubicBezTo>
                        <a:pt x="139935" y="52815"/>
                        <a:pt x="136347" y="29106"/>
                        <a:pt x="123130" y="12618"/>
                      </a:cubicBezTo>
                      <a:cubicBezTo>
                        <a:pt x="116998" y="4942"/>
                        <a:pt x="107596" y="-1507"/>
                        <a:pt x="97922" y="310"/>
                      </a:cubicBezTo>
                      <a:cubicBezTo>
                        <a:pt x="89337" y="1944"/>
                        <a:pt x="83205" y="9621"/>
                        <a:pt x="79118" y="17342"/>
                      </a:cubicBezTo>
                      <a:cubicBezTo>
                        <a:pt x="71533" y="31786"/>
                        <a:pt x="68262" y="48500"/>
                        <a:pt x="69806" y="64715"/>
                      </a:cubicBezTo>
                      <a:cubicBezTo>
                        <a:pt x="58678" y="61809"/>
                        <a:pt x="46279" y="59038"/>
                        <a:pt x="36195" y="64579"/>
                      </a:cubicBezTo>
                      <a:cubicBezTo>
                        <a:pt x="28520" y="68803"/>
                        <a:pt x="23932" y="77070"/>
                        <a:pt x="20934" y="85336"/>
                      </a:cubicBezTo>
                      <a:cubicBezTo>
                        <a:pt x="13712" y="105366"/>
                        <a:pt x="13622" y="127849"/>
                        <a:pt x="20662" y="147925"/>
                      </a:cubicBezTo>
                      <a:cubicBezTo>
                        <a:pt x="13758" y="145881"/>
                        <a:pt x="5673" y="149152"/>
                        <a:pt x="2085" y="155374"/>
                      </a:cubicBezTo>
                      <a:cubicBezTo>
                        <a:pt x="-1549" y="161597"/>
                        <a:pt x="-322" y="170226"/>
                        <a:pt x="4901" y="175177"/>
                      </a:cubicBezTo>
                      <a:cubicBezTo>
                        <a:pt x="4901" y="180401"/>
                        <a:pt x="6627" y="188531"/>
                        <a:pt x="6627" y="19375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5" name="Google Shape;305;p7"/>
                <p:cNvSpPr/>
                <p:nvPr/>
              </p:nvSpPr>
              <p:spPr>
                <a:xfrm>
                  <a:off x="3522168" y="4403622"/>
                  <a:ext cx="381526" cy="463106"/>
                </a:xfrm>
                <a:custGeom>
                  <a:rect b="b" l="l" r="r" t="t"/>
                  <a:pathLst>
                    <a:path extrusionOk="0" h="257281" w="211959">
                      <a:moveTo>
                        <a:pt x="31368" y="123997"/>
                      </a:moveTo>
                      <a:cubicBezTo>
                        <a:pt x="50127" y="100152"/>
                        <a:pt x="74109" y="81075"/>
                        <a:pt x="98136" y="62544"/>
                      </a:cubicBezTo>
                      <a:cubicBezTo>
                        <a:pt x="103359" y="83755"/>
                        <a:pt x="112625" y="104012"/>
                        <a:pt x="125615" y="121635"/>
                      </a:cubicBezTo>
                      <a:cubicBezTo>
                        <a:pt x="117667" y="110825"/>
                        <a:pt x="127795" y="59273"/>
                        <a:pt x="128295" y="45012"/>
                      </a:cubicBezTo>
                      <a:cubicBezTo>
                        <a:pt x="128386" y="43104"/>
                        <a:pt x="128432" y="41287"/>
                        <a:pt x="128522" y="39607"/>
                      </a:cubicBezTo>
                      <a:cubicBezTo>
                        <a:pt x="154094" y="21257"/>
                        <a:pt x="181300" y="5359"/>
                        <a:pt x="211959" y="0"/>
                      </a:cubicBezTo>
                      <a:cubicBezTo>
                        <a:pt x="208825" y="91158"/>
                        <a:pt x="161543" y="179773"/>
                        <a:pt x="87599" y="233188"/>
                      </a:cubicBezTo>
                      <a:cubicBezTo>
                        <a:pt x="62708" y="251174"/>
                        <a:pt x="29597" y="265481"/>
                        <a:pt x="2072" y="251901"/>
                      </a:cubicBezTo>
                      <a:cubicBezTo>
                        <a:pt x="4162" y="239228"/>
                        <a:pt x="1209" y="225193"/>
                        <a:pt x="256" y="212385"/>
                      </a:cubicBezTo>
                      <a:cubicBezTo>
                        <a:pt x="-2061" y="180500"/>
                        <a:pt x="11611" y="149115"/>
                        <a:pt x="31368" y="12399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6" name="Google Shape;306;p7"/>
                <p:cNvSpPr/>
                <p:nvPr/>
              </p:nvSpPr>
              <p:spPr>
                <a:xfrm>
                  <a:off x="3470436" y="4355051"/>
                  <a:ext cx="126317" cy="504518"/>
                </a:xfrm>
                <a:custGeom>
                  <a:rect b="b" l="l" r="r" t="t"/>
                  <a:pathLst>
                    <a:path extrusionOk="0" h="280288" w="70176">
                      <a:moveTo>
                        <a:pt x="31762" y="280288"/>
                      </a:moveTo>
                      <a:cubicBezTo>
                        <a:pt x="8053" y="238729"/>
                        <a:pt x="-382" y="189902"/>
                        <a:pt x="13" y="142120"/>
                      </a:cubicBezTo>
                      <a:cubicBezTo>
                        <a:pt x="408" y="94292"/>
                        <a:pt x="9188" y="47010"/>
                        <a:pt x="17908" y="0"/>
                      </a:cubicBezTo>
                      <a:cubicBezTo>
                        <a:pt x="50566" y="33565"/>
                        <a:pt x="66599" y="80757"/>
                        <a:pt x="69597" y="127449"/>
                      </a:cubicBezTo>
                      <a:cubicBezTo>
                        <a:pt x="72595" y="174187"/>
                        <a:pt x="63556" y="220878"/>
                        <a:pt x="51792" y="266208"/>
                      </a:cubicBezTo>
                      <a:cubicBezTo>
                        <a:pt x="49612" y="274701"/>
                        <a:pt x="40482" y="279516"/>
                        <a:pt x="31762" y="28028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7" name="Google Shape;307;p7"/>
                <p:cNvSpPr/>
                <p:nvPr/>
              </p:nvSpPr>
              <p:spPr>
                <a:xfrm>
                  <a:off x="3556970" y="4649825"/>
                  <a:ext cx="440912" cy="268065"/>
                </a:xfrm>
                <a:custGeom>
                  <a:rect b="b" l="l" r="r" t="t"/>
                  <a:pathLst>
                    <a:path extrusionOk="0" h="148925" w="244951">
                      <a:moveTo>
                        <a:pt x="0" y="136896"/>
                      </a:moveTo>
                      <a:cubicBezTo>
                        <a:pt x="26662" y="97199"/>
                        <a:pt x="66677" y="67948"/>
                        <a:pt x="109690" y="47055"/>
                      </a:cubicBezTo>
                      <a:cubicBezTo>
                        <a:pt x="152703" y="26207"/>
                        <a:pt x="198941" y="13035"/>
                        <a:pt x="244951" y="0"/>
                      </a:cubicBezTo>
                      <a:cubicBezTo>
                        <a:pt x="229372" y="44194"/>
                        <a:pt x="194217" y="79485"/>
                        <a:pt x="153702" y="102922"/>
                      </a:cubicBezTo>
                      <a:cubicBezTo>
                        <a:pt x="113142" y="126359"/>
                        <a:pt x="67313" y="138986"/>
                        <a:pt x="21484" y="148615"/>
                      </a:cubicBezTo>
                      <a:cubicBezTo>
                        <a:pt x="12945" y="150386"/>
                        <a:pt x="4542" y="144345"/>
                        <a:pt x="0" y="13689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8" name="Google Shape;308;p7"/>
                <p:cNvSpPr/>
                <p:nvPr/>
              </p:nvSpPr>
              <p:spPr>
                <a:xfrm>
                  <a:off x="3597140" y="4673211"/>
                  <a:ext cx="379818" cy="217123"/>
                </a:xfrm>
                <a:custGeom>
                  <a:rect b="b" l="l" r="r" t="t"/>
                  <a:pathLst>
                    <a:path extrusionOk="0" h="120624" w="211010">
                      <a:moveTo>
                        <a:pt x="210282" y="91"/>
                      </a:moveTo>
                      <a:cubicBezTo>
                        <a:pt x="197655" y="10129"/>
                        <a:pt x="184847" y="19894"/>
                        <a:pt x="171721" y="29205"/>
                      </a:cubicBezTo>
                      <a:cubicBezTo>
                        <a:pt x="158685" y="38471"/>
                        <a:pt x="145331" y="47328"/>
                        <a:pt x="131569" y="55504"/>
                      </a:cubicBezTo>
                      <a:cubicBezTo>
                        <a:pt x="117898" y="63680"/>
                        <a:pt x="103772" y="71265"/>
                        <a:pt x="89283" y="77987"/>
                      </a:cubicBezTo>
                      <a:cubicBezTo>
                        <a:pt x="74975" y="84573"/>
                        <a:pt x="60214" y="89978"/>
                        <a:pt x="45589" y="95792"/>
                      </a:cubicBezTo>
                      <a:cubicBezTo>
                        <a:pt x="31463" y="101424"/>
                        <a:pt x="17383" y="107646"/>
                        <a:pt x="4846" y="116367"/>
                      </a:cubicBezTo>
                      <a:cubicBezTo>
                        <a:pt x="3257" y="117503"/>
                        <a:pt x="1713" y="118638"/>
                        <a:pt x="168" y="119819"/>
                      </a:cubicBezTo>
                      <a:cubicBezTo>
                        <a:pt x="-241" y="120137"/>
                        <a:pt x="168" y="120863"/>
                        <a:pt x="622" y="120546"/>
                      </a:cubicBezTo>
                      <a:cubicBezTo>
                        <a:pt x="12977" y="111053"/>
                        <a:pt x="27057" y="104285"/>
                        <a:pt x="41410" y="98426"/>
                      </a:cubicBezTo>
                      <a:cubicBezTo>
                        <a:pt x="55763" y="92521"/>
                        <a:pt x="70524" y="87298"/>
                        <a:pt x="84786" y="80939"/>
                      </a:cubicBezTo>
                      <a:cubicBezTo>
                        <a:pt x="99321" y="74444"/>
                        <a:pt x="113537" y="67086"/>
                        <a:pt x="127345" y="59047"/>
                      </a:cubicBezTo>
                      <a:cubicBezTo>
                        <a:pt x="141198" y="50962"/>
                        <a:pt x="154688" y="42196"/>
                        <a:pt x="167860" y="33021"/>
                      </a:cubicBezTo>
                      <a:cubicBezTo>
                        <a:pt x="180896" y="23891"/>
                        <a:pt x="193658" y="14308"/>
                        <a:pt x="206149" y="4451"/>
                      </a:cubicBezTo>
                      <a:cubicBezTo>
                        <a:pt x="207739" y="3180"/>
                        <a:pt x="209283" y="1953"/>
                        <a:pt x="210873" y="682"/>
                      </a:cubicBezTo>
                      <a:cubicBezTo>
                        <a:pt x="211281" y="364"/>
                        <a:pt x="210691" y="-227"/>
                        <a:pt x="210282" y="91"/>
                      </a:cubicBezTo>
                      <a:lnTo>
                        <a:pt x="210282" y="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9" name="Google Shape;309;p7"/>
                <p:cNvSpPr/>
                <p:nvPr/>
              </p:nvSpPr>
              <p:spPr>
                <a:xfrm>
                  <a:off x="3744073" y="4731618"/>
                  <a:ext cx="57348" cy="82903"/>
                </a:xfrm>
                <a:custGeom>
                  <a:rect b="b" l="l" r="r" t="t"/>
                  <a:pathLst>
                    <a:path extrusionOk="0" h="46057" w="31860">
                      <a:moveTo>
                        <a:pt x="31010" y="168"/>
                      </a:moveTo>
                      <a:cubicBezTo>
                        <a:pt x="22335" y="11478"/>
                        <a:pt x="14159" y="23151"/>
                        <a:pt x="6438" y="35142"/>
                      </a:cubicBezTo>
                      <a:cubicBezTo>
                        <a:pt x="4303" y="38548"/>
                        <a:pt x="2168" y="41955"/>
                        <a:pt x="79" y="45407"/>
                      </a:cubicBezTo>
                      <a:cubicBezTo>
                        <a:pt x="-239" y="45906"/>
                        <a:pt x="488" y="46315"/>
                        <a:pt x="805" y="45861"/>
                      </a:cubicBezTo>
                      <a:cubicBezTo>
                        <a:pt x="8209" y="33688"/>
                        <a:pt x="16112" y="21788"/>
                        <a:pt x="24515" y="10297"/>
                      </a:cubicBezTo>
                      <a:cubicBezTo>
                        <a:pt x="26877" y="7027"/>
                        <a:pt x="29284" y="3802"/>
                        <a:pt x="31782" y="622"/>
                      </a:cubicBezTo>
                      <a:cubicBezTo>
                        <a:pt x="32100" y="168"/>
                        <a:pt x="31373" y="-240"/>
                        <a:pt x="31010" y="168"/>
                      </a:cubicBezTo>
                      <a:lnTo>
                        <a:pt x="31010" y="16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0" name="Google Shape;310;p7"/>
                <p:cNvSpPr/>
                <p:nvPr/>
              </p:nvSpPr>
              <p:spPr>
                <a:xfrm>
                  <a:off x="3692376" y="4839501"/>
                  <a:ext cx="121153" cy="9432"/>
                </a:xfrm>
                <a:custGeom>
                  <a:rect b="b" l="l" r="r" t="t"/>
                  <a:pathLst>
                    <a:path extrusionOk="0" h="5240" w="67307">
                      <a:moveTo>
                        <a:pt x="66768" y="15"/>
                      </a:moveTo>
                      <a:cubicBezTo>
                        <a:pt x="58274" y="1831"/>
                        <a:pt x="49645" y="3103"/>
                        <a:pt x="40969" y="3784"/>
                      </a:cubicBezTo>
                      <a:cubicBezTo>
                        <a:pt x="32339" y="4466"/>
                        <a:pt x="23664" y="4557"/>
                        <a:pt x="15034" y="4102"/>
                      </a:cubicBezTo>
                      <a:cubicBezTo>
                        <a:pt x="10129" y="3830"/>
                        <a:pt x="5269" y="3375"/>
                        <a:pt x="409" y="2740"/>
                      </a:cubicBezTo>
                      <a:cubicBezTo>
                        <a:pt x="-136" y="2694"/>
                        <a:pt x="-136" y="3512"/>
                        <a:pt x="409" y="3603"/>
                      </a:cubicBezTo>
                      <a:cubicBezTo>
                        <a:pt x="9039" y="4738"/>
                        <a:pt x="17805" y="5283"/>
                        <a:pt x="26525" y="5238"/>
                      </a:cubicBezTo>
                      <a:cubicBezTo>
                        <a:pt x="35201" y="5192"/>
                        <a:pt x="43830" y="4557"/>
                        <a:pt x="52415" y="3375"/>
                      </a:cubicBezTo>
                      <a:cubicBezTo>
                        <a:pt x="57320" y="2740"/>
                        <a:pt x="62180" y="1877"/>
                        <a:pt x="66995" y="832"/>
                      </a:cubicBezTo>
                      <a:cubicBezTo>
                        <a:pt x="67540" y="741"/>
                        <a:pt x="67313" y="-122"/>
                        <a:pt x="66768" y="15"/>
                      </a:cubicBezTo>
                      <a:lnTo>
                        <a:pt x="66768"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1" name="Google Shape;311;p7"/>
                <p:cNvSpPr/>
                <p:nvPr/>
              </p:nvSpPr>
              <p:spPr>
                <a:xfrm>
                  <a:off x="3574027" y="4716381"/>
                  <a:ext cx="217739" cy="151990"/>
                </a:xfrm>
                <a:custGeom>
                  <a:rect b="b" l="l" r="r" t="t"/>
                  <a:pathLst>
                    <a:path extrusionOk="0" h="84439" w="120966">
                      <a:moveTo>
                        <a:pt x="120427" y="2"/>
                      </a:moveTo>
                      <a:cubicBezTo>
                        <a:pt x="111297" y="1410"/>
                        <a:pt x="102395" y="4181"/>
                        <a:pt x="93947" y="7905"/>
                      </a:cubicBezTo>
                      <a:cubicBezTo>
                        <a:pt x="85498" y="11675"/>
                        <a:pt x="77369" y="16444"/>
                        <a:pt x="69738" y="21758"/>
                      </a:cubicBezTo>
                      <a:cubicBezTo>
                        <a:pt x="61926" y="27118"/>
                        <a:pt x="54522" y="32977"/>
                        <a:pt x="47345" y="39109"/>
                      </a:cubicBezTo>
                      <a:cubicBezTo>
                        <a:pt x="39851" y="45422"/>
                        <a:pt x="32584" y="51963"/>
                        <a:pt x="25317" y="58503"/>
                      </a:cubicBezTo>
                      <a:cubicBezTo>
                        <a:pt x="17459" y="65589"/>
                        <a:pt x="9738" y="72856"/>
                        <a:pt x="2697" y="80759"/>
                      </a:cubicBezTo>
                      <a:cubicBezTo>
                        <a:pt x="1835" y="81713"/>
                        <a:pt x="972" y="82712"/>
                        <a:pt x="108" y="83711"/>
                      </a:cubicBezTo>
                      <a:cubicBezTo>
                        <a:pt x="-255" y="84120"/>
                        <a:pt x="381" y="84711"/>
                        <a:pt x="744" y="84302"/>
                      </a:cubicBezTo>
                      <a:cubicBezTo>
                        <a:pt x="7558" y="76308"/>
                        <a:pt x="15143" y="68950"/>
                        <a:pt x="22909" y="61864"/>
                      </a:cubicBezTo>
                      <a:cubicBezTo>
                        <a:pt x="30222" y="55187"/>
                        <a:pt x="37535" y="48601"/>
                        <a:pt x="45029" y="42197"/>
                      </a:cubicBezTo>
                      <a:cubicBezTo>
                        <a:pt x="52206" y="36020"/>
                        <a:pt x="59564" y="29979"/>
                        <a:pt x="67285" y="24483"/>
                      </a:cubicBezTo>
                      <a:cubicBezTo>
                        <a:pt x="75007" y="18987"/>
                        <a:pt x="82773" y="14173"/>
                        <a:pt x="91176" y="10130"/>
                      </a:cubicBezTo>
                      <a:cubicBezTo>
                        <a:pt x="99579" y="6134"/>
                        <a:pt x="108209" y="3136"/>
                        <a:pt x="117247" y="1410"/>
                      </a:cubicBezTo>
                      <a:cubicBezTo>
                        <a:pt x="118383" y="1183"/>
                        <a:pt x="119518" y="1001"/>
                        <a:pt x="120654" y="819"/>
                      </a:cubicBezTo>
                      <a:cubicBezTo>
                        <a:pt x="121199" y="774"/>
                        <a:pt x="120972" y="-43"/>
                        <a:pt x="120427" y="2"/>
                      </a:cubicBezTo>
                      <a:lnTo>
                        <a:pt x="120427" y="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2" name="Google Shape;312;p7"/>
                <p:cNvSpPr/>
                <p:nvPr/>
              </p:nvSpPr>
              <p:spPr>
                <a:xfrm>
                  <a:off x="3548646" y="4418559"/>
                  <a:ext cx="333085" cy="419627"/>
                </a:xfrm>
                <a:custGeom>
                  <a:rect b="b" l="l" r="r" t="t"/>
                  <a:pathLst>
                    <a:path extrusionOk="0" h="233126" w="185047">
                      <a:moveTo>
                        <a:pt x="184261" y="197"/>
                      </a:moveTo>
                      <a:cubicBezTo>
                        <a:pt x="175177" y="17502"/>
                        <a:pt x="165548" y="34489"/>
                        <a:pt x="155328" y="51113"/>
                      </a:cubicBezTo>
                      <a:cubicBezTo>
                        <a:pt x="145154" y="67737"/>
                        <a:pt x="134389" y="84042"/>
                        <a:pt x="123080" y="99985"/>
                      </a:cubicBezTo>
                      <a:cubicBezTo>
                        <a:pt x="111816" y="115927"/>
                        <a:pt x="99961" y="131461"/>
                        <a:pt x="87607" y="146632"/>
                      </a:cubicBezTo>
                      <a:cubicBezTo>
                        <a:pt x="75343" y="161756"/>
                        <a:pt x="62535" y="176472"/>
                        <a:pt x="49227" y="190689"/>
                      </a:cubicBezTo>
                      <a:cubicBezTo>
                        <a:pt x="35919" y="204906"/>
                        <a:pt x="22247" y="218168"/>
                        <a:pt x="6077" y="228706"/>
                      </a:cubicBezTo>
                      <a:cubicBezTo>
                        <a:pt x="4170" y="229932"/>
                        <a:pt x="2217" y="231158"/>
                        <a:pt x="218" y="232339"/>
                      </a:cubicBezTo>
                      <a:cubicBezTo>
                        <a:pt x="-281" y="232612"/>
                        <a:pt x="173" y="233339"/>
                        <a:pt x="627" y="233066"/>
                      </a:cubicBezTo>
                      <a:cubicBezTo>
                        <a:pt x="17114" y="223392"/>
                        <a:pt x="31422" y="210492"/>
                        <a:pt x="44639" y="196775"/>
                      </a:cubicBezTo>
                      <a:cubicBezTo>
                        <a:pt x="58174" y="182741"/>
                        <a:pt x="71028" y="168024"/>
                        <a:pt x="83473" y="153036"/>
                      </a:cubicBezTo>
                      <a:cubicBezTo>
                        <a:pt x="95873" y="138047"/>
                        <a:pt x="107910" y="122513"/>
                        <a:pt x="119355" y="106662"/>
                      </a:cubicBezTo>
                      <a:cubicBezTo>
                        <a:pt x="130801" y="90765"/>
                        <a:pt x="141748" y="74504"/>
                        <a:pt x="152149" y="57926"/>
                      </a:cubicBezTo>
                      <a:cubicBezTo>
                        <a:pt x="162504" y="41302"/>
                        <a:pt x="172361" y="24360"/>
                        <a:pt x="181581" y="7101"/>
                      </a:cubicBezTo>
                      <a:cubicBezTo>
                        <a:pt x="182762" y="4966"/>
                        <a:pt x="183898" y="2786"/>
                        <a:pt x="184987" y="651"/>
                      </a:cubicBezTo>
                      <a:cubicBezTo>
                        <a:pt x="185260" y="151"/>
                        <a:pt x="184533" y="-258"/>
                        <a:pt x="184261" y="197"/>
                      </a:cubicBezTo>
                      <a:lnTo>
                        <a:pt x="184261"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3" name="Google Shape;313;p7"/>
                <p:cNvSpPr/>
                <p:nvPr/>
              </p:nvSpPr>
              <p:spPr>
                <a:xfrm>
                  <a:off x="3748385" y="4628595"/>
                  <a:ext cx="96881" cy="10028"/>
                </a:xfrm>
                <a:custGeom>
                  <a:rect b="b" l="l" r="r" t="t"/>
                  <a:pathLst>
                    <a:path extrusionOk="0" h="5571" w="53823">
                      <a:moveTo>
                        <a:pt x="53187" y="29"/>
                      </a:moveTo>
                      <a:cubicBezTo>
                        <a:pt x="50144" y="1346"/>
                        <a:pt x="46828" y="1710"/>
                        <a:pt x="43558" y="1937"/>
                      </a:cubicBezTo>
                      <a:cubicBezTo>
                        <a:pt x="40152" y="2164"/>
                        <a:pt x="36745" y="2391"/>
                        <a:pt x="33293" y="2618"/>
                      </a:cubicBezTo>
                      <a:cubicBezTo>
                        <a:pt x="26298" y="3026"/>
                        <a:pt x="19349" y="3481"/>
                        <a:pt x="12354" y="3935"/>
                      </a:cubicBezTo>
                      <a:cubicBezTo>
                        <a:pt x="8357" y="4208"/>
                        <a:pt x="4360" y="4480"/>
                        <a:pt x="409" y="4707"/>
                      </a:cubicBezTo>
                      <a:cubicBezTo>
                        <a:pt x="-136" y="4753"/>
                        <a:pt x="-136" y="5615"/>
                        <a:pt x="409" y="5570"/>
                      </a:cubicBezTo>
                      <a:cubicBezTo>
                        <a:pt x="14625" y="4662"/>
                        <a:pt x="28887" y="3753"/>
                        <a:pt x="43149" y="2799"/>
                      </a:cubicBezTo>
                      <a:cubicBezTo>
                        <a:pt x="46737" y="2572"/>
                        <a:pt x="50280" y="2209"/>
                        <a:pt x="53596" y="801"/>
                      </a:cubicBezTo>
                      <a:cubicBezTo>
                        <a:pt x="54096" y="574"/>
                        <a:pt x="53687" y="-153"/>
                        <a:pt x="53187" y="29"/>
                      </a:cubicBezTo>
                      <a:lnTo>
                        <a:pt x="53187" y="2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4" name="Google Shape;314;p7"/>
                <p:cNvSpPr/>
                <p:nvPr/>
              </p:nvSpPr>
              <p:spPr>
                <a:xfrm>
                  <a:off x="3602347" y="4594386"/>
                  <a:ext cx="46991" cy="157356"/>
                </a:xfrm>
                <a:custGeom>
                  <a:rect b="b" l="l" r="r" t="t"/>
                  <a:pathLst>
                    <a:path extrusionOk="0" h="87420" w="26106">
                      <a:moveTo>
                        <a:pt x="26027" y="86843"/>
                      </a:moveTo>
                      <a:cubicBezTo>
                        <a:pt x="18896" y="77396"/>
                        <a:pt x="13900" y="66631"/>
                        <a:pt x="10357" y="55413"/>
                      </a:cubicBezTo>
                      <a:cubicBezTo>
                        <a:pt x="6815" y="44058"/>
                        <a:pt x="4680" y="32294"/>
                        <a:pt x="3136" y="20485"/>
                      </a:cubicBezTo>
                      <a:cubicBezTo>
                        <a:pt x="2273" y="13808"/>
                        <a:pt x="1546" y="7086"/>
                        <a:pt x="865" y="409"/>
                      </a:cubicBezTo>
                      <a:cubicBezTo>
                        <a:pt x="819" y="-136"/>
                        <a:pt x="-44" y="-136"/>
                        <a:pt x="2" y="409"/>
                      </a:cubicBezTo>
                      <a:cubicBezTo>
                        <a:pt x="1228" y="12400"/>
                        <a:pt x="2545" y="24391"/>
                        <a:pt x="4771" y="36246"/>
                      </a:cubicBezTo>
                      <a:cubicBezTo>
                        <a:pt x="7042" y="48100"/>
                        <a:pt x="10130" y="59410"/>
                        <a:pt x="15127" y="70174"/>
                      </a:cubicBezTo>
                      <a:cubicBezTo>
                        <a:pt x="17897" y="76170"/>
                        <a:pt x="21258" y="81938"/>
                        <a:pt x="25301" y="87252"/>
                      </a:cubicBezTo>
                      <a:cubicBezTo>
                        <a:pt x="25619" y="87661"/>
                        <a:pt x="26345" y="87252"/>
                        <a:pt x="26027" y="86798"/>
                      </a:cubicBezTo>
                      <a:lnTo>
                        <a:pt x="26027" y="867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5" name="Google Shape;315;p7"/>
                <p:cNvSpPr/>
                <p:nvPr/>
              </p:nvSpPr>
              <p:spPr>
                <a:xfrm>
                  <a:off x="3526452" y="4555337"/>
                  <a:ext cx="124220" cy="289791"/>
                </a:xfrm>
                <a:custGeom>
                  <a:rect b="b" l="l" r="r" t="t"/>
                  <a:pathLst>
                    <a:path extrusionOk="0" h="160995" w="69011">
                      <a:moveTo>
                        <a:pt x="68504" y="26"/>
                      </a:moveTo>
                      <a:cubicBezTo>
                        <a:pt x="58285" y="4114"/>
                        <a:pt x="49655" y="11290"/>
                        <a:pt x="42524" y="19602"/>
                      </a:cubicBezTo>
                      <a:cubicBezTo>
                        <a:pt x="35075" y="28368"/>
                        <a:pt x="29034" y="38270"/>
                        <a:pt x="23402" y="48262"/>
                      </a:cubicBezTo>
                      <a:cubicBezTo>
                        <a:pt x="17088" y="59481"/>
                        <a:pt x="11411" y="71109"/>
                        <a:pt x="7187" y="83281"/>
                      </a:cubicBezTo>
                      <a:cubicBezTo>
                        <a:pt x="3099" y="95182"/>
                        <a:pt x="419" y="107626"/>
                        <a:pt x="56" y="120253"/>
                      </a:cubicBezTo>
                      <a:cubicBezTo>
                        <a:pt x="-353" y="132653"/>
                        <a:pt x="1464" y="145189"/>
                        <a:pt x="6051" y="156680"/>
                      </a:cubicBezTo>
                      <a:cubicBezTo>
                        <a:pt x="6597" y="158089"/>
                        <a:pt x="7187" y="159451"/>
                        <a:pt x="7823" y="160768"/>
                      </a:cubicBezTo>
                      <a:cubicBezTo>
                        <a:pt x="8050" y="161268"/>
                        <a:pt x="8777" y="160859"/>
                        <a:pt x="8550" y="160360"/>
                      </a:cubicBezTo>
                      <a:cubicBezTo>
                        <a:pt x="3326" y="149141"/>
                        <a:pt x="964" y="136832"/>
                        <a:pt x="828" y="124523"/>
                      </a:cubicBezTo>
                      <a:cubicBezTo>
                        <a:pt x="737" y="112032"/>
                        <a:pt x="2917" y="99633"/>
                        <a:pt x="6597" y="87778"/>
                      </a:cubicBezTo>
                      <a:cubicBezTo>
                        <a:pt x="10366" y="75696"/>
                        <a:pt x="15681" y="64114"/>
                        <a:pt x="21721" y="53031"/>
                      </a:cubicBezTo>
                      <a:cubicBezTo>
                        <a:pt x="27263" y="42857"/>
                        <a:pt x="33167" y="32774"/>
                        <a:pt x="40344" y="23645"/>
                      </a:cubicBezTo>
                      <a:cubicBezTo>
                        <a:pt x="47066" y="15105"/>
                        <a:pt x="55105" y="7384"/>
                        <a:pt x="64962" y="2524"/>
                      </a:cubicBezTo>
                      <a:cubicBezTo>
                        <a:pt x="66188" y="1934"/>
                        <a:pt x="67460" y="1343"/>
                        <a:pt x="68731" y="844"/>
                      </a:cubicBezTo>
                      <a:cubicBezTo>
                        <a:pt x="69231" y="662"/>
                        <a:pt x="69004" y="-156"/>
                        <a:pt x="68504" y="26"/>
                      </a:cubicBezTo>
                      <a:lnTo>
                        <a:pt x="68504" y="2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6" name="Google Shape;316;p7"/>
                <p:cNvSpPr/>
                <p:nvPr/>
              </p:nvSpPr>
              <p:spPr>
                <a:xfrm>
                  <a:off x="3509132" y="4376557"/>
                  <a:ext cx="26001" cy="332829"/>
                </a:xfrm>
                <a:custGeom>
                  <a:rect b="b" l="l" r="r" t="t"/>
                  <a:pathLst>
                    <a:path extrusionOk="0" h="184905" w="14445">
                      <a:moveTo>
                        <a:pt x="2" y="409"/>
                      </a:moveTo>
                      <a:cubicBezTo>
                        <a:pt x="2863" y="24254"/>
                        <a:pt x="5270" y="48145"/>
                        <a:pt x="7269" y="72082"/>
                      </a:cubicBezTo>
                      <a:cubicBezTo>
                        <a:pt x="9268" y="95973"/>
                        <a:pt x="10857" y="119955"/>
                        <a:pt x="12038" y="143936"/>
                      </a:cubicBezTo>
                      <a:cubicBezTo>
                        <a:pt x="12674" y="157426"/>
                        <a:pt x="13174" y="170961"/>
                        <a:pt x="13583" y="184497"/>
                      </a:cubicBezTo>
                      <a:cubicBezTo>
                        <a:pt x="13583" y="185042"/>
                        <a:pt x="14445" y="185042"/>
                        <a:pt x="14445" y="184497"/>
                      </a:cubicBezTo>
                      <a:cubicBezTo>
                        <a:pt x="13764" y="160470"/>
                        <a:pt x="12629" y="136488"/>
                        <a:pt x="11130" y="112551"/>
                      </a:cubicBezTo>
                      <a:cubicBezTo>
                        <a:pt x="9585" y="88569"/>
                        <a:pt x="7632" y="64633"/>
                        <a:pt x="5270" y="40742"/>
                      </a:cubicBezTo>
                      <a:cubicBezTo>
                        <a:pt x="3908" y="27297"/>
                        <a:pt x="2455" y="13853"/>
                        <a:pt x="865" y="409"/>
                      </a:cubicBezTo>
                      <a:cubicBezTo>
                        <a:pt x="774" y="-136"/>
                        <a:pt x="-43" y="-136"/>
                        <a:pt x="2" y="409"/>
                      </a:cubicBezTo>
                      <a:lnTo>
                        <a:pt x="2"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7" name="Google Shape;317;p7"/>
                <p:cNvSpPr/>
                <p:nvPr/>
              </p:nvSpPr>
              <p:spPr>
                <a:xfrm>
                  <a:off x="3531707" y="4518842"/>
                  <a:ext cx="28622" cy="93436"/>
                </a:xfrm>
                <a:custGeom>
                  <a:rect b="b" l="l" r="r" t="t"/>
                  <a:pathLst>
                    <a:path extrusionOk="0" h="51909" w="15901">
                      <a:moveTo>
                        <a:pt x="15077" y="313"/>
                      </a:moveTo>
                      <a:cubicBezTo>
                        <a:pt x="12715" y="13893"/>
                        <a:pt x="9127" y="27292"/>
                        <a:pt x="4404" y="40237"/>
                      </a:cubicBezTo>
                      <a:cubicBezTo>
                        <a:pt x="3041" y="43961"/>
                        <a:pt x="1587" y="47640"/>
                        <a:pt x="43" y="51274"/>
                      </a:cubicBezTo>
                      <a:cubicBezTo>
                        <a:pt x="-184" y="51774"/>
                        <a:pt x="543" y="52182"/>
                        <a:pt x="770" y="51683"/>
                      </a:cubicBezTo>
                      <a:cubicBezTo>
                        <a:pt x="6220" y="38874"/>
                        <a:pt x="10535" y="25611"/>
                        <a:pt x="13579" y="12031"/>
                      </a:cubicBezTo>
                      <a:cubicBezTo>
                        <a:pt x="14487" y="8215"/>
                        <a:pt x="15214" y="4400"/>
                        <a:pt x="15895" y="540"/>
                      </a:cubicBezTo>
                      <a:cubicBezTo>
                        <a:pt x="15986" y="-5"/>
                        <a:pt x="15168" y="-233"/>
                        <a:pt x="15077" y="313"/>
                      </a:cubicBezTo>
                      <a:lnTo>
                        <a:pt x="15077"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8" name="Google Shape;318;p7"/>
                <p:cNvSpPr/>
                <p:nvPr/>
              </p:nvSpPr>
              <p:spPr>
                <a:xfrm>
                  <a:off x="3481717" y="4461484"/>
                  <a:ext cx="40570" cy="77107"/>
                </a:xfrm>
                <a:custGeom>
                  <a:rect b="b" l="l" r="r" t="t"/>
                  <a:pathLst>
                    <a:path extrusionOk="0" h="42837" w="22539">
                      <a:moveTo>
                        <a:pt x="60" y="607"/>
                      </a:moveTo>
                      <a:cubicBezTo>
                        <a:pt x="6374" y="11190"/>
                        <a:pt x="12187" y="22045"/>
                        <a:pt x="17456" y="33173"/>
                      </a:cubicBezTo>
                      <a:cubicBezTo>
                        <a:pt x="18909" y="36307"/>
                        <a:pt x="20363" y="39441"/>
                        <a:pt x="21726" y="42621"/>
                      </a:cubicBezTo>
                      <a:cubicBezTo>
                        <a:pt x="21953" y="43120"/>
                        <a:pt x="22725" y="42666"/>
                        <a:pt x="22498" y="42166"/>
                      </a:cubicBezTo>
                      <a:cubicBezTo>
                        <a:pt x="17547" y="30902"/>
                        <a:pt x="12006" y="19865"/>
                        <a:pt x="6010" y="9146"/>
                      </a:cubicBezTo>
                      <a:cubicBezTo>
                        <a:pt x="4284" y="6148"/>
                        <a:pt x="2558" y="3150"/>
                        <a:pt x="787" y="198"/>
                      </a:cubicBezTo>
                      <a:cubicBezTo>
                        <a:pt x="514" y="-256"/>
                        <a:pt x="-212" y="153"/>
                        <a:pt x="60" y="607"/>
                      </a:cubicBezTo>
                      <a:lnTo>
                        <a:pt x="60" y="6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19" name="Google Shape;319;p7"/>
              <p:cNvSpPr/>
              <p:nvPr/>
            </p:nvSpPr>
            <p:spPr>
              <a:xfrm>
                <a:off x="-354650" y="3004322"/>
                <a:ext cx="701170" cy="267585"/>
              </a:xfrm>
              <a:custGeom>
                <a:rect b="b" l="l" r="r" t="t"/>
                <a:pathLst>
                  <a:path extrusionOk="0" h="121768" w="319076">
                    <a:moveTo>
                      <a:pt x="18214" y="93571"/>
                    </a:moveTo>
                    <a:cubicBezTo>
                      <a:pt x="7626" y="94570"/>
                      <a:pt x="5" y="82543"/>
                      <a:pt x="0" y="71910"/>
                    </a:cubicBezTo>
                    <a:cubicBezTo>
                      <a:pt x="0" y="67695"/>
                      <a:pt x="818" y="63330"/>
                      <a:pt x="3298" y="59928"/>
                    </a:cubicBezTo>
                    <a:cubicBezTo>
                      <a:pt x="7971" y="53519"/>
                      <a:pt x="17024" y="52256"/>
                      <a:pt x="24927" y="52933"/>
                    </a:cubicBezTo>
                    <a:cubicBezTo>
                      <a:pt x="33493" y="53664"/>
                      <a:pt x="41918" y="56040"/>
                      <a:pt x="49608" y="59887"/>
                    </a:cubicBezTo>
                    <a:cubicBezTo>
                      <a:pt x="46524" y="46047"/>
                      <a:pt x="58628" y="32122"/>
                      <a:pt x="72550" y="29419"/>
                    </a:cubicBezTo>
                    <a:cubicBezTo>
                      <a:pt x="86471" y="26717"/>
                      <a:pt x="100783" y="32785"/>
                      <a:pt x="112020" y="41433"/>
                    </a:cubicBezTo>
                    <a:cubicBezTo>
                      <a:pt x="108373" y="24546"/>
                      <a:pt x="122353" y="7963"/>
                      <a:pt x="138800" y="2671"/>
                    </a:cubicBezTo>
                    <a:cubicBezTo>
                      <a:pt x="158626" y="-3706"/>
                      <a:pt x="181749" y="1577"/>
                      <a:pt x="196833" y="15938"/>
                    </a:cubicBezTo>
                    <a:cubicBezTo>
                      <a:pt x="204391" y="23128"/>
                      <a:pt x="210168" y="33734"/>
                      <a:pt x="207357" y="43776"/>
                    </a:cubicBezTo>
                    <a:cubicBezTo>
                      <a:pt x="229990" y="35133"/>
                      <a:pt x="258518" y="49468"/>
                      <a:pt x="265086" y="72786"/>
                    </a:cubicBezTo>
                    <a:cubicBezTo>
                      <a:pt x="275365" y="70742"/>
                      <a:pt x="286134" y="69648"/>
                      <a:pt x="296235" y="72437"/>
                    </a:cubicBezTo>
                    <a:cubicBezTo>
                      <a:pt x="306337" y="75225"/>
                      <a:pt x="315698" y="82570"/>
                      <a:pt x="318432" y="92689"/>
                    </a:cubicBezTo>
                    <a:cubicBezTo>
                      <a:pt x="319504" y="96650"/>
                      <a:pt x="319409" y="101238"/>
                      <a:pt x="316838" y="104435"/>
                    </a:cubicBezTo>
                    <a:cubicBezTo>
                      <a:pt x="314022" y="107937"/>
                      <a:pt x="309130" y="108836"/>
                      <a:pt x="304656" y="109254"/>
                    </a:cubicBezTo>
                    <a:cubicBezTo>
                      <a:pt x="291525" y="110472"/>
                      <a:pt x="278199" y="109568"/>
                      <a:pt x="265354" y="106588"/>
                    </a:cubicBezTo>
                    <a:cubicBezTo>
                      <a:pt x="263905" y="106252"/>
                      <a:pt x="262384" y="105889"/>
                      <a:pt x="260948" y="106279"/>
                    </a:cubicBezTo>
                    <a:cubicBezTo>
                      <a:pt x="259340" y="106715"/>
                      <a:pt x="258141" y="108010"/>
                      <a:pt x="256956" y="109177"/>
                    </a:cubicBezTo>
                    <a:cubicBezTo>
                      <a:pt x="246214" y="119710"/>
                      <a:pt x="229981" y="123166"/>
                      <a:pt x="215056" y="121277"/>
                    </a:cubicBezTo>
                    <a:cubicBezTo>
                      <a:pt x="200131" y="119388"/>
                      <a:pt x="186227" y="112779"/>
                      <a:pt x="173096" y="105439"/>
                    </a:cubicBezTo>
                    <a:cubicBezTo>
                      <a:pt x="171620" y="111970"/>
                      <a:pt x="166079" y="117058"/>
                      <a:pt x="159797" y="119374"/>
                    </a:cubicBezTo>
                    <a:cubicBezTo>
                      <a:pt x="153516" y="121690"/>
                      <a:pt x="146589" y="121590"/>
                      <a:pt x="139962" y="120641"/>
                    </a:cubicBezTo>
                    <a:cubicBezTo>
                      <a:pt x="127445" y="118852"/>
                      <a:pt x="115363" y="114105"/>
                      <a:pt x="104971" y="106906"/>
                    </a:cubicBezTo>
                    <a:cubicBezTo>
                      <a:pt x="102450" y="105157"/>
                      <a:pt x="99897" y="103213"/>
                      <a:pt x="96872" y="102696"/>
                    </a:cubicBezTo>
                    <a:cubicBezTo>
                      <a:pt x="92925" y="102019"/>
                      <a:pt x="89051" y="103890"/>
                      <a:pt x="85304" y="105312"/>
                    </a:cubicBezTo>
                    <a:cubicBezTo>
                      <a:pt x="68176" y="111793"/>
                      <a:pt x="47778" y="108755"/>
                      <a:pt x="33284" y="97563"/>
                    </a:cubicBezTo>
                    <a:cubicBezTo>
                      <a:pt x="29110" y="99380"/>
                      <a:pt x="21824" y="96355"/>
                      <a:pt x="18214" y="9358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20" name="Google Shape;320;p7"/>
              <p:cNvGrpSpPr/>
              <p:nvPr/>
            </p:nvGrpSpPr>
            <p:grpSpPr>
              <a:xfrm rot="6496281">
                <a:off x="1421458" y="4653612"/>
                <a:ext cx="154404" cy="307968"/>
                <a:chOff x="6903286" y="1827129"/>
                <a:chExt cx="114279" cy="227935"/>
              </a:xfrm>
            </p:grpSpPr>
            <p:sp>
              <p:nvSpPr>
                <p:cNvPr id="321" name="Google Shape;321;p7"/>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2" name="Google Shape;322;p7"/>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3" name="Google Shape;323;p7"/>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324" name="Google Shape;324;p7"/>
            <p:cNvGrpSpPr/>
            <p:nvPr/>
          </p:nvGrpSpPr>
          <p:grpSpPr>
            <a:xfrm>
              <a:off x="6109894" y="3466283"/>
              <a:ext cx="3879760" cy="2131473"/>
              <a:chOff x="6109894" y="3466283"/>
              <a:chExt cx="3879760" cy="2131473"/>
            </a:xfrm>
          </p:grpSpPr>
          <p:sp>
            <p:nvSpPr>
              <p:cNvPr id="325" name="Google Shape;325;p7"/>
              <p:cNvSpPr/>
              <p:nvPr/>
            </p:nvSpPr>
            <p:spPr>
              <a:xfrm>
                <a:off x="6986774" y="3619240"/>
                <a:ext cx="3002880" cy="1978516"/>
              </a:xfrm>
              <a:custGeom>
                <a:rect b="b" l="l" r="r" t="t"/>
                <a:pathLst>
                  <a:path extrusionOk="0" h="453788" w="688734">
                    <a:moveTo>
                      <a:pt x="688734" y="13321"/>
                    </a:moveTo>
                    <a:cubicBezTo>
                      <a:pt x="636742" y="-9925"/>
                      <a:pt x="572254" y="-2262"/>
                      <a:pt x="527156" y="32520"/>
                    </a:cubicBezTo>
                    <a:cubicBezTo>
                      <a:pt x="482059" y="67303"/>
                      <a:pt x="458267" y="127730"/>
                      <a:pt x="467542" y="183919"/>
                    </a:cubicBezTo>
                    <a:cubicBezTo>
                      <a:pt x="443924" y="173377"/>
                      <a:pt x="414369" y="177779"/>
                      <a:pt x="394847" y="194748"/>
                    </a:cubicBezTo>
                    <a:cubicBezTo>
                      <a:pt x="375326" y="211717"/>
                      <a:pt x="366846" y="240363"/>
                      <a:pt x="373990" y="265226"/>
                    </a:cubicBezTo>
                    <a:cubicBezTo>
                      <a:pt x="336196" y="238801"/>
                      <a:pt x="276546" y="253381"/>
                      <a:pt x="255207" y="294263"/>
                    </a:cubicBezTo>
                    <a:cubicBezTo>
                      <a:pt x="231552" y="279674"/>
                      <a:pt x="202492" y="272094"/>
                      <a:pt x="175508" y="278752"/>
                    </a:cubicBezTo>
                    <a:cubicBezTo>
                      <a:pt x="148524" y="285406"/>
                      <a:pt x="124878" y="308285"/>
                      <a:pt x="122190" y="335946"/>
                    </a:cubicBezTo>
                    <a:cubicBezTo>
                      <a:pt x="104485" y="328306"/>
                      <a:pt x="85031" y="341405"/>
                      <a:pt x="71042" y="354668"/>
                    </a:cubicBezTo>
                    <a:cubicBezTo>
                      <a:pt x="43458" y="380816"/>
                      <a:pt x="19481" y="410766"/>
                      <a:pt x="0" y="443400"/>
                    </a:cubicBezTo>
                    <a:cubicBezTo>
                      <a:pt x="8344" y="444673"/>
                      <a:pt x="16192" y="452512"/>
                      <a:pt x="24541" y="453788"/>
                    </a:cubicBezTo>
                    <a:lnTo>
                      <a:pt x="653147" y="453788"/>
                    </a:lnTo>
                    <a:lnTo>
                      <a:pt x="658516" y="19426"/>
                    </a:lnTo>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26" name="Google Shape;326;p7"/>
              <p:cNvGrpSpPr/>
              <p:nvPr/>
            </p:nvGrpSpPr>
            <p:grpSpPr>
              <a:xfrm flipH="1" rot="10800000">
                <a:off x="8753904" y="3466283"/>
                <a:ext cx="154408" cy="254412"/>
                <a:chOff x="4363664" y="1819410"/>
                <a:chExt cx="202741" cy="334093"/>
              </a:xfrm>
            </p:grpSpPr>
            <p:sp>
              <p:nvSpPr>
                <p:cNvPr id="327" name="Google Shape;327;p7"/>
                <p:cNvSpPr/>
                <p:nvPr/>
              </p:nvSpPr>
              <p:spPr>
                <a:xfrm>
                  <a:off x="4363664" y="1819410"/>
                  <a:ext cx="202741" cy="334093"/>
                </a:xfrm>
                <a:custGeom>
                  <a:rect b="b" l="l" r="r" t="t"/>
                  <a:pathLst>
                    <a:path extrusionOk="0" h="163771" w="99383">
                      <a:moveTo>
                        <a:pt x="4678" y="99761"/>
                      </a:moveTo>
                      <a:cubicBezTo>
                        <a:pt x="6268" y="121285"/>
                        <a:pt x="7858" y="143664"/>
                        <a:pt x="0" y="163771"/>
                      </a:cubicBezTo>
                      <a:cubicBezTo>
                        <a:pt x="27388" y="145258"/>
                        <a:pt x="66268" y="142915"/>
                        <a:pt x="85481" y="116021"/>
                      </a:cubicBezTo>
                      <a:cubicBezTo>
                        <a:pt x="93747" y="104416"/>
                        <a:pt x="96836" y="89941"/>
                        <a:pt x="98607" y="75797"/>
                      </a:cubicBezTo>
                      <a:cubicBezTo>
                        <a:pt x="102650" y="43962"/>
                        <a:pt x="91658" y="-10660"/>
                        <a:pt x="47600" y="1821"/>
                      </a:cubicBezTo>
                      <a:cubicBezTo>
                        <a:pt x="4224" y="14107"/>
                        <a:pt x="1998" y="63007"/>
                        <a:pt x="4678" y="9976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8" name="Google Shape;328;p7"/>
                <p:cNvSpPr/>
                <p:nvPr/>
              </p:nvSpPr>
              <p:spPr>
                <a:xfrm>
                  <a:off x="4410992" y="1834546"/>
                  <a:ext cx="78911" cy="276277"/>
                </a:xfrm>
                <a:custGeom>
                  <a:rect b="b" l="l" r="r" t="t"/>
                  <a:pathLst>
                    <a:path extrusionOk="0" h="135430" w="38682">
                      <a:moveTo>
                        <a:pt x="35321" y="1102"/>
                      </a:moveTo>
                      <a:cubicBezTo>
                        <a:pt x="36547" y="10195"/>
                        <a:pt x="37092" y="19393"/>
                        <a:pt x="36865" y="28567"/>
                      </a:cubicBezTo>
                      <a:cubicBezTo>
                        <a:pt x="36683" y="37747"/>
                        <a:pt x="35775" y="46908"/>
                        <a:pt x="34185" y="55951"/>
                      </a:cubicBezTo>
                      <a:cubicBezTo>
                        <a:pt x="32596" y="64999"/>
                        <a:pt x="30325" y="73929"/>
                        <a:pt x="27418" y="82636"/>
                      </a:cubicBezTo>
                      <a:cubicBezTo>
                        <a:pt x="24511" y="91343"/>
                        <a:pt x="20922" y="99823"/>
                        <a:pt x="16699" y="107985"/>
                      </a:cubicBezTo>
                      <a:cubicBezTo>
                        <a:pt x="12475" y="116142"/>
                        <a:pt x="7660" y="123977"/>
                        <a:pt x="2210" y="131376"/>
                      </a:cubicBezTo>
                      <a:cubicBezTo>
                        <a:pt x="1528" y="132298"/>
                        <a:pt x="847" y="133211"/>
                        <a:pt x="120" y="134120"/>
                      </a:cubicBezTo>
                      <a:cubicBezTo>
                        <a:pt x="-152" y="134497"/>
                        <a:pt x="75" y="135092"/>
                        <a:pt x="438" y="135310"/>
                      </a:cubicBezTo>
                      <a:cubicBezTo>
                        <a:pt x="892" y="135578"/>
                        <a:pt x="1347" y="135369"/>
                        <a:pt x="1665" y="134996"/>
                      </a:cubicBezTo>
                      <a:cubicBezTo>
                        <a:pt x="7296" y="127615"/>
                        <a:pt x="12338" y="119780"/>
                        <a:pt x="16744" y="111600"/>
                      </a:cubicBezTo>
                      <a:cubicBezTo>
                        <a:pt x="21150" y="103420"/>
                        <a:pt x="24920" y="94958"/>
                        <a:pt x="28008" y="86233"/>
                      </a:cubicBezTo>
                      <a:cubicBezTo>
                        <a:pt x="31142" y="77508"/>
                        <a:pt x="33595" y="68551"/>
                        <a:pt x="35321" y="59458"/>
                      </a:cubicBezTo>
                      <a:cubicBezTo>
                        <a:pt x="37092" y="50328"/>
                        <a:pt x="38182" y="41063"/>
                        <a:pt x="38546" y="31770"/>
                      </a:cubicBezTo>
                      <a:cubicBezTo>
                        <a:pt x="38909" y="22477"/>
                        <a:pt x="38546" y="13243"/>
                        <a:pt x="37456" y="4050"/>
                      </a:cubicBezTo>
                      <a:cubicBezTo>
                        <a:pt x="37319" y="2910"/>
                        <a:pt x="37138" y="1769"/>
                        <a:pt x="37001" y="634"/>
                      </a:cubicBezTo>
                      <a:cubicBezTo>
                        <a:pt x="36911" y="166"/>
                        <a:pt x="36320" y="-84"/>
                        <a:pt x="35911" y="25"/>
                      </a:cubicBezTo>
                      <a:cubicBezTo>
                        <a:pt x="35412" y="157"/>
                        <a:pt x="35230" y="634"/>
                        <a:pt x="35321" y="1097"/>
                      </a:cubicBezTo>
                      <a:lnTo>
                        <a:pt x="35321" y="10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9" name="Google Shape;329;p7"/>
                <p:cNvSpPr/>
                <p:nvPr/>
              </p:nvSpPr>
              <p:spPr>
                <a:xfrm>
                  <a:off x="4487051" y="1867640"/>
                  <a:ext cx="34819" cy="92302"/>
                </a:xfrm>
                <a:custGeom>
                  <a:rect b="b" l="l" r="r" t="t"/>
                  <a:pathLst>
                    <a:path extrusionOk="0" h="45246" w="17068">
                      <a:moveTo>
                        <a:pt x="222" y="1516"/>
                      </a:moveTo>
                      <a:cubicBezTo>
                        <a:pt x="8125" y="10646"/>
                        <a:pt x="13212" y="22137"/>
                        <a:pt x="14802" y="34087"/>
                      </a:cubicBezTo>
                      <a:cubicBezTo>
                        <a:pt x="15256" y="37503"/>
                        <a:pt x="15438" y="40964"/>
                        <a:pt x="15302" y="44407"/>
                      </a:cubicBezTo>
                      <a:cubicBezTo>
                        <a:pt x="15256" y="45529"/>
                        <a:pt x="17028" y="45524"/>
                        <a:pt x="17028" y="44407"/>
                      </a:cubicBezTo>
                      <a:cubicBezTo>
                        <a:pt x="17482" y="31966"/>
                        <a:pt x="14121" y="19444"/>
                        <a:pt x="7671" y="8811"/>
                      </a:cubicBezTo>
                      <a:cubicBezTo>
                        <a:pt x="5854" y="5799"/>
                        <a:pt x="3765" y="2947"/>
                        <a:pt x="1449" y="286"/>
                      </a:cubicBezTo>
                      <a:cubicBezTo>
                        <a:pt x="722" y="-564"/>
                        <a:pt x="-505" y="672"/>
                        <a:pt x="222" y="1516"/>
                      </a:cubicBezTo>
                      <a:lnTo>
                        <a:pt x="222" y="151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0" name="Google Shape;330;p7"/>
                <p:cNvSpPr/>
                <p:nvPr/>
              </p:nvSpPr>
              <p:spPr>
                <a:xfrm>
                  <a:off x="4405964" y="1964574"/>
                  <a:ext cx="71679" cy="62451"/>
                </a:xfrm>
                <a:custGeom>
                  <a:rect b="b" l="l" r="r" t="t"/>
                  <a:pathLst>
                    <a:path extrusionOk="0" h="30613" w="35137">
                      <a:moveTo>
                        <a:pt x="33837" y="97"/>
                      </a:moveTo>
                      <a:cubicBezTo>
                        <a:pt x="23118" y="4971"/>
                        <a:pt x="13534" y="12306"/>
                        <a:pt x="5994" y="21345"/>
                      </a:cubicBezTo>
                      <a:cubicBezTo>
                        <a:pt x="3905" y="23884"/>
                        <a:pt x="1952" y="26550"/>
                        <a:pt x="135" y="29329"/>
                      </a:cubicBezTo>
                      <a:cubicBezTo>
                        <a:pt x="-455" y="30274"/>
                        <a:pt x="1044" y="31151"/>
                        <a:pt x="1634" y="30211"/>
                      </a:cubicBezTo>
                      <a:cubicBezTo>
                        <a:pt x="7902" y="20482"/>
                        <a:pt x="16305" y="12211"/>
                        <a:pt x="26161" y="6152"/>
                      </a:cubicBezTo>
                      <a:cubicBezTo>
                        <a:pt x="28886" y="4457"/>
                        <a:pt x="31748" y="2940"/>
                        <a:pt x="34700" y="1605"/>
                      </a:cubicBezTo>
                      <a:cubicBezTo>
                        <a:pt x="35154" y="1410"/>
                        <a:pt x="35245" y="792"/>
                        <a:pt x="35018" y="415"/>
                      </a:cubicBezTo>
                      <a:cubicBezTo>
                        <a:pt x="34745" y="-26"/>
                        <a:pt x="34246" y="-89"/>
                        <a:pt x="33837" y="102"/>
                      </a:cubicBezTo>
                      <a:lnTo>
                        <a:pt x="33837" y="10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31" name="Google Shape;331;p7"/>
              <p:cNvSpPr/>
              <p:nvPr/>
            </p:nvSpPr>
            <p:spPr>
              <a:xfrm>
                <a:off x="6109894" y="4565771"/>
                <a:ext cx="800152" cy="304275"/>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32" name="Google Shape;332;p7"/>
              <p:cNvGrpSpPr/>
              <p:nvPr/>
            </p:nvGrpSpPr>
            <p:grpSpPr>
              <a:xfrm>
                <a:off x="7802691" y="3915080"/>
                <a:ext cx="1527845" cy="1278314"/>
                <a:chOff x="4801174" y="4178804"/>
                <a:chExt cx="839014" cy="701985"/>
              </a:xfrm>
            </p:grpSpPr>
            <p:grpSp>
              <p:nvGrpSpPr>
                <p:cNvPr id="333" name="Google Shape;333;p7"/>
                <p:cNvGrpSpPr/>
                <p:nvPr/>
              </p:nvGrpSpPr>
              <p:grpSpPr>
                <a:xfrm>
                  <a:off x="4801174" y="4178804"/>
                  <a:ext cx="839014" cy="686077"/>
                  <a:chOff x="4801174" y="4178804"/>
                  <a:chExt cx="839014" cy="686077"/>
                </a:xfrm>
              </p:grpSpPr>
              <p:sp>
                <p:nvSpPr>
                  <p:cNvPr id="334" name="Google Shape;334;p7"/>
                  <p:cNvSpPr/>
                  <p:nvPr/>
                </p:nvSpPr>
                <p:spPr>
                  <a:xfrm>
                    <a:off x="4801174" y="4178804"/>
                    <a:ext cx="768976" cy="671746"/>
                  </a:xfrm>
                  <a:custGeom>
                    <a:rect b="b" l="l" r="r" t="t"/>
                    <a:pathLst>
                      <a:path extrusionOk="0" h="373192" w="427209">
                        <a:moveTo>
                          <a:pt x="407488" y="4835"/>
                        </a:moveTo>
                        <a:cubicBezTo>
                          <a:pt x="368972" y="-13242"/>
                          <a:pt x="325232" y="22231"/>
                          <a:pt x="317238" y="63881"/>
                        </a:cubicBezTo>
                        <a:cubicBezTo>
                          <a:pt x="313514" y="83366"/>
                          <a:pt x="316738" y="103397"/>
                          <a:pt x="319963" y="122973"/>
                        </a:cubicBezTo>
                        <a:cubicBezTo>
                          <a:pt x="302522" y="118749"/>
                          <a:pt x="283128" y="124108"/>
                          <a:pt x="270319" y="136644"/>
                        </a:cubicBezTo>
                        <a:cubicBezTo>
                          <a:pt x="245111" y="161262"/>
                          <a:pt x="255921" y="184245"/>
                          <a:pt x="268230" y="210316"/>
                        </a:cubicBezTo>
                        <a:cubicBezTo>
                          <a:pt x="252696" y="197144"/>
                          <a:pt x="230440" y="188969"/>
                          <a:pt x="210728" y="197780"/>
                        </a:cubicBezTo>
                        <a:cubicBezTo>
                          <a:pt x="191561" y="206319"/>
                          <a:pt x="181977" y="233935"/>
                          <a:pt x="195648" y="249877"/>
                        </a:cubicBezTo>
                        <a:cubicBezTo>
                          <a:pt x="179751" y="232072"/>
                          <a:pt x="156178" y="219309"/>
                          <a:pt x="132559" y="222761"/>
                        </a:cubicBezTo>
                        <a:cubicBezTo>
                          <a:pt x="108941" y="226213"/>
                          <a:pt x="88366" y="250195"/>
                          <a:pt x="94179" y="273314"/>
                        </a:cubicBezTo>
                        <a:cubicBezTo>
                          <a:pt x="75375" y="274131"/>
                          <a:pt x="55845" y="270634"/>
                          <a:pt x="38085" y="276857"/>
                        </a:cubicBezTo>
                        <a:cubicBezTo>
                          <a:pt x="20326" y="283125"/>
                          <a:pt x="6064" y="305153"/>
                          <a:pt x="16556" y="320823"/>
                        </a:cubicBezTo>
                        <a:cubicBezTo>
                          <a:pt x="568" y="329635"/>
                          <a:pt x="-5064" y="353026"/>
                          <a:pt x="5110" y="368197"/>
                        </a:cubicBezTo>
                        <a:cubicBezTo>
                          <a:pt x="5565" y="368197"/>
                          <a:pt x="9698" y="373193"/>
                          <a:pt x="10152" y="373193"/>
                        </a:cubicBezTo>
                        <a:lnTo>
                          <a:pt x="408760" y="373193"/>
                        </a:lnTo>
                        <a:cubicBezTo>
                          <a:pt x="411667" y="354162"/>
                          <a:pt x="411939" y="333359"/>
                          <a:pt x="411076" y="314101"/>
                        </a:cubicBezTo>
                        <a:lnTo>
                          <a:pt x="411076" y="137598"/>
                        </a:lnTo>
                        <a:cubicBezTo>
                          <a:pt x="415527" y="137598"/>
                          <a:pt x="419797" y="136099"/>
                          <a:pt x="424157" y="135327"/>
                        </a:cubicBezTo>
                        <a:cubicBezTo>
                          <a:pt x="427428" y="125335"/>
                          <a:pt x="427291" y="114616"/>
                          <a:pt x="427155" y="104123"/>
                        </a:cubicBezTo>
                        <a:cubicBezTo>
                          <a:pt x="426792" y="77643"/>
                          <a:pt x="426428" y="51163"/>
                          <a:pt x="426065" y="24683"/>
                        </a:cubicBezTo>
                        <a:cubicBezTo>
                          <a:pt x="426019" y="21595"/>
                          <a:pt x="425838" y="18188"/>
                          <a:pt x="423612" y="16099"/>
                        </a:cubicBezTo>
                        <a:cubicBezTo>
                          <a:pt x="418435" y="11148"/>
                          <a:pt x="413029" y="7469"/>
                          <a:pt x="407488" y="48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5" name="Google Shape;335;p7"/>
                  <p:cNvSpPr/>
                  <p:nvPr/>
                </p:nvSpPr>
                <p:spPr>
                  <a:xfrm>
                    <a:off x="5263547" y="4340064"/>
                    <a:ext cx="376641" cy="524817"/>
                  </a:xfrm>
                  <a:custGeom>
                    <a:rect b="b" l="l" r="r" t="t"/>
                    <a:pathLst>
                      <a:path extrusionOk="0" h="291565" w="209245">
                        <a:moveTo>
                          <a:pt x="199474" y="285524"/>
                        </a:moveTo>
                        <a:cubicBezTo>
                          <a:pt x="213918" y="247644"/>
                          <a:pt x="213963" y="201451"/>
                          <a:pt x="188619" y="169748"/>
                        </a:cubicBezTo>
                        <a:cubicBezTo>
                          <a:pt x="176991" y="155259"/>
                          <a:pt x="161185" y="144903"/>
                          <a:pt x="146969" y="132958"/>
                        </a:cubicBezTo>
                        <a:cubicBezTo>
                          <a:pt x="132752" y="121012"/>
                          <a:pt x="119398" y="106251"/>
                          <a:pt x="115992" y="88037"/>
                        </a:cubicBezTo>
                        <a:cubicBezTo>
                          <a:pt x="112540" y="69778"/>
                          <a:pt x="119217" y="49293"/>
                          <a:pt x="109860" y="33260"/>
                        </a:cubicBezTo>
                        <a:cubicBezTo>
                          <a:pt x="104909" y="24767"/>
                          <a:pt x="96279" y="19180"/>
                          <a:pt x="87786" y="14275"/>
                        </a:cubicBezTo>
                        <a:cubicBezTo>
                          <a:pt x="73660" y="6099"/>
                          <a:pt x="57945" y="-1304"/>
                          <a:pt x="41639" y="194"/>
                        </a:cubicBezTo>
                        <a:cubicBezTo>
                          <a:pt x="25379" y="1739"/>
                          <a:pt x="9254" y="15455"/>
                          <a:pt x="10799" y="31716"/>
                        </a:cubicBezTo>
                        <a:cubicBezTo>
                          <a:pt x="12343" y="48340"/>
                          <a:pt x="30330" y="59423"/>
                          <a:pt x="33191" y="75864"/>
                        </a:cubicBezTo>
                        <a:cubicBezTo>
                          <a:pt x="37824" y="102435"/>
                          <a:pt x="1351" y="124510"/>
                          <a:pt x="8618" y="150490"/>
                        </a:cubicBezTo>
                        <a:cubicBezTo>
                          <a:pt x="12252" y="163480"/>
                          <a:pt x="26469" y="173518"/>
                          <a:pt x="24470" y="186872"/>
                        </a:cubicBezTo>
                        <a:cubicBezTo>
                          <a:pt x="23653" y="192140"/>
                          <a:pt x="20337" y="196592"/>
                          <a:pt x="17339" y="201043"/>
                        </a:cubicBezTo>
                        <a:cubicBezTo>
                          <a:pt x="8119" y="214714"/>
                          <a:pt x="1170" y="230339"/>
                          <a:pt x="125" y="246781"/>
                        </a:cubicBezTo>
                        <a:cubicBezTo>
                          <a:pt x="-920" y="263268"/>
                          <a:pt x="4576" y="280619"/>
                          <a:pt x="16885" y="291565"/>
                        </a:cubicBezTo>
                        <a:cubicBezTo>
                          <a:pt x="79292" y="288885"/>
                          <a:pt x="137067" y="288204"/>
                          <a:pt x="199474" y="28552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6" name="Google Shape;336;p7"/>
                  <p:cNvSpPr/>
                  <p:nvPr/>
                </p:nvSpPr>
                <p:spPr>
                  <a:xfrm>
                    <a:off x="4971291" y="4552217"/>
                    <a:ext cx="431019" cy="310649"/>
                  </a:xfrm>
                  <a:custGeom>
                    <a:rect b="b" l="l" r="r" t="t"/>
                    <a:pathLst>
                      <a:path extrusionOk="0" h="172583" w="239455">
                        <a:moveTo>
                          <a:pt x="239456" y="172584"/>
                        </a:moveTo>
                        <a:cubicBezTo>
                          <a:pt x="213339" y="127663"/>
                          <a:pt x="183407" y="84014"/>
                          <a:pt x="143346" y="50949"/>
                        </a:cubicBezTo>
                        <a:cubicBezTo>
                          <a:pt x="103285" y="17837"/>
                          <a:pt x="51733" y="-3874"/>
                          <a:pt x="0" y="577"/>
                        </a:cubicBezTo>
                        <a:cubicBezTo>
                          <a:pt x="15034" y="48223"/>
                          <a:pt x="54686" y="101501"/>
                          <a:pt x="94974" y="131024"/>
                        </a:cubicBezTo>
                        <a:cubicBezTo>
                          <a:pt x="135261" y="160548"/>
                          <a:pt x="189493" y="172539"/>
                          <a:pt x="239456" y="17258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37" name="Google Shape;337;p7"/>
                <p:cNvGrpSpPr/>
                <p:nvPr/>
              </p:nvGrpSpPr>
              <p:grpSpPr>
                <a:xfrm>
                  <a:off x="5002863" y="4380028"/>
                  <a:ext cx="473934" cy="500761"/>
                  <a:chOff x="5002863" y="4380028"/>
                  <a:chExt cx="473934" cy="500761"/>
                </a:xfrm>
              </p:grpSpPr>
              <p:sp>
                <p:nvSpPr>
                  <p:cNvPr id="338" name="Google Shape;338;p7"/>
                  <p:cNvSpPr/>
                  <p:nvPr/>
                </p:nvSpPr>
                <p:spPr>
                  <a:xfrm>
                    <a:off x="5346588" y="4380028"/>
                    <a:ext cx="130208" cy="467458"/>
                  </a:xfrm>
                  <a:custGeom>
                    <a:rect b="b" l="l" r="r" t="t"/>
                    <a:pathLst>
                      <a:path extrusionOk="0" h="259699" w="72338">
                        <a:moveTo>
                          <a:pt x="280" y="797"/>
                        </a:moveTo>
                        <a:cubicBezTo>
                          <a:pt x="10454" y="3523"/>
                          <a:pt x="19447" y="10063"/>
                          <a:pt x="25170" y="18920"/>
                        </a:cubicBezTo>
                        <a:cubicBezTo>
                          <a:pt x="31302" y="28458"/>
                          <a:pt x="33300" y="40540"/>
                          <a:pt x="30711" y="51577"/>
                        </a:cubicBezTo>
                        <a:cubicBezTo>
                          <a:pt x="28032" y="62841"/>
                          <a:pt x="20583" y="72061"/>
                          <a:pt x="16540" y="82781"/>
                        </a:cubicBezTo>
                        <a:cubicBezTo>
                          <a:pt x="12997" y="92137"/>
                          <a:pt x="12135" y="103356"/>
                          <a:pt x="19129" y="111396"/>
                        </a:cubicBezTo>
                        <a:cubicBezTo>
                          <a:pt x="25352" y="118481"/>
                          <a:pt x="34935" y="121252"/>
                          <a:pt x="42702" y="126202"/>
                        </a:cubicBezTo>
                        <a:cubicBezTo>
                          <a:pt x="50378" y="131062"/>
                          <a:pt x="55965" y="138693"/>
                          <a:pt x="58872" y="147323"/>
                        </a:cubicBezTo>
                        <a:cubicBezTo>
                          <a:pt x="61733" y="155771"/>
                          <a:pt x="62097" y="165128"/>
                          <a:pt x="59417" y="173712"/>
                        </a:cubicBezTo>
                        <a:cubicBezTo>
                          <a:pt x="57918" y="178527"/>
                          <a:pt x="55329" y="182751"/>
                          <a:pt x="52377" y="186838"/>
                        </a:cubicBezTo>
                        <a:cubicBezTo>
                          <a:pt x="49107" y="191426"/>
                          <a:pt x="45609" y="196013"/>
                          <a:pt x="44019" y="201509"/>
                        </a:cubicBezTo>
                        <a:cubicBezTo>
                          <a:pt x="42612" y="206415"/>
                          <a:pt x="42975" y="211592"/>
                          <a:pt x="46063" y="215816"/>
                        </a:cubicBezTo>
                        <a:cubicBezTo>
                          <a:pt x="49016" y="219859"/>
                          <a:pt x="53421" y="222448"/>
                          <a:pt x="57237" y="225627"/>
                        </a:cubicBezTo>
                        <a:cubicBezTo>
                          <a:pt x="64867" y="231986"/>
                          <a:pt x="71680" y="241570"/>
                          <a:pt x="71499" y="251880"/>
                        </a:cubicBezTo>
                        <a:cubicBezTo>
                          <a:pt x="71453" y="254424"/>
                          <a:pt x="70954" y="256876"/>
                          <a:pt x="70000" y="259193"/>
                        </a:cubicBezTo>
                        <a:cubicBezTo>
                          <a:pt x="69818" y="259693"/>
                          <a:pt x="70636" y="259920"/>
                          <a:pt x="70863" y="259420"/>
                        </a:cubicBezTo>
                        <a:cubicBezTo>
                          <a:pt x="74588" y="250018"/>
                          <a:pt x="70772" y="239889"/>
                          <a:pt x="64867" y="232259"/>
                        </a:cubicBezTo>
                        <a:cubicBezTo>
                          <a:pt x="61688" y="228171"/>
                          <a:pt x="57782" y="224946"/>
                          <a:pt x="53694" y="221812"/>
                        </a:cubicBezTo>
                        <a:cubicBezTo>
                          <a:pt x="49334" y="218496"/>
                          <a:pt x="44973" y="214772"/>
                          <a:pt x="44201" y="209049"/>
                        </a:cubicBezTo>
                        <a:cubicBezTo>
                          <a:pt x="42612" y="197013"/>
                          <a:pt x="53921" y="188474"/>
                          <a:pt x="58509" y="178527"/>
                        </a:cubicBezTo>
                        <a:cubicBezTo>
                          <a:pt x="62142" y="170623"/>
                          <a:pt x="62914" y="161585"/>
                          <a:pt x="61279" y="153091"/>
                        </a:cubicBezTo>
                        <a:cubicBezTo>
                          <a:pt x="59644" y="144507"/>
                          <a:pt x="55511" y="136331"/>
                          <a:pt x="49197" y="130245"/>
                        </a:cubicBezTo>
                        <a:cubicBezTo>
                          <a:pt x="42293" y="123523"/>
                          <a:pt x="32937" y="120798"/>
                          <a:pt x="25079" y="115438"/>
                        </a:cubicBezTo>
                        <a:cubicBezTo>
                          <a:pt x="20855" y="112531"/>
                          <a:pt x="17358" y="108716"/>
                          <a:pt x="15723" y="103765"/>
                        </a:cubicBezTo>
                        <a:cubicBezTo>
                          <a:pt x="13997" y="98451"/>
                          <a:pt x="14496" y="92637"/>
                          <a:pt x="15950" y="87277"/>
                        </a:cubicBezTo>
                        <a:cubicBezTo>
                          <a:pt x="19038" y="75968"/>
                          <a:pt x="26714" y="66702"/>
                          <a:pt x="30439" y="55665"/>
                        </a:cubicBezTo>
                        <a:cubicBezTo>
                          <a:pt x="33936" y="45218"/>
                          <a:pt x="33300" y="33636"/>
                          <a:pt x="28713" y="23644"/>
                        </a:cubicBezTo>
                        <a:cubicBezTo>
                          <a:pt x="24443" y="14332"/>
                          <a:pt x="16677" y="6702"/>
                          <a:pt x="7366" y="2432"/>
                        </a:cubicBezTo>
                        <a:cubicBezTo>
                          <a:pt x="5140" y="1433"/>
                          <a:pt x="2869" y="615"/>
                          <a:pt x="507" y="25"/>
                        </a:cubicBezTo>
                        <a:cubicBezTo>
                          <a:pt x="7" y="-157"/>
                          <a:pt x="-220" y="706"/>
                          <a:pt x="280" y="843"/>
                        </a:cubicBezTo>
                        <a:lnTo>
                          <a:pt x="280" y="8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9" name="Google Shape;339;p7"/>
                  <p:cNvSpPr/>
                  <p:nvPr/>
                </p:nvSpPr>
                <p:spPr>
                  <a:xfrm>
                    <a:off x="5002863" y="4573406"/>
                    <a:ext cx="399373" cy="304222"/>
                  </a:xfrm>
                  <a:custGeom>
                    <a:rect b="b" l="l" r="r" t="t"/>
                    <a:pathLst>
                      <a:path extrusionOk="0" h="169012" w="221874">
                        <a:moveTo>
                          <a:pt x="313" y="844"/>
                        </a:moveTo>
                        <a:cubicBezTo>
                          <a:pt x="16936" y="6294"/>
                          <a:pt x="32697" y="14106"/>
                          <a:pt x="47641" y="23191"/>
                        </a:cubicBezTo>
                        <a:cubicBezTo>
                          <a:pt x="62720" y="32320"/>
                          <a:pt x="77027" y="42721"/>
                          <a:pt x="91062" y="53486"/>
                        </a:cubicBezTo>
                        <a:cubicBezTo>
                          <a:pt x="105869" y="64841"/>
                          <a:pt x="120267" y="76695"/>
                          <a:pt x="134393" y="88914"/>
                        </a:cubicBezTo>
                        <a:cubicBezTo>
                          <a:pt x="148519" y="101131"/>
                          <a:pt x="162145" y="113441"/>
                          <a:pt x="175726" y="126022"/>
                        </a:cubicBezTo>
                        <a:cubicBezTo>
                          <a:pt x="189306" y="138603"/>
                          <a:pt x="202751" y="151366"/>
                          <a:pt x="216150" y="164129"/>
                        </a:cubicBezTo>
                        <a:cubicBezTo>
                          <a:pt x="217830" y="165719"/>
                          <a:pt x="219465" y="167309"/>
                          <a:pt x="221146" y="168899"/>
                        </a:cubicBezTo>
                        <a:cubicBezTo>
                          <a:pt x="221554" y="169262"/>
                          <a:pt x="222145" y="168671"/>
                          <a:pt x="221736" y="168308"/>
                        </a:cubicBezTo>
                        <a:cubicBezTo>
                          <a:pt x="208246" y="155409"/>
                          <a:pt x="194711" y="142555"/>
                          <a:pt x="181085" y="129837"/>
                        </a:cubicBezTo>
                        <a:cubicBezTo>
                          <a:pt x="167414" y="117119"/>
                          <a:pt x="153651" y="104538"/>
                          <a:pt x="139571" y="92275"/>
                        </a:cubicBezTo>
                        <a:cubicBezTo>
                          <a:pt x="125536" y="80011"/>
                          <a:pt x="111229" y="68066"/>
                          <a:pt x="96513" y="56620"/>
                        </a:cubicBezTo>
                        <a:cubicBezTo>
                          <a:pt x="82523" y="45719"/>
                          <a:pt x="68261" y="35136"/>
                          <a:pt x="53272" y="25643"/>
                        </a:cubicBezTo>
                        <a:cubicBezTo>
                          <a:pt x="38511" y="16332"/>
                          <a:pt x="23023" y="8111"/>
                          <a:pt x="6671" y="2115"/>
                        </a:cubicBezTo>
                        <a:cubicBezTo>
                          <a:pt x="4627" y="1389"/>
                          <a:pt x="2584" y="662"/>
                          <a:pt x="540" y="26"/>
                        </a:cubicBezTo>
                        <a:cubicBezTo>
                          <a:pt x="-5" y="-156"/>
                          <a:pt x="-233" y="662"/>
                          <a:pt x="313" y="844"/>
                        </a:cubicBezTo>
                        <a:lnTo>
                          <a:pt x="313" y="84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0" name="Google Shape;340;p7"/>
                  <p:cNvSpPr/>
                  <p:nvPr/>
                </p:nvSpPr>
                <p:spPr>
                  <a:xfrm>
                    <a:off x="5099338" y="4727578"/>
                    <a:ext cx="171959" cy="31966"/>
                  </a:xfrm>
                  <a:custGeom>
                    <a:rect b="b" l="l" r="r" t="t"/>
                    <a:pathLst>
                      <a:path extrusionOk="0" h="17759" w="95533">
                        <a:moveTo>
                          <a:pt x="409" y="1458"/>
                        </a:moveTo>
                        <a:cubicBezTo>
                          <a:pt x="12945" y="459"/>
                          <a:pt x="25617" y="686"/>
                          <a:pt x="38108" y="2140"/>
                        </a:cubicBezTo>
                        <a:cubicBezTo>
                          <a:pt x="50643" y="3593"/>
                          <a:pt x="62998" y="6273"/>
                          <a:pt x="74989" y="10133"/>
                        </a:cubicBezTo>
                        <a:cubicBezTo>
                          <a:pt x="81756" y="12268"/>
                          <a:pt x="88388" y="14812"/>
                          <a:pt x="94883" y="17719"/>
                        </a:cubicBezTo>
                        <a:cubicBezTo>
                          <a:pt x="95382" y="17946"/>
                          <a:pt x="95791" y="17174"/>
                          <a:pt x="95337" y="16946"/>
                        </a:cubicBezTo>
                        <a:cubicBezTo>
                          <a:pt x="83755" y="11814"/>
                          <a:pt x="71673" y="7771"/>
                          <a:pt x="59319" y="4956"/>
                        </a:cubicBezTo>
                        <a:cubicBezTo>
                          <a:pt x="47010" y="2140"/>
                          <a:pt x="34383" y="504"/>
                          <a:pt x="21711" y="96"/>
                        </a:cubicBezTo>
                        <a:cubicBezTo>
                          <a:pt x="14625" y="-131"/>
                          <a:pt x="7494" y="50"/>
                          <a:pt x="409" y="595"/>
                        </a:cubicBezTo>
                        <a:cubicBezTo>
                          <a:pt x="-136" y="641"/>
                          <a:pt x="-136" y="1504"/>
                          <a:pt x="409" y="1458"/>
                        </a:cubicBezTo>
                        <a:lnTo>
                          <a:pt x="409" y="145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1" name="Google Shape;341;p7"/>
                  <p:cNvSpPr/>
                  <p:nvPr/>
                </p:nvSpPr>
                <p:spPr>
                  <a:xfrm>
                    <a:off x="5134865" y="4609102"/>
                    <a:ext cx="44537" cy="66798"/>
                  </a:xfrm>
                  <a:custGeom>
                    <a:rect b="b" l="l" r="r" t="t"/>
                    <a:pathLst>
                      <a:path extrusionOk="0" h="37110" w="24743">
                        <a:moveTo>
                          <a:pt x="114" y="728"/>
                        </a:moveTo>
                        <a:cubicBezTo>
                          <a:pt x="7653" y="9176"/>
                          <a:pt x="14194" y="18488"/>
                          <a:pt x="19690" y="28435"/>
                        </a:cubicBezTo>
                        <a:cubicBezTo>
                          <a:pt x="21189" y="31205"/>
                          <a:pt x="22642" y="34021"/>
                          <a:pt x="23959" y="36883"/>
                        </a:cubicBezTo>
                        <a:cubicBezTo>
                          <a:pt x="24187" y="37383"/>
                          <a:pt x="24959" y="36974"/>
                          <a:pt x="24686" y="36474"/>
                        </a:cubicBezTo>
                        <a:cubicBezTo>
                          <a:pt x="19872" y="26209"/>
                          <a:pt x="13876" y="16489"/>
                          <a:pt x="6927" y="7542"/>
                        </a:cubicBezTo>
                        <a:cubicBezTo>
                          <a:pt x="4928" y="4998"/>
                          <a:pt x="2839" y="2545"/>
                          <a:pt x="704" y="138"/>
                        </a:cubicBezTo>
                        <a:cubicBezTo>
                          <a:pt x="341" y="-271"/>
                          <a:pt x="-249" y="320"/>
                          <a:pt x="114" y="728"/>
                        </a:cubicBezTo>
                        <a:lnTo>
                          <a:pt x="114"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2" name="Google Shape;342;p7"/>
                  <p:cNvSpPr/>
                  <p:nvPr/>
                </p:nvSpPr>
                <p:spPr>
                  <a:xfrm>
                    <a:off x="5241874" y="4661410"/>
                    <a:ext cx="161852" cy="219379"/>
                  </a:xfrm>
                  <a:custGeom>
                    <a:rect b="b" l="l" r="r" t="t"/>
                    <a:pathLst>
                      <a:path extrusionOk="0" h="121877" w="89918">
                        <a:moveTo>
                          <a:pt x="218" y="832"/>
                        </a:moveTo>
                        <a:cubicBezTo>
                          <a:pt x="8212" y="5738"/>
                          <a:pt x="15707" y="11506"/>
                          <a:pt x="22656" y="17865"/>
                        </a:cubicBezTo>
                        <a:cubicBezTo>
                          <a:pt x="29514" y="24224"/>
                          <a:pt x="35828" y="31127"/>
                          <a:pt x="41687" y="38395"/>
                        </a:cubicBezTo>
                        <a:cubicBezTo>
                          <a:pt x="47501" y="45708"/>
                          <a:pt x="53360" y="54110"/>
                          <a:pt x="58492" y="62422"/>
                        </a:cubicBezTo>
                        <a:cubicBezTo>
                          <a:pt x="63988" y="71279"/>
                          <a:pt x="68984" y="80454"/>
                          <a:pt x="73753" y="89765"/>
                        </a:cubicBezTo>
                        <a:cubicBezTo>
                          <a:pt x="78523" y="99122"/>
                          <a:pt x="83019" y="108660"/>
                          <a:pt x="87470" y="118153"/>
                        </a:cubicBezTo>
                        <a:cubicBezTo>
                          <a:pt x="88016" y="119334"/>
                          <a:pt x="88560" y="120515"/>
                          <a:pt x="89105" y="121650"/>
                        </a:cubicBezTo>
                        <a:cubicBezTo>
                          <a:pt x="89333" y="122150"/>
                          <a:pt x="90105" y="121741"/>
                          <a:pt x="89878" y="121241"/>
                        </a:cubicBezTo>
                        <a:cubicBezTo>
                          <a:pt x="85381" y="111658"/>
                          <a:pt x="80930" y="102074"/>
                          <a:pt x="76161" y="92672"/>
                        </a:cubicBezTo>
                        <a:cubicBezTo>
                          <a:pt x="71437" y="83224"/>
                          <a:pt x="66441" y="73913"/>
                          <a:pt x="60991" y="64875"/>
                        </a:cubicBezTo>
                        <a:cubicBezTo>
                          <a:pt x="55903" y="56472"/>
                          <a:pt x="50407" y="48297"/>
                          <a:pt x="44412" y="40529"/>
                        </a:cubicBezTo>
                        <a:cubicBezTo>
                          <a:pt x="38644" y="33035"/>
                          <a:pt x="32330" y="25950"/>
                          <a:pt x="25517" y="19409"/>
                        </a:cubicBezTo>
                        <a:cubicBezTo>
                          <a:pt x="18750" y="12914"/>
                          <a:pt x="11437" y="7009"/>
                          <a:pt x="3534" y="1922"/>
                        </a:cubicBezTo>
                        <a:cubicBezTo>
                          <a:pt x="2580" y="1287"/>
                          <a:pt x="1626" y="651"/>
                          <a:pt x="627" y="60"/>
                        </a:cubicBezTo>
                        <a:cubicBezTo>
                          <a:pt x="173" y="-213"/>
                          <a:pt x="-281" y="514"/>
                          <a:pt x="218" y="787"/>
                        </a:cubicBezTo>
                        <a:lnTo>
                          <a:pt x="218" y="78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sp>
        <p:nvSpPr>
          <p:cNvPr id="343" name="Google Shape;343;p7"/>
          <p:cNvSpPr txBox="1"/>
          <p:nvPr>
            <p:ph type="title"/>
          </p:nvPr>
        </p:nvSpPr>
        <p:spPr>
          <a:xfrm>
            <a:off x="715100" y="1012350"/>
            <a:ext cx="4271100" cy="572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3000"/>
              <a:buNone/>
              <a:defRPr sz="2900"/>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p:txBody>
      </p:sp>
      <p:sp>
        <p:nvSpPr>
          <p:cNvPr id="344" name="Google Shape;344;p7"/>
          <p:cNvSpPr txBox="1"/>
          <p:nvPr>
            <p:ph idx="1" type="body"/>
          </p:nvPr>
        </p:nvSpPr>
        <p:spPr>
          <a:xfrm>
            <a:off x="715100" y="1508850"/>
            <a:ext cx="4271100" cy="26985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Font typeface="Work Sans Light"/>
              <a:buChar char="●"/>
              <a:defRPr/>
            </a:lvl1pPr>
            <a:lvl2pPr indent="-304800" lvl="1" marL="914400" rtl="0">
              <a:lnSpc>
                <a:spcPct val="100000"/>
              </a:lnSpc>
              <a:spcBef>
                <a:spcPts val="1000"/>
              </a:spcBef>
              <a:spcAft>
                <a:spcPts val="0"/>
              </a:spcAft>
              <a:buSzPts val="1200"/>
              <a:buFont typeface="Nunito Light"/>
              <a:buChar char="○"/>
              <a:defRPr/>
            </a:lvl2pPr>
            <a:lvl3pPr indent="-304800" lvl="2" marL="1371600" rtl="0">
              <a:lnSpc>
                <a:spcPct val="100000"/>
              </a:lnSpc>
              <a:spcBef>
                <a:spcPts val="0"/>
              </a:spcBef>
              <a:spcAft>
                <a:spcPts val="0"/>
              </a:spcAft>
              <a:buSzPts val="1200"/>
              <a:buFont typeface="Nunito Light"/>
              <a:buChar char="■"/>
              <a:defRPr/>
            </a:lvl3pPr>
            <a:lvl4pPr indent="-304800" lvl="3" marL="1828800" rtl="0">
              <a:lnSpc>
                <a:spcPct val="100000"/>
              </a:lnSpc>
              <a:spcBef>
                <a:spcPts val="0"/>
              </a:spcBef>
              <a:spcAft>
                <a:spcPts val="0"/>
              </a:spcAft>
              <a:buSzPts val="1200"/>
              <a:buFont typeface="Nunito Light"/>
              <a:buChar char="●"/>
              <a:defRPr/>
            </a:lvl4pPr>
            <a:lvl5pPr indent="-304800" lvl="4" marL="2286000" rtl="0">
              <a:lnSpc>
                <a:spcPct val="100000"/>
              </a:lnSpc>
              <a:spcBef>
                <a:spcPts val="0"/>
              </a:spcBef>
              <a:spcAft>
                <a:spcPts val="0"/>
              </a:spcAft>
              <a:buSzPts val="1200"/>
              <a:buFont typeface="Nunito Light"/>
              <a:buChar char="○"/>
              <a:defRPr/>
            </a:lvl5pPr>
            <a:lvl6pPr indent="-304800" lvl="5" marL="2743200" rtl="0">
              <a:lnSpc>
                <a:spcPct val="100000"/>
              </a:lnSpc>
              <a:spcBef>
                <a:spcPts val="0"/>
              </a:spcBef>
              <a:spcAft>
                <a:spcPts val="0"/>
              </a:spcAft>
              <a:buSzPts val="1200"/>
              <a:buFont typeface="Nunito Light"/>
              <a:buChar char="■"/>
              <a:defRPr/>
            </a:lvl6pPr>
            <a:lvl7pPr indent="-304800" lvl="6" marL="3200400" rtl="0">
              <a:lnSpc>
                <a:spcPct val="100000"/>
              </a:lnSpc>
              <a:spcBef>
                <a:spcPts val="0"/>
              </a:spcBef>
              <a:spcAft>
                <a:spcPts val="0"/>
              </a:spcAft>
              <a:buSzPts val="1200"/>
              <a:buFont typeface="Nunito Light"/>
              <a:buChar char="●"/>
              <a:defRPr/>
            </a:lvl7pPr>
            <a:lvl8pPr indent="-304800" lvl="7" marL="3657600" rtl="0">
              <a:lnSpc>
                <a:spcPct val="100000"/>
              </a:lnSpc>
              <a:spcBef>
                <a:spcPts val="0"/>
              </a:spcBef>
              <a:spcAft>
                <a:spcPts val="0"/>
              </a:spcAft>
              <a:buSzPts val="1200"/>
              <a:buFont typeface="Nunito Light"/>
              <a:buChar char="○"/>
              <a:defRPr/>
            </a:lvl8pPr>
            <a:lvl9pPr indent="-304800" lvl="8" marL="4114800" rtl="0">
              <a:lnSpc>
                <a:spcPct val="100000"/>
              </a:lnSpc>
              <a:spcBef>
                <a:spcPts val="0"/>
              </a:spcBef>
              <a:spcAft>
                <a:spcPts val="0"/>
              </a:spcAft>
              <a:buSzPts val="1200"/>
              <a:buFont typeface="Nunito Light"/>
              <a:buChar char="■"/>
              <a:defRPr/>
            </a:lvl9pPr>
          </a:lstStyle>
          <a:p/>
        </p:txBody>
      </p:sp>
      <p:sp>
        <p:nvSpPr>
          <p:cNvPr id="345" name="Google Shape;345;p7"/>
          <p:cNvSpPr/>
          <p:nvPr>
            <p:ph idx="2" type="pic"/>
          </p:nvPr>
        </p:nvSpPr>
        <p:spPr>
          <a:xfrm>
            <a:off x="5466673" y="903000"/>
            <a:ext cx="2746200" cy="33375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2719" name="Shape 2719"/>
        <p:cNvGrpSpPr/>
        <p:nvPr/>
      </p:nvGrpSpPr>
      <p:grpSpPr>
        <a:xfrm>
          <a:off x="0" y="0"/>
          <a:ext cx="0" cy="0"/>
          <a:chOff x="0" y="0"/>
          <a:chExt cx="0" cy="0"/>
        </a:xfrm>
      </p:grpSpPr>
      <p:sp>
        <p:nvSpPr>
          <p:cNvPr id="2720" name="Google Shape;2720;p63"/>
          <p:cNvSpPr txBox="1"/>
          <p:nvPr>
            <p:ph type="title"/>
          </p:nvPr>
        </p:nvSpPr>
        <p:spPr>
          <a:xfrm>
            <a:off x="720000" y="1715100"/>
            <a:ext cx="4157400" cy="8949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721" name="Google Shape;2721;p63"/>
          <p:cNvSpPr txBox="1"/>
          <p:nvPr>
            <p:ph idx="1" type="subTitle"/>
          </p:nvPr>
        </p:nvSpPr>
        <p:spPr>
          <a:xfrm>
            <a:off x="720000" y="2533500"/>
            <a:ext cx="4157400" cy="8949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722" name="Google Shape;2722;p63"/>
          <p:cNvSpPr/>
          <p:nvPr/>
        </p:nvSpPr>
        <p:spPr>
          <a:xfrm flipH="1">
            <a:off x="-578825" y="4434533"/>
            <a:ext cx="7589700" cy="1066425"/>
          </a:xfrm>
          <a:custGeom>
            <a:rect b="b" l="l" r="r" t="t"/>
            <a:pathLst>
              <a:path extrusionOk="0" h="42657" w="303588">
                <a:moveTo>
                  <a:pt x="280445" y="6189"/>
                </a:moveTo>
                <a:cubicBezTo>
                  <a:pt x="270564" y="-37"/>
                  <a:pt x="241986" y="-1320"/>
                  <a:pt x="222703" y="1244"/>
                </a:cubicBezTo>
                <a:cubicBezTo>
                  <a:pt x="203420" y="3808"/>
                  <a:pt x="181883" y="19831"/>
                  <a:pt x="164748" y="21571"/>
                </a:cubicBezTo>
                <a:cubicBezTo>
                  <a:pt x="147613" y="23311"/>
                  <a:pt x="134277" y="11545"/>
                  <a:pt x="119892" y="11682"/>
                </a:cubicBezTo>
                <a:cubicBezTo>
                  <a:pt x="105507" y="11819"/>
                  <a:pt x="91843" y="20838"/>
                  <a:pt x="78438" y="22395"/>
                </a:cubicBezTo>
                <a:cubicBezTo>
                  <a:pt x="65033" y="23952"/>
                  <a:pt x="50082" y="18046"/>
                  <a:pt x="39461" y="21022"/>
                </a:cubicBezTo>
                <a:cubicBezTo>
                  <a:pt x="28840" y="23998"/>
                  <a:pt x="-25710" y="37320"/>
                  <a:pt x="14712" y="40250"/>
                </a:cubicBezTo>
                <a:cubicBezTo>
                  <a:pt x="55134" y="43180"/>
                  <a:pt x="237703" y="44279"/>
                  <a:pt x="281992" y="38602"/>
                </a:cubicBezTo>
                <a:cubicBezTo>
                  <a:pt x="326281" y="32925"/>
                  <a:pt x="290327" y="12415"/>
                  <a:pt x="280445" y="6189"/>
                </a:cubicBezTo>
                <a:close/>
              </a:path>
            </a:pathLst>
          </a:custGeom>
          <a:solidFill>
            <a:schemeClr val="accent1"/>
          </a:solidFill>
          <a:ln>
            <a:noFill/>
          </a:ln>
        </p:spPr>
      </p:sp>
      <p:sp>
        <p:nvSpPr>
          <p:cNvPr id="2723" name="Google Shape;2723;p63"/>
          <p:cNvSpPr/>
          <p:nvPr/>
        </p:nvSpPr>
        <p:spPr>
          <a:xfrm flipH="1">
            <a:off x="8424010" y="3968050"/>
            <a:ext cx="1731600" cy="17316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63"/>
          <p:cNvSpPr/>
          <p:nvPr/>
        </p:nvSpPr>
        <p:spPr>
          <a:xfrm>
            <a:off x="5395076" y="-143597"/>
            <a:ext cx="4149350" cy="1004075"/>
          </a:xfrm>
          <a:custGeom>
            <a:rect b="b" l="l" r="r" t="t"/>
            <a:pathLst>
              <a:path extrusionOk="0" h="40163" w="165974">
                <a:moveTo>
                  <a:pt x="153101" y="36784"/>
                </a:moveTo>
                <a:cubicBezTo>
                  <a:pt x="147791" y="42461"/>
                  <a:pt x="130851" y="39805"/>
                  <a:pt x="123160" y="37058"/>
                </a:cubicBezTo>
                <a:cubicBezTo>
                  <a:pt x="115469" y="34311"/>
                  <a:pt x="117529" y="23552"/>
                  <a:pt x="106953" y="20302"/>
                </a:cubicBezTo>
                <a:cubicBezTo>
                  <a:pt x="96378" y="17052"/>
                  <a:pt x="76051" y="19754"/>
                  <a:pt x="59707" y="17556"/>
                </a:cubicBezTo>
                <a:cubicBezTo>
                  <a:pt x="43363" y="15359"/>
                  <a:pt x="16307" y="9681"/>
                  <a:pt x="8890" y="7117"/>
                </a:cubicBezTo>
                <a:cubicBezTo>
                  <a:pt x="1474" y="4553"/>
                  <a:pt x="-9147" y="2860"/>
                  <a:pt x="15208" y="2173"/>
                </a:cubicBezTo>
                <a:cubicBezTo>
                  <a:pt x="39564" y="1486"/>
                  <a:pt x="132041" y="-2771"/>
                  <a:pt x="155023" y="2997"/>
                </a:cubicBezTo>
                <a:cubicBezTo>
                  <a:pt x="178005" y="8766"/>
                  <a:pt x="158412" y="31107"/>
                  <a:pt x="153101" y="36784"/>
                </a:cubicBezTo>
                <a:close/>
              </a:path>
            </a:pathLst>
          </a:custGeom>
          <a:solidFill>
            <a:schemeClr val="accent1"/>
          </a:solidFill>
          <a:ln>
            <a:noFill/>
          </a:ln>
        </p:spPr>
      </p:sp>
      <p:sp>
        <p:nvSpPr>
          <p:cNvPr id="2725" name="Google Shape;2725;p63"/>
          <p:cNvSpPr/>
          <p:nvPr/>
        </p:nvSpPr>
        <p:spPr>
          <a:xfrm rot="3585757">
            <a:off x="274735" y="4119876"/>
            <a:ext cx="129869" cy="207351"/>
          </a:xfrm>
          <a:prstGeom prst="triangle">
            <a:avLst>
              <a:gd fmla="val 53933"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63"/>
          <p:cNvSpPr/>
          <p:nvPr/>
        </p:nvSpPr>
        <p:spPr>
          <a:xfrm rot="-8429106">
            <a:off x="8644033" y="294266"/>
            <a:ext cx="128717" cy="228283"/>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63"/>
          <p:cNvSpPr/>
          <p:nvPr/>
        </p:nvSpPr>
        <p:spPr>
          <a:xfrm>
            <a:off x="-341931" y="-215347"/>
            <a:ext cx="2969300" cy="1231750"/>
          </a:xfrm>
          <a:custGeom>
            <a:rect b="b" l="l" r="r" t="t"/>
            <a:pathLst>
              <a:path extrusionOk="0" h="49270" w="118772">
                <a:moveTo>
                  <a:pt x="113388" y="3670"/>
                </a:moveTo>
                <a:cubicBezTo>
                  <a:pt x="128816" y="6188"/>
                  <a:pt x="106841" y="17084"/>
                  <a:pt x="100203" y="19327"/>
                </a:cubicBezTo>
                <a:cubicBezTo>
                  <a:pt x="93565" y="21570"/>
                  <a:pt x="80884" y="15847"/>
                  <a:pt x="73559" y="17129"/>
                </a:cubicBezTo>
                <a:cubicBezTo>
                  <a:pt x="66234" y="18411"/>
                  <a:pt x="62479" y="26057"/>
                  <a:pt x="56253" y="27018"/>
                </a:cubicBezTo>
                <a:cubicBezTo>
                  <a:pt x="50027" y="27980"/>
                  <a:pt x="43663" y="19236"/>
                  <a:pt x="36201" y="22898"/>
                </a:cubicBezTo>
                <a:cubicBezTo>
                  <a:pt x="28739" y="26561"/>
                  <a:pt x="16241" y="52106"/>
                  <a:pt x="11480" y="48993"/>
                </a:cubicBezTo>
                <a:cubicBezTo>
                  <a:pt x="6719" y="45880"/>
                  <a:pt x="-9351" y="11773"/>
                  <a:pt x="7634" y="4219"/>
                </a:cubicBezTo>
                <a:cubicBezTo>
                  <a:pt x="24619" y="-3335"/>
                  <a:pt x="97960" y="1152"/>
                  <a:pt x="113388" y="3670"/>
                </a:cubicBezTo>
                <a:close/>
              </a:path>
            </a:pathLst>
          </a:custGeom>
          <a:solidFill>
            <a:schemeClr val="lt2"/>
          </a:solidFill>
          <a:ln>
            <a:noFill/>
          </a:ln>
        </p:spPr>
      </p:sp>
      <p:sp>
        <p:nvSpPr>
          <p:cNvPr id="2728" name="Google Shape;2728;p63"/>
          <p:cNvSpPr/>
          <p:nvPr/>
        </p:nvSpPr>
        <p:spPr>
          <a:xfrm rot="6956081">
            <a:off x="398304" y="762200"/>
            <a:ext cx="109753" cy="185427"/>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29" name="Google Shape;2729;p63"/>
          <p:cNvGrpSpPr/>
          <p:nvPr/>
        </p:nvGrpSpPr>
        <p:grpSpPr>
          <a:xfrm rot="1811449">
            <a:off x="8023493" y="4732003"/>
            <a:ext cx="164020" cy="203684"/>
            <a:chOff x="3012795" y="796669"/>
            <a:chExt cx="145780" cy="181033"/>
          </a:xfrm>
        </p:grpSpPr>
        <p:sp>
          <p:nvSpPr>
            <p:cNvPr id="2730" name="Google Shape;2730;p63"/>
            <p:cNvSpPr/>
            <p:nvPr/>
          </p:nvSpPr>
          <p:spPr>
            <a:xfrm>
              <a:off x="3012795" y="796669"/>
              <a:ext cx="145780" cy="181033"/>
            </a:xfrm>
            <a:custGeom>
              <a:rect b="b" l="l" r="r" t="t"/>
              <a:pathLst>
                <a:path extrusionOk="0" h="8771" w="7063">
                  <a:moveTo>
                    <a:pt x="4009" y="2842"/>
                  </a:moveTo>
                  <a:cubicBezTo>
                    <a:pt x="4498" y="2637"/>
                    <a:pt x="4879" y="2352"/>
                    <a:pt x="5270" y="2084"/>
                  </a:cubicBezTo>
                  <a:cubicBezTo>
                    <a:pt x="5437" y="1967"/>
                    <a:pt x="5600" y="1840"/>
                    <a:pt x="5779" y="1746"/>
                  </a:cubicBezTo>
                  <a:cubicBezTo>
                    <a:pt x="6196" y="1530"/>
                    <a:pt x="6505" y="1737"/>
                    <a:pt x="6461" y="2211"/>
                  </a:cubicBezTo>
                  <a:cubicBezTo>
                    <a:pt x="6441" y="2433"/>
                    <a:pt x="6369" y="2656"/>
                    <a:pt x="6291" y="2868"/>
                  </a:cubicBezTo>
                  <a:cubicBezTo>
                    <a:pt x="6159" y="3230"/>
                    <a:pt x="6019" y="3590"/>
                    <a:pt x="5853" y="3938"/>
                  </a:cubicBezTo>
                  <a:cubicBezTo>
                    <a:pt x="5687" y="4283"/>
                    <a:pt x="5721" y="4598"/>
                    <a:pt x="5930" y="4900"/>
                  </a:cubicBezTo>
                  <a:cubicBezTo>
                    <a:pt x="6138" y="5198"/>
                    <a:pt x="6356" y="5488"/>
                    <a:pt x="6569" y="5783"/>
                  </a:cubicBezTo>
                  <a:cubicBezTo>
                    <a:pt x="7063" y="6464"/>
                    <a:pt x="6903" y="6837"/>
                    <a:pt x="6061" y="6997"/>
                  </a:cubicBezTo>
                  <a:cubicBezTo>
                    <a:pt x="5743" y="7056"/>
                    <a:pt x="5424" y="7051"/>
                    <a:pt x="5111" y="7027"/>
                  </a:cubicBezTo>
                  <a:cubicBezTo>
                    <a:pt x="4657" y="6992"/>
                    <a:pt x="4319" y="7161"/>
                    <a:pt x="4042" y="7500"/>
                  </a:cubicBezTo>
                  <a:cubicBezTo>
                    <a:pt x="3783" y="7817"/>
                    <a:pt x="3518" y="8129"/>
                    <a:pt x="3254" y="8441"/>
                  </a:cubicBezTo>
                  <a:cubicBezTo>
                    <a:pt x="3103" y="8620"/>
                    <a:pt x="2931" y="8771"/>
                    <a:pt x="2671" y="8702"/>
                  </a:cubicBezTo>
                  <a:cubicBezTo>
                    <a:pt x="2412" y="8633"/>
                    <a:pt x="2329" y="8406"/>
                    <a:pt x="2285" y="8186"/>
                  </a:cubicBezTo>
                  <a:cubicBezTo>
                    <a:pt x="2181" y="7675"/>
                    <a:pt x="2092" y="7160"/>
                    <a:pt x="2019" y="6643"/>
                  </a:cubicBezTo>
                  <a:cubicBezTo>
                    <a:pt x="1969" y="6283"/>
                    <a:pt x="1788" y="6075"/>
                    <a:pt x="1438" y="5978"/>
                  </a:cubicBezTo>
                  <a:cubicBezTo>
                    <a:pt x="1199" y="5912"/>
                    <a:pt x="967" y="5813"/>
                    <a:pt x="742" y="5706"/>
                  </a:cubicBezTo>
                  <a:cubicBezTo>
                    <a:pt x="41" y="5373"/>
                    <a:pt x="0" y="4887"/>
                    <a:pt x="646" y="4433"/>
                  </a:cubicBezTo>
                  <a:cubicBezTo>
                    <a:pt x="904" y="4252"/>
                    <a:pt x="1188" y="4100"/>
                    <a:pt x="1476" y="3970"/>
                  </a:cubicBezTo>
                  <a:cubicBezTo>
                    <a:pt x="1892" y="3785"/>
                    <a:pt x="2087" y="3536"/>
                    <a:pt x="2088" y="3035"/>
                  </a:cubicBezTo>
                  <a:cubicBezTo>
                    <a:pt x="2090" y="2220"/>
                    <a:pt x="2081" y="1399"/>
                    <a:pt x="2204" y="586"/>
                  </a:cubicBezTo>
                  <a:cubicBezTo>
                    <a:pt x="2240" y="353"/>
                    <a:pt x="2274" y="118"/>
                    <a:pt x="2550" y="62"/>
                  </a:cubicBezTo>
                  <a:cubicBezTo>
                    <a:pt x="2846" y="0"/>
                    <a:pt x="3033" y="184"/>
                    <a:pt x="3128" y="428"/>
                  </a:cubicBezTo>
                  <a:cubicBezTo>
                    <a:pt x="3284" y="829"/>
                    <a:pt x="3402" y="1245"/>
                    <a:pt x="3542" y="1652"/>
                  </a:cubicBezTo>
                  <a:cubicBezTo>
                    <a:pt x="3673" y="2036"/>
                    <a:pt x="3750" y="2442"/>
                    <a:pt x="4009" y="284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63"/>
            <p:cNvSpPr/>
            <p:nvPr/>
          </p:nvSpPr>
          <p:spPr>
            <a:xfrm>
              <a:off x="3038966" y="830519"/>
              <a:ext cx="97318" cy="125821"/>
            </a:xfrm>
            <a:custGeom>
              <a:rect b="b" l="l" r="r" t="t"/>
              <a:pathLst>
                <a:path extrusionOk="0" h="6096" w="4715">
                  <a:moveTo>
                    <a:pt x="1587" y="1"/>
                  </a:moveTo>
                  <a:cubicBezTo>
                    <a:pt x="1749" y="446"/>
                    <a:pt x="1895" y="897"/>
                    <a:pt x="2080" y="1334"/>
                  </a:cubicBezTo>
                  <a:cubicBezTo>
                    <a:pt x="2311" y="1877"/>
                    <a:pt x="2637" y="2005"/>
                    <a:pt x="3166" y="1731"/>
                  </a:cubicBezTo>
                  <a:cubicBezTo>
                    <a:pt x="3577" y="1518"/>
                    <a:pt x="3954" y="1238"/>
                    <a:pt x="4396" y="955"/>
                  </a:cubicBezTo>
                  <a:cubicBezTo>
                    <a:pt x="4363" y="1334"/>
                    <a:pt x="4213" y="1619"/>
                    <a:pt x="4060" y="1886"/>
                  </a:cubicBezTo>
                  <a:cubicBezTo>
                    <a:pt x="3641" y="2617"/>
                    <a:pt x="3775" y="3275"/>
                    <a:pt x="4261" y="3910"/>
                  </a:cubicBezTo>
                  <a:cubicBezTo>
                    <a:pt x="4410" y="4105"/>
                    <a:pt x="4550" y="4307"/>
                    <a:pt x="4715" y="4537"/>
                  </a:cubicBezTo>
                  <a:cubicBezTo>
                    <a:pt x="4493" y="4710"/>
                    <a:pt x="4256" y="4650"/>
                    <a:pt x="4053" y="4631"/>
                  </a:cubicBezTo>
                  <a:cubicBezTo>
                    <a:pt x="3189" y="4547"/>
                    <a:pt x="2561" y="4900"/>
                    <a:pt x="2102" y="5613"/>
                  </a:cubicBezTo>
                  <a:cubicBezTo>
                    <a:pt x="1994" y="5782"/>
                    <a:pt x="1860" y="5935"/>
                    <a:pt x="1737" y="6096"/>
                  </a:cubicBezTo>
                  <a:cubicBezTo>
                    <a:pt x="1494" y="5974"/>
                    <a:pt x="1577" y="5766"/>
                    <a:pt x="1547" y="5609"/>
                  </a:cubicBezTo>
                  <a:cubicBezTo>
                    <a:pt x="1490" y="5320"/>
                    <a:pt x="1460" y="5025"/>
                    <a:pt x="1428" y="4733"/>
                  </a:cubicBezTo>
                  <a:cubicBezTo>
                    <a:pt x="1367" y="4178"/>
                    <a:pt x="1069" y="3826"/>
                    <a:pt x="547" y="3633"/>
                  </a:cubicBezTo>
                  <a:cubicBezTo>
                    <a:pt x="363" y="3565"/>
                    <a:pt x="141" y="3550"/>
                    <a:pt x="1" y="3334"/>
                  </a:cubicBezTo>
                  <a:cubicBezTo>
                    <a:pt x="191" y="3141"/>
                    <a:pt x="451" y="3065"/>
                    <a:pt x="682" y="2947"/>
                  </a:cubicBezTo>
                  <a:cubicBezTo>
                    <a:pt x="1074" y="2747"/>
                    <a:pt x="1314" y="2463"/>
                    <a:pt x="1334" y="1994"/>
                  </a:cubicBezTo>
                  <a:cubicBezTo>
                    <a:pt x="1362" y="1342"/>
                    <a:pt x="1431" y="693"/>
                    <a:pt x="1483" y="42"/>
                  </a:cubicBezTo>
                  <a:cubicBezTo>
                    <a:pt x="1517" y="28"/>
                    <a:pt x="1552" y="14"/>
                    <a:pt x="158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2" name="Google Shape;2732;p63"/>
          <p:cNvGrpSpPr/>
          <p:nvPr/>
        </p:nvGrpSpPr>
        <p:grpSpPr>
          <a:xfrm rot="-6931533">
            <a:off x="2708352" y="107262"/>
            <a:ext cx="180918" cy="202525"/>
            <a:chOff x="1859575" y="381425"/>
            <a:chExt cx="164925" cy="184600"/>
          </a:xfrm>
        </p:grpSpPr>
        <p:sp>
          <p:nvSpPr>
            <p:cNvPr id="2733" name="Google Shape;2733;p63"/>
            <p:cNvSpPr/>
            <p:nvPr/>
          </p:nvSpPr>
          <p:spPr>
            <a:xfrm>
              <a:off x="1859575" y="381425"/>
              <a:ext cx="164925" cy="184600"/>
            </a:xfrm>
            <a:custGeom>
              <a:rect b="b" l="l" r="r" t="t"/>
              <a:pathLst>
                <a:path extrusionOk="0" h="7384" w="6597">
                  <a:moveTo>
                    <a:pt x="3874" y="2409"/>
                  </a:moveTo>
                  <a:cubicBezTo>
                    <a:pt x="3859" y="2373"/>
                    <a:pt x="3847" y="2310"/>
                    <a:pt x="3830" y="2307"/>
                  </a:cubicBezTo>
                  <a:cubicBezTo>
                    <a:pt x="3460" y="2282"/>
                    <a:pt x="3188" y="2450"/>
                    <a:pt x="3016" y="2806"/>
                  </a:cubicBezTo>
                  <a:cubicBezTo>
                    <a:pt x="2873" y="3103"/>
                    <a:pt x="2862" y="3399"/>
                    <a:pt x="3090" y="3652"/>
                  </a:cubicBezTo>
                  <a:cubicBezTo>
                    <a:pt x="3330" y="3919"/>
                    <a:pt x="3627" y="4114"/>
                    <a:pt x="4004" y="3987"/>
                  </a:cubicBezTo>
                  <a:cubicBezTo>
                    <a:pt x="4425" y="3847"/>
                    <a:pt x="4770" y="3588"/>
                    <a:pt x="4967" y="3174"/>
                  </a:cubicBezTo>
                  <a:cubicBezTo>
                    <a:pt x="5211" y="2662"/>
                    <a:pt x="5061" y="2168"/>
                    <a:pt x="4574" y="1897"/>
                  </a:cubicBezTo>
                  <a:cubicBezTo>
                    <a:pt x="3995" y="1575"/>
                    <a:pt x="3410" y="1455"/>
                    <a:pt x="2806" y="1860"/>
                  </a:cubicBezTo>
                  <a:cubicBezTo>
                    <a:pt x="2158" y="2296"/>
                    <a:pt x="1969" y="2938"/>
                    <a:pt x="2003" y="3661"/>
                  </a:cubicBezTo>
                  <a:cubicBezTo>
                    <a:pt x="2061" y="4938"/>
                    <a:pt x="3368" y="5505"/>
                    <a:pt x="4285" y="5131"/>
                  </a:cubicBezTo>
                  <a:cubicBezTo>
                    <a:pt x="5282" y="4725"/>
                    <a:pt x="5897" y="3996"/>
                    <a:pt x="6167" y="2976"/>
                  </a:cubicBezTo>
                  <a:cubicBezTo>
                    <a:pt x="6319" y="2405"/>
                    <a:pt x="6084" y="1902"/>
                    <a:pt x="5714" y="1484"/>
                  </a:cubicBezTo>
                  <a:cubicBezTo>
                    <a:pt x="5142" y="837"/>
                    <a:pt x="4419" y="580"/>
                    <a:pt x="3556" y="787"/>
                  </a:cubicBezTo>
                  <a:cubicBezTo>
                    <a:pt x="2121" y="1131"/>
                    <a:pt x="1145" y="2198"/>
                    <a:pt x="979" y="3606"/>
                  </a:cubicBezTo>
                  <a:cubicBezTo>
                    <a:pt x="817" y="4998"/>
                    <a:pt x="1854" y="6351"/>
                    <a:pt x="3235" y="6541"/>
                  </a:cubicBezTo>
                  <a:cubicBezTo>
                    <a:pt x="3652" y="6598"/>
                    <a:pt x="4048" y="6519"/>
                    <a:pt x="4431" y="6339"/>
                  </a:cubicBezTo>
                  <a:cubicBezTo>
                    <a:pt x="4851" y="6140"/>
                    <a:pt x="5256" y="5911"/>
                    <a:pt x="5669" y="5644"/>
                  </a:cubicBezTo>
                  <a:cubicBezTo>
                    <a:pt x="5711" y="5875"/>
                    <a:pt x="5556" y="5949"/>
                    <a:pt x="5452" y="6033"/>
                  </a:cubicBezTo>
                  <a:cubicBezTo>
                    <a:pt x="5046" y="6357"/>
                    <a:pt x="4603" y="6628"/>
                    <a:pt x="4118" y="6816"/>
                  </a:cubicBezTo>
                  <a:cubicBezTo>
                    <a:pt x="2647" y="7383"/>
                    <a:pt x="866" y="6322"/>
                    <a:pt x="499" y="4697"/>
                  </a:cubicBezTo>
                  <a:cubicBezTo>
                    <a:pt x="0" y="2483"/>
                    <a:pt x="1722" y="674"/>
                    <a:pt x="3552" y="299"/>
                  </a:cubicBezTo>
                  <a:cubicBezTo>
                    <a:pt x="5008" y="1"/>
                    <a:pt x="6173" y="739"/>
                    <a:pt x="6535" y="2179"/>
                  </a:cubicBezTo>
                  <a:cubicBezTo>
                    <a:pt x="6583" y="2372"/>
                    <a:pt x="6597" y="2562"/>
                    <a:pt x="6595" y="2757"/>
                  </a:cubicBezTo>
                  <a:cubicBezTo>
                    <a:pt x="6580" y="3949"/>
                    <a:pt x="5215" y="5847"/>
                    <a:pt x="3375" y="5669"/>
                  </a:cubicBezTo>
                  <a:cubicBezTo>
                    <a:pt x="2408" y="5577"/>
                    <a:pt x="1637" y="4859"/>
                    <a:pt x="1522" y="3895"/>
                  </a:cubicBezTo>
                  <a:cubicBezTo>
                    <a:pt x="1357" y="2510"/>
                    <a:pt x="2025" y="1472"/>
                    <a:pt x="3262" y="1190"/>
                  </a:cubicBezTo>
                  <a:cubicBezTo>
                    <a:pt x="3984" y="1027"/>
                    <a:pt x="4583" y="1287"/>
                    <a:pt x="5095" y="1765"/>
                  </a:cubicBezTo>
                  <a:cubicBezTo>
                    <a:pt x="5319" y="1973"/>
                    <a:pt x="5425" y="2260"/>
                    <a:pt x="5432" y="2581"/>
                  </a:cubicBezTo>
                  <a:cubicBezTo>
                    <a:pt x="5449" y="3337"/>
                    <a:pt x="4876" y="4135"/>
                    <a:pt x="4145" y="4344"/>
                  </a:cubicBezTo>
                  <a:cubicBezTo>
                    <a:pt x="3582" y="4506"/>
                    <a:pt x="2841" y="4169"/>
                    <a:pt x="2613" y="3649"/>
                  </a:cubicBezTo>
                  <a:cubicBezTo>
                    <a:pt x="2384" y="3127"/>
                    <a:pt x="2658" y="2376"/>
                    <a:pt x="3188" y="2076"/>
                  </a:cubicBezTo>
                  <a:cubicBezTo>
                    <a:pt x="3586" y="1850"/>
                    <a:pt x="4096" y="1922"/>
                    <a:pt x="4374" y="2244"/>
                  </a:cubicBezTo>
                  <a:cubicBezTo>
                    <a:pt x="4654" y="2569"/>
                    <a:pt x="4533" y="3117"/>
                    <a:pt x="4143" y="3288"/>
                  </a:cubicBezTo>
                  <a:cubicBezTo>
                    <a:pt x="3868" y="3409"/>
                    <a:pt x="3567" y="3282"/>
                    <a:pt x="3449" y="2999"/>
                  </a:cubicBezTo>
                  <a:cubicBezTo>
                    <a:pt x="3330" y="2707"/>
                    <a:pt x="3443" y="2553"/>
                    <a:pt x="3888" y="2396"/>
                  </a:cubicBezTo>
                  <a:cubicBezTo>
                    <a:pt x="3935" y="2469"/>
                    <a:pt x="3930" y="2558"/>
                    <a:pt x="3960" y="2637"/>
                  </a:cubicBezTo>
                  <a:cubicBezTo>
                    <a:pt x="3962" y="2644"/>
                    <a:pt x="3985" y="2640"/>
                    <a:pt x="3985" y="2630"/>
                  </a:cubicBezTo>
                  <a:cubicBezTo>
                    <a:pt x="3979" y="2542"/>
                    <a:pt x="3929" y="2474"/>
                    <a:pt x="3874" y="240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63"/>
            <p:cNvSpPr/>
            <p:nvPr/>
          </p:nvSpPr>
          <p:spPr>
            <a:xfrm>
              <a:off x="1951750" y="439825"/>
              <a:ext cx="15125" cy="17900"/>
            </a:xfrm>
            <a:custGeom>
              <a:rect b="b" l="l" r="r" t="t"/>
              <a:pathLst>
                <a:path extrusionOk="0" h="716" w="605">
                  <a:moveTo>
                    <a:pt x="187" y="73"/>
                  </a:moveTo>
                  <a:cubicBezTo>
                    <a:pt x="342" y="0"/>
                    <a:pt x="421" y="107"/>
                    <a:pt x="493" y="211"/>
                  </a:cubicBezTo>
                  <a:cubicBezTo>
                    <a:pt x="604" y="373"/>
                    <a:pt x="488" y="492"/>
                    <a:pt x="397" y="603"/>
                  </a:cubicBezTo>
                  <a:cubicBezTo>
                    <a:pt x="346" y="667"/>
                    <a:pt x="264" y="716"/>
                    <a:pt x="172" y="667"/>
                  </a:cubicBezTo>
                  <a:cubicBezTo>
                    <a:pt x="0" y="575"/>
                    <a:pt x="19" y="431"/>
                    <a:pt x="82" y="285"/>
                  </a:cubicBezTo>
                  <a:cubicBezTo>
                    <a:pt x="115" y="207"/>
                    <a:pt x="161" y="135"/>
                    <a:pt x="201" y="60"/>
                  </a:cubicBezTo>
                  <a:cubicBezTo>
                    <a:pt x="201" y="61"/>
                    <a:pt x="187" y="73"/>
                    <a:pt x="187" y="7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2735" name="Shape 2735"/>
        <p:cNvGrpSpPr/>
        <p:nvPr/>
      </p:nvGrpSpPr>
      <p:grpSpPr>
        <a:xfrm>
          <a:off x="0" y="0"/>
          <a:ext cx="0" cy="0"/>
          <a:chOff x="0" y="0"/>
          <a:chExt cx="0" cy="0"/>
        </a:xfrm>
      </p:grpSpPr>
      <p:sp>
        <p:nvSpPr>
          <p:cNvPr id="2736" name="Google Shape;2736;p64"/>
          <p:cNvSpPr txBox="1"/>
          <p:nvPr>
            <p:ph type="title"/>
          </p:nvPr>
        </p:nvSpPr>
        <p:spPr>
          <a:xfrm>
            <a:off x="4259224" y="1783350"/>
            <a:ext cx="4171500" cy="572700"/>
          </a:xfrm>
          <a:prstGeom prst="rect">
            <a:avLst/>
          </a:prstGeom>
        </p:spPr>
        <p:txBody>
          <a:bodyPr anchorCtr="0" anchor="b" bIns="91425" lIns="91425" spcFirstLastPara="1" rIns="91425" wrap="square" tIns="91425">
            <a:noAutofit/>
          </a:bodyPr>
          <a:lstStyle>
            <a:lvl1pPr lvl="0" algn="r">
              <a:lnSpc>
                <a:spcPct val="115000"/>
              </a:lnSpc>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737" name="Google Shape;2737;p64"/>
          <p:cNvSpPr txBox="1"/>
          <p:nvPr>
            <p:ph idx="1" type="subTitle"/>
          </p:nvPr>
        </p:nvSpPr>
        <p:spPr>
          <a:xfrm>
            <a:off x="4259423" y="2279850"/>
            <a:ext cx="4171500" cy="1080300"/>
          </a:xfrm>
          <a:prstGeom prst="rect">
            <a:avLst/>
          </a:prstGeom>
        </p:spPr>
        <p:txBody>
          <a:bodyPr anchorCtr="0" anchor="t" bIns="91425" lIns="91425" spcFirstLastPara="1" rIns="91425" wrap="square" tIns="91425">
            <a:noAutofit/>
          </a:bodyPr>
          <a:lstStyle>
            <a:lvl1pPr lvl="0" algn="r">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738" name="Google Shape;2738;p64"/>
          <p:cNvSpPr/>
          <p:nvPr/>
        </p:nvSpPr>
        <p:spPr>
          <a:xfrm>
            <a:off x="2108710" y="4434533"/>
            <a:ext cx="7589700" cy="1066425"/>
          </a:xfrm>
          <a:custGeom>
            <a:rect b="b" l="l" r="r" t="t"/>
            <a:pathLst>
              <a:path extrusionOk="0" h="42657" w="303588">
                <a:moveTo>
                  <a:pt x="280445" y="6189"/>
                </a:moveTo>
                <a:cubicBezTo>
                  <a:pt x="270564" y="-37"/>
                  <a:pt x="241986" y="-1320"/>
                  <a:pt x="222703" y="1244"/>
                </a:cubicBezTo>
                <a:cubicBezTo>
                  <a:pt x="203420" y="3808"/>
                  <a:pt x="181883" y="19831"/>
                  <a:pt x="164748" y="21571"/>
                </a:cubicBezTo>
                <a:cubicBezTo>
                  <a:pt x="147613" y="23311"/>
                  <a:pt x="134277" y="11545"/>
                  <a:pt x="119892" y="11682"/>
                </a:cubicBezTo>
                <a:cubicBezTo>
                  <a:pt x="105507" y="11819"/>
                  <a:pt x="91843" y="20838"/>
                  <a:pt x="78438" y="22395"/>
                </a:cubicBezTo>
                <a:cubicBezTo>
                  <a:pt x="65033" y="23952"/>
                  <a:pt x="50082" y="18046"/>
                  <a:pt x="39461" y="21022"/>
                </a:cubicBezTo>
                <a:cubicBezTo>
                  <a:pt x="28840" y="23998"/>
                  <a:pt x="-25710" y="37320"/>
                  <a:pt x="14712" y="40250"/>
                </a:cubicBezTo>
                <a:cubicBezTo>
                  <a:pt x="55134" y="43180"/>
                  <a:pt x="237703" y="44279"/>
                  <a:pt x="281992" y="38602"/>
                </a:cubicBezTo>
                <a:cubicBezTo>
                  <a:pt x="326281" y="32925"/>
                  <a:pt x="290327" y="12415"/>
                  <a:pt x="280445" y="6189"/>
                </a:cubicBezTo>
                <a:close/>
              </a:path>
            </a:pathLst>
          </a:custGeom>
          <a:solidFill>
            <a:schemeClr val="lt2"/>
          </a:solidFill>
          <a:ln>
            <a:noFill/>
          </a:ln>
        </p:spPr>
      </p:sp>
      <p:sp>
        <p:nvSpPr>
          <p:cNvPr id="2739" name="Google Shape;2739;p64"/>
          <p:cNvSpPr/>
          <p:nvPr/>
        </p:nvSpPr>
        <p:spPr>
          <a:xfrm>
            <a:off x="-1036025" y="3968050"/>
            <a:ext cx="1731600" cy="1731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64"/>
          <p:cNvSpPr/>
          <p:nvPr/>
        </p:nvSpPr>
        <p:spPr>
          <a:xfrm flipH="1">
            <a:off x="-424841" y="-143597"/>
            <a:ext cx="4149350" cy="1004075"/>
          </a:xfrm>
          <a:custGeom>
            <a:rect b="b" l="l" r="r" t="t"/>
            <a:pathLst>
              <a:path extrusionOk="0" h="40163" w="165974">
                <a:moveTo>
                  <a:pt x="153101" y="36784"/>
                </a:moveTo>
                <a:cubicBezTo>
                  <a:pt x="147791" y="42461"/>
                  <a:pt x="130851" y="39805"/>
                  <a:pt x="123160" y="37058"/>
                </a:cubicBezTo>
                <a:cubicBezTo>
                  <a:pt x="115469" y="34311"/>
                  <a:pt x="117529" y="23552"/>
                  <a:pt x="106953" y="20302"/>
                </a:cubicBezTo>
                <a:cubicBezTo>
                  <a:pt x="96378" y="17052"/>
                  <a:pt x="76051" y="19754"/>
                  <a:pt x="59707" y="17556"/>
                </a:cubicBezTo>
                <a:cubicBezTo>
                  <a:pt x="43363" y="15359"/>
                  <a:pt x="16307" y="9681"/>
                  <a:pt x="8890" y="7117"/>
                </a:cubicBezTo>
                <a:cubicBezTo>
                  <a:pt x="1474" y="4553"/>
                  <a:pt x="-9147" y="2860"/>
                  <a:pt x="15208" y="2173"/>
                </a:cubicBezTo>
                <a:cubicBezTo>
                  <a:pt x="39564" y="1486"/>
                  <a:pt x="132041" y="-2771"/>
                  <a:pt x="155023" y="2997"/>
                </a:cubicBezTo>
                <a:cubicBezTo>
                  <a:pt x="178005" y="8766"/>
                  <a:pt x="158412" y="31107"/>
                  <a:pt x="153101" y="36784"/>
                </a:cubicBezTo>
                <a:close/>
              </a:path>
            </a:pathLst>
          </a:custGeom>
          <a:solidFill>
            <a:schemeClr val="lt2"/>
          </a:solidFill>
          <a:ln>
            <a:noFill/>
          </a:ln>
        </p:spPr>
      </p:sp>
      <p:sp>
        <p:nvSpPr>
          <p:cNvPr id="2741" name="Google Shape;2741;p64"/>
          <p:cNvSpPr/>
          <p:nvPr/>
        </p:nvSpPr>
        <p:spPr>
          <a:xfrm flipH="1" rot="-3585757">
            <a:off x="8714980" y="4119876"/>
            <a:ext cx="129869" cy="207351"/>
          </a:xfrm>
          <a:prstGeom prst="triangle">
            <a:avLst>
              <a:gd fmla="val 53933"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64"/>
          <p:cNvSpPr/>
          <p:nvPr/>
        </p:nvSpPr>
        <p:spPr>
          <a:xfrm flipH="1" rot="8429106">
            <a:off x="346835" y="294266"/>
            <a:ext cx="128717" cy="228283"/>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64"/>
          <p:cNvSpPr/>
          <p:nvPr/>
        </p:nvSpPr>
        <p:spPr>
          <a:xfrm flipH="1">
            <a:off x="6492216" y="-215347"/>
            <a:ext cx="2969300" cy="1231750"/>
          </a:xfrm>
          <a:custGeom>
            <a:rect b="b" l="l" r="r" t="t"/>
            <a:pathLst>
              <a:path extrusionOk="0" h="49270" w="118772">
                <a:moveTo>
                  <a:pt x="113388" y="3670"/>
                </a:moveTo>
                <a:cubicBezTo>
                  <a:pt x="128816" y="6188"/>
                  <a:pt x="106841" y="17084"/>
                  <a:pt x="100203" y="19327"/>
                </a:cubicBezTo>
                <a:cubicBezTo>
                  <a:pt x="93565" y="21570"/>
                  <a:pt x="80884" y="15847"/>
                  <a:pt x="73559" y="17129"/>
                </a:cubicBezTo>
                <a:cubicBezTo>
                  <a:pt x="66234" y="18411"/>
                  <a:pt x="62479" y="26057"/>
                  <a:pt x="56253" y="27018"/>
                </a:cubicBezTo>
                <a:cubicBezTo>
                  <a:pt x="50027" y="27980"/>
                  <a:pt x="43663" y="19236"/>
                  <a:pt x="36201" y="22898"/>
                </a:cubicBezTo>
                <a:cubicBezTo>
                  <a:pt x="28739" y="26561"/>
                  <a:pt x="16241" y="52106"/>
                  <a:pt x="11480" y="48993"/>
                </a:cubicBezTo>
                <a:cubicBezTo>
                  <a:pt x="6719" y="45880"/>
                  <a:pt x="-9351" y="11773"/>
                  <a:pt x="7634" y="4219"/>
                </a:cubicBezTo>
                <a:cubicBezTo>
                  <a:pt x="24619" y="-3335"/>
                  <a:pt x="97960" y="1152"/>
                  <a:pt x="113388" y="3670"/>
                </a:cubicBezTo>
                <a:close/>
              </a:path>
            </a:pathLst>
          </a:custGeom>
          <a:solidFill>
            <a:schemeClr val="dk2"/>
          </a:solidFill>
          <a:ln>
            <a:noFill/>
          </a:ln>
        </p:spPr>
      </p:sp>
      <p:sp>
        <p:nvSpPr>
          <p:cNvPr id="2744" name="Google Shape;2744;p64"/>
          <p:cNvSpPr/>
          <p:nvPr/>
        </p:nvSpPr>
        <p:spPr>
          <a:xfrm flipH="1" rot="-6956081">
            <a:off x="8611528" y="762200"/>
            <a:ext cx="109753" cy="185427"/>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64"/>
          <p:cNvSpPr/>
          <p:nvPr/>
        </p:nvSpPr>
        <p:spPr>
          <a:xfrm>
            <a:off x="6279548" y="163437"/>
            <a:ext cx="131250" cy="115811"/>
          </a:xfrm>
          <a:custGeom>
            <a:rect b="b" l="l" r="r" t="t"/>
            <a:pathLst>
              <a:path extrusionOk="0" h="5611" w="6359">
                <a:moveTo>
                  <a:pt x="2588" y="2152"/>
                </a:moveTo>
                <a:cubicBezTo>
                  <a:pt x="2711" y="1376"/>
                  <a:pt x="2466" y="626"/>
                  <a:pt x="3025" y="1"/>
                </a:cubicBezTo>
                <a:cubicBezTo>
                  <a:pt x="3100" y="672"/>
                  <a:pt x="3176" y="1344"/>
                  <a:pt x="3259" y="2070"/>
                </a:cubicBezTo>
                <a:cubicBezTo>
                  <a:pt x="3862" y="1783"/>
                  <a:pt x="4341" y="1327"/>
                  <a:pt x="5028" y="1088"/>
                </a:cubicBezTo>
                <a:cubicBezTo>
                  <a:pt x="4886" y="1661"/>
                  <a:pt x="4399" y="1866"/>
                  <a:pt x="4124" y="2288"/>
                </a:cubicBezTo>
                <a:cubicBezTo>
                  <a:pt x="4877" y="2503"/>
                  <a:pt x="5648" y="2530"/>
                  <a:pt x="6358" y="2864"/>
                </a:cubicBezTo>
                <a:cubicBezTo>
                  <a:pt x="5401" y="3123"/>
                  <a:pt x="4416" y="2953"/>
                  <a:pt x="3441" y="2986"/>
                </a:cubicBezTo>
                <a:cubicBezTo>
                  <a:pt x="3857" y="3455"/>
                  <a:pt x="4240" y="3888"/>
                  <a:pt x="4640" y="4340"/>
                </a:cubicBezTo>
                <a:cubicBezTo>
                  <a:pt x="4172" y="4459"/>
                  <a:pt x="3881" y="4031"/>
                  <a:pt x="3451" y="3937"/>
                </a:cubicBezTo>
                <a:cubicBezTo>
                  <a:pt x="3321" y="4367"/>
                  <a:pt x="3400" y="4801"/>
                  <a:pt x="3318" y="5212"/>
                </a:cubicBezTo>
                <a:cubicBezTo>
                  <a:pt x="3290" y="5355"/>
                  <a:pt x="3306" y="5568"/>
                  <a:pt x="3103" y="5588"/>
                </a:cubicBezTo>
                <a:cubicBezTo>
                  <a:pt x="2868" y="5610"/>
                  <a:pt x="2833" y="5397"/>
                  <a:pt x="2773" y="5226"/>
                </a:cubicBezTo>
                <a:cubicBezTo>
                  <a:pt x="2681" y="4963"/>
                  <a:pt x="2687" y="4689"/>
                  <a:pt x="2679" y="4417"/>
                </a:cubicBezTo>
                <a:cubicBezTo>
                  <a:pt x="2671" y="4151"/>
                  <a:pt x="2654" y="3885"/>
                  <a:pt x="2636" y="3507"/>
                </a:cubicBezTo>
                <a:cubicBezTo>
                  <a:pt x="2298" y="3755"/>
                  <a:pt x="2035" y="3952"/>
                  <a:pt x="1768" y="4144"/>
                </a:cubicBezTo>
                <a:cubicBezTo>
                  <a:pt x="1529" y="4315"/>
                  <a:pt x="1288" y="4488"/>
                  <a:pt x="1040" y="4648"/>
                </a:cubicBezTo>
                <a:cubicBezTo>
                  <a:pt x="829" y="4783"/>
                  <a:pt x="568" y="4955"/>
                  <a:pt x="370" y="4706"/>
                </a:cubicBezTo>
                <a:cubicBezTo>
                  <a:pt x="167" y="4450"/>
                  <a:pt x="397" y="4248"/>
                  <a:pt x="596" y="4087"/>
                </a:cubicBezTo>
                <a:cubicBezTo>
                  <a:pt x="843" y="3886"/>
                  <a:pt x="1096" y="3693"/>
                  <a:pt x="1350" y="3502"/>
                </a:cubicBezTo>
                <a:cubicBezTo>
                  <a:pt x="1595" y="3317"/>
                  <a:pt x="1844" y="3139"/>
                  <a:pt x="2187" y="2889"/>
                </a:cubicBezTo>
                <a:cubicBezTo>
                  <a:pt x="1597" y="2839"/>
                  <a:pt x="1132" y="2801"/>
                  <a:pt x="667" y="2760"/>
                </a:cubicBezTo>
                <a:cubicBezTo>
                  <a:pt x="531" y="2747"/>
                  <a:pt x="392" y="2740"/>
                  <a:pt x="263" y="2703"/>
                </a:cubicBezTo>
                <a:cubicBezTo>
                  <a:pt x="126" y="2663"/>
                  <a:pt x="17" y="2555"/>
                  <a:pt x="10" y="2410"/>
                </a:cubicBezTo>
                <a:cubicBezTo>
                  <a:pt x="1" y="2229"/>
                  <a:pt x="131" y="2105"/>
                  <a:pt x="294" y="2081"/>
                </a:cubicBezTo>
                <a:cubicBezTo>
                  <a:pt x="583" y="2035"/>
                  <a:pt x="879" y="2028"/>
                  <a:pt x="1209" y="2001"/>
                </a:cubicBezTo>
                <a:cubicBezTo>
                  <a:pt x="1121" y="1693"/>
                  <a:pt x="840" y="1540"/>
                  <a:pt x="696" y="1295"/>
                </a:cubicBezTo>
                <a:cubicBezTo>
                  <a:pt x="632" y="1188"/>
                  <a:pt x="600" y="1072"/>
                  <a:pt x="683" y="981"/>
                </a:cubicBezTo>
                <a:cubicBezTo>
                  <a:pt x="758" y="899"/>
                  <a:pt x="874" y="870"/>
                  <a:pt x="997" y="909"/>
                </a:cubicBezTo>
                <a:cubicBezTo>
                  <a:pt x="1268" y="994"/>
                  <a:pt x="1454" y="1194"/>
                  <a:pt x="1661" y="1372"/>
                </a:cubicBezTo>
                <a:cubicBezTo>
                  <a:pt x="1947" y="1617"/>
                  <a:pt x="2142" y="1970"/>
                  <a:pt x="2588" y="215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46" name="Google Shape;2746;p64"/>
          <p:cNvGrpSpPr/>
          <p:nvPr/>
        </p:nvGrpSpPr>
        <p:grpSpPr>
          <a:xfrm>
            <a:off x="809853" y="4749147"/>
            <a:ext cx="168459" cy="228870"/>
            <a:chOff x="959940" y="306322"/>
            <a:chExt cx="168459" cy="228870"/>
          </a:xfrm>
        </p:grpSpPr>
        <p:sp>
          <p:nvSpPr>
            <p:cNvPr id="2747" name="Google Shape;2747;p64"/>
            <p:cNvSpPr/>
            <p:nvPr/>
          </p:nvSpPr>
          <p:spPr>
            <a:xfrm>
              <a:off x="959940" y="306322"/>
              <a:ext cx="168459" cy="228870"/>
            </a:xfrm>
            <a:custGeom>
              <a:rect b="b" l="l" r="r" t="t"/>
              <a:pathLst>
                <a:path extrusionOk="0" h="13097" w="9640">
                  <a:moveTo>
                    <a:pt x="4211" y="0"/>
                  </a:moveTo>
                  <a:cubicBezTo>
                    <a:pt x="4468" y="9"/>
                    <a:pt x="4606" y="167"/>
                    <a:pt x="4692" y="399"/>
                  </a:cubicBezTo>
                  <a:cubicBezTo>
                    <a:pt x="4826" y="760"/>
                    <a:pt x="4965" y="1121"/>
                    <a:pt x="5107" y="1479"/>
                  </a:cubicBezTo>
                  <a:cubicBezTo>
                    <a:pt x="5199" y="1711"/>
                    <a:pt x="5308" y="1935"/>
                    <a:pt x="5398" y="2168"/>
                  </a:cubicBezTo>
                  <a:cubicBezTo>
                    <a:pt x="5957" y="3603"/>
                    <a:pt x="6984" y="4512"/>
                    <a:pt x="8470" y="4911"/>
                  </a:cubicBezTo>
                  <a:cubicBezTo>
                    <a:pt x="8688" y="4970"/>
                    <a:pt x="8908" y="5032"/>
                    <a:pt x="9117" y="5117"/>
                  </a:cubicBezTo>
                  <a:cubicBezTo>
                    <a:pt x="9552" y="5294"/>
                    <a:pt x="9640" y="5587"/>
                    <a:pt x="9374" y="5975"/>
                  </a:cubicBezTo>
                  <a:cubicBezTo>
                    <a:pt x="9271" y="6123"/>
                    <a:pt x="9141" y="6253"/>
                    <a:pt x="9008" y="6377"/>
                  </a:cubicBezTo>
                  <a:cubicBezTo>
                    <a:pt x="7334" y="7944"/>
                    <a:pt x="6282" y="9867"/>
                    <a:pt x="5746" y="12084"/>
                  </a:cubicBezTo>
                  <a:cubicBezTo>
                    <a:pt x="5697" y="12284"/>
                    <a:pt x="5646" y="12481"/>
                    <a:pt x="5590" y="12678"/>
                  </a:cubicBezTo>
                  <a:cubicBezTo>
                    <a:pt x="5529" y="12884"/>
                    <a:pt x="5421" y="13050"/>
                    <a:pt x="5180" y="13074"/>
                  </a:cubicBezTo>
                  <a:cubicBezTo>
                    <a:pt x="4949" y="13096"/>
                    <a:pt x="4779" y="12987"/>
                    <a:pt x="4670" y="12802"/>
                  </a:cubicBezTo>
                  <a:cubicBezTo>
                    <a:pt x="4543" y="12588"/>
                    <a:pt x="4437" y="12360"/>
                    <a:pt x="4329" y="12135"/>
                  </a:cubicBezTo>
                  <a:cubicBezTo>
                    <a:pt x="3826" y="11093"/>
                    <a:pt x="3268" y="10081"/>
                    <a:pt x="2626" y="9114"/>
                  </a:cubicBezTo>
                  <a:cubicBezTo>
                    <a:pt x="2089" y="8307"/>
                    <a:pt x="1436" y="7629"/>
                    <a:pt x="576" y="7165"/>
                  </a:cubicBezTo>
                  <a:cubicBezTo>
                    <a:pt x="476" y="7110"/>
                    <a:pt x="373" y="7055"/>
                    <a:pt x="291" y="6981"/>
                  </a:cubicBezTo>
                  <a:cubicBezTo>
                    <a:pt x="0" y="6721"/>
                    <a:pt x="32" y="6353"/>
                    <a:pt x="407" y="6235"/>
                  </a:cubicBezTo>
                  <a:cubicBezTo>
                    <a:pt x="1329" y="5943"/>
                    <a:pt x="1821" y="5207"/>
                    <a:pt x="2311" y="4474"/>
                  </a:cubicBezTo>
                  <a:cubicBezTo>
                    <a:pt x="3056" y="3362"/>
                    <a:pt x="3383" y="2082"/>
                    <a:pt x="3706" y="804"/>
                  </a:cubicBezTo>
                  <a:cubicBezTo>
                    <a:pt x="3756" y="607"/>
                    <a:pt x="3803" y="406"/>
                    <a:pt x="3877" y="219"/>
                  </a:cubicBezTo>
                  <a:cubicBezTo>
                    <a:pt x="3929" y="85"/>
                    <a:pt x="4060" y="24"/>
                    <a:pt x="42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64"/>
            <p:cNvSpPr/>
            <p:nvPr/>
          </p:nvSpPr>
          <p:spPr>
            <a:xfrm>
              <a:off x="982446" y="334909"/>
              <a:ext cx="128494" cy="174977"/>
            </a:xfrm>
            <a:custGeom>
              <a:rect b="b" l="l" r="r" t="t"/>
              <a:pathLst>
                <a:path extrusionOk="0" h="10013" w="7353">
                  <a:moveTo>
                    <a:pt x="1" y="4961"/>
                  </a:moveTo>
                  <a:cubicBezTo>
                    <a:pt x="1736" y="3766"/>
                    <a:pt x="2369" y="1964"/>
                    <a:pt x="2989" y="1"/>
                  </a:cubicBezTo>
                  <a:cubicBezTo>
                    <a:pt x="3751" y="2169"/>
                    <a:pt x="5060" y="3574"/>
                    <a:pt x="7352" y="4060"/>
                  </a:cubicBezTo>
                  <a:cubicBezTo>
                    <a:pt x="5570" y="5710"/>
                    <a:pt x="4236" y="7507"/>
                    <a:pt x="3811" y="10013"/>
                  </a:cubicBezTo>
                  <a:cubicBezTo>
                    <a:pt x="2686" y="8079"/>
                    <a:pt x="1964" y="6051"/>
                    <a:pt x="1" y="496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2749" name="Shape 2749"/>
        <p:cNvGrpSpPr/>
        <p:nvPr/>
      </p:nvGrpSpPr>
      <p:grpSpPr>
        <a:xfrm>
          <a:off x="0" y="0"/>
          <a:ext cx="0" cy="0"/>
          <a:chOff x="0" y="0"/>
          <a:chExt cx="0" cy="0"/>
        </a:xfrm>
      </p:grpSpPr>
      <p:sp>
        <p:nvSpPr>
          <p:cNvPr id="2750" name="Google Shape;2750;p65"/>
          <p:cNvSpPr txBox="1"/>
          <p:nvPr>
            <p:ph idx="1" type="subTitle"/>
          </p:nvPr>
        </p:nvSpPr>
        <p:spPr>
          <a:xfrm>
            <a:off x="4923136" y="3057025"/>
            <a:ext cx="2505600" cy="11892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b="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751" name="Google Shape;2751;p65"/>
          <p:cNvSpPr txBox="1"/>
          <p:nvPr>
            <p:ph idx="2" type="subTitle"/>
          </p:nvPr>
        </p:nvSpPr>
        <p:spPr>
          <a:xfrm>
            <a:off x="1715263" y="3057025"/>
            <a:ext cx="2505600" cy="11892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b="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752" name="Google Shape;2752;p65"/>
          <p:cNvSpPr txBox="1"/>
          <p:nvPr>
            <p:ph idx="3" type="subTitle"/>
          </p:nvPr>
        </p:nvSpPr>
        <p:spPr>
          <a:xfrm>
            <a:off x="1715263" y="2569400"/>
            <a:ext cx="2505600" cy="5589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Bebas Neue"/>
              <a:buNone/>
              <a:defRPr b="1" sz="2200">
                <a:solidFill>
                  <a:schemeClr val="dk1"/>
                </a:solidFill>
                <a:latin typeface="Open Sans"/>
                <a:ea typeface="Open Sans"/>
                <a:cs typeface="Open Sans"/>
                <a:sym typeface="Open Sa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753" name="Google Shape;2753;p65"/>
          <p:cNvSpPr txBox="1"/>
          <p:nvPr>
            <p:ph idx="4" type="subTitle"/>
          </p:nvPr>
        </p:nvSpPr>
        <p:spPr>
          <a:xfrm>
            <a:off x="4923138" y="2569400"/>
            <a:ext cx="2505600" cy="5589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Bebas Neue"/>
              <a:buNone/>
              <a:defRPr b="1" sz="2200">
                <a:solidFill>
                  <a:schemeClr val="dk1"/>
                </a:solidFill>
                <a:latin typeface="Open Sans"/>
                <a:ea typeface="Open Sans"/>
                <a:cs typeface="Open Sans"/>
                <a:sym typeface="Open Sa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754" name="Google Shape;2754;p65"/>
          <p:cNvSpPr txBox="1"/>
          <p:nvPr>
            <p:ph type="title"/>
          </p:nvPr>
        </p:nvSpPr>
        <p:spPr>
          <a:xfrm>
            <a:off x="720000" y="541826"/>
            <a:ext cx="7704000" cy="572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3000"/>
              <a:buNone/>
              <a:defRPr/>
            </a:lvl1pPr>
            <a:lvl2pPr lvl="1">
              <a:lnSpc>
                <a:spcPct val="115000"/>
              </a:lnSpc>
              <a:spcBef>
                <a:spcPts val="0"/>
              </a:spcBef>
              <a:spcAft>
                <a:spcPts val="0"/>
              </a:spcAft>
              <a:buSzPts val="3000"/>
              <a:buNone/>
              <a:defRPr/>
            </a:lvl2pPr>
            <a:lvl3pPr lvl="2">
              <a:lnSpc>
                <a:spcPct val="115000"/>
              </a:lnSpc>
              <a:spcBef>
                <a:spcPts val="0"/>
              </a:spcBef>
              <a:spcAft>
                <a:spcPts val="0"/>
              </a:spcAft>
              <a:buSzPts val="3000"/>
              <a:buNone/>
              <a:defRPr/>
            </a:lvl3pPr>
            <a:lvl4pPr lvl="3">
              <a:lnSpc>
                <a:spcPct val="115000"/>
              </a:lnSpc>
              <a:spcBef>
                <a:spcPts val="0"/>
              </a:spcBef>
              <a:spcAft>
                <a:spcPts val="0"/>
              </a:spcAft>
              <a:buSzPts val="3000"/>
              <a:buNone/>
              <a:defRPr/>
            </a:lvl4pPr>
            <a:lvl5pPr lvl="4">
              <a:lnSpc>
                <a:spcPct val="115000"/>
              </a:lnSpc>
              <a:spcBef>
                <a:spcPts val="0"/>
              </a:spcBef>
              <a:spcAft>
                <a:spcPts val="0"/>
              </a:spcAft>
              <a:buSzPts val="3000"/>
              <a:buNone/>
              <a:defRPr/>
            </a:lvl5pPr>
            <a:lvl6pPr lvl="5">
              <a:lnSpc>
                <a:spcPct val="115000"/>
              </a:lnSpc>
              <a:spcBef>
                <a:spcPts val="0"/>
              </a:spcBef>
              <a:spcAft>
                <a:spcPts val="0"/>
              </a:spcAft>
              <a:buSzPts val="3000"/>
              <a:buNone/>
              <a:defRPr/>
            </a:lvl6pPr>
            <a:lvl7pPr lvl="6">
              <a:lnSpc>
                <a:spcPct val="115000"/>
              </a:lnSpc>
              <a:spcBef>
                <a:spcPts val="0"/>
              </a:spcBef>
              <a:spcAft>
                <a:spcPts val="0"/>
              </a:spcAft>
              <a:buSzPts val="3000"/>
              <a:buNone/>
              <a:defRPr/>
            </a:lvl7pPr>
            <a:lvl8pPr lvl="7">
              <a:lnSpc>
                <a:spcPct val="115000"/>
              </a:lnSpc>
              <a:spcBef>
                <a:spcPts val="0"/>
              </a:spcBef>
              <a:spcAft>
                <a:spcPts val="0"/>
              </a:spcAft>
              <a:buSzPts val="3000"/>
              <a:buNone/>
              <a:defRPr/>
            </a:lvl8pPr>
            <a:lvl9pPr lvl="8">
              <a:lnSpc>
                <a:spcPct val="115000"/>
              </a:lnSpc>
              <a:spcBef>
                <a:spcPts val="0"/>
              </a:spcBef>
              <a:spcAft>
                <a:spcPts val="0"/>
              </a:spcAft>
              <a:buSzPts val="3000"/>
              <a:buNone/>
              <a:defRPr/>
            </a:lvl9pPr>
          </a:lstStyle>
          <a:p/>
        </p:txBody>
      </p:sp>
      <p:sp>
        <p:nvSpPr>
          <p:cNvPr id="2755" name="Google Shape;2755;p65"/>
          <p:cNvSpPr/>
          <p:nvPr/>
        </p:nvSpPr>
        <p:spPr>
          <a:xfrm flipH="1">
            <a:off x="-1468421" y="4244608"/>
            <a:ext cx="4556650" cy="1148550"/>
          </a:xfrm>
          <a:custGeom>
            <a:rect b="b" l="l" r="r" t="t"/>
            <a:pathLst>
              <a:path extrusionOk="0" h="45942" w="182266">
                <a:moveTo>
                  <a:pt x="180664" y="10588"/>
                </a:moveTo>
                <a:cubicBezTo>
                  <a:pt x="177315" y="4035"/>
                  <a:pt x="165593" y="-771"/>
                  <a:pt x="157074" y="103"/>
                </a:cubicBezTo>
                <a:cubicBezTo>
                  <a:pt x="148555" y="977"/>
                  <a:pt x="138617" y="14155"/>
                  <a:pt x="129552" y="15830"/>
                </a:cubicBezTo>
                <a:cubicBezTo>
                  <a:pt x="120487" y="17505"/>
                  <a:pt x="112223" y="8367"/>
                  <a:pt x="102685" y="10151"/>
                </a:cubicBezTo>
                <a:cubicBezTo>
                  <a:pt x="93147" y="11935"/>
                  <a:pt x="83172" y="24385"/>
                  <a:pt x="72323" y="26533"/>
                </a:cubicBezTo>
                <a:cubicBezTo>
                  <a:pt x="61474" y="28681"/>
                  <a:pt x="48794" y="19982"/>
                  <a:pt x="37592" y="23038"/>
                </a:cubicBezTo>
                <a:cubicBezTo>
                  <a:pt x="26391" y="26094"/>
                  <a:pt x="-14144" y="41665"/>
                  <a:pt x="5114" y="44869"/>
                </a:cubicBezTo>
                <a:cubicBezTo>
                  <a:pt x="24372" y="48073"/>
                  <a:pt x="124466" y="43168"/>
                  <a:pt x="153142" y="42260"/>
                </a:cubicBezTo>
                <a:cubicBezTo>
                  <a:pt x="181818" y="41352"/>
                  <a:pt x="172582" y="44699"/>
                  <a:pt x="177169" y="39420"/>
                </a:cubicBezTo>
                <a:cubicBezTo>
                  <a:pt x="181756" y="34141"/>
                  <a:pt x="184013" y="17141"/>
                  <a:pt x="180664" y="10588"/>
                </a:cubicBezTo>
                <a:close/>
              </a:path>
            </a:pathLst>
          </a:custGeom>
          <a:solidFill>
            <a:schemeClr val="lt2"/>
          </a:solidFill>
          <a:ln>
            <a:noFill/>
          </a:ln>
        </p:spPr>
      </p:sp>
      <p:sp>
        <p:nvSpPr>
          <p:cNvPr id="2756" name="Google Shape;2756;p65"/>
          <p:cNvSpPr/>
          <p:nvPr/>
        </p:nvSpPr>
        <p:spPr>
          <a:xfrm flipH="1">
            <a:off x="5293924" y="-312613"/>
            <a:ext cx="5224900" cy="917350"/>
          </a:xfrm>
          <a:custGeom>
            <a:rect b="b" l="l" r="r" t="t"/>
            <a:pathLst>
              <a:path extrusionOk="0" h="36694" w="208996">
                <a:moveTo>
                  <a:pt x="31611" y="32030"/>
                </a:moveTo>
                <a:cubicBezTo>
                  <a:pt x="39391" y="37306"/>
                  <a:pt x="45133" y="37475"/>
                  <a:pt x="55625" y="35628"/>
                </a:cubicBezTo>
                <a:cubicBezTo>
                  <a:pt x="66117" y="33781"/>
                  <a:pt x="78020" y="22596"/>
                  <a:pt x="94563" y="20947"/>
                </a:cubicBezTo>
                <a:cubicBezTo>
                  <a:pt x="111106" y="19298"/>
                  <a:pt x="138235" y="26106"/>
                  <a:pt x="154885" y="25734"/>
                </a:cubicBezTo>
                <a:cubicBezTo>
                  <a:pt x="171535" y="25362"/>
                  <a:pt x="188047" y="22711"/>
                  <a:pt x="194461" y="18713"/>
                </a:cubicBezTo>
                <a:cubicBezTo>
                  <a:pt x="200875" y="14715"/>
                  <a:pt x="224291" y="4201"/>
                  <a:pt x="193371" y="1744"/>
                </a:cubicBezTo>
                <a:cubicBezTo>
                  <a:pt x="162452" y="-712"/>
                  <a:pt x="35904" y="-1074"/>
                  <a:pt x="8944" y="3974"/>
                </a:cubicBezTo>
                <a:cubicBezTo>
                  <a:pt x="-18016" y="9022"/>
                  <a:pt x="23831" y="26754"/>
                  <a:pt x="31611" y="32030"/>
                </a:cubicBezTo>
                <a:close/>
              </a:path>
            </a:pathLst>
          </a:custGeom>
          <a:solidFill>
            <a:schemeClr val="dk2"/>
          </a:solidFill>
          <a:ln>
            <a:noFill/>
          </a:ln>
        </p:spPr>
      </p:sp>
      <p:sp>
        <p:nvSpPr>
          <p:cNvPr id="2757" name="Google Shape;2757;p65"/>
          <p:cNvSpPr/>
          <p:nvPr/>
        </p:nvSpPr>
        <p:spPr>
          <a:xfrm flipH="1">
            <a:off x="8346833" y="3979659"/>
            <a:ext cx="1348975" cy="1526025"/>
          </a:xfrm>
          <a:custGeom>
            <a:rect b="b" l="l" r="r" t="t"/>
            <a:pathLst>
              <a:path extrusionOk="0" h="61041" w="53959">
                <a:moveTo>
                  <a:pt x="14971" y="1433"/>
                </a:moveTo>
                <a:cubicBezTo>
                  <a:pt x="19216" y="4026"/>
                  <a:pt x="23349" y="17044"/>
                  <a:pt x="28980" y="23133"/>
                </a:cubicBezTo>
                <a:cubicBezTo>
                  <a:pt x="34611" y="29222"/>
                  <a:pt x="44728" y="33067"/>
                  <a:pt x="48757" y="37966"/>
                </a:cubicBezTo>
                <a:cubicBezTo>
                  <a:pt x="52786" y="42865"/>
                  <a:pt x="55350" y="48679"/>
                  <a:pt x="53152" y="52525"/>
                </a:cubicBezTo>
                <a:cubicBezTo>
                  <a:pt x="50955" y="56371"/>
                  <a:pt x="43996" y="61132"/>
                  <a:pt x="35572" y="61040"/>
                </a:cubicBezTo>
                <a:cubicBezTo>
                  <a:pt x="27148" y="60948"/>
                  <a:pt x="7954" y="60886"/>
                  <a:pt x="2610" y="51975"/>
                </a:cubicBezTo>
                <a:cubicBezTo>
                  <a:pt x="-2733" y="43064"/>
                  <a:pt x="1451" y="16000"/>
                  <a:pt x="3511" y="7576"/>
                </a:cubicBezTo>
                <a:cubicBezTo>
                  <a:pt x="5571" y="-848"/>
                  <a:pt x="10726" y="-1160"/>
                  <a:pt x="14971" y="1433"/>
                </a:cubicBezTo>
                <a:close/>
              </a:path>
            </a:pathLst>
          </a:custGeom>
          <a:solidFill>
            <a:schemeClr val="accent1"/>
          </a:solidFill>
          <a:ln>
            <a:noFill/>
          </a:ln>
        </p:spPr>
      </p:sp>
      <p:sp>
        <p:nvSpPr>
          <p:cNvPr id="2758" name="Google Shape;2758;p65"/>
          <p:cNvSpPr/>
          <p:nvPr/>
        </p:nvSpPr>
        <p:spPr>
          <a:xfrm>
            <a:off x="244350" y="243300"/>
            <a:ext cx="274725" cy="298525"/>
          </a:xfrm>
          <a:custGeom>
            <a:rect b="b" l="l" r="r" t="t"/>
            <a:pathLst>
              <a:path extrusionOk="0" h="11941" w="10989">
                <a:moveTo>
                  <a:pt x="5498" y="3557"/>
                </a:moveTo>
                <a:cubicBezTo>
                  <a:pt x="5622" y="3182"/>
                  <a:pt x="5735" y="2812"/>
                  <a:pt x="5871" y="2451"/>
                </a:cubicBezTo>
                <a:cubicBezTo>
                  <a:pt x="6061" y="1939"/>
                  <a:pt x="6335" y="1478"/>
                  <a:pt x="6733" y="1097"/>
                </a:cubicBezTo>
                <a:cubicBezTo>
                  <a:pt x="7881" y="1"/>
                  <a:pt x="9492" y="190"/>
                  <a:pt x="10344" y="1523"/>
                </a:cubicBezTo>
                <a:cubicBezTo>
                  <a:pt x="10752" y="2160"/>
                  <a:pt x="10898" y="2873"/>
                  <a:pt x="10936" y="3617"/>
                </a:cubicBezTo>
                <a:cubicBezTo>
                  <a:pt x="10989" y="4624"/>
                  <a:pt x="10789" y="5600"/>
                  <a:pt x="10512" y="6555"/>
                </a:cubicBezTo>
                <a:cubicBezTo>
                  <a:pt x="10091" y="8004"/>
                  <a:pt x="9624" y="9443"/>
                  <a:pt x="9173" y="10885"/>
                </a:cubicBezTo>
                <a:cubicBezTo>
                  <a:pt x="9122" y="11049"/>
                  <a:pt x="9062" y="11212"/>
                  <a:pt x="8986" y="11367"/>
                </a:cubicBezTo>
                <a:cubicBezTo>
                  <a:pt x="8733" y="11887"/>
                  <a:pt x="8494" y="11941"/>
                  <a:pt x="7949" y="11761"/>
                </a:cubicBezTo>
                <a:cubicBezTo>
                  <a:pt x="7257" y="11534"/>
                  <a:pt x="6673" y="11137"/>
                  <a:pt x="6103" y="10712"/>
                </a:cubicBezTo>
                <a:cubicBezTo>
                  <a:pt x="4519" y="9536"/>
                  <a:pt x="3058" y="8226"/>
                  <a:pt x="1791" y="6708"/>
                </a:cubicBezTo>
                <a:cubicBezTo>
                  <a:pt x="1150" y="5939"/>
                  <a:pt x="631" y="5098"/>
                  <a:pt x="266" y="4164"/>
                </a:cubicBezTo>
                <a:cubicBezTo>
                  <a:pt x="99" y="3735"/>
                  <a:pt x="0" y="3298"/>
                  <a:pt x="22" y="2836"/>
                </a:cubicBezTo>
                <a:cubicBezTo>
                  <a:pt x="57" y="2030"/>
                  <a:pt x="510" y="1505"/>
                  <a:pt x="1297" y="1356"/>
                </a:cubicBezTo>
                <a:cubicBezTo>
                  <a:pt x="1754" y="1270"/>
                  <a:pt x="2197" y="1319"/>
                  <a:pt x="2638" y="1458"/>
                </a:cubicBezTo>
                <a:cubicBezTo>
                  <a:pt x="3335" y="1678"/>
                  <a:pt x="3908" y="2089"/>
                  <a:pt x="4431" y="2586"/>
                </a:cubicBezTo>
                <a:cubicBezTo>
                  <a:pt x="4774" y="2912"/>
                  <a:pt x="5129" y="3224"/>
                  <a:pt x="5498" y="355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65"/>
          <p:cNvSpPr/>
          <p:nvPr/>
        </p:nvSpPr>
        <p:spPr>
          <a:xfrm rot="4154440">
            <a:off x="238664" y="4231275"/>
            <a:ext cx="128652" cy="228269"/>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65"/>
          <p:cNvSpPr/>
          <p:nvPr/>
        </p:nvSpPr>
        <p:spPr>
          <a:xfrm rot="1017319">
            <a:off x="3118423" y="4796288"/>
            <a:ext cx="128589" cy="228442"/>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61" name="Google Shape;2761;p65"/>
          <p:cNvGrpSpPr/>
          <p:nvPr/>
        </p:nvGrpSpPr>
        <p:grpSpPr>
          <a:xfrm rot="-5574028">
            <a:off x="8758991" y="4124195"/>
            <a:ext cx="164922" cy="184596"/>
            <a:chOff x="1859575" y="381425"/>
            <a:chExt cx="164925" cy="184600"/>
          </a:xfrm>
        </p:grpSpPr>
        <p:sp>
          <p:nvSpPr>
            <p:cNvPr id="2762" name="Google Shape;2762;p65"/>
            <p:cNvSpPr/>
            <p:nvPr/>
          </p:nvSpPr>
          <p:spPr>
            <a:xfrm>
              <a:off x="1859575" y="381425"/>
              <a:ext cx="164925" cy="184600"/>
            </a:xfrm>
            <a:custGeom>
              <a:rect b="b" l="l" r="r" t="t"/>
              <a:pathLst>
                <a:path extrusionOk="0" h="7384" w="6597">
                  <a:moveTo>
                    <a:pt x="3874" y="2409"/>
                  </a:moveTo>
                  <a:cubicBezTo>
                    <a:pt x="3859" y="2373"/>
                    <a:pt x="3847" y="2310"/>
                    <a:pt x="3830" y="2307"/>
                  </a:cubicBezTo>
                  <a:cubicBezTo>
                    <a:pt x="3460" y="2282"/>
                    <a:pt x="3188" y="2450"/>
                    <a:pt x="3016" y="2806"/>
                  </a:cubicBezTo>
                  <a:cubicBezTo>
                    <a:pt x="2873" y="3103"/>
                    <a:pt x="2862" y="3399"/>
                    <a:pt x="3090" y="3652"/>
                  </a:cubicBezTo>
                  <a:cubicBezTo>
                    <a:pt x="3330" y="3919"/>
                    <a:pt x="3627" y="4114"/>
                    <a:pt x="4004" y="3987"/>
                  </a:cubicBezTo>
                  <a:cubicBezTo>
                    <a:pt x="4425" y="3847"/>
                    <a:pt x="4770" y="3588"/>
                    <a:pt x="4967" y="3174"/>
                  </a:cubicBezTo>
                  <a:cubicBezTo>
                    <a:pt x="5211" y="2662"/>
                    <a:pt x="5061" y="2168"/>
                    <a:pt x="4574" y="1897"/>
                  </a:cubicBezTo>
                  <a:cubicBezTo>
                    <a:pt x="3995" y="1575"/>
                    <a:pt x="3410" y="1455"/>
                    <a:pt x="2806" y="1860"/>
                  </a:cubicBezTo>
                  <a:cubicBezTo>
                    <a:pt x="2158" y="2296"/>
                    <a:pt x="1969" y="2938"/>
                    <a:pt x="2003" y="3661"/>
                  </a:cubicBezTo>
                  <a:cubicBezTo>
                    <a:pt x="2061" y="4938"/>
                    <a:pt x="3368" y="5505"/>
                    <a:pt x="4285" y="5131"/>
                  </a:cubicBezTo>
                  <a:cubicBezTo>
                    <a:pt x="5282" y="4725"/>
                    <a:pt x="5897" y="3996"/>
                    <a:pt x="6167" y="2976"/>
                  </a:cubicBezTo>
                  <a:cubicBezTo>
                    <a:pt x="6319" y="2405"/>
                    <a:pt x="6084" y="1902"/>
                    <a:pt x="5714" y="1484"/>
                  </a:cubicBezTo>
                  <a:cubicBezTo>
                    <a:pt x="5142" y="837"/>
                    <a:pt x="4419" y="580"/>
                    <a:pt x="3556" y="787"/>
                  </a:cubicBezTo>
                  <a:cubicBezTo>
                    <a:pt x="2121" y="1131"/>
                    <a:pt x="1145" y="2198"/>
                    <a:pt x="979" y="3606"/>
                  </a:cubicBezTo>
                  <a:cubicBezTo>
                    <a:pt x="817" y="4998"/>
                    <a:pt x="1854" y="6351"/>
                    <a:pt x="3235" y="6541"/>
                  </a:cubicBezTo>
                  <a:cubicBezTo>
                    <a:pt x="3652" y="6598"/>
                    <a:pt x="4048" y="6519"/>
                    <a:pt x="4431" y="6339"/>
                  </a:cubicBezTo>
                  <a:cubicBezTo>
                    <a:pt x="4851" y="6140"/>
                    <a:pt x="5256" y="5911"/>
                    <a:pt x="5669" y="5644"/>
                  </a:cubicBezTo>
                  <a:cubicBezTo>
                    <a:pt x="5711" y="5875"/>
                    <a:pt x="5556" y="5949"/>
                    <a:pt x="5452" y="6033"/>
                  </a:cubicBezTo>
                  <a:cubicBezTo>
                    <a:pt x="5046" y="6357"/>
                    <a:pt x="4603" y="6628"/>
                    <a:pt x="4118" y="6816"/>
                  </a:cubicBezTo>
                  <a:cubicBezTo>
                    <a:pt x="2647" y="7383"/>
                    <a:pt x="866" y="6322"/>
                    <a:pt x="499" y="4697"/>
                  </a:cubicBezTo>
                  <a:cubicBezTo>
                    <a:pt x="0" y="2483"/>
                    <a:pt x="1722" y="674"/>
                    <a:pt x="3552" y="299"/>
                  </a:cubicBezTo>
                  <a:cubicBezTo>
                    <a:pt x="5008" y="1"/>
                    <a:pt x="6173" y="739"/>
                    <a:pt x="6535" y="2179"/>
                  </a:cubicBezTo>
                  <a:cubicBezTo>
                    <a:pt x="6583" y="2372"/>
                    <a:pt x="6597" y="2562"/>
                    <a:pt x="6595" y="2757"/>
                  </a:cubicBezTo>
                  <a:cubicBezTo>
                    <a:pt x="6580" y="3949"/>
                    <a:pt x="5215" y="5847"/>
                    <a:pt x="3375" y="5669"/>
                  </a:cubicBezTo>
                  <a:cubicBezTo>
                    <a:pt x="2408" y="5577"/>
                    <a:pt x="1637" y="4859"/>
                    <a:pt x="1522" y="3895"/>
                  </a:cubicBezTo>
                  <a:cubicBezTo>
                    <a:pt x="1357" y="2510"/>
                    <a:pt x="2025" y="1472"/>
                    <a:pt x="3262" y="1190"/>
                  </a:cubicBezTo>
                  <a:cubicBezTo>
                    <a:pt x="3984" y="1027"/>
                    <a:pt x="4583" y="1287"/>
                    <a:pt x="5095" y="1765"/>
                  </a:cubicBezTo>
                  <a:cubicBezTo>
                    <a:pt x="5319" y="1973"/>
                    <a:pt x="5425" y="2260"/>
                    <a:pt x="5432" y="2581"/>
                  </a:cubicBezTo>
                  <a:cubicBezTo>
                    <a:pt x="5449" y="3337"/>
                    <a:pt x="4876" y="4135"/>
                    <a:pt x="4145" y="4344"/>
                  </a:cubicBezTo>
                  <a:cubicBezTo>
                    <a:pt x="3582" y="4506"/>
                    <a:pt x="2841" y="4169"/>
                    <a:pt x="2613" y="3649"/>
                  </a:cubicBezTo>
                  <a:cubicBezTo>
                    <a:pt x="2384" y="3127"/>
                    <a:pt x="2658" y="2376"/>
                    <a:pt x="3188" y="2076"/>
                  </a:cubicBezTo>
                  <a:cubicBezTo>
                    <a:pt x="3586" y="1850"/>
                    <a:pt x="4096" y="1922"/>
                    <a:pt x="4374" y="2244"/>
                  </a:cubicBezTo>
                  <a:cubicBezTo>
                    <a:pt x="4654" y="2569"/>
                    <a:pt x="4533" y="3117"/>
                    <a:pt x="4143" y="3288"/>
                  </a:cubicBezTo>
                  <a:cubicBezTo>
                    <a:pt x="3868" y="3409"/>
                    <a:pt x="3567" y="3282"/>
                    <a:pt x="3449" y="2999"/>
                  </a:cubicBezTo>
                  <a:cubicBezTo>
                    <a:pt x="3330" y="2707"/>
                    <a:pt x="3443" y="2553"/>
                    <a:pt x="3888" y="2396"/>
                  </a:cubicBezTo>
                  <a:cubicBezTo>
                    <a:pt x="3935" y="2469"/>
                    <a:pt x="3930" y="2558"/>
                    <a:pt x="3960" y="2637"/>
                  </a:cubicBezTo>
                  <a:cubicBezTo>
                    <a:pt x="3962" y="2644"/>
                    <a:pt x="3985" y="2640"/>
                    <a:pt x="3985" y="2630"/>
                  </a:cubicBezTo>
                  <a:cubicBezTo>
                    <a:pt x="3979" y="2542"/>
                    <a:pt x="3929" y="2474"/>
                    <a:pt x="3874" y="240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65"/>
            <p:cNvSpPr/>
            <p:nvPr/>
          </p:nvSpPr>
          <p:spPr>
            <a:xfrm>
              <a:off x="1951750" y="439825"/>
              <a:ext cx="15125" cy="17900"/>
            </a:xfrm>
            <a:custGeom>
              <a:rect b="b" l="l" r="r" t="t"/>
              <a:pathLst>
                <a:path extrusionOk="0" h="716" w="605">
                  <a:moveTo>
                    <a:pt x="187" y="73"/>
                  </a:moveTo>
                  <a:cubicBezTo>
                    <a:pt x="342" y="0"/>
                    <a:pt x="421" y="107"/>
                    <a:pt x="493" y="211"/>
                  </a:cubicBezTo>
                  <a:cubicBezTo>
                    <a:pt x="604" y="373"/>
                    <a:pt x="488" y="492"/>
                    <a:pt x="397" y="603"/>
                  </a:cubicBezTo>
                  <a:cubicBezTo>
                    <a:pt x="346" y="667"/>
                    <a:pt x="264" y="716"/>
                    <a:pt x="172" y="667"/>
                  </a:cubicBezTo>
                  <a:cubicBezTo>
                    <a:pt x="0" y="575"/>
                    <a:pt x="19" y="431"/>
                    <a:pt x="82" y="285"/>
                  </a:cubicBezTo>
                  <a:cubicBezTo>
                    <a:pt x="115" y="207"/>
                    <a:pt x="161" y="135"/>
                    <a:pt x="201" y="60"/>
                  </a:cubicBezTo>
                  <a:cubicBezTo>
                    <a:pt x="201" y="61"/>
                    <a:pt x="187" y="73"/>
                    <a:pt x="187" y="7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TITLE_AND_TWO_COLUMNS_1_1">
    <p:spTree>
      <p:nvGrpSpPr>
        <p:cNvPr id="2764" name="Shape 2764"/>
        <p:cNvGrpSpPr/>
        <p:nvPr/>
      </p:nvGrpSpPr>
      <p:grpSpPr>
        <a:xfrm>
          <a:off x="0" y="0"/>
          <a:ext cx="0" cy="0"/>
          <a:chOff x="0" y="0"/>
          <a:chExt cx="0" cy="0"/>
        </a:xfrm>
      </p:grpSpPr>
      <p:sp>
        <p:nvSpPr>
          <p:cNvPr id="2765" name="Google Shape;2765;p66"/>
          <p:cNvSpPr/>
          <p:nvPr/>
        </p:nvSpPr>
        <p:spPr>
          <a:xfrm>
            <a:off x="6343174" y="4244608"/>
            <a:ext cx="4556650" cy="1148550"/>
          </a:xfrm>
          <a:custGeom>
            <a:rect b="b" l="l" r="r" t="t"/>
            <a:pathLst>
              <a:path extrusionOk="0" h="45942" w="182266">
                <a:moveTo>
                  <a:pt x="180664" y="10588"/>
                </a:moveTo>
                <a:cubicBezTo>
                  <a:pt x="177315" y="4035"/>
                  <a:pt x="165593" y="-771"/>
                  <a:pt x="157074" y="103"/>
                </a:cubicBezTo>
                <a:cubicBezTo>
                  <a:pt x="148555" y="977"/>
                  <a:pt x="138617" y="14155"/>
                  <a:pt x="129552" y="15830"/>
                </a:cubicBezTo>
                <a:cubicBezTo>
                  <a:pt x="120487" y="17505"/>
                  <a:pt x="112223" y="8367"/>
                  <a:pt x="102685" y="10151"/>
                </a:cubicBezTo>
                <a:cubicBezTo>
                  <a:pt x="93147" y="11935"/>
                  <a:pt x="83172" y="24385"/>
                  <a:pt x="72323" y="26533"/>
                </a:cubicBezTo>
                <a:cubicBezTo>
                  <a:pt x="61474" y="28681"/>
                  <a:pt x="48794" y="19982"/>
                  <a:pt x="37592" y="23038"/>
                </a:cubicBezTo>
                <a:cubicBezTo>
                  <a:pt x="26391" y="26094"/>
                  <a:pt x="-14144" y="41665"/>
                  <a:pt x="5114" y="44869"/>
                </a:cubicBezTo>
                <a:cubicBezTo>
                  <a:pt x="24372" y="48073"/>
                  <a:pt x="124466" y="43168"/>
                  <a:pt x="153142" y="42260"/>
                </a:cubicBezTo>
                <a:cubicBezTo>
                  <a:pt x="181818" y="41352"/>
                  <a:pt x="172582" y="44699"/>
                  <a:pt x="177169" y="39420"/>
                </a:cubicBezTo>
                <a:cubicBezTo>
                  <a:pt x="181756" y="34141"/>
                  <a:pt x="184013" y="17141"/>
                  <a:pt x="180664" y="10588"/>
                </a:cubicBezTo>
                <a:close/>
              </a:path>
            </a:pathLst>
          </a:custGeom>
          <a:solidFill>
            <a:schemeClr val="accent1"/>
          </a:solidFill>
          <a:ln>
            <a:noFill/>
          </a:ln>
        </p:spPr>
      </p:sp>
      <p:sp>
        <p:nvSpPr>
          <p:cNvPr id="2766" name="Google Shape;2766;p66"/>
          <p:cNvSpPr/>
          <p:nvPr/>
        </p:nvSpPr>
        <p:spPr>
          <a:xfrm>
            <a:off x="-1087421" y="-236413"/>
            <a:ext cx="5224900" cy="917350"/>
          </a:xfrm>
          <a:custGeom>
            <a:rect b="b" l="l" r="r" t="t"/>
            <a:pathLst>
              <a:path extrusionOk="0" h="36694" w="208996">
                <a:moveTo>
                  <a:pt x="31611" y="32030"/>
                </a:moveTo>
                <a:cubicBezTo>
                  <a:pt x="39391" y="37306"/>
                  <a:pt x="45133" y="37475"/>
                  <a:pt x="55625" y="35628"/>
                </a:cubicBezTo>
                <a:cubicBezTo>
                  <a:pt x="66117" y="33781"/>
                  <a:pt x="78020" y="22596"/>
                  <a:pt x="94563" y="20947"/>
                </a:cubicBezTo>
                <a:cubicBezTo>
                  <a:pt x="111106" y="19298"/>
                  <a:pt x="138235" y="26106"/>
                  <a:pt x="154885" y="25734"/>
                </a:cubicBezTo>
                <a:cubicBezTo>
                  <a:pt x="171535" y="25362"/>
                  <a:pt x="188047" y="22711"/>
                  <a:pt x="194461" y="18713"/>
                </a:cubicBezTo>
                <a:cubicBezTo>
                  <a:pt x="200875" y="14715"/>
                  <a:pt x="224291" y="4201"/>
                  <a:pt x="193371" y="1744"/>
                </a:cubicBezTo>
                <a:cubicBezTo>
                  <a:pt x="162452" y="-712"/>
                  <a:pt x="35904" y="-1074"/>
                  <a:pt x="8944" y="3974"/>
                </a:cubicBezTo>
                <a:cubicBezTo>
                  <a:pt x="-18016" y="9022"/>
                  <a:pt x="23831" y="26754"/>
                  <a:pt x="31611" y="32030"/>
                </a:cubicBezTo>
                <a:close/>
              </a:path>
            </a:pathLst>
          </a:custGeom>
          <a:solidFill>
            <a:schemeClr val="lt2"/>
          </a:solidFill>
          <a:ln>
            <a:noFill/>
          </a:ln>
        </p:spPr>
      </p:sp>
      <p:sp>
        <p:nvSpPr>
          <p:cNvPr id="2767" name="Google Shape;2767;p66"/>
          <p:cNvSpPr/>
          <p:nvPr/>
        </p:nvSpPr>
        <p:spPr>
          <a:xfrm>
            <a:off x="-264405" y="3979659"/>
            <a:ext cx="1348975" cy="1526025"/>
          </a:xfrm>
          <a:custGeom>
            <a:rect b="b" l="l" r="r" t="t"/>
            <a:pathLst>
              <a:path extrusionOk="0" h="61041" w="53959">
                <a:moveTo>
                  <a:pt x="14971" y="1433"/>
                </a:moveTo>
                <a:cubicBezTo>
                  <a:pt x="19216" y="4026"/>
                  <a:pt x="23349" y="17044"/>
                  <a:pt x="28980" y="23133"/>
                </a:cubicBezTo>
                <a:cubicBezTo>
                  <a:pt x="34611" y="29222"/>
                  <a:pt x="44728" y="33067"/>
                  <a:pt x="48757" y="37966"/>
                </a:cubicBezTo>
                <a:cubicBezTo>
                  <a:pt x="52786" y="42865"/>
                  <a:pt x="55350" y="48679"/>
                  <a:pt x="53152" y="52525"/>
                </a:cubicBezTo>
                <a:cubicBezTo>
                  <a:pt x="50955" y="56371"/>
                  <a:pt x="43996" y="61132"/>
                  <a:pt x="35572" y="61040"/>
                </a:cubicBezTo>
                <a:cubicBezTo>
                  <a:pt x="27148" y="60948"/>
                  <a:pt x="7954" y="60886"/>
                  <a:pt x="2610" y="51975"/>
                </a:cubicBezTo>
                <a:cubicBezTo>
                  <a:pt x="-2733" y="43064"/>
                  <a:pt x="1451" y="16000"/>
                  <a:pt x="3511" y="7576"/>
                </a:cubicBezTo>
                <a:cubicBezTo>
                  <a:pt x="5571" y="-848"/>
                  <a:pt x="10726" y="-1160"/>
                  <a:pt x="14971" y="1433"/>
                </a:cubicBezTo>
                <a:close/>
              </a:path>
            </a:pathLst>
          </a:custGeom>
          <a:solidFill>
            <a:schemeClr val="dk2"/>
          </a:solidFill>
          <a:ln>
            <a:noFill/>
          </a:ln>
        </p:spPr>
      </p:sp>
      <p:sp>
        <p:nvSpPr>
          <p:cNvPr id="2768" name="Google Shape;2768;p66"/>
          <p:cNvSpPr txBox="1"/>
          <p:nvPr>
            <p:ph type="title"/>
          </p:nvPr>
        </p:nvSpPr>
        <p:spPr>
          <a:xfrm>
            <a:off x="720000" y="541135"/>
            <a:ext cx="7704000" cy="572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2769" name="Google Shape;2769;p66"/>
          <p:cNvGrpSpPr/>
          <p:nvPr/>
        </p:nvGrpSpPr>
        <p:grpSpPr>
          <a:xfrm rot="2372645">
            <a:off x="1193162" y="4804485"/>
            <a:ext cx="180915" cy="202515"/>
            <a:chOff x="1859575" y="381425"/>
            <a:chExt cx="164925" cy="184600"/>
          </a:xfrm>
        </p:grpSpPr>
        <p:sp>
          <p:nvSpPr>
            <p:cNvPr id="2770" name="Google Shape;2770;p66"/>
            <p:cNvSpPr/>
            <p:nvPr/>
          </p:nvSpPr>
          <p:spPr>
            <a:xfrm>
              <a:off x="1859575" y="381425"/>
              <a:ext cx="164925" cy="184600"/>
            </a:xfrm>
            <a:custGeom>
              <a:rect b="b" l="l" r="r" t="t"/>
              <a:pathLst>
                <a:path extrusionOk="0" h="7384" w="6597">
                  <a:moveTo>
                    <a:pt x="3874" y="2409"/>
                  </a:moveTo>
                  <a:cubicBezTo>
                    <a:pt x="3859" y="2373"/>
                    <a:pt x="3847" y="2310"/>
                    <a:pt x="3830" y="2307"/>
                  </a:cubicBezTo>
                  <a:cubicBezTo>
                    <a:pt x="3460" y="2282"/>
                    <a:pt x="3188" y="2450"/>
                    <a:pt x="3016" y="2806"/>
                  </a:cubicBezTo>
                  <a:cubicBezTo>
                    <a:pt x="2873" y="3103"/>
                    <a:pt x="2862" y="3399"/>
                    <a:pt x="3090" y="3652"/>
                  </a:cubicBezTo>
                  <a:cubicBezTo>
                    <a:pt x="3330" y="3919"/>
                    <a:pt x="3627" y="4114"/>
                    <a:pt x="4004" y="3987"/>
                  </a:cubicBezTo>
                  <a:cubicBezTo>
                    <a:pt x="4425" y="3847"/>
                    <a:pt x="4770" y="3588"/>
                    <a:pt x="4967" y="3174"/>
                  </a:cubicBezTo>
                  <a:cubicBezTo>
                    <a:pt x="5211" y="2662"/>
                    <a:pt x="5061" y="2168"/>
                    <a:pt x="4574" y="1897"/>
                  </a:cubicBezTo>
                  <a:cubicBezTo>
                    <a:pt x="3995" y="1575"/>
                    <a:pt x="3410" y="1455"/>
                    <a:pt x="2806" y="1860"/>
                  </a:cubicBezTo>
                  <a:cubicBezTo>
                    <a:pt x="2158" y="2296"/>
                    <a:pt x="1969" y="2938"/>
                    <a:pt x="2003" y="3661"/>
                  </a:cubicBezTo>
                  <a:cubicBezTo>
                    <a:pt x="2061" y="4938"/>
                    <a:pt x="3368" y="5505"/>
                    <a:pt x="4285" y="5131"/>
                  </a:cubicBezTo>
                  <a:cubicBezTo>
                    <a:pt x="5282" y="4725"/>
                    <a:pt x="5897" y="3996"/>
                    <a:pt x="6167" y="2976"/>
                  </a:cubicBezTo>
                  <a:cubicBezTo>
                    <a:pt x="6319" y="2405"/>
                    <a:pt x="6084" y="1902"/>
                    <a:pt x="5714" y="1484"/>
                  </a:cubicBezTo>
                  <a:cubicBezTo>
                    <a:pt x="5142" y="837"/>
                    <a:pt x="4419" y="580"/>
                    <a:pt x="3556" y="787"/>
                  </a:cubicBezTo>
                  <a:cubicBezTo>
                    <a:pt x="2121" y="1131"/>
                    <a:pt x="1145" y="2198"/>
                    <a:pt x="979" y="3606"/>
                  </a:cubicBezTo>
                  <a:cubicBezTo>
                    <a:pt x="817" y="4998"/>
                    <a:pt x="1854" y="6351"/>
                    <a:pt x="3235" y="6541"/>
                  </a:cubicBezTo>
                  <a:cubicBezTo>
                    <a:pt x="3652" y="6598"/>
                    <a:pt x="4048" y="6519"/>
                    <a:pt x="4431" y="6339"/>
                  </a:cubicBezTo>
                  <a:cubicBezTo>
                    <a:pt x="4851" y="6140"/>
                    <a:pt x="5256" y="5911"/>
                    <a:pt x="5669" y="5644"/>
                  </a:cubicBezTo>
                  <a:cubicBezTo>
                    <a:pt x="5711" y="5875"/>
                    <a:pt x="5556" y="5949"/>
                    <a:pt x="5452" y="6033"/>
                  </a:cubicBezTo>
                  <a:cubicBezTo>
                    <a:pt x="5046" y="6357"/>
                    <a:pt x="4603" y="6628"/>
                    <a:pt x="4118" y="6816"/>
                  </a:cubicBezTo>
                  <a:cubicBezTo>
                    <a:pt x="2647" y="7383"/>
                    <a:pt x="866" y="6322"/>
                    <a:pt x="499" y="4697"/>
                  </a:cubicBezTo>
                  <a:cubicBezTo>
                    <a:pt x="0" y="2483"/>
                    <a:pt x="1722" y="674"/>
                    <a:pt x="3552" y="299"/>
                  </a:cubicBezTo>
                  <a:cubicBezTo>
                    <a:pt x="5008" y="1"/>
                    <a:pt x="6173" y="739"/>
                    <a:pt x="6535" y="2179"/>
                  </a:cubicBezTo>
                  <a:cubicBezTo>
                    <a:pt x="6583" y="2372"/>
                    <a:pt x="6597" y="2562"/>
                    <a:pt x="6595" y="2757"/>
                  </a:cubicBezTo>
                  <a:cubicBezTo>
                    <a:pt x="6580" y="3949"/>
                    <a:pt x="5215" y="5847"/>
                    <a:pt x="3375" y="5669"/>
                  </a:cubicBezTo>
                  <a:cubicBezTo>
                    <a:pt x="2408" y="5577"/>
                    <a:pt x="1637" y="4859"/>
                    <a:pt x="1522" y="3895"/>
                  </a:cubicBezTo>
                  <a:cubicBezTo>
                    <a:pt x="1357" y="2510"/>
                    <a:pt x="2025" y="1472"/>
                    <a:pt x="3262" y="1190"/>
                  </a:cubicBezTo>
                  <a:cubicBezTo>
                    <a:pt x="3984" y="1027"/>
                    <a:pt x="4583" y="1287"/>
                    <a:pt x="5095" y="1765"/>
                  </a:cubicBezTo>
                  <a:cubicBezTo>
                    <a:pt x="5319" y="1973"/>
                    <a:pt x="5425" y="2260"/>
                    <a:pt x="5432" y="2581"/>
                  </a:cubicBezTo>
                  <a:cubicBezTo>
                    <a:pt x="5449" y="3337"/>
                    <a:pt x="4876" y="4135"/>
                    <a:pt x="4145" y="4344"/>
                  </a:cubicBezTo>
                  <a:cubicBezTo>
                    <a:pt x="3582" y="4506"/>
                    <a:pt x="2841" y="4169"/>
                    <a:pt x="2613" y="3649"/>
                  </a:cubicBezTo>
                  <a:cubicBezTo>
                    <a:pt x="2384" y="3127"/>
                    <a:pt x="2658" y="2376"/>
                    <a:pt x="3188" y="2076"/>
                  </a:cubicBezTo>
                  <a:cubicBezTo>
                    <a:pt x="3586" y="1850"/>
                    <a:pt x="4096" y="1922"/>
                    <a:pt x="4374" y="2244"/>
                  </a:cubicBezTo>
                  <a:cubicBezTo>
                    <a:pt x="4654" y="2569"/>
                    <a:pt x="4533" y="3117"/>
                    <a:pt x="4143" y="3288"/>
                  </a:cubicBezTo>
                  <a:cubicBezTo>
                    <a:pt x="3868" y="3409"/>
                    <a:pt x="3567" y="3282"/>
                    <a:pt x="3449" y="2999"/>
                  </a:cubicBezTo>
                  <a:cubicBezTo>
                    <a:pt x="3330" y="2707"/>
                    <a:pt x="3443" y="2553"/>
                    <a:pt x="3888" y="2396"/>
                  </a:cubicBezTo>
                  <a:cubicBezTo>
                    <a:pt x="3935" y="2469"/>
                    <a:pt x="3930" y="2558"/>
                    <a:pt x="3960" y="2637"/>
                  </a:cubicBezTo>
                  <a:cubicBezTo>
                    <a:pt x="3962" y="2644"/>
                    <a:pt x="3985" y="2640"/>
                    <a:pt x="3985" y="2630"/>
                  </a:cubicBezTo>
                  <a:cubicBezTo>
                    <a:pt x="3979" y="2542"/>
                    <a:pt x="3929" y="2474"/>
                    <a:pt x="3874" y="240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66"/>
            <p:cNvSpPr/>
            <p:nvPr/>
          </p:nvSpPr>
          <p:spPr>
            <a:xfrm>
              <a:off x="1951750" y="439825"/>
              <a:ext cx="15125" cy="17900"/>
            </a:xfrm>
            <a:custGeom>
              <a:rect b="b" l="l" r="r" t="t"/>
              <a:pathLst>
                <a:path extrusionOk="0" h="716" w="605">
                  <a:moveTo>
                    <a:pt x="187" y="73"/>
                  </a:moveTo>
                  <a:cubicBezTo>
                    <a:pt x="342" y="0"/>
                    <a:pt x="421" y="107"/>
                    <a:pt x="493" y="211"/>
                  </a:cubicBezTo>
                  <a:cubicBezTo>
                    <a:pt x="604" y="373"/>
                    <a:pt x="488" y="492"/>
                    <a:pt x="397" y="603"/>
                  </a:cubicBezTo>
                  <a:cubicBezTo>
                    <a:pt x="346" y="667"/>
                    <a:pt x="264" y="716"/>
                    <a:pt x="172" y="667"/>
                  </a:cubicBezTo>
                  <a:cubicBezTo>
                    <a:pt x="0" y="575"/>
                    <a:pt x="19" y="431"/>
                    <a:pt x="82" y="285"/>
                  </a:cubicBezTo>
                  <a:cubicBezTo>
                    <a:pt x="115" y="207"/>
                    <a:pt x="161" y="135"/>
                    <a:pt x="201" y="60"/>
                  </a:cubicBezTo>
                  <a:cubicBezTo>
                    <a:pt x="201" y="61"/>
                    <a:pt x="187" y="73"/>
                    <a:pt x="187" y="7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2" name="Google Shape;2772;p66"/>
          <p:cNvGrpSpPr/>
          <p:nvPr/>
        </p:nvGrpSpPr>
        <p:grpSpPr>
          <a:xfrm flipH="1">
            <a:off x="8710437" y="289976"/>
            <a:ext cx="165056" cy="224270"/>
            <a:chOff x="959940" y="306322"/>
            <a:chExt cx="168459" cy="228870"/>
          </a:xfrm>
        </p:grpSpPr>
        <p:sp>
          <p:nvSpPr>
            <p:cNvPr id="2773" name="Google Shape;2773;p66"/>
            <p:cNvSpPr/>
            <p:nvPr/>
          </p:nvSpPr>
          <p:spPr>
            <a:xfrm>
              <a:off x="959940" y="306322"/>
              <a:ext cx="168459" cy="228870"/>
            </a:xfrm>
            <a:custGeom>
              <a:rect b="b" l="l" r="r" t="t"/>
              <a:pathLst>
                <a:path extrusionOk="0" h="13097" w="9640">
                  <a:moveTo>
                    <a:pt x="4211" y="0"/>
                  </a:moveTo>
                  <a:cubicBezTo>
                    <a:pt x="4468" y="9"/>
                    <a:pt x="4606" y="167"/>
                    <a:pt x="4692" y="399"/>
                  </a:cubicBezTo>
                  <a:cubicBezTo>
                    <a:pt x="4826" y="760"/>
                    <a:pt x="4965" y="1121"/>
                    <a:pt x="5107" y="1479"/>
                  </a:cubicBezTo>
                  <a:cubicBezTo>
                    <a:pt x="5199" y="1711"/>
                    <a:pt x="5308" y="1935"/>
                    <a:pt x="5398" y="2168"/>
                  </a:cubicBezTo>
                  <a:cubicBezTo>
                    <a:pt x="5957" y="3603"/>
                    <a:pt x="6984" y="4512"/>
                    <a:pt x="8470" y="4911"/>
                  </a:cubicBezTo>
                  <a:cubicBezTo>
                    <a:pt x="8688" y="4970"/>
                    <a:pt x="8908" y="5032"/>
                    <a:pt x="9117" y="5117"/>
                  </a:cubicBezTo>
                  <a:cubicBezTo>
                    <a:pt x="9552" y="5294"/>
                    <a:pt x="9640" y="5587"/>
                    <a:pt x="9374" y="5975"/>
                  </a:cubicBezTo>
                  <a:cubicBezTo>
                    <a:pt x="9271" y="6123"/>
                    <a:pt x="9141" y="6253"/>
                    <a:pt x="9008" y="6377"/>
                  </a:cubicBezTo>
                  <a:cubicBezTo>
                    <a:pt x="7334" y="7944"/>
                    <a:pt x="6282" y="9867"/>
                    <a:pt x="5746" y="12084"/>
                  </a:cubicBezTo>
                  <a:cubicBezTo>
                    <a:pt x="5697" y="12284"/>
                    <a:pt x="5646" y="12481"/>
                    <a:pt x="5590" y="12678"/>
                  </a:cubicBezTo>
                  <a:cubicBezTo>
                    <a:pt x="5529" y="12884"/>
                    <a:pt x="5421" y="13050"/>
                    <a:pt x="5180" y="13074"/>
                  </a:cubicBezTo>
                  <a:cubicBezTo>
                    <a:pt x="4949" y="13096"/>
                    <a:pt x="4779" y="12987"/>
                    <a:pt x="4670" y="12802"/>
                  </a:cubicBezTo>
                  <a:cubicBezTo>
                    <a:pt x="4543" y="12588"/>
                    <a:pt x="4437" y="12360"/>
                    <a:pt x="4329" y="12135"/>
                  </a:cubicBezTo>
                  <a:cubicBezTo>
                    <a:pt x="3826" y="11093"/>
                    <a:pt x="3268" y="10081"/>
                    <a:pt x="2626" y="9114"/>
                  </a:cubicBezTo>
                  <a:cubicBezTo>
                    <a:pt x="2089" y="8307"/>
                    <a:pt x="1436" y="7629"/>
                    <a:pt x="576" y="7165"/>
                  </a:cubicBezTo>
                  <a:cubicBezTo>
                    <a:pt x="476" y="7110"/>
                    <a:pt x="373" y="7055"/>
                    <a:pt x="291" y="6981"/>
                  </a:cubicBezTo>
                  <a:cubicBezTo>
                    <a:pt x="0" y="6721"/>
                    <a:pt x="32" y="6353"/>
                    <a:pt x="407" y="6235"/>
                  </a:cubicBezTo>
                  <a:cubicBezTo>
                    <a:pt x="1329" y="5943"/>
                    <a:pt x="1821" y="5207"/>
                    <a:pt x="2311" y="4474"/>
                  </a:cubicBezTo>
                  <a:cubicBezTo>
                    <a:pt x="3056" y="3362"/>
                    <a:pt x="3383" y="2082"/>
                    <a:pt x="3706" y="804"/>
                  </a:cubicBezTo>
                  <a:cubicBezTo>
                    <a:pt x="3756" y="607"/>
                    <a:pt x="3803" y="406"/>
                    <a:pt x="3877" y="219"/>
                  </a:cubicBezTo>
                  <a:cubicBezTo>
                    <a:pt x="3929" y="85"/>
                    <a:pt x="4060" y="24"/>
                    <a:pt x="42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66"/>
            <p:cNvSpPr/>
            <p:nvPr/>
          </p:nvSpPr>
          <p:spPr>
            <a:xfrm>
              <a:off x="982446" y="334909"/>
              <a:ext cx="128494" cy="174977"/>
            </a:xfrm>
            <a:custGeom>
              <a:rect b="b" l="l" r="r" t="t"/>
              <a:pathLst>
                <a:path extrusionOk="0" h="10013" w="7353">
                  <a:moveTo>
                    <a:pt x="1" y="4961"/>
                  </a:moveTo>
                  <a:cubicBezTo>
                    <a:pt x="1736" y="3766"/>
                    <a:pt x="2369" y="1964"/>
                    <a:pt x="2989" y="1"/>
                  </a:cubicBezTo>
                  <a:cubicBezTo>
                    <a:pt x="3751" y="2169"/>
                    <a:pt x="5060" y="3574"/>
                    <a:pt x="7352" y="4060"/>
                  </a:cubicBezTo>
                  <a:cubicBezTo>
                    <a:pt x="5570" y="5710"/>
                    <a:pt x="4236" y="7507"/>
                    <a:pt x="3811" y="10013"/>
                  </a:cubicBezTo>
                  <a:cubicBezTo>
                    <a:pt x="2686" y="8079"/>
                    <a:pt x="1964" y="6051"/>
                    <a:pt x="1" y="496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75" name="Google Shape;2775;p66"/>
          <p:cNvSpPr/>
          <p:nvPr/>
        </p:nvSpPr>
        <p:spPr>
          <a:xfrm>
            <a:off x="274098" y="215888"/>
            <a:ext cx="131250" cy="115811"/>
          </a:xfrm>
          <a:custGeom>
            <a:rect b="b" l="l" r="r" t="t"/>
            <a:pathLst>
              <a:path extrusionOk="0" h="5611" w="6359">
                <a:moveTo>
                  <a:pt x="2588" y="2152"/>
                </a:moveTo>
                <a:cubicBezTo>
                  <a:pt x="2711" y="1376"/>
                  <a:pt x="2466" y="626"/>
                  <a:pt x="3025" y="1"/>
                </a:cubicBezTo>
                <a:cubicBezTo>
                  <a:pt x="3100" y="672"/>
                  <a:pt x="3176" y="1344"/>
                  <a:pt x="3259" y="2070"/>
                </a:cubicBezTo>
                <a:cubicBezTo>
                  <a:pt x="3862" y="1783"/>
                  <a:pt x="4341" y="1327"/>
                  <a:pt x="5028" y="1088"/>
                </a:cubicBezTo>
                <a:cubicBezTo>
                  <a:pt x="4886" y="1661"/>
                  <a:pt x="4399" y="1866"/>
                  <a:pt x="4124" y="2288"/>
                </a:cubicBezTo>
                <a:cubicBezTo>
                  <a:pt x="4877" y="2503"/>
                  <a:pt x="5648" y="2530"/>
                  <a:pt x="6358" y="2864"/>
                </a:cubicBezTo>
                <a:cubicBezTo>
                  <a:pt x="5401" y="3123"/>
                  <a:pt x="4416" y="2953"/>
                  <a:pt x="3441" y="2986"/>
                </a:cubicBezTo>
                <a:cubicBezTo>
                  <a:pt x="3857" y="3455"/>
                  <a:pt x="4240" y="3888"/>
                  <a:pt x="4640" y="4340"/>
                </a:cubicBezTo>
                <a:cubicBezTo>
                  <a:pt x="4172" y="4459"/>
                  <a:pt x="3881" y="4031"/>
                  <a:pt x="3451" y="3937"/>
                </a:cubicBezTo>
                <a:cubicBezTo>
                  <a:pt x="3321" y="4367"/>
                  <a:pt x="3400" y="4801"/>
                  <a:pt x="3318" y="5212"/>
                </a:cubicBezTo>
                <a:cubicBezTo>
                  <a:pt x="3290" y="5355"/>
                  <a:pt x="3306" y="5568"/>
                  <a:pt x="3103" y="5588"/>
                </a:cubicBezTo>
                <a:cubicBezTo>
                  <a:pt x="2868" y="5610"/>
                  <a:pt x="2833" y="5397"/>
                  <a:pt x="2773" y="5226"/>
                </a:cubicBezTo>
                <a:cubicBezTo>
                  <a:pt x="2681" y="4963"/>
                  <a:pt x="2687" y="4689"/>
                  <a:pt x="2679" y="4417"/>
                </a:cubicBezTo>
                <a:cubicBezTo>
                  <a:pt x="2671" y="4151"/>
                  <a:pt x="2654" y="3885"/>
                  <a:pt x="2636" y="3507"/>
                </a:cubicBezTo>
                <a:cubicBezTo>
                  <a:pt x="2298" y="3755"/>
                  <a:pt x="2035" y="3952"/>
                  <a:pt x="1768" y="4144"/>
                </a:cubicBezTo>
                <a:cubicBezTo>
                  <a:pt x="1529" y="4315"/>
                  <a:pt x="1288" y="4488"/>
                  <a:pt x="1040" y="4648"/>
                </a:cubicBezTo>
                <a:cubicBezTo>
                  <a:pt x="829" y="4783"/>
                  <a:pt x="568" y="4955"/>
                  <a:pt x="370" y="4706"/>
                </a:cubicBezTo>
                <a:cubicBezTo>
                  <a:pt x="167" y="4450"/>
                  <a:pt x="397" y="4248"/>
                  <a:pt x="596" y="4087"/>
                </a:cubicBezTo>
                <a:cubicBezTo>
                  <a:pt x="843" y="3886"/>
                  <a:pt x="1096" y="3693"/>
                  <a:pt x="1350" y="3502"/>
                </a:cubicBezTo>
                <a:cubicBezTo>
                  <a:pt x="1595" y="3317"/>
                  <a:pt x="1844" y="3139"/>
                  <a:pt x="2187" y="2889"/>
                </a:cubicBezTo>
                <a:cubicBezTo>
                  <a:pt x="1597" y="2839"/>
                  <a:pt x="1132" y="2801"/>
                  <a:pt x="667" y="2760"/>
                </a:cubicBezTo>
                <a:cubicBezTo>
                  <a:pt x="531" y="2747"/>
                  <a:pt x="392" y="2740"/>
                  <a:pt x="263" y="2703"/>
                </a:cubicBezTo>
                <a:cubicBezTo>
                  <a:pt x="126" y="2663"/>
                  <a:pt x="17" y="2555"/>
                  <a:pt x="10" y="2410"/>
                </a:cubicBezTo>
                <a:cubicBezTo>
                  <a:pt x="1" y="2229"/>
                  <a:pt x="131" y="2105"/>
                  <a:pt x="294" y="2081"/>
                </a:cubicBezTo>
                <a:cubicBezTo>
                  <a:pt x="583" y="2035"/>
                  <a:pt x="879" y="2028"/>
                  <a:pt x="1209" y="2001"/>
                </a:cubicBezTo>
                <a:cubicBezTo>
                  <a:pt x="1121" y="1693"/>
                  <a:pt x="840" y="1540"/>
                  <a:pt x="696" y="1295"/>
                </a:cubicBezTo>
                <a:cubicBezTo>
                  <a:pt x="632" y="1188"/>
                  <a:pt x="600" y="1072"/>
                  <a:pt x="683" y="981"/>
                </a:cubicBezTo>
                <a:cubicBezTo>
                  <a:pt x="758" y="899"/>
                  <a:pt x="874" y="870"/>
                  <a:pt x="997" y="909"/>
                </a:cubicBezTo>
                <a:cubicBezTo>
                  <a:pt x="1268" y="994"/>
                  <a:pt x="1454" y="1194"/>
                  <a:pt x="1661" y="1372"/>
                </a:cubicBezTo>
                <a:cubicBezTo>
                  <a:pt x="1947" y="1617"/>
                  <a:pt x="2142" y="1970"/>
                  <a:pt x="2588" y="215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66"/>
          <p:cNvSpPr/>
          <p:nvPr/>
        </p:nvSpPr>
        <p:spPr>
          <a:xfrm rot="-10201949">
            <a:off x="8369211" y="168277"/>
            <a:ext cx="123057" cy="211045"/>
          </a:xfrm>
          <a:prstGeom prst="triangle">
            <a:avLst>
              <a:gd fmla="val 41370" name="adj"/>
            </a:avLst>
          </a:prstGeom>
          <a:solidFill>
            <a:srgbClr val="ED6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66"/>
          <p:cNvSpPr txBox="1"/>
          <p:nvPr>
            <p:ph idx="1" type="subTitle"/>
          </p:nvPr>
        </p:nvSpPr>
        <p:spPr>
          <a:xfrm>
            <a:off x="3319202" y="3837350"/>
            <a:ext cx="2505600" cy="6642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b="0"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778" name="Google Shape;2778;p66"/>
          <p:cNvSpPr txBox="1"/>
          <p:nvPr>
            <p:ph idx="2" type="subTitle"/>
          </p:nvPr>
        </p:nvSpPr>
        <p:spPr>
          <a:xfrm>
            <a:off x="712852" y="3837350"/>
            <a:ext cx="2505600" cy="6642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b="0"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779" name="Google Shape;2779;p66"/>
          <p:cNvSpPr txBox="1"/>
          <p:nvPr>
            <p:ph idx="3" type="subTitle"/>
          </p:nvPr>
        </p:nvSpPr>
        <p:spPr>
          <a:xfrm>
            <a:off x="3319200" y="3409900"/>
            <a:ext cx="2505600" cy="5139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Bebas Neue"/>
              <a:buNone/>
              <a:defRPr b="1" sz="2200">
                <a:solidFill>
                  <a:schemeClr val="dk1"/>
                </a:solidFill>
                <a:latin typeface="Open Sans"/>
                <a:ea typeface="Open Sans"/>
                <a:cs typeface="Open Sans"/>
                <a:sym typeface="Open Sa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780" name="Google Shape;2780;p66"/>
          <p:cNvSpPr txBox="1"/>
          <p:nvPr>
            <p:ph idx="4" type="subTitle"/>
          </p:nvPr>
        </p:nvSpPr>
        <p:spPr>
          <a:xfrm>
            <a:off x="712625" y="3409900"/>
            <a:ext cx="2505600" cy="5139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Bebas Neue"/>
              <a:buNone/>
              <a:defRPr b="1" sz="2200">
                <a:solidFill>
                  <a:schemeClr val="dk1"/>
                </a:solidFill>
                <a:latin typeface="Open Sans"/>
                <a:ea typeface="Open Sans"/>
                <a:cs typeface="Open Sans"/>
                <a:sym typeface="Open Sa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781" name="Google Shape;2781;p66"/>
          <p:cNvSpPr txBox="1"/>
          <p:nvPr>
            <p:ph idx="5" type="subTitle"/>
          </p:nvPr>
        </p:nvSpPr>
        <p:spPr>
          <a:xfrm>
            <a:off x="5928119" y="3837350"/>
            <a:ext cx="2505600" cy="6642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b="0"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782" name="Google Shape;2782;p66"/>
          <p:cNvSpPr txBox="1"/>
          <p:nvPr>
            <p:ph idx="6" type="subTitle"/>
          </p:nvPr>
        </p:nvSpPr>
        <p:spPr>
          <a:xfrm>
            <a:off x="5928121" y="3409900"/>
            <a:ext cx="2505600" cy="5139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Bebas Neue"/>
              <a:buNone/>
              <a:defRPr b="1" sz="2200">
                <a:solidFill>
                  <a:schemeClr val="dk1"/>
                </a:solidFill>
                <a:latin typeface="Open Sans"/>
                <a:ea typeface="Open Sans"/>
                <a:cs typeface="Open Sans"/>
                <a:sym typeface="Open Sa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2783" name="Shape 2783"/>
        <p:cNvGrpSpPr/>
        <p:nvPr/>
      </p:nvGrpSpPr>
      <p:grpSpPr>
        <a:xfrm>
          <a:off x="0" y="0"/>
          <a:ext cx="0" cy="0"/>
          <a:chOff x="0" y="0"/>
          <a:chExt cx="0" cy="0"/>
        </a:xfrm>
      </p:grpSpPr>
      <p:sp>
        <p:nvSpPr>
          <p:cNvPr id="2784" name="Google Shape;2784;p67"/>
          <p:cNvSpPr/>
          <p:nvPr/>
        </p:nvSpPr>
        <p:spPr>
          <a:xfrm>
            <a:off x="6343174" y="4244608"/>
            <a:ext cx="4556650" cy="1148550"/>
          </a:xfrm>
          <a:custGeom>
            <a:rect b="b" l="l" r="r" t="t"/>
            <a:pathLst>
              <a:path extrusionOk="0" h="45942" w="182266">
                <a:moveTo>
                  <a:pt x="180664" y="10588"/>
                </a:moveTo>
                <a:cubicBezTo>
                  <a:pt x="177315" y="4035"/>
                  <a:pt x="165593" y="-771"/>
                  <a:pt x="157074" y="103"/>
                </a:cubicBezTo>
                <a:cubicBezTo>
                  <a:pt x="148555" y="977"/>
                  <a:pt x="138617" y="14155"/>
                  <a:pt x="129552" y="15830"/>
                </a:cubicBezTo>
                <a:cubicBezTo>
                  <a:pt x="120487" y="17505"/>
                  <a:pt x="112223" y="8367"/>
                  <a:pt x="102685" y="10151"/>
                </a:cubicBezTo>
                <a:cubicBezTo>
                  <a:pt x="93147" y="11935"/>
                  <a:pt x="83172" y="24385"/>
                  <a:pt x="72323" y="26533"/>
                </a:cubicBezTo>
                <a:cubicBezTo>
                  <a:pt x="61474" y="28681"/>
                  <a:pt x="48794" y="19982"/>
                  <a:pt x="37592" y="23038"/>
                </a:cubicBezTo>
                <a:cubicBezTo>
                  <a:pt x="26391" y="26094"/>
                  <a:pt x="-14144" y="41665"/>
                  <a:pt x="5114" y="44869"/>
                </a:cubicBezTo>
                <a:cubicBezTo>
                  <a:pt x="24372" y="48073"/>
                  <a:pt x="124466" y="43168"/>
                  <a:pt x="153142" y="42260"/>
                </a:cubicBezTo>
                <a:cubicBezTo>
                  <a:pt x="181818" y="41352"/>
                  <a:pt x="172582" y="44699"/>
                  <a:pt x="177169" y="39420"/>
                </a:cubicBezTo>
                <a:cubicBezTo>
                  <a:pt x="181756" y="34141"/>
                  <a:pt x="184013" y="17141"/>
                  <a:pt x="180664" y="10588"/>
                </a:cubicBezTo>
                <a:close/>
              </a:path>
            </a:pathLst>
          </a:custGeom>
          <a:solidFill>
            <a:schemeClr val="dk2"/>
          </a:solidFill>
          <a:ln>
            <a:noFill/>
          </a:ln>
        </p:spPr>
      </p:sp>
      <p:sp>
        <p:nvSpPr>
          <p:cNvPr id="2785" name="Google Shape;2785;p67"/>
          <p:cNvSpPr/>
          <p:nvPr/>
        </p:nvSpPr>
        <p:spPr>
          <a:xfrm>
            <a:off x="-1087421" y="-236413"/>
            <a:ext cx="5224900" cy="917350"/>
          </a:xfrm>
          <a:custGeom>
            <a:rect b="b" l="l" r="r" t="t"/>
            <a:pathLst>
              <a:path extrusionOk="0" h="36694" w="208996">
                <a:moveTo>
                  <a:pt x="31611" y="32030"/>
                </a:moveTo>
                <a:cubicBezTo>
                  <a:pt x="39391" y="37306"/>
                  <a:pt x="45133" y="37475"/>
                  <a:pt x="55625" y="35628"/>
                </a:cubicBezTo>
                <a:cubicBezTo>
                  <a:pt x="66117" y="33781"/>
                  <a:pt x="78020" y="22596"/>
                  <a:pt x="94563" y="20947"/>
                </a:cubicBezTo>
                <a:cubicBezTo>
                  <a:pt x="111106" y="19298"/>
                  <a:pt x="138235" y="26106"/>
                  <a:pt x="154885" y="25734"/>
                </a:cubicBezTo>
                <a:cubicBezTo>
                  <a:pt x="171535" y="25362"/>
                  <a:pt x="188047" y="22711"/>
                  <a:pt x="194461" y="18713"/>
                </a:cubicBezTo>
                <a:cubicBezTo>
                  <a:pt x="200875" y="14715"/>
                  <a:pt x="224291" y="4201"/>
                  <a:pt x="193371" y="1744"/>
                </a:cubicBezTo>
                <a:cubicBezTo>
                  <a:pt x="162452" y="-712"/>
                  <a:pt x="35904" y="-1074"/>
                  <a:pt x="8944" y="3974"/>
                </a:cubicBezTo>
                <a:cubicBezTo>
                  <a:pt x="-18016" y="9022"/>
                  <a:pt x="23831" y="26754"/>
                  <a:pt x="31611" y="32030"/>
                </a:cubicBezTo>
                <a:close/>
              </a:path>
            </a:pathLst>
          </a:custGeom>
          <a:solidFill>
            <a:schemeClr val="lt2"/>
          </a:solidFill>
          <a:ln>
            <a:noFill/>
          </a:ln>
        </p:spPr>
      </p:sp>
      <p:sp>
        <p:nvSpPr>
          <p:cNvPr id="2786" name="Google Shape;2786;p67"/>
          <p:cNvSpPr/>
          <p:nvPr/>
        </p:nvSpPr>
        <p:spPr>
          <a:xfrm>
            <a:off x="-264405" y="3979659"/>
            <a:ext cx="1348975" cy="1526025"/>
          </a:xfrm>
          <a:custGeom>
            <a:rect b="b" l="l" r="r" t="t"/>
            <a:pathLst>
              <a:path extrusionOk="0" h="61041" w="53959">
                <a:moveTo>
                  <a:pt x="14971" y="1433"/>
                </a:moveTo>
                <a:cubicBezTo>
                  <a:pt x="19216" y="4026"/>
                  <a:pt x="23349" y="17044"/>
                  <a:pt x="28980" y="23133"/>
                </a:cubicBezTo>
                <a:cubicBezTo>
                  <a:pt x="34611" y="29222"/>
                  <a:pt x="44728" y="33067"/>
                  <a:pt x="48757" y="37966"/>
                </a:cubicBezTo>
                <a:cubicBezTo>
                  <a:pt x="52786" y="42865"/>
                  <a:pt x="55350" y="48679"/>
                  <a:pt x="53152" y="52525"/>
                </a:cubicBezTo>
                <a:cubicBezTo>
                  <a:pt x="50955" y="56371"/>
                  <a:pt x="43996" y="61132"/>
                  <a:pt x="35572" y="61040"/>
                </a:cubicBezTo>
                <a:cubicBezTo>
                  <a:pt x="27148" y="60948"/>
                  <a:pt x="7954" y="60886"/>
                  <a:pt x="2610" y="51975"/>
                </a:cubicBezTo>
                <a:cubicBezTo>
                  <a:pt x="-2733" y="43064"/>
                  <a:pt x="1451" y="16000"/>
                  <a:pt x="3511" y="7576"/>
                </a:cubicBezTo>
                <a:cubicBezTo>
                  <a:pt x="5571" y="-848"/>
                  <a:pt x="10726" y="-1160"/>
                  <a:pt x="14971" y="1433"/>
                </a:cubicBezTo>
                <a:close/>
              </a:path>
            </a:pathLst>
          </a:custGeom>
          <a:solidFill>
            <a:schemeClr val="accent1"/>
          </a:solidFill>
          <a:ln>
            <a:noFill/>
          </a:ln>
        </p:spPr>
      </p:sp>
      <p:sp>
        <p:nvSpPr>
          <p:cNvPr id="2787" name="Google Shape;2787;p67"/>
          <p:cNvSpPr/>
          <p:nvPr/>
        </p:nvSpPr>
        <p:spPr>
          <a:xfrm rot="-538793">
            <a:off x="1382366" y="4760570"/>
            <a:ext cx="123008" cy="211190"/>
          </a:xfrm>
          <a:prstGeom prst="triangle">
            <a:avLst>
              <a:gd fmla="val 4137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67"/>
          <p:cNvSpPr/>
          <p:nvPr/>
        </p:nvSpPr>
        <p:spPr>
          <a:xfrm rot="1537409">
            <a:off x="1207958" y="4714269"/>
            <a:ext cx="106138" cy="267711"/>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67"/>
          <p:cNvSpPr/>
          <p:nvPr/>
        </p:nvSpPr>
        <p:spPr>
          <a:xfrm rot="-5750370">
            <a:off x="8707694" y="578523"/>
            <a:ext cx="106151" cy="232008"/>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67"/>
          <p:cNvSpPr txBox="1"/>
          <p:nvPr>
            <p:ph idx="1" type="subTitle"/>
          </p:nvPr>
        </p:nvSpPr>
        <p:spPr>
          <a:xfrm>
            <a:off x="937626" y="3133128"/>
            <a:ext cx="2175300" cy="8694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791" name="Google Shape;2791;p67"/>
          <p:cNvSpPr txBox="1"/>
          <p:nvPr>
            <p:ph idx="2" type="subTitle"/>
          </p:nvPr>
        </p:nvSpPr>
        <p:spPr>
          <a:xfrm>
            <a:off x="3484347" y="3133128"/>
            <a:ext cx="2175300" cy="8694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792" name="Google Shape;2792;p67"/>
          <p:cNvSpPr txBox="1"/>
          <p:nvPr>
            <p:ph idx="3" type="subTitle"/>
          </p:nvPr>
        </p:nvSpPr>
        <p:spPr>
          <a:xfrm>
            <a:off x="6031074" y="3133128"/>
            <a:ext cx="2175300" cy="8694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793" name="Google Shape;2793;p67"/>
          <p:cNvSpPr txBox="1"/>
          <p:nvPr>
            <p:ph idx="4" type="subTitle"/>
          </p:nvPr>
        </p:nvSpPr>
        <p:spPr>
          <a:xfrm>
            <a:off x="937625" y="2678551"/>
            <a:ext cx="2175300" cy="527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Bebas Neue"/>
              <a:buNone/>
              <a:defRPr b="1" sz="2200">
                <a:solidFill>
                  <a:schemeClr val="dk1"/>
                </a:solidFill>
                <a:latin typeface="Open Sans"/>
                <a:ea typeface="Open Sans"/>
                <a:cs typeface="Open Sans"/>
                <a:sym typeface="Open Sa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794" name="Google Shape;2794;p67"/>
          <p:cNvSpPr txBox="1"/>
          <p:nvPr>
            <p:ph idx="5" type="subTitle"/>
          </p:nvPr>
        </p:nvSpPr>
        <p:spPr>
          <a:xfrm>
            <a:off x="3484350" y="2678551"/>
            <a:ext cx="2175300" cy="527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Bebas Neue"/>
              <a:buNone/>
              <a:defRPr b="1" sz="2200">
                <a:solidFill>
                  <a:schemeClr val="dk1"/>
                </a:solidFill>
                <a:latin typeface="Open Sans"/>
                <a:ea typeface="Open Sans"/>
                <a:cs typeface="Open Sans"/>
                <a:sym typeface="Open Sa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795" name="Google Shape;2795;p67"/>
          <p:cNvSpPr txBox="1"/>
          <p:nvPr>
            <p:ph idx="6" type="subTitle"/>
          </p:nvPr>
        </p:nvSpPr>
        <p:spPr>
          <a:xfrm>
            <a:off x="6031075" y="2678551"/>
            <a:ext cx="2175300" cy="527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Bebas Neue"/>
              <a:buNone/>
              <a:defRPr b="1" sz="2200">
                <a:solidFill>
                  <a:schemeClr val="dk1"/>
                </a:solidFill>
                <a:latin typeface="Open Sans"/>
                <a:ea typeface="Open Sans"/>
                <a:cs typeface="Open Sans"/>
                <a:sym typeface="Open Sa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796" name="Google Shape;2796;p67"/>
          <p:cNvSpPr txBox="1"/>
          <p:nvPr>
            <p:ph type="title"/>
          </p:nvPr>
        </p:nvSpPr>
        <p:spPr>
          <a:xfrm>
            <a:off x="720000" y="541826"/>
            <a:ext cx="7704000" cy="572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3000"/>
              <a:buNone/>
              <a:defRPr/>
            </a:lvl1pPr>
            <a:lvl2pPr lvl="1">
              <a:lnSpc>
                <a:spcPct val="115000"/>
              </a:lnSpc>
              <a:spcBef>
                <a:spcPts val="0"/>
              </a:spcBef>
              <a:spcAft>
                <a:spcPts val="0"/>
              </a:spcAft>
              <a:buSzPts val="3000"/>
              <a:buNone/>
              <a:defRPr/>
            </a:lvl2pPr>
            <a:lvl3pPr lvl="2">
              <a:lnSpc>
                <a:spcPct val="115000"/>
              </a:lnSpc>
              <a:spcBef>
                <a:spcPts val="0"/>
              </a:spcBef>
              <a:spcAft>
                <a:spcPts val="0"/>
              </a:spcAft>
              <a:buSzPts val="3000"/>
              <a:buNone/>
              <a:defRPr/>
            </a:lvl3pPr>
            <a:lvl4pPr lvl="3">
              <a:lnSpc>
                <a:spcPct val="115000"/>
              </a:lnSpc>
              <a:spcBef>
                <a:spcPts val="0"/>
              </a:spcBef>
              <a:spcAft>
                <a:spcPts val="0"/>
              </a:spcAft>
              <a:buSzPts val="3000"/>
              <a:buNone/>
              <a:defRPr/>
            </a:lvl4pPr>
            <a:lvl5pPr lvl="4">
              <a:lnSpc>
                <a:spcPct val="115000"/>
              </a:lnSpc>
              <a:spcBef>
                <a:spcPts val="0"/>
              </a:spcBef>
              <a:spcAft>
                <a:spcPts val="0"/>
              </a:spcAft>
              <a:buSzPts val="3000"/>
              <a:buNone/>
              <a:defRPr/>
            </a:lvl5pPr>
            <a:lvl6pPr lvl="5">
              <a:lnSpc>
                <a:spcPct val="115000"/>
              </a:lnSpc>
              <a:spcBef>
                <a:spcPts val="0"/>
              </a:spcBef>
              <a:spcAft>
                <a:spcPts val="0"/>
              </a:spcAft>
              <a:buSzPts val="3000"/>
              <a:buNone/>
              <a:defRPr/>
            </a:lvl6pPr>
            <a:lvl7pPr lvl="6">
              <a:lnSpc>
                <a:spcPct val="115000"/>
              </a:lnSpc>
              <a:spcBef>
                <a:spcPts val="0"/>
              </a:spcBef>
              <a:spcAft>
                <a:spcPts val="0"/>
              </a:spcAft>
              <a:buSzPts val="3000"/>
              <a:buNone/>
              <a:defRPr/>
            </a:lvl7pPr>
            <a:lvl8pPr lvl="7">
              <a:lnSpc>
                <a:spcPct val="115000"/>
              </a:lnSpc>
              <a:spcBef>
                <a:spcPts val="0"/>
              </a:spcBef>
              <a:spcAft>
                <a:spcPts val="0"/>
              </a:spcAft>
              <a:buSzPts val="3000"/>
              <a:buNone/>
              <a:defRPr/>
            </a:lvl8pPr>
            <a:lvl9pPr lvl="8">
              <a:lnSpc>
                <a:spcPct val="115000"/>
              </a:lnSpc>
              <a:spcBef>
                <a:spcPts val="0"/>
              </a:spcBef>
              <a:spcAft>
                <a:spcPts val="0"/>
              </a:spcAft>
              <a:buSzPts val="3000"/>
              <a:buNone/>
              <a:defRPr/>
            </a:lvl9pPr>
          </a:lstStyle>
          <a:p/>
        </p:txBody>
      </p:sp>
      <p:grpSp>
        <p:nvGrpSpPr>
          <p:cNvPr id="2797" name="Google Shape;2797;p67"/>
          <p:cNvGrpSpPr/>
          <p:nvPr/>
        </p:nvGrpSpPr>
        <p:grpSpPr>
          <a:xfrm flipH="1">
            <a:off x="178197" y="759634"/>
            <a:ext cx="230301" cy="257670"/>
            <a:chOff x="2507860" y="232459"/>
            <a:chExt cx="230301" cy="257670"/>
          </a:xfrm>
        </p:grpSpPr>
        <p:sp>
          <p:nvSpPr>
            <p:cNvPr id="2798" name="Google Shape;2798;p67"/>
            <p:cNvSpPr/>
            <p:nvPr/>
          </p:nvSpPr>
          <p:spPr>
            <a:xfrm>
              <a:off x="2507860" y="232459"/>
              <a:ext cx="230301" cy="257670"/>
            </a:xfrm>
            <a:custGeom>
              <a:rect b="b" l="l" r="r" t="t"/>
              <a:pathLst>
                <a:path extrusionOk="0" h="12484" w="11158">
                  <a:moveTo>
                    <a:pt x="5154" y="4507"/>
                  </a:moveTo>
                  <a:cubicBezTo>
                    <a:pt x="5481" y="4229"/>
                    <a:pt x="5694" y="4030"/>
                    <a:pt x="5923" y="3853"/>
                  </a:cubicBezTo>
                  <a:cubicBezTo>
                    <a:pt x="6799" y="3173"/>
                    <a:pt x="7802" y="2955"/>
                    <a:pt x="8878" y="3132"/>
                  </a:cubicBezTo>
                  <a:cubicBezTo>
                    <a:pt x="10321" y="3368"/>
                    <a:pt x="11157" y="4630"/>
                    <a:pt x="10866" y="6103"/>
                  </a:cubicBezTo>
                  <a:cubicBezTo>
                    <a:pt x="10694" y="6970"/>
                    <a:pt x="10281" y="7720"/>
                    <a:pt x="9676" y="8362"/>
                  </a:cubicBezTo>
                  <a:cubicBezTo>
                    <a:pt x="9096" y="8979"/>
                    <a:pt x="8434" y="9491"/>
                    <a:pt x="7685" y="9889"/>
                  </a:cubicBezTo>
                  <a:cubicBezTo>
                    <a:pt x="5919" y="10828"/>
                    <a:pt x="4037" y="11499"/>
                    <a:pt x="2195" y="12264"/>
                  </a:cubicBezTo>
                  <a:cubicBezTo>
                    <a:pt x="1668" y="12483"/>
                    <a:pt x="1264" y="12288"/>
                    <a:pt x="1174" y="11740"/>
                  </a:cubicBezTo>
                  <a:cubicBezTo>
                    <a:pt x="901" y="10085"/>
                    <a:pt x="309" y="8496"/>
                    <a:pt x="177" y="6813"/>
                  </a:cubicBezTo>
                  <a:cubicBezTo>
                    <a:pt x="74" y="5498"/>
                    <a:pt x="1" y="4182"/>
                    <a:pt x="271" y="2878"/>
                  </a:cubicBezTo>
                  <a:cubicBezTo>
                    <a:pt x="433" y="2090"/>
                    <a:pt x="704" y="1349"/>
                    <a:pt x="1291" y="763"/>
                  </a:cubicBezTo>
                  <a:cubicBezTo>
                    <a:pt x="1955" y="100"/>
                    <a:pt x="2776" y="1"/>
                    <a:pt x="3583" y="483"/>
                  </a:cubicBezTo>
                  <a:cubicBezTo>
                    <a:pt x="4286" y="904"/>
                    <a:pt x="4683" y="1548"/>
                    <a:pt x="4911" y="2310"/>
                  </a:cubicBezTo>
                  <a:cubicBezTo>
                    <a:pt x="5114" y="2989"/>
                    <a:pt x="5170" y="3688"/>
                    <a:pt x="5154" y="450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67"/>
            <p:cNvSpPr/>
            <p:nvPr/>
          </p:nvSpPr>
          <p:spPr>
            <a:xfrm>
              <a:off x="2531678" y="254255"/>
              <a:ext cx="182870" cy="211560"/>
            </a:xfrm>
            <a:custGeom>
              <a:rect b="b" l="l" r="r" t="t"/>
              <a:pathLst>
                <a:path extrusionOk="0" h="10250" w="8860">
                  <a:moveTo>
                    <a:pt x="828" y="10250"/>
                  </a:moveTo>
                  <a:cubicBezTo>
                    <a:pt x="437" y="8058"/>
                    <a:pt x="1" y="5945"/>
                    <a:pt x="56" y="3771"/>
                  </a:cubicBezTo>
                  <a:cubicBezTo>
                    <a:pt x="75" y="3041"/>
                    <a:pt x="154" y="2321"/>
                    <a:pt x="350" y="1617"/>
                  </a:cubicBezTo>
                  <a:cubicBezTo>
                    <a:pt x="453" y="1244"/>
                    <a:pt x="599" y="884"/>
                    <a:pt x="827" y="567"/>
                  </a:cubicBezTo>
                  <a:cubicBezTo>
                    <a:pt x="1197" y="52"/>
                    <a:pt x="1598" y="0"/>
                    <a:pt x="2101" y="392"/>
                  </a:cubicBezTo>
                  <a:cubicBezTo>
                    <a:pt x="2456" y="670"/>
                    <a:pt x="2653" y="1054"/>
                    <a:pt x="2783" y="1470"/>
                  </a:cubicBezTo>
                  <a:cubicBezTo>
                    <a:pt x="2961" y="2038"/>
                    <a:pt x="3017" y="2625"/>
                    <a:pt x="3015" y="3219"/>
                  </a:cubicBezTo>
                  <a:cubicBezTo>
                    <a:pt x="3013" y="3651"/>
                    <a:pt x="3013" y="4083"/>
                    <a:pt x="3018" y="4515"/>
                  </a:cubicBezTo>
                  <a:cubicBezTo>
                    <a:pt x="3022" y="4802"/>
                    <a:pt x="3089" y="5069"/>
                    <a:pt x="3400" y="5171"/>
                  </a:cubicBezTo>
                  <a:cubicBezTo>
                    <a:pt x="3703" y="5271"/>
                    <a:pt x="3924" y="5109"/>
                    <a:pt x="4113" y="4892"/>
                  </a:cubicBezTo>
                  <a:cubicBezTo>
                    <a:pt x="4262" y="4721"/>
                    <a:pt x="4401" y="4541"/>
                    <a:pt x="4552" y="4371"/>
                  </a:cubicBezTo>
                  <a:cubicBezTo>
                    <a:pt x="4945" y="3927"/>
                    <a:pt x="5361" y="3513"/>
                    <a:pt x="5896" y="3233"/>
                  </a:cubicBezTo>
                  <a:cubicBezTo>
                    <a:pt x="6466" y="2935"/>
                    <a:pt x="7061" y="2861"/>
                    <a:pt x="7681" y="3010"/>
                  </a:cubicBezTo>
                  <a:cubicBezTo>
                    <a:pt x="8439" y="3192"/>
                    <a:pt x="8859" y="3818"/>
                    <a:pt x="8749" y="4591"/>
                  </a:cubicBezTo>
                  <a:cubicBezTo>
                    <a:pt x="8630" y="5419"/>
                    <a:pt x="8171" y="6062"/>
                    <a:pt x="7583" y="6619"/>
                  </a:cubicBezTo>
                  <a:cubicBezTo>
                    <a:pt x="7003" y="7167"/>
                    <a:pt x="6339" y="7610"/>
                    <a:pt x="5647" y="8005"/>
                  </a:cubicBezTo>
                  <a:cubicBezTo>
                    <a:pt x="4128" y="8871"/>
                    <a:pt x="2497" y="9502"/>
                    <a:pt x="828" y="1025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00" name="Google Shape;2800;p67"/>
          <p:cNvGrpSpPr/>
          <p:nvPr/>
        </p:nvGrpSpPr>
        <p:grpSpPr>
          <a:xfrm rot="1811427">
            <a:off x="6066706" y="4775644"/>
            <a:ext cx="145787" cy="181042"/>
            <a:chOff x="3012795" y="796669"/>
            <a:chExt cx="145780" cy="181033"/>
          </a:xfrm>
        </p:grpSpPr>
        <p:sp>
          <p:nvSpPr>
            <p:cNvPr id="2801" name="Google Shape;2801;p67"/>
            <p:cNvSpPr/>
            <p:nvPr/>
          </p:nvSpPr>
          <p:spPr>
            <a:xfrm>
              <a:off x="3012795" y="796669"/>
              <a:ext cx="145780" cy="181033"/>
            </a:xfrm>
            <a:custGeom>
              <a:rect b="b" l="l" r="r" t="t"/>
              <a:pathLst>
                <a:path extrusionOk="0" h="8771" w="7063">
                  <a:moveTo>
                    <a:pt x="4009" y="2842"/>
                  </a:moveTo>
                  <a:cubicBezTo>
                    <a:pt x="4498" y="2637"/>
                    <a:pt x="4879" y="2352"/>
                    <a:pt x="5270" y="2084"/>
                  </a:cubicBezTo>
                  <a:cubicBezTo>
                    <a:pt x="5437" y="1967"/>
                    <a:pt x="5600" y="1840"/>
                    <a:pt x="5779" y="1746"/>
                  </a:cubicBezTo>
                  <a:cubicBezTo>
                    <a:pt x="6196" y="1530"/>
                    <a:pt x="6505" y="1737"/>
                    <a:pt x="6461" y="2211"/>
                  </a:cubicBezTo>
                  <a:cubicBezTo>
                    <a:pt x="6441" y="2433"/>
                    <a:pt x="6369" y="2656"/>
                    <a:pt x="6291" y="2868"/>
                  </a:cubicBezTo>
                  <a:cubicBezTo>
                    <a:pt x="6159" y="3230"/>
                    <a:pt x="6019" y="3590"/>
                    <a:pt x="5853" y="3938"/>
                  </a:cubicBezTo>
                  <a:cubicBezTo>
                    <a:pt x="5687" y="4283"/>
                    <a:pt x="5721" y="4598"/>
                    <a:pt x="5930" y="4900"/>
                  </a:cubicBezTo>
                  <a:cubicBezTo>
                    <a:pt x="6138" y="5198"/>
                    <a:pt x="6356" y="5488"/>
                    <a:pt x="6569" y="5783"/>
                  </a:cubicBezTo>
                  <a:cubicBezTo>
                    <a:pt x="7063" y="6464"/>
                    <a:pt x="6903" y="6837"/>
                    <a:pt x="6061" y="6997"/>
                  </a:cubicBezTo>
                  <a:cubicBezTo>
                    <a:pt x="5743" y="7056"/>
                    <a:pt x="5424" y="7051"/>
                    <a:pt x="5111" y="7027"/>
                  </a:cubicBezTo>
                  <a:cubicBezTo>
                    <a:pt x="4657" y="6992"/>
                    <a:pt x="4319" y="7161"/>
                    <a:pt x="4042" y="7500"/>
                  </a:cubicBezTo>
                  <a:cubicBezTo>
                    <a:pt x="3783" y="7817"/>
                    <a:pt x="3518" y="8129"/>
                    <a:pt x="3254" y="8441"/>
                  </a:cubicBezTo>
                  <a:cubicBezTo>
                    <a:pt x="3103" y="8620"/>
                    <a:pt x="2931" y="8771"/>
                    <a:pt x="2671" y="8702"/>
                  </a:cubicBezTo>
                  <a:cubicBezTo>
                    <a:pt x="2412" y="8633"/>
                    <a:pt x="2329" y="8406"/>
                    <a:pt x="2285" y="8186"/>
                  </a:cubicBezTo>
                  <a:cubicBezTo>
                    <a:pt x="2181" y="7675"/>
                    <a:pt x="2092" y="7160"/>
                    <a:pt x="2019" y="6643"/>
                  </a:cubicBezTo>
                  <a:cubicBezTo>
                    <a:pt x="1969" y="6283"/>
                    <a:pt x="1788" y="6075"/>
                    <a:pt x="1438" y="5978"/>
                  </a:cubicBezTo>
                  <a:cubicBezTo>
                    <a:pt x="1199" y="5912"/>
                    <a:pt x="967" y="5813"/>
                    <a:pt x="742" y="5706"/>
                  </a:cubicBezTo>
                  <a:cubicBezTo>
                    <a:pt x="41" y="5373"/>
                    <a:pt x="0" y="4887"/>
                    <a:pt x="646" y="4433"/>
                  </a:cubicBezTo>
                  <a:cubicBezTo>
                    <a:pt x="904" y="4252"/>
                    <a:pt x="1188" y="4100"/>
                    <a:pt x="1476" y="3970"/>
                  </a:cubicBezTo>
                  <a:cubicBezTo>
                    <a:pt x="1892" y="3785"/>
                    <a:pt x="2087" y="3536"/>
                    <a:pt x="2088" y="3035"/>
                  </a:cubicBezTo>
                  <a:cubicBezTo>
                    <a:pt x="2090" y="2220"/>
                    <a:pt x="2081" y="1399"/>
                    <a:pt x="2204" y="586"/>
                  </a:cubicBezTo>
                  <a:cubicBezTo>
                    <a:pt x="2240" y="353"/>
                    <a:pt x="2274" y="118"/>
                    <a:pt x="2550" y="62"/>
                  </a:cubicBezTo>
                  <a:cubicBezTo>
                    <a:pt x="2846" y="0"/>
                    <a:pt x="3033" y="184"/>
                    <a:pt x="3128" y="428"/>
                  </a:cubicBezTo>
                  <a:cubicBezTo>
                    <a:pt x="3284" y="829"/>
                    <a:pt x="3402" y="1245"/>
                    <a:pt x="3542" y="1652"/>
                  </a:cubicBezTo>
                  <a:cubicBezTo>
                    <a:pt x="3673" y="2036"/>
                    <a:pt x="3750" y="2442"/>
                    <a:pt x="4009" y="284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67"/>
            <p:cNvSpPr/>
            <p:nvPr/>
          </p:nvSpPr>
          <p:spPr>
            <a:xfrm>
              <a:off x="3038966" y="830519"/>
              <a:ext cx="97318" cy="125821"/>
            </a:xfrm>
            <a:custGeom>
              <a:rect b="b" l="l" r="r" t="t"/>
              <a:pathLst>
                <a:path extrusionOk="0" h="6096" w="4715">
                  <a:moveTo>
                    <a:pt x="1587" y="1"/>
                  </a:moveTo>
                  <a:cubicBezTo>
                    <a:pt x="1749" y="446"/>
                    <a:pt x="1895" y="897"/>
                    <a:pt x="2080" y="1334"/>
                  </a:cubicBezTo>
                  <a:cubicBezTo>
                    <a:pt x="2311" y="1877"/>
                    <a:pt x="2637" y="2005"/>
                    <a:pt x="3166" y="1731"/>
                  </a:cubicBezTo>
                  <a:cubicBezTo>
                    <a:pt x="3577" y="1518"/>
                    <a:pt x="3954" y="1238"/>
                    <a:pt x="4396" y="955"/>
                  </a:cubicBezTo>
                  <a:cubicBezTo>
                    <a:pt x="4363" y="1334"/>
                    <a:pt x="4213" y="1619"/>
                    <a:pt x="4060" y="1886"/>
                  </a:cubicBezTo>
                  <a:cubicBezTo>
                    <a:pt x="3641" y="2617"/>
                    <a:pt x="3775" y="3275"/>
                    <a:pt x="4261" y="3910"/>
                  </a:cubicBezTo>
                  <a:cubicBezTo>
                    <a:pt x="4410" y="4105"/>
                    <a:pt x="4550" y="4307"/>
                    <a:pt x="4715" y="4537"/>
                  </a:cubicBezTo>
                  <a:cubicBezTo>
                    <a:pt x="4493" y="4710"/>
                    <a:pt x="4256" y="4650"/>
                    <a:pt x="4053" y="4631"/>
                  </a:cubicBezTo>
                  <a:cubicBezTo>
                    <a:pt x="3189" y="4547"/>
                    <a:pt x="2561" y="4900"/>
                    <a:pt x="2102" y="5613"/>
                  </a:cubicBezTo>
                  <a:cubicBezTo>
                    <a:pt x="1994" y="5782"/>
                    <a:pt x="1860" y="5935"/>
                    <a:pt x="1737" y="6096"/>
                  </a:cubicBezTo>
                  <a:cubicBezTo>
                    <a:pt x="1494" y="5974"/>
                    <a:pt x="1577" y="5766"/>
                    <a:pt x="1547" y="5609"/>
                  </a:cubicBezTo>
                  <a:cubicBezTo>
                    <a:pt x="1490" y="5320"/>
                    <a:pt x="1460" y="5025"/>
                    <a:pt x="1428" y="4733"/>
                  </a:cubicBezTo>
                  <a:cubicBezTo>
                    <a:pt x="1367" y="4178"/>
                    <a:pt x="1069" y="3826"/>
                    <a:pt x="547" y="3633"/>
                  </a:cubicBezTo>
                  <a:cubicBezTo>
                    <a:pt x="363" y="3565"/>
                    <a:pt x="141" y="3550"/>
                    <a:pt x="1" y="3334"/>
                  </a:cubicBezTo>
                  <a:cubicBezTo>
                    <a:pt x="191" y="3141"/>
                    <a:pt x="451" y="3065"/>
                    <a:pt x="682" y="2947"/>
                  </a:cubicBezTo>
                  <a:cubicBezTo>
                    <a:pt x="1074" y="2747"/>
                    <a:pt x="1314" y="2463"/>
                    <a:pt x="1334" y="1994"/>
                  </a:cubicBezTo>
                  <a:cubicBezTo>
                    <a:pt x="1362" y="1342"/>
                    <a:pt x="1431" y="693"/>
                    <a:pt x="1483" y="42"/>
                  </a:cubicBezTo>
                  <a:cubicBezTo>
                    <a:pt x="1517" y="28"/>
                    <a:pt x="1552" y="14"/>
                    <a:pt x="158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03" name="Google Shape;2803;p67"/>
          <p:cNvGrpSpPr/>
          <p:nvPr/>
        </p:nvGrpSpPr>
        <p:grpSpPr>
          <a:xfrm rot="7906655">
            <a:off x="8445662" y="85748"/>
            <a:ext cx="277459" cy="549014"/>
            <a:chOff x="1517025" y="1300100"/>
            <a:chExt cx="293700" cy="581150"/>
          </a:xfrm>
        </p:grpSpPr>
        <p:sp>
          <p:nvSpPr>
            <p:cNvPr id="2804" name="Google Shape;2804;p67"/>
            <p:cNvSpPr/>
            <p:nvPr/>
          </p:nvSpPr>
          <p:spPr>
            <a:xfrm>
              <a:off x="1517025" y="1300100"/>
              <a:ext cx="293700" cy="581150"/>
            </a:xfrm>
            <a:custGeom>
              <a:rect b="b" l="l" r="r" t="t"/>
              <a:pathLst>
                <a:path extrusionOk="0" h="23246" w="11748">
                  <a:moveTo>
                    <a:pt x="7640" y="8582"/>
                  </a:moveTo>
                  <a:cubicBezTo>
                    <a:pt x="7933" y="8821"/>
                    <a:pt x="8214" y="9050"/>
                    <a:pt x="8495" y="9279"/>
                  </a:cubicBezTo>
                  <a:cubicBezTo>
                    <a:pt x="9231" y="9883"/>
                    <a:pt x="9948" y="10504"/>
                    <a:pt x="10553" y="11244"/>
                  </a:cubicBezTo>
                  <a:cubicBezTo>
                    <a:pt x="10896" y="11664"/>
                    <a:pt x="11190" y="12111"/>
                    <a:pt x="11345" y="12640"/>
                  </a:cubicBezTo>
                  <a:cubicBezTo>
                    <a:pt x="11600" y="13510"/>
                    <a:pt x="11283" y="13979"/>
                    <a:pt x="10386" y="14041"/>
                  </a:cubicBezTo>
                  <a:cubicBezTo>
                    <a:pt x="10215" y="14053"/>
                    <a:pt x="10043" y="14043"/>
                    <a:pt x="9846" y="14043"/>
                  </a:cubicBezTo>
                  <a:cubicBezTo>
                    <a:pt x="9845" y="14333"/>
                    <a:pt x="10036" y="14495"/>
                    <a:pt x="10154" y="14684"/>
                  </a:cubicBezTo>
                  <a:cubicBezTo>
                    <a:pt x="11184" y="16336"/>
                    <a:pt x="11747" y="18119"/>
                    <a:pt x="11696" y="20079"/>
                  </a:cubicBezTo>
                  <a:cubicBezTo>
                    <a:pt x="11682" y="20602"/>
                    <a:pt x="11591" y="21111"/>
                    <a:pt x="11377" y="21589"/>
                  </a:cubicBezTo>
                  <a:cubicBezTo>
                    <a:pt x="10845" y="22776"/>
                    <a:pt x="9492" y="23245"/>
                    <a:pt x="8333" y="22657"/>
                  </a:cubicBezTo>
                  <a:cubicBezTo>
                    <a:pt x="7800" y="22386"/>
                    <a:pt x="7393" y="21980"/>
                    <a:pt x="7033" y="21512"/>
                  </a:cubicBezTo>
                  <a:cubicBezTo>
                    <a:pt x="6190" y="20421"/>
                    <a:pt x="5682" y="19163"/>
                    <a:pt x="5227" y="17880"/>
                  </a:cubicBezTo>
                  <a:cubicBezTo>
                    <a:pt x="5076" y="17453"/>
                    <a:pt x="4945" y="17020"/>
                    <a:pt x="4803" y="16585"/>
                  </a:cubicBezTo>
                  <a:cubicBezTo>
                    <a:pt x="4595" y="16634"/>
                    <a:pt x="4582" y="16834"/>
                    <a:pt x="4481" y="16957"/>
                  </a:cubicBezTo>
                  <a:cubicBezTo>
                    <a:pt x="4302" y="17173"/>
                    <a:pt x="4151" y="17415"/>
                    <a:pt x="3956" y="17612"/>
                  </a:cubicBezTo>
                  <a:cubicBezTo>
                    <a:pt x="3306" y="18271"/>
                    <a:pt x="2613" y="18161"/>
                    <a:pt x="2184" y="17332"/>
                  </a:cubicBezTo>
                  <a:cubicBezTo>
                    <a:pt x="1892" y="16768"/>
                    <a:pt x="1775" y="16153"/>
                    <a:pt x="1725" y="15524"/>
                  </a:cubicBezTo>
                  <a:cubicBezTo>
                    <a:pt x="1632" y="14355"/>
                    <a:pt x="1751" y="13197"/>
                    <a:pt x="1912" y="12041"/>
                  </a:cubicBezTo>
                  <a:cubicBezTo>
                    <a:pt x="1953" y="11746"/>
                    <a:pt x="1991" y="11450"/>
                    <a:pt x="2025" y="11187"/>
                  </a:cubicBezTo>
                  <a:cubicBezTo>
                    <a:pt x="1919" y="11071"/>
                    <a:pt x="1838" y="11127"/>
                    <a:pt x="1757" y="11137"/>
                  </a:cubicBezTo>
                  <a:cubicBezTo>
                    <a:pt x="1010" y="11223"/>
                    <a:pt x="551" y="10962"/>
                    <a:pt x="307" y="10252"/>
                  </a:cubicBezTo>
                  <a:cubicBezTo>
                    <a:pt x="1" y="9360"/>
                    <a:pt x="105" y="8452"/>
                    <a:pt x="356" y="7574"/>
                  </a:cubicBezTo>
                  <a:cubicBezTo>
                    <a:pt x="799" y="6030"/>
                    <a:pt x="1465" y="4584"/>
                    <a:pt x="2462" y="3312"/>
                  </a:cubicBezTo>
                  <a:cubicBezTo>
                    <a:pt x="2626" y="3103"/>
                    <a:pt x="2588" y="2919"/>
                    <a:pt x="2559" y="2708"/>
                  </a:cubicBezTo>
                  <a:cubicBezTo>
                    <a:pt x="2460" y="2002"/>
                    <a:pt x="2433" y="1290"/>
                    <a:pt x="2437" y="578"/>
                  </a:cubicBezTo>
                  <a:cubicBezTo>
                    <a:pt x="2438" y="388"/>
                    <a:pt x="2359" y="58"/>
                    <a:pt x="2626" y="30"/>
                  </a:cubicBezTo>
                  <a:cubicBezTo>
                    <a:pt x="2905" y="1"/>
                    <a:pt x="2866" y="323"/>
                    <a:pt x="2898" y="519"/>
                  </a:cubicBezTo>
                  <a:cubicBezTo>
                    <a:pt x="3023" y="1263"/>
                    <a:pt x="3165" y="2006"/>
                    <a:pt x="3241" y="2756"/>
                  </a:cubicBezTo>
                  <a:cubicBezTo>
                    <a:pt x="3283" y="3172"/>
                    <a:pt x="3437" y="3394"/>
                    <a:pt x="3824" y="3574"/>
                  </a:cubicBezTo>
                  <a:cubicBezTo>
                    <a:pt x="5041" y="4134"/>
                    <a:pt x="6191" y="4817"/>
                    <a:pt x="7234" y="5668"/>
                  </a:cubicBezTo>
                  <a:cubicBezTo>
                    <a:pt x="7484" y="5872"/>
                    <a:pt x="7737" y="6079"/>
                    <a:pt x="7953" y="6318"/>
                  </a:cubicBezTo>
                  <a:cubicBezTo>
                    <a:pt x="8724" y="7167"/>
                    <a:pt x="8627" y="7928"/>
                    <a:pt x="7640" y="858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67"/>
            <p:cNvSpPr/>
            <p:nvPr/>
          </p:nvSpPr>
          <p:spPr>
            <a:xfrm>
              <a:off x="1535425" y="1400250"/>
              <a:ext cx="260925" cy="462475"/>
            </a:xfrm>
            <a:custGeom>
              <a:rect b="b" l="l" r="r" t="t"/>
              <a:pathLst>
                <a:path extrusionOk="0" h="18499" w="10437">
                  <a:moveTo>
                    <a:pt x="1977" y="0"/>
                  </a:moveTo>
                  <a:cubicBezTo>
                    <a:pt x="2155" y="836"/>
                    <a:pt x="2290" y="1536"/>
                    <a:pt x="2460" y="2225"/>
                  </a:cubicBezTo>
                  <a:cubicBezTo>
                    <a:pt x="2518" y="2464"/>
                    <a:pt x="2427" y="2652"/>
                    <a:pt x="2360" y="2847"/>
                  </a:cubicBezTo>
                  <a:cubicBezTo>
                    <a:pt x="2164" y="3418"/>
                    <a:pt x="1944" y="3980"/>
                    <a:pt x="1738" y="4548"/>
                  </a:cubicBezTo>
                  <a:cubicBezTo>
                    <a:pt x="1674" y="4722"/>
                    <a:pt x="1548" y="4894"/>
                    <a:pt x="1726" y="5183"/>
                  </a:cubicBezTo>
                  <a:cubicBezTo>
                    <a:pt x="2192" y="4603"/>
                    <a:pt x="2320" y="3885"/>
                    <a:pt x="2723" y="3243"/>
                  </a:cubicBezTo>
                  <a:cubicBezTo>
                    <a:pt x="3081" y="4324"/>
                    <a:pt x="3415" y="5320"/>
                    <a:pt x="3849" y="6279"/>
                  </a:cubicBezTo>
                  <a:cubicBezTo>
                    <a:pt x="3936" y="6474"/>
                    <a:pt x="3901" y="6647"/>
                    <a:pt x="3859" y="6841"/>
                  </a:cubicBezTo>
                  <a:cubicBezTo>
                    <a:pt x="3654" y="7811"/>
                    <a:pt x="3465" y="8785"/>
                    <a:pt x="3264" y="9756"/>
                  </a:cubicBezTo>
                  <a:cubicBezTo>
                    <a:pt x="3220" y="9966"/>
                    <a:pt x="3149" y="10171"/>
                    <a:pt x="3214" y="10392"/>
                  </a:cubicBezTo>
                  <a:cubicBezTo>
                    <a:pt x="3483" y="10450"/>
                    <a:pt x="3479" y="10210"/>
                    <a:pt x="3528" y="10077"/>
                  </a:cubicBezTo>
                  <a:cubicBezTo>
                    <a:pt x="3772" y="9408"/>
                    <a:pt x="3914" y="8709"/>
                    <a:pt x="4078" y="8017"/>
                  </a:cubicBezTo>
                  <a:cubicBezTo>
                    <a:pt x="4127" y="7808"/>
                    <a:pt x="4182" y="7600"/>
                    <a:pt x="4265" y="7271"/>
                  </a:cubicBezTo>
                  <a:cubicBezTo>
                    <a:pt x="4930" y="8705"/>
                    <a:pt x="5535" y="10049"/>
                    <a:pt x="6172" y="11377"/>
                  </a:cubicBezTo>
                  <a:cubicBezTo>
                    <a:pt x="6804" y="12693"/>
                    <a:pt x="7438" y="14010"/>
                    <a:pt x="8255" y="15223"/>
                  </a:cubicBezTo>
                  <a:cubicBezTo>
                    <a:pt x="8293" y="15205"/>
                    <a:pt x="8330" y="15187"/>
                    <a:pt x="8368" y="15169"/>
                  </a:cubicBezTo>
                  <a:cubicBezTo>
                    <a:pt x="7205" y="12470"/>
                    <a:pt x="6043" y="9769"/>
                    <a:pt x="4880" y="7070"/>
                  </a:cubicBezTo>
                  <a:cubicBezTo>
                    <a:pt x="4906" y="7041"/>
                    <a:pt x="4932" y="7014"/>
                    <a:pt x="4958" y="6986"/>
                  </a:cubicBezTo>
                  <a:cubicBezTo>
                    <a:pt x="5860" y="7535"/>
                    <a:pt x="6762" y="8085"/>
                    <a:pt x="7691" y="8652"/>
                  </a:cubicBezTo>
                  <a:cubicBezTo>
                    <a:pt x="7768" y="8453"/>
                    <a:pt x="7608" y="8377"/>
                    <a:pt x="7520" y="8289"/>
                  </a:cubicBezTo>
                  <a:cubicBezTo>
                    <a:pt x="6747" y="7524"/>
                    <a:pt x="5821" y="6960"/>
                    <a:pt x="4911" y="6383"/>
                  </a:cubicBezTo>
                  <a:cubicBezTo>
                    <a:pt x="4613" y="6195"/>
                    <a:pt x="4441" y="5976"/>
                    <a:pt x="4335" y="5655"/>
                  </a:cubicBezTo>
                  <a:cubicBezTo>
                    <a:pt x="4052" y="4797"/>
                    <a:pt x="3750" y="3945"/>
                    <a:pt x="3435" y="3034"/>
                  </a:cubicBezTo>
                  <a:cubicBezTo>
                    <a:pt x="4187" y="3040"/>
                    <a:pt x="4798" y="3385"/>
                    <a:pt x="5533" y="3546"/>
                  </a:cubicBezTo>
                  <a:cubicBezTo>
                    <a:pt x="5067" y="2984"/>
                    <a:pt x="4500" y="2708"/>
                    <a:pt x="3911" y="2542"/>
                  </a:cubicBezTo>
                  <a:cubicBezTo>
                    <a:pt x="3344" y="2382"/>
                    <a:pt x="3118" y="2052"/>
                    <a:pt x="3044" y="1515"/>
                  </a:cubicBezTo>
                  <a:cubicBezTo>
                    <a:pt x="2979" y="1049"/>
                    <a:pt x="2802" y="601"/>
                    <a:pt x="2783" y="117"/>
                  </a:cubicBezTo>
                  <a:cubicBezTo>
                    <a:pt x="2994" y="74"/>
                    <a:pt x="3118" y="207"/>
                    <a:pt x="3262" y="279"/>
                  </a:cubicBezTo>
                  <a:cubicBezTo>
                    <a:pt x="4305" y="805"/>
                    <a:pt x="5291" y="1424"/>
                    <a:pt x="6186" y="2179"/>
                  </a:cubicBezTo>
                  <a:cubicBezTo>
                    <a:pt x="6416" y="2373"/>
                    <a:pt x="6646" y="2577"/>
                    <a:pt x="6835" y="2809"/>
                  </a:cubicBezTo>
                  <a:cubicBezTo>
                    <a:pt x="7306" y="3385"/>
                    <a:pt x="7226" y="3720"/>
                    <a:pt x="6562" y="4072"/>
                  </a:cubicBezTo>
                  <a:cubicBezTo>
                    <a:pt x="5975" y="4385"/>
                    <a:pt x="5951" y="4578"/>
                    <a:pt x="6469" y="4989"/>
                  </a:cubicBezTo>
                  <a:cubicBezTo>
                    <a:pt x="7282" y="5632"/>
                    <a:pt x="8124" y="6241"/>
                    <a:pt x="8846" y="6988"/>
                  </a:cubicBezTo>
                  <a:cubicBezTo>
                    <a:pt x="9131" y="7284"/>
                    <a:pt x="9399" y="7595"/>
                    <a:pt x="9657" y="7913"/>
                  </a:cubicBezTo>
                  <a:cubicBezTo>
                    <a:pt x="9861" y="8165"/>
                    <a:pt x="10017" y="8451"/>
                    <a:pt x="10110" y="8765"/>
                  </a:cubicBezTo>
                  <a:cubicBezTo>
                    <a:pt x="10262" y="9281"/>
                    <a:pt x="10157" y="9451"/>
                    <a:pt x="9636" y="9493"/>
                  </a:cubicBezTo>
                  <a:cubicBezTo>
                    <a:pt x="9378" y="9514"/>
                    <a:pt x="9118" y="9495"/>
                    <a:pt x="8859" y="9510"/>
                  </a:cubicBezTo>
                  <a:cubicBezTo>
                    <a:pt x="8347" y="9539"/>
                    <a:pt x="8215" y="9762"/>
                    <a:pt x="8453" y="10228"/>
                  </a:cubicBezTo>
                  <a:cubicBezTo>
                    <a:pt x="8601" y="10515"/>
                    <a:pt x="8791" y="10779"/>
                    <a:pt x="8961" y="11055"/>
                  </a:cubicBezTo>
                  <a:cubicBezTo>
                    <a:pt x="9914" y="12599"/>
                    <a:pt x="10437" y="14261"/>
                    <a:pt x="10334" y="16094"/>
                  </a:cubicBezTo>
                  <a:cubicBezTo>
                    <a:pt x="10309" y="16529"/>
                    <a:pt x="10248" y="16953"/>
                    <a:pt x="10061" y="17350"/>
                  </a:cubicBezTo>
                  <a:cubicBezTo>
                    <a:pt x="9670" y="18185"/>
                    <a:pt x="8768" y="18498"/>
                    <a:pt x="7940" y="18092"/>
                  </a:cubicBezTo>
                  <a:cubicBezTo>
                    <a:pt x="7399" y="17826"/>
                    <a:pt x="7017" y="17385"/>
                    <a:pt x="6665" y="16918"/>
                  </a:cubicBezTo>
                  <a:cubicBezTo>
                    <a:pt x="5929" y="15944"/>
                    <a:pt x="5424" y="14850"/>
                    <a:pt x="5017" y="13706"/>
                  </a:cubicBezTo>
                  <a:cubicBezTo>
                    <a:pt x="4815" y="13137"/>
                    <a:pt x="4645" y="12557"/>
                    <a:pt x="4453" y="11985"/>
                  </a:cubicBezTo>
                  <a:cubicBezTo>
                    <a:pt x="4385" y="11781"/>
                    <a:pt x="4315" y="11547"/>
                    <a:pt x="4062" y="11514"/>
                  </a:cubicBezTo>
                  <a:cubicBezTo>
                    <a:pt x="3778" y="11476"/>
                    <a:pt x="3645" y="11691"/>
                    <a:pt x="3538" y="11911"/>
                  </a:cubicBezTo>
                  <a:cubicBezTo>
                    <a:pt x="3350" y="12299"/>
                    <a:pt x="3192" y="12702"/>
                    <a:pt x="2892" y="13027"/>
                  </a:cubicBezTo>
                  <a:cubicBezTo>
                    <a:pt x="2446" y="13508"/>
                    <a:pt x="2170" y="13478"/>
                    <a:pt x="1902" y="12866"/>
                  </a:cubicBezTo>
                  <a:cubicBezTo>
                    <a:pt x="1605" y="12183"/>
                    <a:pt x="1538" y="11446"/>
                    <a:pt x="1506" y="10712"/>
                  </a:cubicBezTo>
                  <a:cubicBezTo>
                    <a:pt x="1463" y="9713"/>
                    <a:pt x="1652" y="8736"/>
                    <a:pt x="1823" y="7757"/>
                  </a:cubicBezTo>
                  <a:cubicBezTo>
                    <a:pt x="1869" y="7481"/>
                    <a:pt x="1922" y="7202"/>
                    <a:pt x="1925" y="6924"/>
                  </a:cubicBezTo>
                  <a:cubicBezTo>
                    <a:pt x="1928" y="6529"/>
                    <a:pt x="1738" y="6388"/>
                    <a:pt x="1338" y="6438"/>
                  </a:cubicBezTo>
                  <a:cubicBezTo>
                    <a:pt x="1317" y="6440"/>
                    <a:pt x="1297" y="6449"/>
                    <a:pt x="1276" y="6452"/>
                  </a:cubicBezTo>
                  <a:cubicBezTo>
                    <a:pt x="366" y="6605"/>
                    <a:pt x="127" y="6414"/>
                    <a:pt x="56" y="5489"/>
                  </a:cubicBezTo>
                  <a:cubicBezTo>
                    <a:pt x="0" y="4765"/>
                    <a:pt x="135" y="4067"/>
                    <a:pt x="373" y="3391"/>
                  </a:cubicBezTo>
                  <a:cubicBezTo>
                    <a:pt x="775" y="2249"/>
                    <a:pt x="1398" y="1212"/>
                    <a:pt x="19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2806" name="Shape 2806"/>
        <p:cNvGrpSpPr/>
        <p:nvPr/>
      </p:nvGrpSpPr>
      <p:grpSpPr>
        <a:xfrm>
          <a:off x="0" y="0"/>
          <a:ext cx="0" cy="0"/>
          <a:chOff x="0" y="0"/>
          <a:chExt cx="0" cy="0"/>
        </a:xfrm>
      </p:grpSpPr>
      <p:sp>
        <p:nvSpPr>
          <p:cNvPr id="2807" name="Google Shape;2807;p68"/>
          <p:cNvSpPr txBox="1"/>
          <p:nvPr>
            <p:ph idx="1" type="subTitle"/>
          </p:nvPr>
        </p:nvSpPr>
        <p:spPr>
          <a:xfrm>
            <a:off x="2248506" y="2128575"/>
            <a:ext cx="1978200" cy="6654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808" name="Google Shape;2808;p68"/>
          <p:cNvSpPr txBox="1"/>
          <p:nvPr>
            <p:ph idx="2" type="subTitle"/>
          </p:nvPr>
        </p:nvSpPr>
        <p:spPr>
          <a:xfrm>
            <a:off x="5707609" y="2128575"/>
            <a:ext cx="1978200" cy="6654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809" name="Google Shape;2809;p68"/>
          <p:cNvSpPr txBox="1"/>
          <p:nvPr>
            <p:ph idx="3" type="subTitle"/>
          </p:nvPr>
        </p:nvSpPr>
        <p:spPr>
          <a:xfrm>
            <a:off x="2248506" y="3561975"/>
            <a:ext cx="1978200" cy="6654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810" name="Google Shape;2810;p68"/>
          <p:cNvSpPr txBox="1"/>
          <p:nvPr>
            <p:ph idx="4" type="subTitle"/>
          </p:nvPr>
        </p:nvSpPr>
        <p:spPr>
          <a:xfrm>
            <a:off x="5707609" y="3561975"/>
            <a:ext cx="1978200" cy="6654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811" name="Google Shape;2811;p68"/>
          <p:cNvSpPr txBox="1"/>
          <p:nvPr>
            <p:ph idx="5" type="subTitle"/>
          </p:nvPr>
        </p:nvSpPr>
        <p:spPr>
          <a:xfrm>
            <a:off x="2248506" y="1649375"/>
            <a:ext cx="1978200" cy="572700"/>
          </a:xfrm>
          <a:prstGeom prst="rect">
            <a:avLst/>
          </a:prstGeom>
        </p:spPr>
        <p:txBody>
          <a:bodyPr anchorCtr="0" anchor="b" bIns="91425" lIns="91425" spcFirstLastPara="1" rIns="91425" wrap="square" tIns="91425">
            <a:noAutofit/>
          </a:bodyPr>
          <a:lstStyle>
            <a:lvl1pPr lvl="0">
              <a:spcBef>
                <a:spcPts val="0"/>
              </a:spcBef>
              <a:spcAft>
                <a:spcPts val="0"/>
              </a:spcAft>
              <a:buSzPts val="2400"/>
              <a:buFont typeface="Bebas Neue"/>
              <a:buNone/>
              <a:defRPr b="1" sz="2200">
                <a:solidFill>
                  <a:schemeClr val="dk1"/>
                </a:solidFill>
                <a:latin typeface="Open Sans"/>
                <a:ea typeface="Open Sans"/>
                <a:cs typeface="Open Sans"/>
                <a:sym typeface="Open Sa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812" name="Google Shape;2812;p68"/>
          <p:cNvSpPr txBox="1"/>
          <p:nvPr>
            <p:ph idx="6" type="subTitle"/>
          </p:nvPr>
        </p:nvSpPr>
        <p:spPr>
          <a:xfrm>
            <a:off x="2248506" y="3082850"/>
            <a:ext cx="1978200" cy="572700"/>
          </a:xfrm>
          <a:prstGeom prst="rect">
            <a:avLst/>
          </a:prstGeom>
        </p:spPr>
        <p:txBody>
          <a:bodyPr anchorCtr="0" anchor="b" bIns="91425" lIns="91425" spcFirstLastPara="1" rIns="91425" wrap="square" tIns="91425">
            <a:noAutofit/>
          </a:bodyPr>
          <a:lstStyle>
            <a:lvl1pPr lvl="0">
              <a:spcBef>
                <a:spcPts val="0"/>
              </a:spcBef>
              <a:spcAft>
                <a:spcPts val="0"/>
              </a:spcAft>
              <a:buSzPts val="2400"/>
              <a:buFont typeface="Bebas Neue"/>
              <a:buNone/>
              <a:defRPr b="1" sz="2200">
                <a:solidFill>
                  <a:schemeClr val="dk1"/>
                </a:solidFill>
                <a:latin typeface="Open Sans"/>
                <a:ea typeface="Open Sans"/>
                <a:cs typeface="Open Sans"/>
                <a:sym typeface="Open Sa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813" name="Google Shape;2813;p68"/>
          <p:cNvSpPr txBox="1"/>
          <p:nvPr>
            <p:ph idx="7" type="subTitle"/>
          </p:nvPr>
        </p:nvSpPr>
        <p:spPr>
          <a:xfrm>
            <a:off x="5707606" y="1649375"/>
            <a:ext cx="1978200" cy="572700"/>
          </a:xfrm>
          <a:prstGeom prst="rect">
            <a:avLst/>
          </a:prstGeom>
        </p:spPr>
        <p:txBody>
          <a:bodyPr anchorCtr="0" anchor="b" bIns="91425" lIns="91425" spcFirstLastPara="1" rIns="91425" wrap="square" tIns="91425">
            <a:noAutofit/>
          </a:bodyPr>
          <a:lstStyle>
            <a:lvl1pPr lvl="0">
              <a:spcBef>
                <a:spcPts val="0"/>
              </a:spcBef>
              <a:spcAft>
                <a:spcPts val="0"/>
              </a:spcAft>
              <a:buSzPts val="2400"/>
              <a:buFont typeface="Bebas Neue"/>
              <a:buNone/>
              <a:defRPr b="1" sz="2200">
                <a:solidFill>
                  <a:schemeClr val="dk1"/>
                </a:solidFill>
                <a:latin typeface="Open Sans"/>
                <a:ea typeface="Open Sans"/>
                <a:cs typeface="Open Sans"/>
                <a:sym typeface="Open Sa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814" name="Google Shape;2814;p68"/>
          <p:cNvSpPr txBox="1"/>
          <p:nvPr>
            <p:ph idx="8" type="subTitle"/>
          </p:nvPr>
        </p:nvSpPr>
        <p:spPr>
          <a:xfrm>
            <a:off x="5707606" y="3082850"/>
            <a:ext cx="1978200" cy="572700"/>
          </a:xfrm>
          <a:prstGeom prst="rect">
            <a:avLst/>
          </a:prstGeom>
        </p:spPr>
        <p:txBody>
          <a:bodyPr anchorCtr="0" anchor="b" bIns="91425" lIns="91425" spcFirstLastPara="1" rIns="91425" wrap="square" tIns="91425">
            <a:noAutofit/>
          </a:bodyPr>
          <a:lstStyle>
            <a:lvl1pPr lvl="0">
              <a:spcBef>
                <a:spcPts val="0"/>
              </a:spcBef>
              <a:spcAft>
                <a:spcPts val="0"/>
              </a:spcAft>
              <a:buSzPts val="2400"/>
              <a:buFont typeface="Bebas Neue"/>
              <a:buNone/>
              <a:defRPr b="1" sz="2200">
                <a:solidFill>
                  <a:schemeClr val="dk1"/>
                </a:solidFill>
                <a:latin typeface="Open Sans"/>
                <a:ea typeface="Open Sans"/>
                <a:cs typeface="Open Sans"/>
                <a:sym typeface="Open Sa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815" name="Google Shape;2815;p68"/>
          <p:cNvSpPr txBox="1"/>
          <p:nvPr>
            <p:ph type="title"/>
          </p:nvPr>
        </p:nvSpPr>
        <p:spPr>
          <a:xfrm>
            <a:off x="720000" y="541826"/>
            <a:ext cx="7704000" cy="572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3000"/>
              <a:buNone/>
              <a:defRPr/>
            </a:lvl1pPr>
            <a:lvl2pPr lvl="1">
              <a:lnSpc>
                <a:spcPct val="115000"/>
              </a:lnSpc>
              <a:spcBef>
                <a:spcPts val="0"/>
              </a:spcBef>
              <a:spcAft>
                <a:spcPts val="0"/>
              </a:spcAft>
              <a:buSzPts val="3000"/>
              <a:buNone/>
              <a:defRPr/>
            </a:lvl2pPr>
            <a:lvl3pPr lvl="2">
              <a:lnSpc>
                <a:spcPct val="115000"/>
              </a:lnSpc>
              <a:spcBef>
                <a:spcPts val="0"/>
              </a:spcBef>
              <a:spcAft>
                <a:spcPts val="0"/>
              </a:spcAft>
              <a:buSzPts val="3000"/>
              <a:buNone/>
              <a:defRPr/>
            </a:lvl3pPr>
            <a:lvl4pPr lvl="3">
              <a:lnSpc>
                <a:spcPct val="115000"/>
              </a:lnSpc>
              <a:spcBef>
                <a:spcPts val="0"/>
              </a:spcBef>
              <a:spcAft>
                <a:spcPts val="0"/>
              </a:spcAft>
              <a:buSzPts val="3000"/>
              <a:buNone/>
              <a:defRPr/>
            </a:lvl4pPr>
            <a:lvl5pPr lvl="4">
              <a:lnSpc>
                <a:spcPct val="115000"/>
              </a:lnSpc>
              <a:spcBef>
                <a:spcPts val="0"/>
              </a:spcBef>
              <a:spcAft>
                <a:spcPts val="0"/>
              </a:spcAft>
              <a:buSzPts val="3000"/>
              <a:buNone/>
              <a:defRPr/>
            </a:lvl5pPr>
            <a:lvl6pPr lvl="5">
              <a:lnSpc>
                <a:spcPct val="115000"/>
              </a:lnSpc>
              <a:spcBef>
                <a:spcPts val="0"/>
              </a:spcBef>
              <a:spcAft>
                <a:spcPts val="0"/>
              </a:spcAft>
              <a:buSzPts val="3000"/>
              <a:buNone/>
              <a:defRPr/>
            </a:lvl6pPr>
            <a:lvl7pPr lvl="6">
              <a:lnSpc>
                <a:spcPct val="115000"/>
              </a:lnSpc>
              <a:spcBef>
                <a:spcPts val="0"/>
              </a:spcBef>
              <a:spcAft>
                <a:spcPts val="0"/>
              </a:spcAft>
              <a:buSzPts val="3000"/>
              <a:buNone/>
              <a:defRPr/>
            </a:lvl7pPr>
            <a:lvl8pPr lvl="7">
              <a:lnSpc>
                <a:spcPct val="115000"/>
              </a:lnSpc>
              <a:spcBef>
                <a:spcPts val="0"/>
              </a:spcBef>
              <a:spcAft>
                <a:spcPts val="0"/>
              </a:spcAft>
              <a:buSzPts val="3000"/>
              <a:buNone/>
              <a:defRPr/>
            </a:lvl8pPr>
            <a:lvl9pPr lvl="8">
              <a:lnSpc>
                <a:spcPct val="115000"/>
              </a:lnSpc>
              <a:spcBef>
                <a:spcPts val="0"/>
              </a:spcBef>
              <a:spcAft>
                <a:spcPts val="0"/>
              </a:spcAft>
              <a:buSzPts val="3000"/>
              <a:buNone/>
              <a:defRPr/>
            </a:lvl9pPr>
          </a:lstStyle>
          <a:p/>
        </p:txBody>
      </p:sp>
      <p:sp>
        <p:nvSpPr>
          <p:cNvPr id="2816" name="Google Shape;2816;p68"/>
          <p:cNvSpPr/>
          <p:nvPr/>
        </p:nvSpPr>
        <p:spPr>
          <a:xfrm>
            <a:off x="1954726" y="4434533"/>
            <a:ext cx="7589700" cy="1066425"/>
          </a:xfrm>
          <a:custGeom>
            <a:rect b="b" l="l" r="r" t="t"/>
            <a:pathLst>
              <a:path extrusionOk="0" h="42657" w="303588">
                <a:moveTo>
                  <a:pt x="280445" y="6189"/>
                </a:moveTo>
                <a:cubicBezTo>
                  <a:pt x="270564" y="-37"/>
                  <a:pt x="241986" y="-1320"/>
                  <a:pt x="222703" y="1244"/>
                </a:cubicBezTo>
                <a:cubicBezTo>
                  <a:pt x="203420" y="3808"/>
                  <a:pt x="181883" y="19831"/>
                  <a:pt x="164748" y="21571"/>
                </a:cubicBezTo>
                <a:cubicBezTo>
                  <a:pt x="147613" y="23311"/>
                  <a:pt x="134277" y="11545"/>
                  <a:pt x="119892" y="11682"/>
                </a:cubicBezTo>
                <a:cubicBezTo>
                  <a:pt x="105507" y="11819"/>
                  <a:pt x="91843" y="20838"/>
                  <a:pt x="78438" y="22395"/>
                </a:cubicBezTo>
                <a:cubicBezTo>
                  <a:pt x="65033" y="23952"/>
                  <a:pt x="50082" y="18046"/>
                  <a:pt x="39461" y="21022"/>
                </a:cubicBezTo>
                <a:cubicBezTo>
                  <a:pt x="28840" y="23998"/>
                  <a:pt x="-25710" y="37320"/>
                  <a:pt x="14712" y="40250"/>
                </a:cubicBezTo>
                <a:cubicBezTo>
                  <a:pt x="55134" y="43180"/>
                  <a:pt x="237703" y="44279"/>
                  <a:pt x="281992" y="38602"/>
                </a:cubicBezTo>
                <a:cubicBezTo>
                  <a:pt x="326281" y="32925"/>
                  <a:pt x="290327" y="12415"/>
                  <a:pt x="280445" y="6189"/>
                </a:cubicBezTo>
                <a:close/>
              </a:path>
            </a:pathLst>
          </a:custGeom>
          <a:solidFill>
            <a:schemeClr val="accent1"/>
          </a:solidFill>
          <a:ln>
            <a:noFill/>
          </a:ln>
        </p:spPr>
      </p:sp>
      <p:sp>
        <p:nvSpPr>
          <p:cNvPr id="2817" name="Google Shape;2817;p68"/>
          <p:cNvSpPr/>
          <p:nvPr/>
        </p:nvSpPr>
        <p:spPr>
          <a:xfrm flipH="1">
            <a:off x="-655025" y="-143597"/>
            <a:ext cx="4149350" cy="1004075"/>
          </a:xfrm>
          <a:custGeom>
            <a:rect b="b" l="l" r="r" t="t"/>
            <a:pathLst>
              <a:path extrusionOk="0" h="40163" w="165974">
                <a:moveTo>
                  <a:pt x="153101" y="36784"/>
                </a:moveTo>
                <a:cubicBezTo>
                  <a:pt x="147791" y="42461"/>
                  <a:pt x="130851" y="39805"/>
                  <a:pt x="123160" y="37058"/>
                </a:cubicBezTo>
                <a:cubicBezTo>
                  <a:pt x="115469" y="34311"/>
                  <a:pt x="117529" y="23552"/>
                  <a:pt x="106953" y="20302"/>
                </a:cubicBezTo>
                <a:cubicBezTo>
                  <a:pt x="96378" y="17052"/>
                  <a:pt x="76051" y="19754"/>
                  <a:pt x="59707" y="17556"/>
                </a:cubicBezTo>
                <a:cubicBezTo>
                  <a:pt x="43363" y="15359"/>
                  <a:pt x="16307" y="9681"/>
                  <a:pt x="8890" y="7117"/>
                </a:cubicBezTo>
                <a:cubicBezTo>
                  <a:pt x="1474" y="4553"/>
                  <a:pt x="-9147" y="2860"/>
                  <a:pt x="15208" y="2173"/>
                </a:cubicBezTo>
                <a:cubicBezTo>
                  <a:pt x="39564" y="1486"/>
                  <a:pt x="132041" y="-2771"/>
                  <a:pt x="155023" y="2997"/>
                </a:cubicBezTo>
                <a:cubicBezTo>
                  <a:pt x="178005" y="8766"/>
                  <a:pt x="158412" y="31107"/>
                  <a:pt x="153101" y="36784"/>
                </a:cubicBezTo>
                <a:close/>
              </a:path>
            </a:pathLst>
          </a:custGeom>
          <a:solidFill>
            <a:schemeClr val="dk2"/>
          </a:solidFill>
          <a:ln>
            <a:noFill/>
          </a:ln>
        </p:spPr>
      </p:sp>
      <p:sp>
        <p:nvSpPr>
          <p:cNvPr id="2818" name="Google Shape;2818;p68"/>
          <p:cNvSpPr/>
          <p:nvPr/>
        </p:nvSpPr>
        <p:spPr>
          <a:xfrm>
            <a:off x="8532872" y="-143600"/>
            <a:ext cx="1066500" cy="1066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68"/>
          <p:cNvSpPr/>
          <p:nvPr/>
        </p:nvSpPr>
        <p:spPr>
          <a:xfrm rot="10295609">
            <a:off x="8165772" y="166675"/>
            <a:ext cx="123123" cy="211163"/>
          </a:xfrm>
          <a:prstGeom prst="triangle">
            <a:avLst>
              <a:gd fmla="val 4137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68"/>
          <p:cNvSpPr/>
          <p:nvPr/>
        </p:nvSpPr>
        <p:spPr>
          <a:xfrm>
            <a:off x="375445" y="272662"/>
            <a:ext cx="173706" cy="171539"/>
          </a:xfrm>
          <a:custGeom>
            <a:rect b="b" l="l" r="r" t="t"/>
            <a:pathLst>
              <a:path extrusionOk="0" h="8311" w="8416">
                <a:moveTo>
                  <a:pt x="2730" y="3281"/>
                </a:moveTo>
                <a:cubicBezTo>
                  <a:pt x="2167" y="2583"/>
                  <a:pt x="1680" y="1989"/>
                  <a:pt x="1205" y="1385"/>
                </a:cubicBezTo>
                <a:cubicBezTo>
                  <a:pt x="1009" y="1137"/>
                  <a:pt x="817" y="881"/>
                  <a:pt x="728" y="567"/>
                </a:cubicBezTo>
                <a:cubicBezTo>
                  <a:pt x="686" y="423"/>
                  <a:pt x="693" y="284"/>
                  <a:pt x="808" y="195"/>
                </a:cubicBezTo>
                <a:cubicBezTo>
                  <a:pt x="940" y="93"/>
                  <a:pt x="1070" y="176"/>
                  <a:pt x="1172" y="273"/>
                </a:cubicBezTo>
                <a:cubicBezTo>
                  <a:pt x="1417" y="510"/>
                  <a:pt x="1670" y="739"/>
                  <a:pt x="1893" y="996"/>
                </a:cubicBezTo>
                <a:cubicBezTo>
                  <a:pt x="2492" y="1680"/>
                  <a:pt x="3074" y="2378"/>
                  <a:pt x="3666" y="3067"/>
                </a:cubicBezTo>
                <a:cubicBezTo>
                  <a:pt x="3776" y="3196"/>
                  <a:pt x="3855" y="3373"/>
                  <a:pt x="4099" y="3415"/>
                </a:cubicBezTo>
                <a:cubicBezTo>
                  <a:pt x="4360" y="2266"/>
                  <a:pt x="4386" y="1087"/>
                  <a:pt x="4854" y="1"/>
                </a:cubicBezTo>
                <a:cubicBezTo>
                  <a:pt x="5199" y="1016"/>
                  <a:pt x="4854" y="2036"/>
                  <a:pt x="4857" y="3112"/>
                </a:cubicBezTo>
                <a:cubicBezTo>
                  <a:pt x="6071" y="2481"/>
                  <a:pt x="7083" y="1573"/>
                  <a:pt x="8415" y="1279"/>
                </a:cubicBezTo>
                <a:cubicBezTo>
                  <a:pt x="7737" y="2219"/>
                  <a:pt x="6768" y="2810"/>
                  <a:pt x="5813" y="3528"/>
                </a:cubicBezTo>
                <a:cubicBezTo>
                  <a:pt x="6627" y="3888"/>
                  <a:pt x="7603" y="3611"/>
                  <a:pt x="8326" y="4357"/>
                </a:cubicBezTo>
                <a:cubicBezTo>
                  <a:pt x="7071" y="4356"/>
                  <a:pt x="5927" y="4365"/>
                  <a:pt x="4642" y="4222"/>
                </a:cubicBezTo>
                <a:cubicBezTo>
                  <a:pt x="5156" y="5120"/>
                  <a:pt x="5920" y="5708"/>
                  <a:pt x="6272" y="6720"/>
                </a:cubicBezTo>
                <a:cubicBezTo>
                  <a:pt x="5582" y="6296"/>
                  <a:pt x="5176" y="5754"/>
                  <a:pt x="4608" y="5244"/>
                </a:cubicBezTo>
                <a:cubicBezTo>
                  <a:pt x="4506" y="5982"/>
                  <a:pt x="4412" y="6623"/>
                  <a:pt x="4330" y="7265"/>
                </a:cubicBezTo>
                <a:cubicBezTo>
                  <a:pt x="4293" y="7559"/>
                  <a:pt x="4246" y="7849"/>
                  <a:pt x="4110" y="8115"/>
                </a:cubicBezTo>
                <a:cubicBezTo>
                  <a:pt x="4057" y="8219"/>
                  <a:pt x="3964" y="8310"/>
                  <a:pt x="3841" y="8282"/>
                </a:cubicBezTo>
                <a:cubicBezTo>
                  <a:pt x="3726" y="8255"/>
                  <a:pt x="3648" y="8157"/>
                  <a:pt x="3651" y="8032"/>
                </a:cubicBezTo>
                <a:cubicBezTo>
                  <a:pt x="3660" y="7600"/>
                  <a:pt x="3663" y="7169"/>
                  <a:pt x="3696" y="6739"/>
                </a:cubicBezTo>
                <a:cubicBezTo>
                  <a:pt x="3739" y="6155"/>
                  <a:pt x="3807" y="5573"/>
                  <a:pt x="3875" y="4883"/>
                </a:cubicBezTo>
                <a:cubicBezTo>
                  <a:pt x="3326" y="5243"/>
                  <a:pt x="2857" y="5551"/>
                  <a:pt x="2387" y="5861"/>
                </a:cubicBezTo>
                <a:cubicBezTo>
                  <a:pt x="1933" y="6160"/>
                  <a:pt x="1479" y="6462"/>
                  <a:pt x="1021" y="6760"/>
                </a:cubicBezTo>
                <a:cubicBezTo>
                  <a:pt x="890" y="6846"/>
                  <a:pt x="750" y="6923"/>
                  <a:pt x="610" y="6998"/>
                </a:cubicBezTo>
                <a:cubicBezTo>
                  <a:pt x="432" y="7093"/>
                  <a:pt x="249" y="7098"/>
                  <a:pt x="123" y="6927"/>
                </a:cubicBezTo>
                <a:cubicBezTo>
                  <a:pt x="1" y="6760"/>
                  <a:pt x="35" y="6569"/>
                  <a:pt x="168" y="6425"/>
                </a:cubicBezTo>
                <a:cubicBezTo>
                  <a:pt x="338" y="6243"/>
                  <a:pt x="515" y="6061"/>
                  <a:pt x="715" y="5917"/>
                </a:cubicBezTo>
                <a:cubicBezTo>
                  <a:pt x="1379" y="5440"/>
                  <a:pt x="2057" y="4981"/>
                  <a:pt x="2725" y="4512"/>
                </a:cubicBezTo>
                <a:cubicBezTo>
                  <a:pt x="2845" y="4428"/>
                  <a:pt x="3004" y="4377"/>
                  <a:pt x="3079" y="4165"/>
                </a:cubicBezTo>
                <a:cubicBezTo>
                  <a:pt x="2371" y="4089"/>
                  <a:pt x="1707" y="3996"/>
                  <a:pt x="1053" y="3844"/>
                </a:cubicBezTo>
                <a:cubicBezTo>
                  <a:pt x="942" y="3819"/>
                  <a:pt x="828" y="3807"/>
                  <a:pt x="720" y="3772"/>
                </a:cubicBezTo>
                <a:cubicBezTo>
                  <a:pt x="552" y="3717"/>
                  <a:pt x="342" y="3681"/>
                  <a:pt x="344" y="3445"/>
                </a:cubicBezTo>
                <a:cubicBezTo>
                  <a:pt x="347" y="3169"/>
                  <a:pt x="572" y="3133"/>
                  <a:pt x="778" y="3114"/>
                </a:cubicBezTo>
                <a:cubicBezTo>
                  <a:pt x="1394" y="3058"/>
                  <a:pt x="1997" y="3194"/>
                  <a:pt x="2730" y="328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68"/>
          <p:cNvSpPr/>
          <p:nvPr/>
        </p:nvSpPr>
        <p:spPr>
          <a:xfrm>
            <a:off x="8690806" y="3991125"/>
            <a:ext cx="208072" cy="305855"/>
          </a:xfrm>
          <a:custGeom>
            <a:rect b="b" l="l" r="r" t="t"/>
            <a:pathLst>
              <a:path extrusionOk="0" h="5111" w="3477">
                <a:moveTo>
                  <a:pt x="3477" y="1825"/>
                </a:moveTo>
                <a:cubicBezTo>
                  <a:pt x="3106" y="1571"/>
                  <a:pt x="3034" y="1215"/>
                  <a:pt x="2698" y="1001"/>
                </a:cubicBezTo>
                <a:cubicBezTo>
                  <a:pt x="2544" y="1686"/>
                  <a:pt x="2403" y="2325"/>
                  <a:pt x="2254" y="2962"/>
                </a:cubicBezTo>
                <a:cubicBezTo>
                  <a:pt x="2165" y="3338"/>
                  <a:pt x="2084" y="3719"/>
                  <a:pt x="1962" y="4085"/>
                </a:cubicBezTo>
                <a:cubicBezTo>
                  <a:pt x="1851" y="4414"/>
                  <a:pt x="1667" y="4710"/>
                  <a:pt x="1358" y="4900"/>
                </a:cubicBezTo>
                <a:cubicBezTo>
                  <a:pt x="1019" y="5110"/>
                  <a:pt x="669" y="5103"/>
                  <a:pt x="395" y="4883"/>
                </a:cubicBezTo>
                <a:cubicBezTo>
                  <a:pt x="94" y="4641"/>
                  <a:pt x="0" y="4200"/>
                  <a:pt x="171" y="3828"/>
                </a:cubicBezTo>
                <a:cubicBezTo>
                  <a:pt x="328" y="3486"/>
                  <a:pt x="640" y="3255"/>
                  <a:pt x="1000" y="3374"/>
                </a:cubicBezTo>
                <a:cubicBezTo>
                  <a:pt x="1421" y="3514"/>
                  <a:pt x="1477" y="3280"/>
                  <a:pt x="1556" y="3004"/>
                </a:cubicBezTo>
                <a:cubicBezTo>
                  <a:pt x="1752" y="2322"/>
                  <a:pt x="1946" y="1638"/>
                  <a:pt x="2140" y="955"/>
                </a:cubicBezTo>
                <a:cubicBezTo>
                  <a:pt x="2187" y="790"/>
                  <a:pt x="2216" y="617"/>
                  <a:pt x="2278" y="458"/>
                </a:cubicBezTo>
                <a:cubicBezTo>
                  <a:pt x="2432" y="59"/>
                  <a:pt x="2747" y="1"/>
                  <a:pt x="3002" y="341"/>
                </a:cubicBezTo>
                <a:cubicBezTo>
                  <a:pt x="3306" y="745"/>
                  <a:pt x="3425" y="1222"/>
                  <a:pt x="3477" y="1825"/>
                </a:cubicBezTo>
                <a:close/>
              </a:path>
            </a:pathLst>
          </a:custGeom>
          <a:solidFill>
            <a:srgbClr val="0303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22" name="Google Shape;2822;p68"/>
          <p:cNvGrpSpPr/>
          <p:nvPr/>
        </p:nvGrpSpPr>
        <p:grpSpPr>
          <a:xfrm rot="-2867992">
            <a:off x="398494" y="4101319"/>
            <a:ext cx="438834" cy="871797"/>
            <a:chOff x="6708100" y="249288"/>
            <a:chExt cx="540375" cy="1073600"/>
          </a:xfrm>
        </p:grpSpPr>
        <p:sp>
          <p:nvSpPr>
            <p:cNvPr id="2823" name="Google Shape;2823;p68"/>
            <p:cNvSpPr/>
            <p:nvPr/>
          </p:nvSpPr>
          <p:spPr>
            <a:xfrm>
              <a:off x="6708100" y="249288"/>
              <a:ext cx="540375" cy="1073600"/>
            </a:xfrm>
            <a:custGeom>
              <a:rect b="b" l="l" r="r" t="t"/>
              <a:pathLst>
                <a:path extrusionOk="0" h="42944" w="21615">
                  <a:moveTo>
                    <a:pt x="11" y="22432"/>
                  </a:moveTo>
                  <a:cubicBezTo>
                    <a:pt x="144" y="18285"/>
                    <a:pt x="1061" y="14359"/>
                    <a:pt x="3219" y="10762"/>
                  </a:cubicBezTo>
                  <a:cubicBezTo>
                    <a:pt x="4368" y="8847"/>
                    <a:pt x="5865" y="7249"/>
                    <a:pt x="7530" y="5790"/>
                  </a:cubicBezTo>
                  <a:cubicBezTo>
                    <a:pt x="10352" y="3318"/>
                    <a:pt x="13597" y="1617"/>
                    <a:pt x="17180" y="543"/>
                  </a:cubicBezTo>
                  <a:cubicBezTo>
                    <a:pt x="17717" y="382"/>
                    <a:pt x="18253" y="219"/>
                    <a:pt x="18807" y="115"/>
                  </a:cubicBezTo>
                  <a:cubicBezTo>
                    <a:pt x="19414" y="0"/>
                    <a:pt x="19917" y="179"/>
                    <a:pt x="20357" y="575"/>
                  </a:cubicBezTo>
                  <a:cubicBezTo>
                    <a:pt x="20865" y="1032"/>
                    <a:pt x="21210" y="1603"/>
                    <a:pt x="21459" y="2232"/>
                  </a:cubicBezTo>
                  <a:cubicBezTo>
                    <a:pt x="21614" y="2622"/>
                    <a:pt x="21556" y="2994"/>
                    <a:pt x="21332" y="3344"/>
                  </a:cubicBezTo>
                  <a:cubicBezTo>
                    <a:pt x="21073" y="3751"/>
                    <a:pt x="20721" y="4068"/>
                    <a:pt x="20357" y="4375"/>
                  </a:cubicBezTo>
                  <a:cubicBezTo>
                    <a:pt x="19267" y="5296"/>
                    <a:pt x="18173" y="6215"/>
                    <a:pt x="17260" y="7318"/>
                  </a:cubicBezTo>
                  <a:cubicBezTo>
                    <a:pt x="15642" y="9267"/>
                    <a:pt x="14531" y="11506"/>
                    <a:pt x="13611" y="13846"/>
                  </a:cubicBezTo>
                  <a:cubicBezTo>
                    <a:pt x="12265" y="17274"/>
                    <a:pt x="11935" y="20833"/>
                    <a:pt x="12266" y="24477"/>
                  </a:cubicBezTo>
                  <a:cubicBezTo>
                    <a:pt x="12468" y="26694"/>
                    <a:pt x="12759" y="28896"/>
                    <a:pt x="13333" y="31052"/>
                  </a:cubicBezTo>
                  <a:cubicBezTo>
                    <a:pt x="13953" y="33383"/>
                    <a:pt x="15170" y="35367"/>
                    <a:pt x="16884" y="37053"/>
                  </a:cubicBezTo>
                  <a:cubicBezTo>
                    <a:pt x="17192" y="37355"/>
                    <a:pt x="17508" y="37651"/>
                    <a:pt x="17815" y="37954"/>
                  </a:cubicBezTo>
                  <a:cubicBezTo>
                    <a:pt x="18312" y="38446"/>
                    <a:pt x="18419" y="39047"/>
                    <a:pt x="18214" y="39687"/>
                  </a:cubicBezTo>
                  <a:cubicBezTo>
                    <a:pt x="17930" y="40577"/>
                    <a:pt x="17421" y="41365"/>
                    <a:pt x="16944" y="42156"/>
                  </a:cubicBezTo>
                  <a:cubicBezTo>
                    <a:pt x="16661" y="42626"/>
                    <a:pt x="16139" y="42856"/>
                    <a:pt x="15567" y="42901"/>
                  </a:cubicBezTo>
                  <a:cubicBezTo>
                    <a:pt x="15021" y="42943"/>
                    <a:pt x="14488" y="42874"/>
                    <a:pt x="13965" y="42729"/>
                  </a:cubicBezTo>
                  <a:cubicBezTo>
                    <a:pt x="13320" y="42548"/>
                    <a:pt x="12687" y="42336"/>
                    <a:pt x="12076" y="42061"/>
                  </a:cubicBezTo>
                  <a:cubicBezTo>
                    <a:pt x="7782" y="40126"/>
                    <a:pt x="4692" y="36966"/>
                    <a:pt x="2606" y="32779"/>
                  </a:cubicBezTo>
                  <a:cubicBezTo>
                    <a:pt x="1211" y="29983"/>
                    <a:pt x="429" y="27017"/>
                    <a:pt x="128" y="23915"/>
                  </a:cubicBezTo>
                  <a:cubicBezTo>
                    <a:pt x="92" y="23550"/>
                    <a:pt x="46" y="23186"/>
                    <a:pt x="12" y="22820"/>
                  </a:cubicBezTo>
                  <a:cubicBezTo>
                    <a:pt x="1" y="22692"/>
                    <a:pt x="11" y="22561"/>
                    <a:pt x="11" y="2243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68"/>
            <p:cNvSpPr/>
            <p:nvPr/>
          </p:nvSpPr>
          <p:spPr>
            <a:xfrm>
              <a:off x="6730325" y="293663"/>
              <a:ext cx="454050" cy="997425"/>
            </a:xfrm>
            <a:custGeom>
              <a:rect b="b" l="l" r="r" t="t"/>
              <a:pathLst>
                <a:path extrusionOk="0" h="39897" w="18162">
                  <a:moveTo>
                    <a:pt x="7777" y="33506"/>
                  </a:moveTo>
                  <a:cubicBezTo>
                    <a:pt x="9344" y="35985"/>
                    <a:pt x="11451" y="37829"/>
                    <a:pt x="14213" y="38896"/>
                  </a:cubicBezTo>
                  <a:cubicBezTo>
                    <a:pt x="14124" y="39399"/>
                    <a:pt x="13824" y="39577"/>
                    <a:pt x="13397" y="39717"/>
                  </a:cubicBezTo>
                  <a:cubicBezTo>
                    <a:pt x="12845" y="39896"/>
                    <a:pt x="12372" y="39829"/>
                    <a:pt x="11846" y="39608"/>
                  </a:cubicBezTo>
                  <a:cubicBezTo>
                    <a:pt x="9454" y="38605"/>
                    <a:pt x="7455" y="37047"/>
                    <a:pt x="5608" y="35268"/>
                  </a:cubicBezTo>
                  <a:cubicBezTo>
                    <a:pt x="5286" y="34957"/>
                    <a:pt x="5031" y="34571"/>
                    <a:pt x="4764" y="34203"/>
                  </a:cubicBezTo>
                  <a:cubicBezTo>
                    <a:pt x="2842" y="31543"/>
                    <a:pt x="1569" y="28588"/>
                    <a:pt x="787" y="25410"/>
                  </a:cubicBezTo>
                  <a:cubicBezTo>
                    <a:pt x="373" y="23727"/>
                    <a:pt x="62" y="22023"/>
                    <a:pt x="47" y="20292"/>
                  </a:cubicBezTo>
                  <a:cubicBezTo>
                    <a:pt x="1" y="15005"/>
                    <a:pt x="1740" y="10391"/>
                    <a:pt x="5337" y="6489"/>
                  </a:cubicBezTo>
                  <a:cubicBezTo>
                    <a:pt x="7803" y="3813"/>
                    <a:pt x="10684" y="1737"/>
                    <a:pt x="14061" y="356"/>
                  </a:cubicBezTo>
                  <a:cubicBezTo>
                    <a:pt x="14630" y="123"/>
                    <a:pt x="15212" y="19"/>
                    <a:pt x="15825" y="11"/>
                  </a:cubicBezTo>
                  <a:cubicBezTo>
                    <a:pt x="16758" y="1"/>
                    <a:pt x="17368" y="497"/>
                    <a:pt x="17804" y="1247"/>
                  </a:cubicBezTo>
                  <a:cubicBezTo>
                    <a:pt x="18161" y="1863"/>
                    <a:pt x="18047" y="2576"/>
                    <a:pt x="17546" y="3089"/>
                  </a:cubicBezTo>
                  <a:cubicBezTo>
                    <a:pt x="16972" y="3675"/>
                    <a:pt x="16347" y="4209"/>
                    <a:pt x="15805" y="4829"/>
                  </a:cubicBezTo>
                  <a:cubicBezTo>
                    <a:pt x="12938" y="8103"/>
                    <a:pt x="11165" y="11894"/>
                    <a:pt x="10614" y="16204"/>
                  </a:cubicBezTo>
                  <a:cubicBezTo>
                    <a:pt x="10030" y="20775"/>
                    <a:pt x="10367" y="25289"/>
                    <a:pt x="11641" y="29737"/>
                  </a:cubicBezTo>
                  <a:cubicBezTo>
                    <a:pt x="12295" y="32021"/>
                    <a:pt x="13573" y="33910"/>
                    <a:pt x="15059" y="35698"/>
                  </a:cubicBezTo>
                  <a:cubicBezTo>
                    <a:pt x="15508" y="36238"/>
                    <a:pt x="15515" y="36234"/>
                    <a:pt x="15376" y="36871"/>
                  </a:cubicBezTo>
                  <a:cubicBezTo>
                    <a:pt x="12465" y="35000"/>
                    <a:pt x="10761" y="32244"/>
                    <a:pt x="9533" y="29101"/>
                  </a:cubicBezTo>
                  <a:cubicBezTo>
                    <a:pt x="9437" y="29270"/>
                    <a:pt x="9500" y="29388"/>
                    <a:pt x="9538" y="29510"/>
                  </a:cubicBezTo>
                  <a:cubicBezTo>
                    <a:pt x="10368" y="32191"/>
                    <a:pt x="11839" y="34467"/>
                    <a:pt x="13879" y="36381"/>
                  </a:cubicBezTo>
                  <a:cubicBezTo>
                    <a:pt x="14243" y="36722"/>
                    <a:pt x="14640" y="37024"/>
                    <a:pt x="15071" y="37272"/>
                  </a:cubicBezTo>
                  <a:cubicBezTo>
                    <a:pt x="15346" y="37430"/>
                    <a:pt x="15360" y="37604"/>
                    <a:pt x="15202" y="37848"/>
                  </a:cubicBezTo>
                  <a:cubicBezTo>
                    <a:pt x="15022" y="38125"/>
                    <a:pt x="14751" y="38312"/>
                    <a:pt x="14537" y="38554"/>
                  </a:cubicBezTo>
                  <a:cubicBezTo>
                    <a:pt x="14401" y="38707"/>
                    <a:pt x="14272" y="38626"/>
                    <a:pt x="14132" y="38565"/>
                  </a:cubicBezTo>
                  <a:cubicBezTo>
                    <a:pt x="12693" y="37946"/>
                    <a:pt x="11374" y="37143"/>
                    <a:pt x="10235" y="36055"/>
                  </a:cubicBezTo>
                  <a:cubicBezTo>
                    <a:pt x="9374" y="35233"/>
                    <a:pt x="8583" y="34351"/>
                    <a:pt x="7905" y="33370"/>
                  </a:cubicBezTo>
                  <a:cubicBezTo>
                    <a:pt x="7078" y="32487"/>
                    <a:pt x="6615" y="31392"/>
                    <a:pt x="6024" y="30269"/>
                  </a:cubicBezTo>
                  <a:cubicBezTo>
                    <a:pt x="6415" y="31129"/>
                    <a:pt x="6844" y="31872"/>
                    <a:pt x="7296" y="32605"/>
                  </a:cubicBezTo>
                  <a:cubicBezTo>
                    <a:pt x="7475" y="32895"/>
                    <a:pt x="7698" y="33163"/>
                    <a:pt x="7777" y="3350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68"/>
            <p:cNvSpPr/>
            <p:nvPr/>
          </p:nvSpPr>
          <p:spPr>
            <a:xfrm>
              <a:off x="6879900" y="1048338"/>
              <a:ext cx="48075" cy="82975"/>
            </a:xfrm>
            <a:custGeom>
              <a:rect b="b" l="l" r="r" t="t"/>
              <a:pathLst>
                <a:path extrusionOk="0" h="3319" w="1923">
                  <a:moveTo>
                    <a:pt x="1794" y="3319"/>
                  </a:moveTo>
                  <a:cubicBezTo>
                    <a:pt x="1014" y="2313"/>
                    <a:pt x="466" y="1180"/>
                    <a:pt x="0" y="0"/>
                  </a:cubicBezTo>
                  <a:cubicBezTo>
                    <a:pt x="623" y="1074"/>
                    <a:pt x="1292" y="2116"/>
                    <a:pt x="1922" y="3183"/>
                  </a:cubicBezTo>
                  <a:cubicBezTo>
                    <a:pt x="1880" y="3228"/>
                    <a:pt x="1836" y="3273"/>
                    <a:pt x="1794" y="3319"/>
                  </a:cubicBezTo>
                  <a:close/>
                </a:path>
              </a:pathLst>
            </a:custGeom>
            <a:solidFill>
              <a:srgbClr val="423E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68"/>
            <p:cNvSpPr/>
            <p:nvPr/>
          </p:nvSpPr>
          <p:spPr>
            <a:xfrm>
              <a:off x="6791300" y="338188"/>
              <a:ext cx="318725" cy="886800"/>
            </a:xfrm>
            <a:custGeom>
              <a:rect b="b" l="l" r="r" t="t"/>
              <a:pathLst>
                <a:path extrusionOk="0" h="35472" w="12749">
                  <a:moveTo>
                    <a:pt x="10561" y="35472"/>
                  </a:moveTo>
                  <a:cubicBezTo>
                    <a:pt x="9806" y="35081"/>
                    <a:pt x="9266" y="34591"/>
                    <a:pt x="8750" y="34079"/>
                  </a:cubicBezTo>
                  <a:cubicBezTo>
                    <a:pt x="6712" y="32061"/>
                    <a:pt x="5385" y="29614"/>
                    <a:pt x="4445" y="26933"/>
                  </a:cubicBezTo>
                  <a:cubicBezTo>
                    <a:pt x="3894" y="25362"/>
                    <a:pt x="3458" y="23761"/>
                    <a:pt x="3279" y="22102"/>
                  </a:cubicBezTo>
                  <a:cubicBezTo>
                    <a:pt x="3251" y="21851"/>
                    <a:pt x="3182" y="21735"/>
                    <a:pt x="2901" y="21703"/>
                  </a:cubicBezTo>
                  <a:cubicBezTo>
                    <a:pt x="1868" y="21588"/>
                    <a:pt x="1179" y="20961"/>
                    <a:pt x="691" y="20093"/>
                  </a:cubicBezTo>
                  <a:cubicBezTo>
                    <a:pt x="192" y="19206"/>
                    <a:pt x="11" y="18240"/>
                    <a:pt x="7" y="17229"/>
                  </a:cubicBezTo>
                  <a:cubicBezTo>
                    <a:pt x="1" y="15853"/>
                    <a:pt x="360" y="14585"/>
                    <a:pt x="1089" y="13423"/>
                  </a:cubicBezTo>
                  <a:cubicBezTo>
                    <a:pt x="1450" y="12847"/>
                    <a:pt x="1918" y="12373"/>
                    <a:pt x="2526" y="12053"/>
                  </a:cubicBezTo>
                  <a:cubicBezTo>
                    <a:pt x="2871" y="11870"/>
                    <a:pt x="3242" y="11689"/>
                    <a:pt x="3633" y="11754"/>
                  </a:cubicBezTo>
                  <a:cubicBezTo>
                    <a:pt x="4139" y="11837"/>
                    <a:pt x="4283" y="11566"/>
                    <a:pt x="4449" y="11169"/>
                  </a:cubicBezTo>
                  <a:cubicBezTo>
                    <a:pt x="5585" y="8447"/>
                    <a:pt x="6996" y="5882"/>
                    <a:pt x="8949" y="3650"/>
                  </a:cubicBezTo>
                  <a:cubicBezTo>
                    <a:pt x="10088" y="2350"/>
                    <a:pt x="11327" y="1149"/>
                    <a:pt x="12682" y="0"/>
                  </a:cubicBezTo>
                  <a:cubicBezTo>
                    <a:pt x="12749" y="235"/>
                    <a:pt x="12586" y="304"/>
                    <a:pt x="12500" y="395"/>
                  </a:cubicBezTo>
                  <a:cubicBezTo>
                    <a:pt x="11908" y="1023"/>
                    <a:pt x="11310" y="1647"/>
                    <a:pt x="10710" y="2269"/>
                  </a:cubicBezTo>
                  <a:cubicBezTo>
                    <a:pt x="8138" y="4936"/>
                    <a:pt x="6349" y="8089"/>
                    <a:pt x="4966" y="11499"/>
                  </a:cubicBezTo>
                  <a:cubicBezTo>
                    <a:pt x="4827" y="11842"/>
                    <a:pt x="4864" y="12008"/>
                    <a:pt x="5194" y="12215"/>
                  </a:cubicBezTo>
                  <a:cubicBezTo>
                    <a:pt x="5943" y="12684"/>
                    <a:pt x="6359" y="13431"/>
                    <a:pt x="6606" y="14249"/>
                  </a:cubicBezTo>
                  <a:cubicBezTo>
                    <a:pt x="7249" y="16388"/>
                    <a:pt x="6896" y="18388"/>
                    <a:pt x="5657" y="20233"/>
                  </a:cubicBezTo>
                  <a:cubicBezTo>
                    <a:pt x="5304" y="20758"/>
                    <a:pt x="4851" y="21206"/>
                    <a:pt x="4257" y="21448"/>
                  </a:cubicBezTo>
                  <a:cubicBezTo>
                    <a:pt x="3923" y="21583"/>
                    <a:pt x="3871" y="21769"/>
                    <a:pt x="3911" y="22087"/>
                  </a:cubicBezTo>
                  <a:cubicBezTo>
                    <a:pt x="4157" y="24068"/>
                    <a:pt x="4660" y="25984"/>
                    <a:pt x="5389" y="27838"/>
                  </a:cubicBezTo>
                  <a:cubicBezTo>
                    <a:pt x="6511" y="30692"/>
                    <a:pt x="8161" y="33194"/>
                    <a:pt x="10467" y="35243"/>
                  </a:cubicBezTo>
                  <a:cubicBezTo>
                    <a:pt x="10493" y="35267"/>
                    <a:pt x="10499" y="35317"/>
                    <a:pt x="10561" y="3547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68"/>
            <p:cNvSpPr/>
            <p:nvPr/>
          </p:nvSpPr>
          <p:spPr>
            <a:xfrm>
              <a:off x="6764850" y="841413"/>
              <a:ext cx="280925" cy="436250"/>
            </a:xfrm>
            <a:custGeom>
              <a:rect b="b" l="l" r="r" t="t"/>
              <a:pathLst>
                <a:path extrusionOk="0" h="17450" w="11237">
                  <a:moveTo>
                    <a:pt x="108" y="1"/>
                  </a:moveTo>
                  <a:cubicBezTo>
                    <a:pt x="427" y="1519"/>
                    <a:pt x="683" y="2915"/>
                    <a:pt x="1018" y="4291"/>
                  </a:cubicBezTo>
                  <a:cubicBezTo>
                    <a:pt x="1768" y="7355"/>
                    <a:pt x="3143" y="10116"/>
                    <a:pt x="5174" y="12542"/>
                  </a:cubicBezTo>
                  <a:cubicBezTo>
                    <a:pt x="6413" y="14022"/>
                    <a:pt x="7762" y="15378"/>
                    <a:pt x="9423" y="16401"/>
                  </a:cubicBezTo>
                  <a:cubicBezTo>
                    <a:pt x="9990" y="16751"/>
                    <a:pt x="10622" y="16948"/>
                    <a:pt x="11237" y="17208"/>
                  </a:cubicBezTo>
                  <a:cubicBezTo>
                    <a:pt x="11142" y="17450"/>
                    <a:pt x="10994" y="17306"/>
                    <a:pt x="10907" y="17289"/>
                  </a:cubicBezTo>
                  <a:cubicBezTo>
                    <a:pt x="9954" y="17106"/>
                    <a:pt x="9121" y="16643"/>
                    <a:pt x="8348" y="16092"/>
                  </a:cubicBezTo>
                  <a:cubicBezTo>
                    <a:pt x="5503" y="14062"/>
                    <a:pt x="3435" y="11402"/>
                    <a:pt x="1975" y="8237"/>
                  </a:cubicBezTo>
                  <a:cubicBezTo>
                    <a:pt x="948" y="6010"/>
                    <a:pt x="576" y="3628"/>
                    <a:pt x="185" y="1246"/>
                  </a:cubicBezTo>
                  <a:cubicBezTo>
                    <a:pt x="127" y="891"/>
                    <a:pt x="0" y="535"/>
                    <a:pt x="10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68"/>
            <p:cNvSpPr/>
            <p:nvPr/>
          </p:nvSpPr>
          <p:spPr>
            <a:xfrm>
              <a:off x="6852525" y="777738"/>
              <a:ext cx="36025" cy="25325"/>
            </a:xfrm>
            <a:custGeom>
              <a:rect b="b" l="l" r="r" t="t"/>
              <a:pathLst>
                <a:path extrusionOk="0" h="1013" w="1441">
                  <a:moveTo>
                    <a:pt x="1431" y="181"/>
                  </a:moveTo>
                  <a:cubicBezTo>
                    <a:pt x="1440" y="336"/>
                    <a:pt x="1341" y="424"/>
                    <a:pt x="1256" y="517"/>
                  </a:cubicBezTo>
                  <a:cubicBezTo>
                    <a:pt x="809" y="1012"/>
                    <a:pt x="297" y="916"/>
                    <a:pt x="38" y="286"/>
                  </a:cubicBezTo>
                  <a:cubicBezTo>
                    <a:pt x="5" y="206"/>
                    <a:pt x="0" y="116"/>
                    <a:pt x="75" y="50"/>
                  </a:cubicBezTo>
                  <a:cubicBezTo>
                    <a:pt x="130" y="0"/>
                    <a:pt x="191" y="28"/>
                    <a:pt x="244" y="61"/>
                  </a:cubicBezTo>
                  <a:cubicBezTo>
                    <a:pt x="317" y="105"/>
                    <a:pt x="401" y="140"/>
                    <a:pt x="456" y="202"/>
                  </a:cubicBezTo>
                  <a:cubicBezTo>
                    <a:pt x="676" y="446"/>
                    <a:pt x="883" y="431"/>
                    <a:pt x="1102" y="203"/>
                  </a:cubicBezTo>
                  <a:cubicBezTo>
                    <a:pt x="1177" y="124"/>
                    <a:pt x="1275" y="77"/>
                    <a:pt x="1431" y="18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68"/>
            <p:cNvSpPr/>
            <p:nvPr/>
          </p:nvSpPr>
          <p:spPr>
            <a:xfrm>
              <a:off x="6828075" y="735388"/>
              <a:ext cx="21850" cy="23325"/>
            </a:xfrm>
            <a:custGeom>
              <a:rect b="b" l="l" r="r" t="t"/>
              <a:pathLst>
                <a:path extrusionOk="0" h="933" w="874">
                  <a:moveTo>
                    <a:pt x="873" y="459"/>
                  </a:moveTo>
                  <a:cubicBezTo>
                    <a:pt x="871" y="711"/>
                    <a:pt x="639" y="933"/>
                    <a:pt x="406" y="905"/>
                  </a:cubicBezTo>
                  <a:cubicBezTo>
                    <a:pt x="153" y="874"/>
                    <a:pt x="26" y="708"/>
                    <a:pt x="13" y="468"/>
                  </a:cubicBezTo>
                  <a:cubicBezTo>
                    <a:pt x="0" y="233"/>
                    <a:pt x="252" y="1"/>
                    <a:pt x="477" y="32"/>
                  </a:cubicBezTo>
                  <a:cubicBezTo>
                    <a:pt x="724" y="66"/>
                    <a:pt x="846" y="231"/>
                    <a:pt x="873" y="4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68"/>
            <p:cNvSpPr/>
            <p:nvPr/>
          </p:nvSpPr>
          <p:spPr>
            <a:xfrm>
              <a:off x="6891950" y="739963"/>
              <a:ext cx="21575" cy="22325"/>
            </a:xfrm>
            <a:custGeom>
              <a:rect b="b" l="l" r="r" t="t"/>
              <a:pathLst>
                <a:path extrusionOk="0" h="893" w="863">
                  <a:moveTo>
                    <a:pt x="854" y="475"/>
                  </a:moveTo>
                  <a:cubicBezTo>
                    <a:pt x="863" y="693"/>
                    <a:pt x="677" y="892"/>
                    <a:pt x="422" y="882"/>
                  </a:cubicBezTo>
                  <a:cubicBezTo>
                    <a:pt x="167" y="872"/>
                    <a:pt x="29" y="731"/>
                    <a:pt x="15" y="477"/>
                  </a:cubicBezTo>
                  <a:cubicBezTo>
                    <a:pt x="0" y="219"/>
                    <a:pt x="197" y="0"/>
                    <a:pt x="441" y="19"/>
                  </a:cubicBezTo>
                  <a:cubicBezTo>
                    <a:pt x="686" y="37"/>
                    <a:pt x="833" y="174"/>
                    <a:pt x="854" y="47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2831" name="Shape 2831"/>
        <p:cNvGrpSpPr/>
        <p:nvPr/>
      </p:nvGrpSpPr>
      <p:grpSpPr>
        <a:xfrm>
          <a:off x="0" y="0"/>
          <a:ext cx="0" cy="0"/>
          <a:chOff x="0" y="0"/>
          <a:chExt cx="0" cy="0"/>
        </a:xfrm>
      </p:grpSpPr>
      <p:sp>
        <p:nvSpPr>
          <p:cNvPr id="2832" name="Google Shape;2832;p69"/>
          <p:cNvSpPr txBox="1"/>
          <p:nvPr>
            <p:ph idx="1" type="subTitle"/>
          </p:nvPr>
        </p:nvSpPr>
        <p:spPr>
          <a:xfrm>
            <a:off x="1024800" y="2040775"/>
            <a:ext cx="2080800" cy="6126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833" name="Google Shape;2833;p69"/>
          <p:cNvSpPr txBox="1"/>
          <p:nvPr>
            <p:ph idx="2" type="subTitle"/>
          </p:nvPr>
        </p:nvSpPr>
        <p:spPr>
          <a:xfrm>
            <a:off x="3529649" y="2040775"/>
            <a:ext cx="2080800" cy="6126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834" name="Google Shape;2834;p69"/>
          <p:cNvSpPr txBox="1"/>
          <p:nvPr>
            <p:ph idx="3" type="subTitle"/>
          </p:nvPr>
        </p:nvSpPr>
        <p:spPr>
          <a:xfrm>
            <a:off x="1024800" y="3306975"/>
            <a:ext cx="2080800" cy="6126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835" name="Google Shape;2835;p69"/>
          <p:cNvSpPr txBox="1"/>
          <p:nvPr>
            <p:ph idx="4" type="subTitle"/>
          </p:nvPr>
        </p:nvSpPr>
        <p:spPr>
          <a:xfrm>
            <a:off x="3529649" y="3306975"/>
            <a:ext cx="2080800" cy="6126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836" name="Google Shape;2836;p69"/>
          <p:cNvSpPr txBox="1"/>
          <p:nvPr>
            <p:ph idx="5" type="subTitle"/>
          </p:nvPr>
        </p:nvSpPr>
        <p:spPr>
          <a:xfrm>
            <a:off x="6041275" y="2040775"/>
            <a:ext cx="2080800" cy="6126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837" name="Google Shape;2837;p69"/>
          <p:cNvSpPr txBox="1"/>
          <p:nvPr>
            <p:ph idx="6" type="subTitle"/>
          </p:nvPr>
        </p:nvSpPr>
        <p:spPr>
          <a:xfrm>
            <a:off x="6041275" y="3306975"/>
            <a:ext cx="2080800" cy="6126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838" name="Google Shape;2838;p69"/>
          <p:cNvSpPr txBox="1"/>
          <p:nvPr>
            <p:ph idx="7" type="subTitle"/>
          </p:nvPr>
        </p:nvSpPr>
        <p:spPr>
          <a:xfrm>
            <a:off x="1028700" y="1575700"/>
            <a:ext cx="2080800" cy="612600"/>
          </a:xfrm>
          <a:prstGeom prst="rect">
            <a:avLst/>
          </a:prstGeom>
        </p:spPr>
        <p:txBody>
          <a:bodyPr anchorCtr="0" anchor="b" bIns="91425" lIns="91425" spcFirstLastPara="1" rIns="91425" wrap="square" tIns="91425">
            <a:noAutofit/>
          </a:bodyPr>
          <a:lstStyle>
            <a:lvl1pPr lvl="0">
              <a:spcBef>
                <a:spcPts val="0"/>
              </a:spcBef>
              <a:spcAft>
                <a:spcPts val="0"/>
              </a:spcAft>
              <a:buSzPts val="2400"/>
              <a:buFont typeface="Bebas Neue"/>
              <a:buNone/>
              <a:defRPr b="1" sz="2200">
                <a:solidFill>
                  <a:schemeClr val="dk1"/>
                </a:solidFill>
                <a:latin typeface="Open Sans"/>
                <a:ea typeface="Open Sans"/>
                <a:cs typeface="Open Sans"/>
                <a:sym typeface="Open Sa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839" name="Google Shape;2839;p69"/>
          <p:cNvSpPr txBox="1"/>
          <p:nvPr>
            <p:ph idx="8" type="subTitle"/>
          </p:nvPr>
        </p:nvSpPr>
        <p:spPr>
          <a:xfrm>
            <a:off x="3533549" y="1575700"/>
            <a:ext cx="2080800" cy="612600"/>
          </a:xfrm>
          <a:prstGeom prst="rect">
            <a:avLst/>
          </a:prstGeom>
        </p:spPr>
        <p:txBody>
          <a:bodyPr anchorCtr="0" anchor="b" bIns="91425" lIns="91425" spcFirstLastPara="1" rIns="91425" wrap="square" tIns="91425">
            <a:noAutofit/>
          </a:bodyPr>
          <a:lstStyle>
            <a:lvl1pPr lvl="0">
              <a:spcBef>
                <a:spcPts val="0"/>
              </a:spcBef>
              <a:spcAft>
                <a:spcPts val="0"/>
              </a:spcAft>
              <a:buSzPts val="2400"/>
              <a:buFont typeface="Bebas Neue"/>
              <a:buNone/>
              <a:defRPr b="1" sz="2200">
                <a:solidFill>
                  <a:schemeClr val="dk1"/>
                </a:solidFill>
                <a:latin typeface="Open Sans"/>
                <a:ea typeface="Open Sans"/>
                <a:cs typeface="Open Sans"/>
                <a:sym typeface="Open Sa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840" name="Google Shape;2840;p69"/>
          <p:cNvSpPr txBox="1"/>
          <p:nvPr>
            <p:ph idx="9" type="subTitle"/>
          </p:nvPr>
        </p:nvSpPr>
        <p:spPr>
          <a:xfrm>
            <a:off x="6045175" y="1575700"/>
            <a:ext cx="2080800" cy="612600"/>
          </a:xfrm>
          <a:prstGeom prst="rect">
            <a:avLst/>
          </a:prstGeom>
        </p:spPr>
        <p:txBody>
          <a:bodyPr anchorCtr="0" anchor="b" bIns="91425" lIns="91425" spcFirstLastPara="1" rIns="91425" wrap="square" tIns="91425">
            <a:noAutofit/>
          </a:bodyPr>
          <a:lstStyle>
            <a:lvl1pPr lvl="0">
              <a:spcBef>
                <a:spcPts val="0"/>
              </a:spcBef>
              <a:spcAft>
                <a:spcPts val="0"/>
              </a:spcAft>
              <a:buSzPts val="2400"/>
              <a:buFont typeface="Bebas Neue"/>
              <a:buNone/>
              <a:defRPr b="1" sz="2200">
                <a:solidFill>
                  <a:schemeClr val="dk1"/>
                </a:solidFill>
                <a:latin typeface="Open Sans"/>
                <a:ea typeface="Open Sans"/>
                <a:cs typeface="Open Sans"/>
                <a:sym typeface="Open Sa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841" name="Google Shape;2841;p69"/>
          <p:cNvSpPr txBox="1"/>
          <p:nvPr>
            <p:ph idx="13" type="subTitle"/>
          </p:nvPr>
        </p:nvSpPr>
        <p:spPr>
          <a:xfrm>
            <a:off x="1028700" y="2840822"/>
            <a:ext cx="2080800" cy="612600"/>
          </a:xfrm>
          <a:prstGeom prst="rect">
            <a:avLst/>
          </a:prstGeom>
        </p:spPr>
        <p:txBody>
          <a:bodyPr anchorCtr="0" anchor="b" bIns="91425" lIns="91425" spcFirstLastPara="1" rIns="91425" wrap="square" tIns="91425">
            <a:noAutofit/>
          </a:bodyPr>
          <a:lstStyle>
            <a:lvl1pPr lvl="0">
              <a:spcBef>
                <a:spcPts val="0"/>
              </a:spcBef>
              <a:spcAft>
                <a:spcPts val="0"/>
              </a:spcAft>
              <a:buSzPts val="2400"/>
              <a:buFont typeface="Bebas Neue"/>
              <a:buNone/>
              <a:defRPr b="1" sz="2200">
                <a:solidFill>
                  <a:schemeClr val="dk1"/>
                </a:solidFill>
                <a:latin typeface="Open Sans"/>
                <a:ea typeface="Open Sans"/>
                <a:cs typeface="Open Sans"/>
                <a:sym typeface="Open Sa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842" name="Google Shape;2842;p69"/>
          <p:cNvSpPr txBox="1"/>
          <p:nvPr>
            <p:ph idx="14" type="subTitle"/>
          </p:nvPr>
        </p:nvSpPr>
        <p:spPr>
          <a:xfrm>
            <a:off x="3533551" y="2840822"/>
            <a:ext cx="2080800" cy="612600"/>
          </a:xfrm>
          <a:prstGeom prst="rect">
            <a:avLst/>
          </a:prstGeom>
        </p:spPr>
        <p:txBody>
          <a:bodyPr anchorCtr="0" anchor="b" bIns="91425" lIns="91425" spcFirstLastPara="1" rIns="91425" wrap="square" tIns="91425">
            <a:noAutofit/>
          </a:bodyPr>
          <a:lstStyle>
            <a:lvl1pPr lvl="0">
              <a:spcBef>
                <a:spcPts val="0"/>
              </a:spcBef>
              <a:spcAft>
                <a:spcPts val="0"/>
              </a:spcAft>
              <a:buSzPts val="2400"/>
              <a:buFont typeface="Bebas Neue"/>
              <a:buNone/>
              <a:defRPr b="1" sz="2200">
                <a:solidFill>
                  <a:schemeClr val="dk1"/>
                </a:solidFill>
                <a:latin typeface="Open Sans"/>
                <a:ea typeface="Open Sans"/>
                <a:cs typeface="Open Sans"/>
                <a:sym typeface="Open Sa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843" name="Google Shape;2843;p69"/>
          <p:cNvSpPr txBox="1"/>
          <p:nvPr>
            <p:ph idx="15" type="subTitle"/>
          </p:nvPr>
        </p:nvSpPr>
        <p:spPr>
          <a:xfrm>
            <a:off x="6045177" y="2840822"/>
            <a:ext cx="2080800" cy="612600"/>
          </a:xfrm>
          <a:prstGeom prst="rect">
            <a:avLst/>
          </a:prstGeom>
        </p:spPr>
        <p:txBody>
          <a:bodyPr anchorCtr="0" anchor="b" bIns="91425" lIns="91425" spcFirstLastPara="1" rIns="91425" wrap="square" tIns="91425">
            <a:noAutofit/>
          </a:bodyPr>
          <a:lstStyle>
            <a:lvl1pPr lvl="0">
              <a:spcBef>
                <a:spcPts val="0"/>
              </a:spcBef>
              <a:spcAft>
                <a:spcPts val="0"/>
              </a:spcAft>
              <a:buSzPts val="2400"/>
              <a:buFont typeface="Bebas Neue"/>
              <a:buNone/>
              <a:defRPr b="1" sz="2200">
                <a:solidFill>
                  <a:schemeClr val="dk1"/>
                </a:solidFill>
                <a:latin typeface="Open Sans"/>
                <a:ea typeface="Open Sans"/>
                <a:cs typeface="Open Sans"/>
                <a:sym typeface="Open Sa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844" name="Google Shape;2844;p69"/>
          <p:cNvSpPr txBox="1"/>
          <p:nvPr>
            <p:ph type="title"/>
          </p:nvPr>
        </p:nvSpPr>
        <p:spPr>
          <a:xfrm>
            <a:off x="720000" y="541825"/>
            <a:ext cx="7704000" cy="697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lnSpc>
                <a:spcPct val="115000"/>
              </a:lnSpc>
              <a:spcBef>
                <a:spcPts val="0"/>
              </a:spcBef>
              <a:spcAft>
                <a:spcPts val="0"/>
              </a:spcAft>
              <a:buSzPts val="3000"/>
              <a:buNone/>
              <a:defRPr/>
            </a:lvl2pPr>
            <a:lvl3pPr lvl="2">
              <a:lnSpc>
                <a:spcPct val="115000"/>
              </a:lnSpc>
              <a:spcBef>
                <a:spcPts val="0"/>
              </a:spcBef>
              <a:spcAft>
                <a:spcPts val="0"/>
              </a:spcAft>
              <a:buSzPts val="3000"/>
              <a:buNone/>
              <a:defRPr/>
            </a:lvl3pPr>
            <a:lvl4pPr lvl="3">
              <a:lnSpc>
                <a:spcPct val="115000"/>
              </a:lnSpc>
              <a:spcBef>
                <a:spcPts val="0"/>
              </a:spcBef>
              <a:spcAft>
                <a:spcPts val="0"/>
              </a:spcAft>
              <a:buSzPts val="3000"/>
              <a:buNone/>
              <a:defRPr/>
            </a:lvl4pPr>
            <a:lvl5pPr lvl="4">
              <a:lnSpc>
                <a:spcPct val="115000"/>
              </a:lnSpc>
              <a:spcBef>
                <a:spcPts val="0"/>
              </a:spcBef>
              <a:spcAft>
                <a:spcPts val="0"/>
              </a:spcAft>
              <a:buSzPts val="3000"/>
              <a:buNone/>
              <a:defRPr/>
            </a:lvl5pPr>
            <a:lvl6pPr lvl="5">
              <a:lnSpc>
                <a:spcPct val="115000"/>
              </a:lnSpc>
              <a:spcBef>
                <a:spcPts val="0"/>
              </a:spcBef>
              <a:spcAft>
                <a:spcPts val="0"/>
              </a:spcAft>
              <a:buSzPts val="3000"/>
              <a:buNone/>
              <a:defRPr/>
            </a:lvl6pPr>
            <a:lvl7pPr lvl="6">
              <a:lnSpc>
                <a:spcPct val="115000"/>
              </a:lnSpc>
              <a:spcBef>
                <a:spcPts val="0"/>
              </a:spcBef>
              <a:spcAft>
                <a:spcPts val="0"/>
              </a:spcAft>
              <a:buSzPts val="3000"/>
              <a:buNone/>
              <a:defRPr/>
            </a:lvl7pPr>
            <a:lvl8pPr lvl="7">
              <a:lnSpc>
                <a:spcPct val="115000"/>
              </a:lnSpc>
              <a:spcBef>
                <a:spcPts val="0"/>
              </a:spcBef>
              <a:spcAft>
                <a:spcPts val="0"/>
              </a:spcAft>
              <a:buSzPts val="3000"/>
              <a:buNone/>
              <a:defRPr/>
            </a:lvl8pPr>
            <a:lvl9pPr lvl="8">
              <a:lnSpc>
                <a:spcPct val="115000"/>
              </a:lnSpc>
              <a:spcBef>
                <a:spcPts val="0"/>
              </a:spcBef>
              <a:spcAft>
                <a:spcPts val="0"/>
              </a:spcAft>
              <a:buSzPts val="3000"/>
              <a:buNone/>
              <a:defRPr/>
            </a:lvl9pPr>
          </a:lstStyle>
          <a:p/>
        </p:txBody>
      </p:sp>
      <p:sp>
        <p:nvSpPr>
          <p:cNvPr id="2845" name="Google Shape;2845;p69"/>
          <p:cNvSpPr/>
          <p:nvPr/>
        </p:nvSpPr>
        <p:spPr>
          <a:xfrm flipH="1">
            <a:off x="-1112225" y="4586933"/>
            <a:ext cx="7589700" cy="1066425"/>
          </a:xfrm>
          <a:custGeom>
            <a:rect b="b" l="l" r="r" t="t"/>
            <a:pathLst>
              <a:path extrusionOk="0" h="42657" w="303588">
                <a:moveTo>
                  <a:pt x="280445" y="6189"/>
                </a:moveTo>
                <a:cubicBezTo>
                  <a:pt x="270564" y="-37"/>
                  <a:pt x="241986" y="-1320"/>
                  <a:pt x="222703" y="1244"/>
                </a:cubicBezTo>
                <a:cubicBezTo>
                  <a:pt x="203420" y="3808"/>
                  <a:pt x="181883" y="19831"/>
                  <a:pt x="164748" y="21571"/>
                </a:cubicBezTo>
                <a:cubicBezTo>
                  <a:pt x="147613" y="23311"/>
                  <a:pt x="134277" y="11545"/>
                  <a:pt x="119892" y="11682"/>
                </a:cubicBezTo>
                <a:cubicBezTo>
                  <a:pt x="105507" y="11819"/>
                  <a:pt x="91843" y="20838"/>
                  <a:pt x="78438" y="22395"/>
                </a:cubicBezTo>
                <a:cubicBezTo>
                  <a:pt x="65033" y="23952"/>
                  <a:pt x="50082" y="18046"/>
                  <a:pt x="39461" y="21022"/>
                </a:cubicBezTo>
                <a:cubicBezTo>
                  <a:pt x="28840" y="23998"/>
                  <a:pt x="-25710" y="37320"/>
                  <a:pt x="14712" y="40250"/>
                </a:cubicBezTo>
                <a:cubicBezTo>
                  <a:pt x="55134" y="43180"/>
                  <a:pt x="237703" y="44279"/>
                  <a:pt x="281992" y="38602"/>
                </a:cubicBezTo>
                <a:cubicBezTo>
                  <a:pt x="326281" y="32925"/>
                  <a:pt x="290327" y="12415"/>
                  <a:pt x="280445" y="6189"/>
                </a:cubicBezTo>
                <a:close/>
              </a:path>
            </a:pathLst>
          </a:custGeom>
          <a:solidFill>
            <a:schemeClr val="accent1"/>
          </a:solidFill>
          <a:ln>
            <a:noFill/>
          </a:ln>
        </p:spPr>
      </p:sp>
      <p:sp>
        <p:nvSpPr>
          <p:cNvPr id="2846" name="Google Shape;2846;p69"/>
          <p:cNvSpPr/>
          <p:nvPr/>
        </p:nvSpPr>
        <p:spPr>
          <a:xfrm flipH="1">
            <a:off x="8424010" y="3968050"/>
            <a:ext cx="1731600" cy="17316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69"/>
          <p:cNvSpPr/>
          <p:nvPr/>
        </p:nvSpPr>
        <p:spPr>
          <a:xfrm>
            <a:off x="5395076" y="-143597"/>
            <a:ext cx="4149350" cy="1004075"/>
          </a:xfrm>
          <a:custGeom>
            <a:rect b="b" l="l" r="r" t="t"/>
            <a:pathLst>
              <a:path extrusionOk="0" h="40163" w="165974">
                <a:moveTo>
                  <a:pt x="153101" y="36784"/>
                </a:moveTo>
                <a:cubicBezTo>
                  <a:pt x="147791" y="42461"/>
                  <a:pt x="130851" y="39805"/>
                  <a:pt x="123160" y="37058"/>
                </a:cubicBezTo>
                <a:cubicBezTo>
                  <a:pt x="115469" y="34311"/>
                  <a:pt x="117529" y="23552"/>
                  <a:pt x="106953" y="20302"/>
                </a:cubicBezTo>
                <a:cubicBezTo>
                  <a:pt x="96378" y="17052"/>
                  <a:pt x="76051" y="19754"/>
                  <a:pt x="59707" y="17556"/>
                </a:cubicBezTo>
                <a:cubicBezTo>
                  <a:pt x="43363" y="15359"/>
                  <a:pt x="16307" y="9681"/>
                  <a:pt x="8890" y="7117"/>
                </a:cubicBezTo>
                <a:cubicBezTo>
                  <a:pt x="1474" y="4553"/>
                  <a:pt x="-9147" y="2860"/>
                  <a:pt x="15208" y="2173"/>
                </a:cubicBezTo>
                <a:cubicBezTo>
                  <a:pt x="39564" y="1486"/>
                  <a:pt x="132041" y="-2771"/>
                  <a:pt x="155023" y="2997"/>
                </a:cubicBezTo>
                <a:cubicBezTo>
                  <a:pt x="178005" y="8766"/>
                  <a:pt x="158412" y="31107"/>
                  <a:pt x="153101" y="36784"/>
                </a:cubicBezTo>
                <a:close/>
              </a:path>
            </a:pathLst>
          </a:custGeom>
          <a:solidFill>
            <a:schemeClr val="accent1"/>
          </a:solidFill>
          <a:ln>
            <a:noFill/>
          </a:ln>
        </p:spPr>
      </p:sp>
      <p:sp>
        <p:nvSpPr>
          <p:cNvPr id="2848" name="Google Shape;2848;p69"/>
          <p:cNvSpPr/>
          <p:nvPr/>
        </p:nvSpPr>
        <p:spPr>
          <a:xfrm flipH="1">
            <a:off x="-578821" y="-94250"/>
            <a:ext cx="1066500" cy="1066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49" name="Google Shape;2849;p69"/>
          <p:cNvGrpSpPr/>
          <p:nvPr/>
        </p:nvGrpSpPr>
        <p:grpSpPr>
          <a:xfrm rot="-5574028">
            <a:off x="683216" y="168720"/>
            <a:ext cx="164922" cy="184596"/>
            <a:chOff x="1859575" y="381425"/>
            <a:chExt cx="164925" cy="184600"/>
          </a:xfrm>
        </p:grpSpPr>
        <p:sp>
          <p:nvSpPr>
            <p:cNvPr id="2850" name="Google Shape;2850;p69"/>
            <p:cNvSpPr/>
            <p:nvPr/>
          </p:nvSpPr>
          <p:spPr>
            <a:xfrm>
              <a:off x="1859575" y="381425"/>
              <a:ext cx="164925" cy="184600"/>
            </a:xfrm>
            <a:custGeom>
              <a:rect b="b" l="l" r="r" t="t"/>
              <a:pathLst>
                <a:path extrusionOk="0" h="7384" w="6597">
                  <a:moveTo>
                    <a:pt x="3874" y="2409"/>
                  </a:moveTo>
                  <a:cubicBezTo>
                    <a:pt x="3859" y="2373"/>
                    <a:pt x="3847" y="2310"/>
                    <a:pt x="3830" y="2307"/>
                  </a:cubicBezTo>
                  <a:cubicBezTo>
                    <a:pt x="3460" y="2282"/>
                    <a:pt x="3188" y="2450"/>
                    <a:pt x="3016" y="2806"/>
                  </a:cubicBezTo>
                  <a:cubicBezTo>
                    <a:pt x="2873" y="3103"/>
                    <a:pt x="2862" y="3399"/>
                    <a:pt x="3090" y="3652"/>
                  </a:cubicBezTo>
                  <a:cubicBezTo>
                    <a:pt x="3330" y="3919"/>
                    <a:pt x="3627" y="4114"/>
                    <a:pt x="4004" y="3987"/>
                  </a:cubicBezTo>
                  <a:cubicBezTo>
                    <a:pt x="4425" y="3847"/>
                    <a:pt x="4770" y="3588"/>
                    <a:pt x="4967" y="3174"/>
                  </a:cubicBezTo>
                  <a:cubicBezTo>
                    <a:pt x="5211" y="2662"/>
                    <a:pt x="5061" y="2168"/>
                    <a:pt x="4574" y="1897"/>
                  </a:cubicBezTo>
                  <a:cubicBezTo>
                    <a:pt x="3995" y="1575"/>
                    <a:pt x="3410" y="1455"/>
                    <a:pt x="2806" y="1860"/>
                  </a:cubicBezTo>
                  <a:cubicBezTo>
                    <a:pt x="2158" y="2296"/>
                    <a:pt x="1969" y="2938"/>
                    <a:pt x="2003" y="3661"/>
                  </a:cubicBezTo>
                  <a:cubicBezTo>
                    <a:pt x="2061" y="4938"/>
                    <a:pt x="3368" y="5505"/>
                    <a:pt x="4285" y="5131"/>
                  </a:cubicBezTo>
                  <a:cubicBezTo>
                    <a:pt x="5282" y="4725"/>
                    <a:pt x="5897" y="3996"/>
                    <a:pt x="6167" y="2976"/>
                  </a:cubicBezTo>
                  <a:cubicBezTo>
                    <a:pt x="6319" y="2405"/>
                    <a:pt x="6084" y="1902"/>
                    <a:pt x="5714" y="1484"/>
                  </a:cubicBezTo>
                  <a:cubicBezTo>
                    <a:pt x="5142" y="837"/>
                    <a:pt x="4419" y="580"/>
                    <a:pt x="3556" y="787"/>
                  </a:cubicBezTo>
                  <a:cubicBezTo>
                    <a:pt x="2121" y="1131"/>
                    <a:pt x="1145" y="2198"/>
                    <a:pt x="979" y="3606"/>
                  </a:cubicBezTo>
                  <a:cubicBezTo>
                    <a:pt x="817" y="4998"/>
                    <a:pt x="1854" y="6351"/>
                    <a:pt x="3235" y="6541"/>
                  </a:cubicBezTo>
                  <a:cubicBezTo>
                    <a:pt x="3652" y="6598"/>
                    <a:pt x="4048" y="6519"/>
                    <a:pt x="4431" y="6339"/>
                  </a:cubicBezTo>
                  <a:cubicBezTo>
                    <a:pt x="4851" y="6140"/>
                    <a:pt x="5256" y="5911"/>
                    <a:pt x="5669" y="5644"/>
                  </a:cubicBezTo>
                  <a:cubicBezTo>
                    <a:pt x="5711" y="5875"/>
                    <a:pt x="5556" y="5949"/>
                    <a:pt x="5452" y="6033"/>
                  </a:cubicBezTo>
                  <a:cubicBezTo>
                    <a:pt x="5046" y="6357"/>
                    <a:pt x="4603" y="6628"/>
                    <a:pt x="4118" y="6816"/>
                  </a:cubicBezTo>
                  <a:cubicBezTo>
                    <a:pt x="2647" y="7383"/>
                    <a:pt x="866" y="6322"/>
                    <a:pt x="499" y="4697"/>
                  </a:cubicBezTo>
                  <a:cubicBezTo>
                    <a:pt x="0" y="2483"/>
                    <a:pt x="1722" y="674"/>
                    <a:pt x="3552" y="299"/>
                  </a:cubicBezTo>
                  <a:cubicBezTo>
                    <a:pt x="5008" y="1"/>
                    <a:pt x="6173" y="739"/>
                    <a:pt x="6535" y="2179"/>
                  </a:cubicBezTo>
                  <a:cubicBezTo>
                    <a:pt x="6583" y="2372"/>
                    <a:pt x="6597" y="2562"/>
                    <a:pt x="6595" y="2757"/>
                  </a:cubicBezTo>
                  <a:cubicBezTo>
                    <a:pt x="6580" y="3949"/>
                    <a:pt x="5215" y="5847"/>
                    <a:pt x="3375" y="5669"/>
                  </a:cubicBezTo>
                  <a:cubicBezTo>
                    <a:pt x="2408" y="5577"/>
                    <a:pt x="1637" y="4859"/>
                    <a:pt x="1522" y="3895"/>
                  </a:cubicBezTo>
                  <a:cubicBezTo>
                    <a:pt x="1357" y="2510"/>
                    <a:pt x="2025" y="1472"/>
                    <a:pt x="3262" y="1190"/>
                  </a:cubicBezTo>
                  <a:cubicBezTo>
                    <a:pt x="3984" y="1027"/>
                    <a:pt x="4583" y="1287"/>
                    <a:pt x="5095" y="1765"/>
                  </a:cubicBezTo>
                  <a:cubicBezTo>
                    <a:pt x="5319" y="1973"/>
                    <a:pt x="5425" y="2260"/>
                    <a:pt x="5432" y="2581"/>
                  </a:cubicBezTo>
                  <a:cubicBezTo>
                    <a:pt x="5449" y="3337"/>
                    <a:pt x="4876" y="4135"/>
                    <a:pt x="4145" y="4344"/>
                  </a:cubicBezTo>
                  <a:cubicBezTo>
                    <a:pt x="3582" y="4506"/>
                    <a:pt x="2841" y="4169"/>
                    <a:pt x="2613" y="3649"/>
                  </a:cubicBezTo>
                  <a:cubicBezTo>
                    <a:pt x="2384" y="3127"/>
                    <a:pt x="2658" y="2376"/>
                    <a:pt x="3188" y="2076"/>
                  </a:cubicBezTo>
                  <a:cubicBezTo>
                    <a:pt x="3586" y="1850"/>
                    <a:pt x="4096" y="1922"/>
                    <a:pt x="4374" y="2244"/>
                  </a:cubicBezTo>
                  <a:cubicBezTo>
                    <a:pt x="4654" y="2569"/>
                    <a:pt x="4533" y="3117"/>
                    <a:pt x="4143" y="3288"/>
                  </a:cubicBezTo>
                  <a:cubicBezTo>
                    <a:pt x="3868" y="3409"/>
                    <a:pt x="3567" y="3282"/>
                    <a:pt x="3449" y="2999"/>
                  </a:cubicBezTo>
                  <a:cubicBezTo>
                    <a:pt x="3330" y="2707"/>
                    <a:pt x="3443" y="2553"/>
                    <a:pt x="3888" y="2396"/>
                  </a:cubicBezTo>
                  <a:cubicBezTo>
                    <a:pt x="3935" y="2469"/>
                    <a:pt x="3930" y="2558"/>
                    <a:pt x="3960" y="2637"/>
                  </a:cubicBezTo>
                  <a:cubicBezTo>
                    <a:pt x="3962" y="2644"/>
                    <a:pt x="3985" y="2640"/>
                    <a:pt x="3985" y="2630"/>
                  </a:cubicBezTo>
                  <a:cubicBezTo>
                    <a:pt x="3979" y="2542"/>
                    <a:pt x="3929" y="2474"/>
                    <a:pt x="3874" y="240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69"/>
            <p:cNvSpPr/>
            <p:nvPr/>
          </p:nvSpPr>
          <p:spPr>
            <a:xfrm>
              <a:off x="1951750" y="439825"/>
              <a:ext cx="15125" cy="17900"/>
            </a:xfrm>
            <a:custGeom>
              <a:rect b="b" l="l" r="r" t="t"/>
              <a:pathLst>
                <a:path extrusionOk="0" h="716" w="605">
                  <a:moveTo>
                    <a:pt x="187" y="73"/>
                  </a:moveTo>
                  <a:cubicBezTo>
                    <a:pt x="342" y="0"/>
                    <a:pt x="421" y="107"/>
                    <a:pt x="493" y="211"/>
                  </a:cubicBezTo>
                  <a:cubicBezTo>
                    <a:pt x="604" y="373"/>
                    <a:pt x="488" y="492"/>
                    <a:pt x="397" y="603"/>
                  </a:cubicBezTo>
                  <a:cubicBezTo>
                    <a:pt x="346" y="667"/>
                    <a:pt x="264" y="716"/>
                    <a:pt x="172" y="667"/>
                  </a:cubicBezTo>
                  <a:cubicBezTo>
                    <a:pt x="0" y="575"/>
                    <a:pt x="19" y="431"/>
                    <a:pt x="82" y="285"/>
                  </a:cubicBezTo>
                  <a:cubicBezTo>
                    <a:pt x="115" y="207"/>
                    <a:pt x="161" y="135"/>
                    <a:pt x="201" y="60"/>
                  </a:cubicBezTo>
                  <a:cubicBezTo>
                    <a:pt x="201" y="61"/>
                    <a:pt x="187" y="73"/>
                    <a:pt x="187" y="7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52" name="Google Shape;2852;p69"/>
          <p:cNvGrpSpPr/>
          <p:nvPr/>
        </p:nvGrpSpPr>
        <p:grpSpPr>
          <a:xfrm flipH="1">
            <a:off x="8751637" y="2459613"/>
            <a:ext cx="165056" cy="224270"/>
            <a:chOff x="959940" y="306322"/>
            <a:chExt cx="168459" cy="228870"/>
          </a:xfrm>
        </p:grpSpPr>
        <p:sp>
          <p:nvSpPr>
            <p:cNvPr id="2853" name="Google Shape;2853;p69"/>
            <p:cNvSpPr/>
            <p:nvPr/>
          </p:nvSpPr>
          <p:spPr>
            <a:xfrm>
              <a:off x="959940" y="306322"/>
              <a:ext cx="168459" cy="228870"/>
            </a:xfrm>
            <a:custGeom>
              <a:rect b="b" l="l" r="r" t="t"/>
              <a:pathLst>
                <a:path extrusionOk="0" h="13097" w="9640">
                  <a:moveTo>
                    <a:pt x="4211" y="0"/>
                  </a:moveTo>
                  <a:cubicBezTo>
                    <a:pt x="4468" y="9"/>
                    <a:pt x="4606" y="167"/>
                    <a:pt x="4692" y="399"/>
                  </a:cubicBezTo>
                  <a:cubicBezTo>
                    <a:pt x="4826" y="760"/>
                    <a:pt x="4965" y="1121"/>
                    <a:pt x="5107" y="1479"/>
                  </a:cubicBezTo>
                  <a:cubicBezTo>
                    <a:pt x="5199" y="1711"/>
                    <a:pt x="5308" y="1935"/>
                    <a:pt x="5398" y="2168"/>
                  </a:cubicBezTo>
                  <a:cubicBezTo>
                    <a:pt x="5957" y="3603"/>
                    <a:pt x="6984" y="4512"/>
                    <a:pt x="8470" y="4911"/>
                  </a:cubicBezTo>
                  <a:cubicBezTo>
                    <a:pt x="8688" y="4970"/>
                    <a:pt x="8908" y="5032"/>
                    <a:pt x="9117" y="5117"/>
                  </a:cubicBezTo>
                  <a:cubicBezTo>
                    <a:pt x="9552" y="5294"/>
                    <a:pt x="9640" y="5587"/>
                    <a:pt x="9374" y="5975"/>
                  </a:cubicBezTo>
                  <a:cubicBezTo>
                    <a:pt x="9271" y="6123"/>
                    <a:pt x="9141" y="6253"/>
                    <a:pt x="9008" y="6377"/>
                  </a:cubicBezTo>
                  <a:cubicBezTo>
                    <a:pt x="7334" y="7944"/>
                    <a:pt x="6282" y="9867"/>
                    <a:pt x="5746" y="12084"/>
                  </a:cubicBezTo>
                  <a:cubicBezTo>
                    <a:pt x="5697" y="12284"/>
                    <a:pt x="5646" y="12481"/>
                    <a:pt x="5590" y="12678"/>
                  </a:cubicBezTo>
                  <a:cubicBezTo>
                    <a:pt x="5529" y="12884"/>
                    <a:pt x="5421" y="13050"/>
                    <a:pt x="5180" y="13074"/>
                  </a:cubicBezTo>
                  <a:cubicBezTo>
                    <a:pt x="4949" y="13096"/>
                    <a:pt x="4779" y="12987"/>
                    <a:pt x="4670" y="12802"/>
                  </a:cubicBezTo>
                  <a:cubicBezTo>
                    <a:pt x="4543" y="12588"/>
                    <a:pt x="4437" y="12360"/>
                    <a:pt x="4329" y="12135"/>
                  </a:cubicBezTo>
                  <a:cubicBezTo>
                    <a:pt x="3826" y="11093"/>
                    <a:pt x="3268" y="10081"/>
                    <a:pt x="2626" y="9114"/>
                  </a:cubicBezTo>
                  <a:cubicBezTo>
                    <a:pt x="2089" y="8307"/>
                    <a:pt x="1436" y="7629"/>
                    <a:pt x="576" y="7165"/>
                  </a:cubicBezTo>
                  <a:cubicBezTo>
                    <a:pt x="476" y="7110"/>
                    <a:pt x="373" y="7055"/>
                    <a:pt x="291" y="6981"/>
                  </a:cubicBezTo>
                  <a:cubicBezTo>
                    <a:pt x="0" y="6721"/>
                    <a:pt x="32" y="6353"/>
                    <a:pt x="407" y="6235"/>
                  </a:cubicBezTo>
                  <a:cubicBezTo>
                    <a:pt x="1329" y="5943"/>
                    <a:pt x="1821" y="5207"/>
                    <a:pt x="2311" y="4474"/>
                  </a:cubicBezTo>
                  <a:cubicBezTo>
                    <a:pt x="3056" y="3362"/>
                    <a:pt x="3383" y="2082"/>
                    <a:pt x="3706" y="804"/>
                  </a:cubicBezTo>
                  <a:cubicBezTo>
                    <a:pt x="3756" y="607"/>
                    <a:pt x="3803" y="406"/>
                    <a:pt x="3877" y="219"/>
                  </a:cubicBezTo>
                  <a:cubicBezTo>
                    <a:pt x="3929" y="85"/>
                    <a:pt x="4060" y="24"/>
                    <a:pt x="42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69"/>
            <p:cNvSpPr/>
            <p:nvPr/>
          </p:nvSpPr>
          <p:spPr>
            <a:xfrm>
              <a:off x="982446" y="334909"/>
              <a:ext cx="128494" cy="174977"/>
            </a:xfrm>
            <a:custGeom>
              <a:rect b="b" l="l" r="r" t="t"/>
              <a:pathLst>
                <a:path extrusionOk="0" h="10013" w="7353">
                  <a:moveTo>
                    <a:pt x="1" y="4961"/>
                  </a:moveTo>
                  <a:cubicBezTo>
                    <a:pt x="1736" y="3766"/>
                    <a:pt x="2369" y="1964"/>
                    <a:pt x="2989" y="1"/>
                  </a:cubicBezTo>
                  <a:cubicBezTo>
                    <a:pt x="3751" y="2169"/>
                    <a:pt x="5060" y="3574"/>
                    <a:pt x="7352" y="4060"/>
                  </a:cubicBezTo>
                  <a:cubicBezTo>
                    <a:pt x="5570" y="5710"/>
                    <a:pt x="4236" y="7507"/>
                    <a:pt x="3811" y="10013"/>
                  </a:cubicBezTo>
                  <a:cubicBezTo>
                    <a:pt x="2686" y="8079"/>
                    <a:pt x="1964" y="6051"/>
                    <a:pt x="1" y="496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55" name="Google Shape;2855;p69"/>
          <p:cNvGrpSpPr/>
          <p:nvPr/>
        </p:nvGrpSpPr>
        <p:grpSpPr>
          <a:xfrm flipH="1" rot="-1090255">
            <a:off x="400221" y="4065335"/>
            <a:ext cx="118950" cy="755794"/>
            <a:chOff x="7194713" y="1166263"/>
            <a:chExt cx="192600" cy="1223950"/>
          </a:xfrm>
        </p:grpSpPr>
        <p:sp>
          <p:nvSpPr>
            <p:cNvPr id="2856" name="Google Shape;2856;p69"/>
            <p:cNvSpPr/>
            <p:nvPr/>
          </p:nvSpPr>
          <p:spPr>
            <a:xfrm>
              <a:off x="7194713" y="1166263"/>
              <a:ext cx="192600" cy="1223950"/>
            </a:xfrm>
            <a:custGeom>
              <a:rect b="b" l="l" r="r" t="t"/>
              <a:pathLst>
                <a:path extrusionOk="0" h="48958" w="7704">
                  <a:moveTo>
                    <a:pt x="387" y="41229"/>
                  </a:moveTo>
                  <a:cubicBezTo>
                    <a:pt x="529" y="37474"/>
                    <a:pt x="665" y="33718"/>
                    <a:pt x="1036" y="29975"/>
                  </a:cubicBezTo>
                  <a:cubicBezTo>
                    <a:pt x="1190" y="28428"/>
                    <a:pt x="1199" y="26873"/>
                    <a:pt x="1299" y="25323"/>
                  </a:cubicBezTo>
                  <a:cubicBezTo>
                    <a:pt x="1358" y="24396"/>
                    <a:pt x="1395" y="23468"/>
                    <a:pt x="1454" y="22542"/>
                  </a:cubicBezTo>
                  <a:cubicBezTo>
                    <a:pt x="1481" y="22124"/>
                    <a:pt x="1369" y="21792"/>
                    <a:pt x="1049" y="21503"/>
                  </a:cubicBezTo>
                  <a:cubicBezTo>
                    <a:pt x="581" y="21078"/>
                    <a:pt x="389" y="20504"/>
                    <a:pt x="274" y="19900"/>
                  </a:cubicBezTo>
                  <a:cubicBezTo>
                    <a:pt x="0" y="18455"/>
                    <a:pt x="191" y="17020"/>
                    <a:pt x="337" y="15578"/>
                  </a:cubicBezTo>
                  <a:cubicBezTo>
                    <a:pt x="646" y="12506"/>
                    <a:pt x="1206" y="9463"/>
                    <a:pt x="1434" y="6381"/>
                  </a:cubicBezTo>
                  <a:cubicBezTo>
                    <a:pt x="1547" y="4851"/>
                    <a:pt x="1747" y="3333"/>
                    <a:pt x="1958" y="1814"/>
                  </a:cubicBezTo>
                  <a:cubicBezTo>
                    <a:pt x="2075" y="980"/>
                    <a:pt x="2498" y="565"/>
                    <a:pt x="3271" y="352"/>
                  </a:cubicBezTo>
                  <a:cubicBezTo>
                    <a:pt x="4148" y="111"/>
                    <a:pt x="5000" y="1"/>
                    <a:pt x="5862" y="398"/>
                  </a:cubicBezTo>
                  <a:cubicBezTo>
                    <a:pt x="6234" y="570"/>
                    <a:pt x="6426" y="818"/>
                    <a:pt x="6474" y="1230"/>
                  </a:cubicBezTo>
                  <a:cubicBezTo>
                    <a:pt x="6669" y="2904"/>
                    <a:pt x="6774" y="4586"/>
                    <a:pt x="6897" y="6266"/>
                  </a:cubicBezTo>
                  <a:cubicBezTo>
                    <a:pt x="7036" y="8183"/>
                    <a:pt x="7196" y="10098"/>
                    <a:pt x="7335" y="12016"/>
                  </a:cubicBezTo>
                  <a:cubicBezTo>
                    <a:pt x="7456" y="13675"/>
                    <a:pt x="7567" y="15333"/>
                    <a:pt x="7669" y="16994"/>
                  </a:cubicBezTo>
                  <a:cubicBezTo>
                    <a:pt x="7703" y="17557"/>
                    <a:pt x="7697" y="18121"/>
                    <a:pt x="7289" y="18588"/>
                  </a:cubicBezTo>
                  <a:cubicBezTo>
                    <a:pt x="7134" y="18768"/>
                    <a:pt x="7182" y="19000"/>
                    <a:pt x="7177" y="19211"/>
                  </a:cubicBezTo>
                  <a:cubicBezTo>
                    <a:pt x="7082" y="22819"/>
                    <a:pt x="6975" y="26425"/>
                    <a:pt x="6905" y="30033"/>
                  </a:cubicBezTo>
                  <a:cubicBezTo>
                    <a:pt x="6821" y="34439"/>
                    <a:pt x="6710" y="38846"/>
                    <a:pt x="6544" y="43251"/>
                  </a:cubicBezTo>
                  <a:cubicBezTo>
                    <a:pt x="6495" y="44524"/>
                    <a:pt x="6528" y="45800"/>
                    <a:pt x="6391" y="47070"/>
                  </a:cubicBezTo>
                  <a:cubicBezTo>
                    <a:pt x="6363" y="47330"/>
                    <a:pt x="6322" y="47585"/>
                    <a:pt x="6229" y="47827"/>
                  </a:cubicBezTo>
                  <a:cubicBezTo>
                    <a:pt x="6134" y="48079"/>
                    <a:pt x="5965" y="48272"/>
                    <a:pt x="5704" y="48367"/>
                  </a:cubicBezTo>
                  <a:cubicBezTo>
                    <a:pt x="4540" y="48785"/>
                    <a:pt x="3362" y="48957"/>
                    <a:pt x="2150" y="48591"/>
                  </a:cubicBezTo>
                  <a:cubicBezTo>
                    <a:pt x="904" y="48215"/>
                    <a:pt x="498" y="47715"/>
                    <a:pt x="421" y="46413"/>
                  </a:cubicBezTo>
                  <a:cubicBezTo>
                    <a:pt x="319" y="44686"/>
                    <a:pt x="332" y="42958"/>
                    <a:pt x="387" y="4122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69"/>
            <p:cNvSpPr/>
            <p:nvPr/>
          </p:nvSpPr>
          <p:spPr>
            <a:xfrm>
              <a:off x="7266038" y="1638538"/>
              <a:ext cx="57100" cy="669325"/>
            </a:xfrm>
            <a:custGeom>
              <a:rect b="b" l="l" r="r" t="t"/>
              <a:pathLst>
                <a:path extrusionOk="0" h="26773" w="2284">
                  <a:moveTo>
                    <a:pt x="2243" y="16"/>
                  </a:moveTo>
                  <a:cubicBezTo>
                    <a:pt x="2284" y="754"/>
                    <a:pt x="2142" y="1454"/>
                    <a:pt x="2104" y="2158"/>
                  </a:cubicBezTo>
                  <a:cubicBezTo>
                    <a:pt x="1981" y="4421"/>
                    <a:pt x="1847" y="6685"/>
                    <a:pt x="1740" y="8950"/>
                  </a:cubicBezTo>
                  <a:cubicBezTo>
                    <a:pt x="1510" y="13848"/>
                    <a:pt x="1259" y="18744"/>
                    <a:pt x="1191" y="23647"/>
                  </a:cubicBezTo>
                  <a:cubicBezTo>
                    <a:pt x="1178" y="24554"/>
                    <a:pt x="1170" y="25461"/>
                    <a:pt x="1178" y="26368"/>
                  </a:cubicBezTo>
                  <a:cubicBezTo>
                    <a:pt x="1181" y="26648"/>
                    <a:pt x="1098" y="26772"/>
                    <a:pt x="812" y="26736"/>
                  </a:cubicBezTo>
                  <a:cubicBezTo>
                    <a:pt x="749" y="26729"/>
                    <a:pt x="682" y="26734"/>
                    <a:pt x="618" y="26732"/>
                  </a:cubicBezTo>
                  <a:cubicBezTo>
                    <a:pt x="12" y="26713"/>
                    <a:pt x="1" y="26713"/>
                    <a:pt x="13" y="26117"/>
                  </a:cubicBezTo>
                  <a:cubicBezTo>
                    <a:pt x="68" y="23720"/>
                    <a:pt x="112" y="21323"/>
                    <a:pt x="193" y="18927"/>
                  </a:cubicBezTo>
                  <a:cubicBezTo>
                    <a:pt x="274" y="16509"/>
                    <a:pt x="413" y="14094"/>
                    <a:pt x="491" y="11676"/>
                  </a:cubicBezTo>
                  <a:cubicBezTo>
                    <a:pt x="609" y="8071"/>
                    <a:pt x="909" y="4475"/>
                    <a:pt x="960" y="867"/>
                  </a:cubicBezTo>
                  <a:cubicBezTo>
                    <a:pt x="962" y="694"/>
                    <a:pt x="981" y="522"/>
                    <a:pt x="979" y="349"/>
                  </a:cubicBezTo>
                  <a:cubicBezTo>
                    <a:pt x="974" y="104"/>
                    <a:pt x="1083" y="1"/>
                    <a:pt x="1330" y="13"/>
                  </a:cubicBezTo>
                  <a:cubicBezTo>
                    <a:pt x="1626" y="25"/>
                    <a:pt x="1924" y="16"/>
                    <a:pt x="2243" y="1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69"/>
            <p:cNvSpPr/>
            <p:nvPr/>
          </p:nvSpPr>
          <p:spPr>
            <a:xfrm>
              <a:off x="7226563" y="1637438"/>
              <a:ext cx="50525" cy="664575"/>
            </a:xfrm>
            <a:custGeom>
              <a:rect b="b" l="l" r="r" t="t"/>
              <a:pathLst>
                <a:path extrusionOk="0" h="26583" w="2021">
                  <a:moveTo>
                    <a:pt x="1059" y="26518"/>
                  </a:moveTo>
                  <a:cubicBezTo>
                    <a:pt x="826" y="26583"/>
                    <a:pt x="682" y="26521"/>
                    <a:pt x="541" y="26480"/>
                  </a:cubicBezTo>
                  <a:cubicBezTo>
                    <a:pt x="59" y="26339"/>
                    <a:pt x="56" y="26336"/>
                    <a:pt x="47" y="25810"/>
                  </a:cubicBezTo>
                  <a:cubicBezTo>
                    <a:pt x="1" y="22916"/>
                    <a:pt x="148" y="20026"/>
                    <a:pt x="272" y="17136"/>
                  </a:cubicBezTo>
                  <a:cubicBezTo>
                    <a:pt x="436" y="13339"/>
                    <a:pt x="843" y="9557"/>
                    <a:pt x="959" y="5759"/>
                  </a:cubicBezTo>
                  <a:cubicBezTo>
                    <a:pt x="1015" y="4011"/>
                    <a:pt x="1061" y="2263"/>
                    <a:pt x="1120" y="515"/>
                  </a:cubicBezTo>
                  <a:cubicBezTo>
                    <a:pt x="1125" y="356"/>
                    <a:pt x="1030" y="110"/>
                    <a:pt x="1230" y="58"/>
                  </a:cubicBezTo>
                  <a:cubicBezTo>
                    <a:pt x="1447" y="0"/>
                    <a:pt x="1695" y="49"/>
                    <a:pt x="1928" y="81"/>
                  </a:cubicBezTo>
                  <a:cubicBezTo>
                    <a:pt x="2016" y="92"/>
                    <a:pt x="2020" y="209"/>
                    <a:pt x="2016" y="298"/>
                  </a:cubicBezTo>
                  <a:cubicBezTo>
                    <a:pt x="2007" y="492"/>
                    <a:pt x="2000" y="686"/>
                    <a:pt x="1987" y="881"/>
                  </a:cubicBezTo>
                  <a:cubicBezTo>
                    <a:pt x="1708" y="5297"/>
                    <a:pt x="1486" y="9718"/>
                    <a:pt x="1301" y="14139"/>
                  </a:cubicBezTo>
                  <a:cubicBezTo>
                    <a:pt x="1136" y="18131"/>
                    <a:pt x="996" y="22123"/>
                    <a:pt x="1058" y="26119"/>
                  </a:cubicBezTo>
                  <a:cubicBezTo>
                    <a:pt x="1060" y="26247"/>
                    <a:pt x="1059" y="26376"/>
                    <a:pt x="1059" y="2651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69"/>
            <p:cNvSpPr/>
            <p:nvPr/>
          </p:nvSpPr>
          <p:spPr>
            <a:xfrm>
              <a:off x="7304613" y="1633438"/>
              <a:ext cx="46800" cy="671700"/>
            </a:xfrm>
            <a:custGeom>
              <a:rect b="b" l="l" r="r" t="t"/>
              <a:pathLst>
                <a:path extrusionOk="0" h="26868" w="1872">
                  <a:moveTo>
                    <a:pt x="1785" y="1"/>
                  </a:moveTo>
                  <a:cubicBezTo>
                    <a:pt x="1872" y="204"/>
                    <a:pt x="1845" y="379"/>
                    <a:pt x="1836" y="549"/>
                  </a:cubicBezTo>
                  <a:cubicBezTo>
                    <a:pt x="1423" y="7556"/>
                    <a:pt x="1361" y="14574"/>
                    <a:pt x="1131" y="21588"/>
                  </a:cubicBezTo>
                  <a:cubicBezTo>
                    <a:pt x="1082" y="23121"/>
                    <a:pt x="1010" y="24652"/>
                    <a:pt x="950" y="26184"/>
                  </a:cubicBezTo>
                  <a:cubicBezTo>
                    <a:pt x="929" y="26709"/>
                    <a:pt x="930" y="26710"/>
                    <a:pt x="440" y="26813"/>
                  </a:cubicBezTo>
                  <a:cubicBezTo>
                    <a:pt x="336" y="26835"/>
                    <a:pt x="229" y="26846"/>
                    <a:pt x="76" y="26868"/>
                  </a:cubicBezTo>
                  <a:cubicBezTo>
                    <a:pt x="1" y="26362"/>
                    <a:pt x="52" y="25874"/>
                    <a:pt x="70" y="25390"/>
                  </a:cubicBezTo>
                  <a:cubicBezTo>
                    <a:pt x="124" y="23923"/>
                    <a:pt x="209" y="22457"/>
                    <a:pt x="263" y="20990"/>
                  </a:cubicBezTo>
                  <a:cubicBezTo>
                    <a:pt x="374" y="17970"/>
                    <a:pt x="504" y="14950"/>
                    <a:pt x="691" y="11933"/>
                  </a:cubicBezTo>
                  <a:cubicBezTo>
                    <a:pt x="925" y="8119"/>
                    <a:pt x="1200" y="4308"/>
                    <a:pt x="1322" y="487"/>
                  </a:cubicBezTo>
                  <a:cubicBezTo>
                    <a:pt x="1332" y="138"/>
                    <a:pt x="1342" y="138"/>
                    <a:pt x="178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69"/>
            <p:cNvSpPr/>
            <p:nvPr/>
          </p:nvSpPr>
          <p:spPr>
            <a:xfrm>
              <a:off x="7243188" y="1290713"/>
              <a:ext cx="16850" cy="310725"/>
            </a:xfrm>
            <a:custGeom>
              <a:rect b="b" l="l" r="r" t="t"/>
              <a:pathLst>
                <a:path extrusionOk="0" h="12429" w="674">
                  <a:moveTo>
                    <a:pt x="423" y="12428"/>
                  </a:moveTo>
                  <a:cubicBezTo>
                    <a:pt x="184" y="12312"/>
                    <a:pt x="185" y="12182"/>
                    <a:pt x="173" y="12052"/>
                  </a:cubicBezTo>
                  <a:cubicBezTo>
                    <a:pt x="0" y="10184"/>
                    <a:pt x="345" y="1108"/>
                    <a:pt x="674" y="1"/>
                  </a:cubicBezTo>
                  <a:cubicBezTo>
                    <a:pt x="591" y="4130"/>
                    <a:pt x="507" y="8257"/>
                    <a:pt x="423" y="1242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2861" name="Shape 2861"/>
        <p:cNvGrpSpPr/>
        <p:nvPr/>
      </p:nvGrpSpPr>
      <p:grpSpPr>
        <a:xfrm>
          <a:off x="0" y="0"/>
          <a:ext cx="0" cy="0"/>
          <a:chOff x="0" y="0"/>
          <a:chExt cx="0" cy="0"/>
        </a:xfrm>
      </p:grpSpPr>
      <p:sp>
        <p:nvSpPr>
          <p:cNvPr id="2862" name="Google Shape;2862;p70"/>
          <p:cNvSpPr txBox="1"/>
          <p:nvPr>
            <p:ph hasCustomPrompt="1" type="title"/>
          </p:nvPr>
        </p:nvSpPr>
        <p:spPr>
          <a:xfrm>
            <a:off x="2223600" y="686349"/>
            <a:ext cx="4696800" cy="768900"/>
          </a:xfrm>
          <a:prstGeom prst="rect">
            <a:avLst/>
          </a:prstGeom>
          <a:solidFill>
            <a:schemeClr val="accent1"/>
          </a:solidFill>
          <a:ln cap="rnd"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lt1"/>
              </a:buClr>
              <a:buSzPts val="6000"/>
              <a:buNone/>
              <a:defRPr sz="40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2863" name="Google Shape;2863;p70"/>
          <p:cNvSpPr txBox="1"/>
          <p:nvPr>
            <p:ph idx="1" type="subTitle"/>
          </p:nvPr>
        </p:nvSpPr>
        <p:spPr>
          <a:xfrm>
            <a:off x="2223600" y="1448622"/>
            <a:ext cx="4696800" cy="5988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PT Sans"/>
              <a:buNone/>
              <a:defRPr sz="17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2864" name="Google Shape;2864;p70"/>
          <p:cNvSpPr txBox="1"/>
          <p:nvPr>
            <p:ph hasCustomPrompt="1" idx="2" type="title"/>
          </p:nvPr>
        </p:nvSpPr>
        <p:spPr>
          <a:xfrm>
            <a:off x="2223600" y="2040794"/>
            <a:ext cx="4696800" cy="768900"/>
          </a:xfrm>
          <a:prstGeom prst="rect">
            <a:avLst/>
          </a:prstGeom>
          <a:solidFill>
            <a:schemeClr val="accent1"/>
          </a:solidFill>
          <a:ln cap="rnd"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lt1"/>
              </a:buClr>
              <a:buSzPts val="6000"/>
              <a:buNone/>
              <a:defRPr sz="40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2865" name="Google Shape;2865;p70"/>
          <p:cNvSpPr txBox="1"/>
          <p:nvPr>
            <p:ph idx="3" type="subTitle"/>
          </p:nvPr>
        </p:nvSpPr>
        <p:spPr>
          <a:xfrm>
            <a:off x="2223600" y="2803067"/>
            <a:ext cx="4696800" cy="5988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PT Sans"/>
              <a:buNone/>
              <a:defRPr sz="17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2866" name="Google Shape;2866;p70"/>
          <p:cNvSpPr txBox="1"/>
          <p:nvPr>
            <p:ph hasCustomPrompt="1" idx="4" type="title"/>
          </p:nvPr>
        </p:nvSpPr>
        <p:spPr>
          <a:xfrm>
            <a:off x="2223600" y="3395238"/>
            <a:ext cx="4696800" cy="768900"/>
          </a:xfrm>
          <a:prstGeom prst="rect">
            <a:avLst/>
          </a:prstGeom>
          <a:solidFill>
            <a:schemeClr val="accent1"/>
          </a:solidFill>
          <a:ln cap="rnd"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Clr>
                <a:schemeClr val="lt1"/>
              </a:buClr>
              <a:buSzPts val="6000"/>
              <a:buNone/>
              <a:defRPr sz="40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2867" name="Google Shape;2867;p70"/>
          <p:cNvSpPr txBox="1"/>
          <p:nvPr>
            <p:ph idx="5" type="subTitle"/>
          </p:nvPr>
        </p:nvSpPr>
        <p:spPr>
          <a:xfrm>
            <a:off x="2223600" y="4157512"/>
            <a:ext cx="4696800" cy="5988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PT Sans"/>
              <a:buNone/>
              <a:defRPr sz="17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2868" name="Google Shape;2868;p70"/>
          <p:cNvSpPr/>
          <p:nvPr/>
        </p:nvSpPr>
        <p:spPr>
          <a:xfrm>
            <a:off x="-717920" y="-188946"/>
            <a:ext cx="5081725" cy="1928800"/>
          </a:xfrm>
          <a:custGeom>
            <a:rect b="b" l="l" r="r" t="t"/>
            <a:pathLst>
              <a:path extrusionOk="0" h="77152" w="203269">
                <a:moveTo>
                  <a:pt x="203164" y="6369"/>
                </a:moveTo>
                <a:cubicBezTo>
                  <a:pt x="204551" y="7905"/>
                  <a:pt x="191866" y="12513"/>
                  <a:pt x="185028" y="13207"/>
                </a:cubicBezTo>
                <a:cubicBezTo>
                  <a:pt x="178190" y="13901"/>
                  <a:pt x="171599" y="9639"/>
                  <a:pt x="162135" y="10531"/>
                </a:cubicBezTo>
                <a:cubicBezTo>
                  <a:pt x="152671" y="11423"/>
                  <a:pt x="141076" y="18113"/>
                  <a:pt x="128242" y="18559"/>
                </a:cubicBezTo>
                <a:cubicBezTo>
                  <a:pt x="115408" y="19005"/>
                  <a:pt x="96578" y="11522"/>
                  <a:pt x="85131" y="13207"/>
                </a:cubicBezTo>
                <a:cubicBezTo>
                  <a:pt x="73685" y="14892"/>
                  <a:pt x="67491" y="18856"/>
                  <a:pt x="59563" y="28667"/>
                </a:cubicBezTo>
                <a:cubicBezTo>
                  <a:pt x="51635" y="38478"/>
                  <a:pt x="45242" y="65386"/>
                  <a:pt x="37561" y="72075"/>
                </a:cubicBezTo>
                <a:cubicBezTo>
                  <a:pt x="29880" y="78765"/>
                  <a:pt x="17592" y="79953"/>
                  <a:pt x="13479" y="68804"/>
                </a:cubicBezTo>
                <a:cubicBezTo>
                  <a:pt x="9366" y="57655"/>
                  <a:pt x="-14319" y="15982"/>
                  <a:pt x="12885" y="5180"/>
                </a:cubicBezTo>
                <a:cubicBezTo>
                  <a:pt x="40089" y="-5622"/>
                  <a:pt x="144991" y="3792"/>
                  <a:pt x="176704" y="3990"/>
                </a:cubicBezTo>
                <a:cubicBezTo>
                  <a:pt x="208417" y="4188"/>
                  <a:pt x="201777" y="4833"/>
                  <a:pt x="203164" y="6369"/>
                </a:cubicBezTo>
                <a:close/>
              </a:path>
            </a:pathLst>
          </a:custGeom>
          <a:solidFill>
            <a:schemeClr val="dk2"/>
          </a:solidFill>
          <a:ln>
            <a:noFill/>
          </a:ln>
        </p:spPr>
      </p:sp>
      <p:sp>
        <p:nvSpPr>
          <p:cNvPr id="2869" name="Google Shape;2869;p70"/>
          <p:cNvSpPr/>
          <p:nvPr/>
        </p:nvSpPr>
        <p:spPr>
          <a:xfrm>
            <a:off x="4418843" y="1608607"/>
            <a:ext cx="5530225" cy="3901200"/>
          </a:xfrm>
          <a:custGeom>
            <a:rect b="b" l="l" r="r" t="t"/>
            <a:pathLst>
              <a:path extrusionOk="0" h="156048" w="221209">
                <a:moveTo>
                  <a:pt x="209751" y="10876"/>
                </a:moveTo>
                <a:cubicBezTo>
                  <a:pt x="207422" y="-11670"/>
                  <a:pt x="195134" y="7457"/>
                  <a:pt x="190129" y="10281"/>
                </a:cubicBezTo>
                <a:cubicBezTo>
                  <a:pt x="185124" y="13106"/>
                  <a:pt x="181408" y="21084"/>
                  <a:pt x="179723" y="27823"/>
                </a:cubicBezTo>
                <a:cubicBezTo>
                  <a:pt x="178038" y="34562"/>
                  <a:pt x="182547" y="44720"/>
                  <a:pt x="180020" y="50716"/>
                </a:cubicBezTo>
                <a:cubicBezTo>
                  <a:pt x="177493" y="56712"/>
                  <a:pt x="165799" y="55621"/>
                  <a:pt x="164560" y="63797"/>
                </a:cubicBezTo>
                <a:cubicBezTo>
                  <a:pt x="163321" y="71973"/>
                  <a:pt x="177146" y="91546"/>
                  <a:pt x="172587" y="99772"/>
                </a:cubicBezTo>
                <a:cubicBezTo>
                  <a:pt x="168028" y="107998"/>
                  <a:pt x="145680" y="107651"/>
                  <a:pt x="137207" y="113151"/>
                </a:cubicBezTo>
                <a:cubicBezTo>
                  <a:pt x="128734" y="118651"/>
                  <a:pt x="130518" y="129702"/>
                  <a:pt x="121747" y="132774"/>
                </a:cubicBezTo>
                <a:cubicBezTo>
                  <a:pt x="112976" y="135846"/>
                  <a:pt x="99003" y="130693"/>
                  <a:pt x="84583" y="131585"/>
                </a:cubicBezTo>
                <a:cubicBezTo>
                  <a:pt x="70163" y="132477"/>
                  <a:pt x="47716" y="135697"/>
                  <a:pt x="35229" y="138125"/>
                </a:cubicBezTo>
                <a:cubicBezTo>
                  <a:pt x="22742" y="140553"/>
                  <a:pt x="-18485" y="144914"/>
                  <a:pt x="9660" y="146153"/>
                </a:cubicBezTo>
                <a:cubicBezTo>
                  <a:pt x="37806" y="147392"/>
                  <a:pt x="170754" y="168104"/>
                  <a:pt x="204102" y="145558"/>
                </a:cubicBezTo>
                <a:cubicBezTo>
                  <a:pt x="237451" y="123012"/>
                  <a:pt x="212080" y="33422"/>
                  <a:pt x="209751" y="10876"/>
                </a:cubicBezTo>
                <a:close/>
              </a:path>
            </a:pathLst>
          </a:custGeom>
          <a:solidFill>
            <a:schemeClr val="lt2"/>
          </a:solidFill>
          <a:ln>
            <a:noFill/>
          </a:ln>
        </p:spPr>
      </p:sp>
      <p:grpSp>
        <p:nvGrpSpPr>
          <p:cNvPr id="2870" name="Google Shape;2870;p70"/>
          <p:cNvGrpSpPr/>
          <p:nvPr/>
        </p:nvGrpSpPr>
        <p:grpSpPr>
          <a:xfrm flipH="1">
            <a:off x="8598937" y="4491863"/>
            <a:ext cx="165056" cy="224270"/>
            <a:chOff x="959940" y="306322"/>
            <a:chExt cx="168459" cy="228870"/>
          </a:xfrm>
        </p:grpSpPr>
        <p:sp>
          <p:nvSpPr>
            <p:cNvPr id="2871" name="Google Shape;2871;p70"/>
            <p:cNvSpPr/>
            <p:nvPr/>
          </p:nvSpPr>
          <p:spPr>
            <a:xfrm>
              <a:off x="959940" y="306322"/>
              <a:ext cx="168459" cy="228870"/>
            </a:xfrm>
            <a:custGeom>
              <a:rect b="b" l="l" r="r" t="t"/>
              <a:pathLst>
                <a:path extrusionOk="0" h="13097" w="9640">
                  <a:moveTo>
                    <a:pt x="4211" y="0"/>
                  </a:moveTo>
                  <a:cubicBezTo>
                    <a:pt x="4468" y="9"/>
                    <a:pt x="4606" y="167"/>
                    <a:pt x="4692" y="399"/>
                  </a:cubicBezTo>
                  <a:cubicBezTo>
                    <a:pt x="4826" y="760"/>
                    <a:pt x="4965" y="1121"/>
                    <a:pt x="5107" y="1479"/>
                  </a:cubicBezTo>
                  <a:cubicBezTo>
                    <a:pt x="5199" y="1711"/>
                    <a:pt x="5308" y="1935"/>
                    <a:pt x="5398" y="2168"/>
                  </a:cubicBezTo>
                  <a:cubicBezTo>
                    <a:pt x="5957" y="3603"/>
                    <a:pt x="6984" y="4512"/>
                    <a:pt x="8470" y="4911"/>
                  </a:cubicBezTo>
                  <a:cubicBezTo>
                    <a:pt x="8688" y="4970"/>
                    <a:pt x="8908" y="5032"/>
                    <a:pt x="9117" y="5117"/>
                  </a:cubicBezTo>
                  <a:cubicBezTo>
                    <a:pt x="9552" y="5294"/>
                    <a:pt x="9640" y="5587"/>
                    <a:pt x="9374" y="5975"/>
                  </a:cubicBezTo>
                  <a:cubicBezTo>
                    <a:pt x="9271" y="6123"/>
                    <a:pt x="9141" y="6253"/>
                    <a:pt x="9008" y="6377"/>
                  </a:cubicBezTo>
                  <a:cubicBezTo>
                    <a:pt x="7334" y="7944"/>
                    <a:pt x="6282" y="9867"/>
                    <a:pt x="5746" y="12084"/>
                  </a:cubicBezTo>
                  <a:cubicBezTo>
                    <a:pt x="5697" y="12284"/>
                    <a:pt x="5646" y="12481"/>
                    <a:pt x="5590" y="12678"/>
                  </a:cubicBezTo>
                  <a:cubicBezTo>
                    <a:pt x="5529" y="12884"/>
                    <a:pt x="5421" y="13050"/>
                    <a:pt x="5180" y="13074"/>
                  </a:cubicBezTo>
                  <a:cubicBezTo>
                    <a:pt x="4949" y="13096"/>
                    <a:pt x="4779" y="12987"/>
                    <a:pt x="4670" y="12802"/>
                  </a:cubicBezTo>
                  <a:cubicBezTo>
                    <a:pt x="4543" y="12588"/>
                    <a:pt x="4437" y="12360"/>
                    <a:pt x="4329" y="12135"/>
                  </a:cubicBezTo>
                  <a:cubicBezTo>
                    <a:pt x="3826" y="11093"/>
                    <a:pt x="3268" y="10081"/>
                    <a:pt x="2626" y="9114"/>
                  </a:cubicBezTo>
                  <a:cubicBezTo>
                    <a:pt x="2089" y="8307"/>
                    <a:pt x="1436" y="7629"/>
                    <a:pt x="576" y="7165"/>
                  </a:cubicBezTo>
                  <a:cubicBezTo>
                    <a:pt x="476" y="7110"/>
                    <a:pt x="373" y="7055"/>
                    <a:pt x="291" y="6981"/>
                  </a:cubicBezTo>
                  <a:cubicBezTo>
                    <a:pt x="0" y="6721"/>
                    <a:pt x="32" y="6353"/>
                    <a:pt x="407" y="6235"/>
                  </a:cubicBezTo>
                  <a:cubicBezTo>
                    <a:pt x="1329" y="5943"/>
                    <a:pt x="1821" y="5207"/>
                    <a:pt x="2311" y="4474"/>
                  </a:cubicBezTo>
                  <a:cubicBezTo>
                    <a:pt x="3056" y="3362"/>
                    <a:pt x="3383" y="2082"/>
                    <a:pt x="3706" y="804"/>
                  </a:cubicBezTo>
                  <a:cubicBezTo>
                    <a:pt x="3756" y="607"/>
                    <a:pt x="3803" y="406"/>
                    <a:pt x="3877" y="219"/>
                  </a:cubicBezTo>
                  <a:cubicBezTo>
                    <a:pt x="3929" y="85"/>
                    <a:pt x="4060" y="24"/>
                    <a:pt x="42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70"/>
            <p:cNvSpPr/>
            <p:nvPr/>
          </p:nvSpPr>
          <p:spPr>
            <a:xfrm>
              <a:off x="982446" y="334909"/>
              <a:ext cx="128494" cy="174977"/>
            </a:xfrm>
            <a:custGeom>
              <a:rect b="b" l="l" r="r" t="t"/>
              <a:pathLst>
                <a:path extrusionOk="0" h="10013" w="7353">
                  <a:moveTo>
                    <a:pt x="1" y="4961"/>
                  </a:moveTo>
                  <a:cubicBezTo>
                    <a:pt x="1736" y="3766"/>
                    <a:pt x="2369" y="1964"/>
                    <a:pt x="2989" y="1"/>
                  </a:cubicBezTo>
                  <a:cubicBezTo>
                    <a:pt x="3751" y="2169"/>
                    <a:pt x="5060" y="3574"/>
                    <a:pt x="7352" y="4060"/>
                  </a:cubicBezTo>
                  <a:cubicBezTo>
                    <a:pt x="5570" y="5710"/>
                    <a:pt x="4236" y="7507"/>
                    <a:pt x="3811" y="10013"/>
                  </a:cubicBezTo>
                  <a:cubicBezTo>
                    <a:pt x="2686" y="8079"/>
                    <a:pt x="1964" y="6051"/>
                    <a:pt x="1" y="496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3" name="Google Shape;2873;p70"/>
          <p:cNvGrpSpPr/>
          <p:nvPr/>
        </p:nvGrpSpPr>
        <p:grpSpPr>
          <a:xfrm flipH="1" rot="3677693">
            <a:off x="8601914" y="247787"/>
            <a:ext cx="230300" cy="257669"/>
            <a:chOff x="2507860" y="232459"/>
            <a:chExt cx="230301" cy="257670"/>
          </a:xfrm>
        </p:grpSpPr>
        <p:sp>
          <p:nvSpPr>
            <p:cNvPr id="2874" name="Google Shape;2874;p70"/>
            <p:cNvSpPr/>
            <p:nvPr/>
          </p:nvSpPr>
          <p:spPr>
            <a:xfrm>
              <a:off x="2507860" y="232459"/>
              <a:ext cx="230301" cy="257670"/>
            </a:xfrm>
            <a:custGeom>
              <a:rect b="b" l="l" r="r" t="t"/>
              <a:pathLst>
                <a:path extrusionOk="0" h="12484" w="11158">
                  <a:moveTo>
                    <a:pt x="5154" y="4507"/>
                  </a:moveTo>
                  <a:cubicBezTo>
                    <a:pt x="5481" y="4229"/>
                    <a:pt x="5694" y="4030"/>
                    <a:pt x="5923" y="3853"/>
                  </a:cubicBezTo>
                  <a:cubicBezTo>
                    <a:pt x="6799" y="3173"/>
                    <a:pt x="7802" y="2955"/>
                    <a:pt x="8878" y="3132"/>
                  </a:cubicBezTo>
                  <a:cubicBezTo>
                    <a:pt x="10321" y="3368"/>
                    <a:pt x="11157" y="4630"/>
                    <a:pt x="10866" y="6103"/>
                  </a:cubicBezTo>
                  <a:cubicBezTo>
                    <a:pt x="10694" y="6970"/>
                    <a:pt x="10281" y="7720"/>
                    <a:pt x="9676" y="8362"/>
                  </a:cubicBezTo>
                  <a:cubicBezTo>
                    <a:pt x="9096" y="8979"/>
                    <a:pt x="8434" y="9491"/>
                    <a:pt x="7685" y="9889"/>
                  </a:cubicBezTo>
                  <a:cubicBezTo>
                    <a:pt x="5919" y="10828"/>
                    <a:pt x="4037" y="11499"/>
                    <a:pt x="2195" y="12264"/>
                  </a:cubicBezTo>
                  <a:cubicBezTo>
                    <a:pt x="1668" y="12483"/>
                    <a:pt x="1264" y="12288"/>
                    <a:pt x="1174" y="11740"/>
                  </a:cubicBezTo>
                  <a:cubicBezTo>
                    <a:pt x="901" y="10085"/>
                    <a:pt x="309" y="8496"/>
                    <a:pt x="177" y="6813"/>
                  </a:cubicBezTo>
                  <a:cubicBezTo>
                    <a:pt x="74" y="5498"/>
                    <a:pt x="1" y="4182"/>
                    <a:pt x="271" y="2878"/>
                  </a:cubicBezTo>
                  <a:cubicBezTo>
                    <a:pt x="433" y="2090"/>
                    <a:pt x="704" y="1349"/>
                    <a:pt x="1291" y="763"/>
                  </a:cubicBezTo>
                  <a:cubicBezTo>
                    <a:pt x="1955" y="100"/>
                    <a:pt x="2776" y="1"/>
                    <a:pt x="3583" y="483"/>
                  </a:cubicBezTo>
                  <a:cubicBezTo>
                    <a:pt x="4286" y="904"/>
                    <a:pt x="4683" y="1548"/>
                    <a:pt x="4911" y="2310"/>
                  </a:cubicBezTo>
                  <a:cubicBezTo>
                    <a:pt x="5114" y="2989"/>
                    <a:pt x="5170" y="3688"/>
                    <a:pt x="5154" y="450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70"/>
            <p:cNvSpPr/>
            <p:nvPr/>
          </p:nvSpPr>
          <p:spPr>
            <a:xfrm>
              <a:off x="2531678" y="254255"/>
              <a:ext cx="182870" cy="211560"/>
            </a:xfrm>
            <a:custGeom>
              <a:rect b="b" l="l" r="r" t="t"/>
              <a:pathLst>
                <a:path extrusionOk="0" h="10250" w="8860">
                  <a:moveTo>
                    <a:pt x="828" y="10250"/>
                  </a:moveTo>
                  <a:cubicBezTo>
                    <a:pt x="437" y="8058"/>
                    <a:pt x="1" y="5945"/>
                    <a:pt x="56" y="3771"/>
                  </a:cubicBezTo>
                  <a:cubicBezTo>
                    <a:pt x="75" y="3041"/>
                    <a:pt x="154" y="2321"/>
                    <a:pt x="350" y="1617"/>
                  </a:cubicBezTo>
                  <a:cubicBezTo>
                    <a:pt x="453" y="1244"/>
                    <a:pt x="599" y="884"/>
                    <a:pt x="827" y="567"/>
                  </a:cubicBezTo>
                  <a:cubicBezTo>
                    <a:pt x="1197" y="52"/>
                    <a:pt x="1598" y="0"/>
                    <a:pt x="2101" y="392"/>
                  </a:cubicBezTo>
                  <a:cubicBezTo>
                    <a:pt x="2456" y="670"/>
                    <a:pt x="2653" y="1054"/>
                    <a:pt x="2783" y="1470"/>
                  </a:cubicBezTo>
                  <a:cubicBezTo>
                    <a:pt x="2961" y="2038"/>
                    <a:pt x="3017" y="2625"/>
                    <a:pt x="3015" y="3219"/>
                  </a:cubicBezTo>
                  <a:cubicBezTo>
                    <a:pt x="3013" y="3651"/>
                    <a:pt x="3013" y="4083"/>
                    <a:pt x="3018" y="4515"/>
                  </a:cubicBezTo>
                  <a:cubicBezTo>
                    <a:pt x="3022" y="4802"/>
                    <a:pt x="3089" y="5069"/>
                    <a:pt x="3400" y="5171"/>
                  </a:cubicBezTo>
                  <a:cubicBezTo>
                    <a:pt x="3703" y="5271"/>
                    <a:pt x="3924" y="5109"/>
                    <a:pt x="4113" y="4892"/>
                  </a:cubicBezTo>
                  <a:cubicBezTo>
                    <a:pt x="4262" y="4721"/>
                    <a:pt x="4401" y="4541"/>
                    <a:pt x="4552" y="4371"/>
                  </a:cubicBezTo>
                  <a:cubicBezTo>
                    <a:pt x="4945" y="3927"/>
                    <a:pt x="5361" y="3513"/>
                    <a:pt x="5896" y="3233"/>
                  </a:cubicBezTo>
                  <a:cubicBezTo>
                    <a:pt x="6466" y="2935"/>
                    <a:pt x="7061" y="2861"/>
                    <a:pt x="7681" y="3010"/>
                  </a:cubicBezTo>
                  <a:cubicBezTo>
                    <a:pt x="8439" y="3192"/>
                    <a:pt x="8859" y="3818"/>
                    <a:pt x="8749" y="4591"/>
                  </a:cubicBezTo>
                  <a:cubicBezTo>
                    <a:pt x="8630" y="5419"/>
                    <a:pt x="8171" y="6062"/>
                    <a:pt x="7583" y="6619"/>
                  </a:cubicBezTo>
                  <a:cubicBezTo>
                    <a:pt x="7003" y="7167"/>
                    <a:pt x="6339" y="7610"/>
                    <a:pt x="5647" y="8005"/>
                  </a:cubicBezTo>
                  <a:cubicBezTo>
                    <a:pt x="4128" y="8871"/>
                    <a:pt x="2497" y="9502"/>
                    <a:pt x="828" y="1025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76" name="Google Shape;2876;p70"/>
          <p:cNvSpPr/>
          <p:nvPr/>
        </p:nvSpPr>
        <p:spPr>
          <a:xfrm rot="7412836">
            <a:off x="334722" y="304259"/>
            <a:ext cx="133544" cy="224404"/>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70"/>
          <p:cNvSpPr/>
          <p:nvPr/>
        </p:nvSpPr>
        <p:spPr>
          <a:xfrm rot="9216452">
            <a:off x="532773" y="168419"/>
            <a:ext cx="133628" cy="184075"/>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8_1">
    <p:spTree>
      <p:nvGrpSpPr>
        <p:cNvPr id="2878" name="Shape 2878"/>
        <p:cNvGrpSpPr/>
        <p:nvPr/>
      </p:nvGrpSpPr>
      <p:grpSpPr>
        <a:xfrm>
          <a:off x="0" y="0"/>
          <a:ext cx="0" cy="0"/>
          <a:chOff x="0" y="0"/>
          <a:chExt cx="0" cy="0"/>
        </a:xfrm>
      </p:grpSpPr>
      <p:sp>
        <p:nvSpPr>
          <p:cNvPr id="2879" name="Google Shape;2879;p71"/>
          <p:cNvSpPr txBox="1"/>
          <p:nvPr>
            <p:ph hasCustomPrompt="1" type="title"/>
          </p:nvPr>
        </p:nvSpPr>
        <p:spPr>
          <a:xfrm>
            <a:off x="1325650" y="2038350"/>
            <a:ext cx="1398900" cy="406800"/>
          </a:xfrm>
          <a:prstGeom prst="rect">
            <a:avLst/>
          </a:prstGeom>
          <a:noFill/>
        </p:spPr>
        <p:txBody>
          <a:bodyPr anchorCtr="0" anchor="ctr" bIns="91425" lIns="91425" spcFirstLastPara="1" rIns="91425" wrap="square" tIns="91425">
            <a:noAutofit/>
          </a:bodyPr>
          <a:lstStyle>
            <a:lvl1pPr lvl="0" algn="ctr">
              <a:spcBef>
                <a:spcPts val="0"/>
              </a:spcBef>
              <a:spcAft>
                <a:spcPts val="0"/>
              </a:spcAft>
              <a:buClr>
                <a:schemeClr val="lt1"/>
              </a:buClr>
              <a:buSzPts val="6000"/>
              <a:buNone/>
              <a:defRPr sz="30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2880" name="Google Shape;2880;p71"/>
          <p:cNvSpPr txBox="1"/>
          <p:nvPr>
            <p:ph idx="1" type="subTitle"/>
          </p:nvPr>
        </p:nvSpPr>
        <p:spPr>
          <a:xfrm>
            <a:off x="938500" y="3548944"/>
            <a:ext cx="2173200" cy="909600"/>
          </a:xfrm>
          <a:prstGeom prst="rect">
            <a:avLst/>
          </a:prstGeom>
        </p:spPr>
        <p:txBody>
          <a:bodyPr anchorCtr="0" anchor="t" bIns="91425" lIns="91425" spcFirstLastPara="1" rIns="91425" wrap="square" tIns="91425">
            <a:noAutofit/>
          </a:bodyPr>
          <a:lstStyle>
            <a:lvl1pPr lvl="0" algn="ctr">
              <a:spcBef>
                <a:spcPts val="0"/>
              </a:spcBef>
              <a:spcAft>
                <a:spcPts val="0"/>
              </a:spcAft>
              <a:buSzPts val="2400"/>
              <a:buFont typeface="PT Sans"/>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Font typeface="PT Sans"/>
              <a:buNone/>
              <a:defRPr sz="2100">
                <a:latin typeface="PT Sans"/>
                <a:ea typeface="PT Sans"/>
                <a:cs typeface="PT Sans"/>
                <a:sym typeface="PT Sans"/>
              </a:defRPr>
            </a:lvl4pPr>
            <a:lvl5pPr lvl="4" algn="ctr">
              <a:lnSpc>
                <a:spcPct val="100000"/>
              </a:lnSpc>
              <a:spcBef>
                <a:spcPts val="0"/>
              </a:spcBef>
              <a:spcAft>
                <a:spcPts val="0"/>
              </a:spcAft>
              <a:buSzPts val="2100"/>
              <a:buFont typeface="PT Sans"/>
              <a:buNone/>
              <a:defRPr sz="2100">
                <a:latin typeface="PT Sans"/>
                <a:ea typeface="PT Sans"/>
                <a:cs typeface="PT Sans"/>
                <a:sym typeface="PT Sans"/>
              </a:defRPr>
            </a:lvl5pPr>
            <a:lvl6pPr lvl="5" algn="ctr">
              <a:lnSpc>
                <a:spcPct val="100000"/>
              </a:lnSpc>
              <a:spcBef>
                <a:spcPts val="0"/>
              </a:spcBef>
              <a:spcAft>
                <a:spcPts val="0"/>
              </a:spcAft>
              <a:buSzPts val="2100"/>
              <a:buFont typeface="PT Sans"/>
              <a:buNone/>
              <a:defRPr sz="2100">
                <a:latin typeface="PT Sans"/>
                <a:ea typeface="PT Sans"/>
                <a:cs typeface="PT Sans"/>
                <a:sym typeface="PT Sans"/>
              </a:defRPr>
            </a:lvl6pPr>
            <a:lvl7pPr lvl="6" algn="ctr">
              <a:lnSpc>
                <a:spcPct val="100000"/>
              </a:lnSpc>
              <a:spcBef>
                <a:spcPts val="0"/>
              </a:spcBef>
              <a:spcAft>
                <a:spcPts val="0"/>
              </a:spcAft>
              <a:buSzPts val="2100"/>
              <a:buFont typeface="PT Sans"/>
              <a:buNone/>
              <a:defRPr sz="2100">
                <a:latin typeface="PT Sans"/>
                <a:ea typeface="PT Sans"/>
                <a:cs typeface="PT Sans"/>
                <a:sym typeface="PT Sans"/>
              </a:defRPr>
            </a:lvl7pPr>
            <a:lvl8pPr lvl="7" algn="ctr">
              <a:lnSpc>
                <a:spcPct val="100000"/>
              </a:lnSpc>
              <a:spcBef>
                <a:spcPts val="0"/>
              </a:spcBef>
              <a:spcAft>
                <a:spcPts val="0"/>
              </a:spcAft>
              <a:buSzPts val="2100"/>
              <a:buFont typeface="PT Sans"/>
              <a:buNone/>
              <a:defRPr sz="2100">
                <a:latin typeface="PT Sans"/>
                <a:ea typeface="PT Sans"/>
                <a:cs typeface="PT Sans"/>
                <a:sym typeface="PT Sans"/>
              </a:defRPr>
            </a:lvl8pPr>
            <a:lvl9pPr lvl="8"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2881" name="Google Shape;2881;p71"/>
          <p:cNvSpPr txBox="1"/>
          <p:nvPr>
            <p:ph idx="2" type="subTitle"/>
          </p:nvPr>
        </p:nvSpPr>
        <p:spPr>
          <a:xfrm>
            <a:off x="938500" y="3038375"/>
            <a:ext cx="2173200" cy="5991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1"/>
              </a:buClr>
              <a:buSzPts val="2400"/>
              <a:buFont typeface="Bebas Neue"/>
              <a:buNone/>
              <a:defRPr b="1" sz="2200">
                <a:solidFill>
                  <a:schemeClr val="dk1"/>
                </a:solidFill>
                <a:latin typeface="Open Sans"/>
                <a:ea typeface="Open Sans"/>
                <a:cs typeface="Open Sans"/>
                <a:sym typeface="Open Sans"/>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882" name="Google Shape;2882;p71"/>
          <p:cNvSpPr txBox="1"/>
          <p:nvPr>
            <p:ph hasCustomPrompt="1" idx="3" type="title"/>
          </p:nvPr>
        </p:nvSpPr>
        <p:spPr>
          <a:xfrm>
            <a:off x="3873100" y="2038350"/>
            <a:ext cx="1397700" cy="406800"/>
          </a:xfrm>
          <a:prstGeom prst="rect">
            <a:avLst/>
          </a:prstGeom>
          <a:noFill/>
        </p:spPr>
        <p:txBody>
          <a:bodyPr anchorCtr="0" anchor="ctr" bIns="91425" lIns="91425" spcFirstLastPara="1" rIns="91425" wrap="square" tIns="91425">
            <a:noAutofit/>
          </a:bodyPr>
          <a:lstStyle>
            <a:lvl1pPr lvl="0" algn="ctr">
              <a:spcBef>
                <a:spcPts val="0"/>
              </a:spcBef>
              <a:spcAft>
                <a:spcPts val="0"/>
              </a:spcAft>
              <a:buSzPts val="6000"/>
              <a:buNone/>
              <a:defRPr sz="3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883" name="Google Shape;2883;p71"/>
          <p:cNvSpPr txBox="1"/>
          <p:nvPr>
            <p:ph idx="4" type="subTitle"/>
          </p:nvPr>
        </p:nvSpPr>
        <p:spPr>
          <a:xfrm>
            <a:off x="3485400" y="3548944"/>
            <a:ext cx="2173200" cy="909600"/>
          </a:xfrm>
          <a:prstGeom prst="rect">
            <a:avLst/>
          </a:prstGeom>
        </p:spPr>
        <p:txBody>
          <a:bodyPr anchorCtr="0" anchor="t" bIns="91425" lIns="91425" spcFirstLastPara="1" rIns="91425" wrap="square" tIns="91425">
            <a:noAutofit/>
          </a:bodyPr>
          <a:lstStyle>
            <a:lvl1pPr lvl="0" algn="ctr">
              <a:spcBef>
                <a:spcPts val="0"/>
              </a:spcBef>
              <a:spcAft>
                <a:spcPts val="0"/>
              </a:spcAft>
              <a:buSzPts val="2400"/>
              <a:buFont typeface="PT Sans"/>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Font typeface="PT Sans"/>
              <a:buNone/>
              <a:defRPr sz="2100">
                <a:latin typeface="PT Sans"/>
                <a:ea typeface="PT Sans"/>
                <a:cs typeface="PT Sans"/>
                <a:sym typeface="PT Sans"/>
              </a:defRPr>
            </a:lvl4pPr>
            <a:lvl5pPr lvl="4" algn="ctr">
              <a:lnSpc>
                <a:spcPct val="100000"/>
              </a:lnSpc>
              <a:spcBef>
                <a:spcPts val="0"/>
              </a:spcBef>
              <a:spcAft>
                <a:spcPts val="0"/>
              </a:spcAft>
              <a:buSzPts val="2100"/>
              <a:buFont typeface="PT Sans"/>
              <a:buNone/>
              <a:defRPr sz="2100">
                <a:latin typeface="PT Sans"/>
                <a:ea typeface="PT Sans"/>
                <a:cs typeface="PT Sans"/>
                <a:sym typeface="PT Sans"/>
              </a:defRPr>
            </a:lvl5pPr>
            <a:lvl6pPr lvl="5" algn="ctr">
              <a:lnSpc>
                <a:spcPct val="100000"/>
              </a:lnSpc>
              <a:spcBef>
                <a:spcPts val="0"/>
              </a:spcBef>
              <a:spcAft>
                <a:spcPts val="0"/>
              </a:spcAft>
              <a:buSzPts val="2100"/>
              <a:buFont typeface="PT Sans"/>
              <a:buNone/>
              <a:defRPr sz="2100">
                <a:latin typeface="PT Sans"/>
                <a:ea typeface="PT Sans"/>
                <a:cs typeface="PT Sans"/>
                <a:sym typeface="PT Sans"/>
              </a:defRPr>
            </a:lvl6pPr>
            <a:lvl7pPr lvl="6" algn="ctr">
              <a:lnSpc>
                <a:spcPct val="100000"/>
              </a:lnSpc>
              <a:spcBef>
                <a:spcPts val="0"/>
              </a:spcBef>
              <a:spcAft>
                <a:spcPts val="0"/>
              </a:spcAft>
              <a:buSzPts val="2100"/>
              <a:buFont typeface="PT Sans"/>
              <a:buNone/>
              <a:defRPr sz="2100">
                <a:latin typeface="PT Sans"/>
                <a:ea typeface="PT Sans"/>
                <a:cs typeface="PT Sans"/>
                <a:sym typeface="PT Sans"/>
              </a:defRPr>
            </a:lvl7pPr>
            <a:lvl8pPr lvl="7" algn="ctr">
              <a:lnSpc>
                <a:spcPct val="100000"/>
              </a:lnSpc>
              <a:spcBef>
                <a:spcPts val="0"/>
              </a:spcBef>
              <a:spcAft>
                <a:spcPts val="0"/>
              </a:spcAft>
              <a:buSzPts val="2100"/>
              <a:buFont typeface="PT Sans"/>
              <a:buNone/>
              <a:defRPr sz="2100">
                <a:latin typeface="PT Sans"/>
                <a:ea typeface="PT Sans"/>
                <a:cs typeface="PT Sans"/>
                <a:sym typeface="PT Sans"/>
              </a:defRPr>
            </a:lvl8pPr>
            <a:lvl9pPr lvl="8"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2884" name="Google Shape;2884;p71"/>
          <p:cNvSpPr txBox="1"/>
          <p:nvPr>
            <p:ph idx="5" type="subTitle"/>
          </p:nvPr>
        </p:nvSpPr>
        <p:spPr>
          <a:xfrm>
            <a:off x="3485400" y="3038375"/>
            <a:ext cx="2173200" cy="5991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1"/>
              </a:buClr>
              <a:buSzPts val="2400"/>
              <a:buFont typeface="Bebas Neue"/>
              <a:buNone/>
              <a:defRPr b="1" sz="2200">
                <a:solidFill>
                  <a:schemeClr val="dk1"/>
                </a:solidFill>
                <a:latin typeface="Open Sans"/>
                <a:ea typeface="Open Sans"/>
                <a:cs typeface="Open Sans"/>
                <a:sym typeface="Open Sans"/>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885" name="Google Shape;2885;p71"/>
          <p:cNvSpPr txBox="1"/>
          <p:nvPr>
            <p:ph hasCustomPrompt="1" idx="6" type="title"/>
          </p:nvPr>
        </p:nvSpPr>
        <p:spPr>
          <a:xfrm>
            <a:off x="6417675" y="2038350"/>
            <a:ext cx="1397700" cy="406800"/>
          </a:xfrm>
          <a:prstGeom prst="rect">
            <a:avLst/>
          </a:prstGeom>
          <a:noFill/>
        </p:spPr>
        <p:txBody>
          <a:bodyPr anchorCtr="0" anchor="ctr" bIns="91425" lIns="91425" spcFirstLastPara="1" rIns="91425" wrap="square" tIns="91425">
            <a:noAutofit/>
          </a:bodyPr>
          <a:lstStyle>
            <a:lvl1pPr lvl="0" algn="ctr">
              <a:spcBef>
                <a:spcPts val="0"/>
              </a:spcBef>
              <a:spcAft>
                <a:spcPts val="0"/>
              </a:spcAft>
              <a:buSzPts val="6000"/>
              <a:buNone/>
              <a:defRPr sz="3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886" name="Google Shape;2886;p71"/>
          <p:cNvSpPr txBox="1"/>
          <p:nvPr>
            <p:ph idx="7" type="subTitle"/>
          </p:nvPr>
        </p:nvSpPr>
        <p:spPr>
          <a:xfrm>
            <a:off x="6032300" y="3548944"/>
            <a:ext cx="2173200" cy="909600"/>
          </a:xfrm>
          <a:prstGeom prst="rect">
            <a:avLst/>
          </a:prstGeom>
        </p:spPr>
        <p:txBody>
          <a:bodyPr anchorCtr="0" anchor="t" bIns="91425" lIns="91425" spcFirstLastPara="1" rIns="91425" wrap="square" tIns="91425">
            <a:noAutofit/>
          </a:bodyPr>
          <a:lstStyle>
            <a:lvl1pPr lvl="0" algn="ctr">
              <a:spcBef>
                <a:spcPts val="0"/>
              </a:spcBef>
              <a:spcAft>
                <a:spcPts val="0"/>
              </a:spcAft>
              <a:buSzPts val="2400"/>
              <a:buFont typeface="PT Sans"/>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Font typeface="PT Sans"/>
              <a:buNone/>
              <a:defRPr sz="2100">
                <a:latin typeface="PT Sans"/>
                <a:ea typeface="PT Sans"/>
                <a:cs typeface="PT Sans"/>
                <a:sym typeface="PT Sans"/>
              </a:defRPr>
            </a:lvl4pPr>
            <a:lvl5pPr lvl="4" algn="ctr">
              <a:lnSpc>
                <a:spcPct val="100000"/>
              </a:lnSpc>
              <a:spcBef>
                <a:spcPts val="0"/>
              </a:spcBef>
              <a:spcAft>
                <a:spcPts val="0"/>
              </a:spcAft>
              <a:buSzPts val="2100"/>
              <a:buFont typeface="PT Sans"/>
              <a:buNone/>
              <a:defRPr sz="2100">
                <a:latin typeface="PT Sans"/>
                <a:ea typeface="PT Sans"/>
                <a:cs typeface="PT Sans"/>
                <a:sym typeface="PT Sans"/>
              </a:defRPr>
            </a:lvl5pPr>
            <a:lvl6pPr lvl="5" algn="ctr">
              <a:lnSpc>
                <a:spcPct val="100000"/>
              </a:lnSpc>
              <a:spcBef>
                <a:spcPts val="0"/>
              </a:spcBef>
              <a:spcAft>
                <a:spcPts val="0"/>
              </a:spcAft>
              <a:buSzPts val="2100"/>
              <a:buFont typeface="PT Sans"/>
              <a:buNone/>
              <a:defRPr sz="2100">
                <a:latin typeface="PT Sans"/>
                <a:ea typeface="PT Sans"/>
                <a:cs typeface="PT Sans"/>
                <a:sym typeface="PT Sans"/>
              </a:defRPr>
            </a:lvl6pPr>
            <a:lvl7pPr lvl="6" algn="ctr">
              <a:lnSpc>
                <a:spcPct val="100000"/>
              </a:lnSpc>
              <a:spcBef>
                <a:spcPts val="0"/>
              </a:spcBef>
              <a:spcAft>
                <a:spcPts val="0"/>
              </a:spcAft>
              <a:buSzPts val="2100"/>
              <a:buFont typeface="PT Sans"/>
              <a:buNone/>
              <a:defRPr sz="2100">
                <a:latin typeface="PT Sans"/>
                <a:ea typeface="PT Sans"/>
                <a:cs typeface="PT Sans"/>
                <a:sym typeface="PT Sans"/>
              </a:defRPr>
            </a:lvl7pPr>
            <a:lvl8pPr lvl="7" algn="ctr">
              <a:lnSpc>
                <a:spcPct val="100000"/>
              </a:lnSpc>
              <a:spcBef>
                <a:spcPts val="0"/>
              </a:spcBef>
              <a:spcAft>
                <a:spcPts val="0"/>
              </a:spcAft>
              <a:buSzPts val="2100"/>
              <a:buFont typeface="PT Sans"/>
              <a:buNone/>
              <a:defRPr sz="2100">
                <a:latin typeface="PT Sans"/>
                <a:ea typeface="PT Sans"/>
                <a:cs typeface="PT Sans"/>
                <a:sym typeface="PT Sans"/>
              </a:defRPr>
            </a:lvl8pPr>
            <a:lvl9pPr lvl="8"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2887" name="Google Shape;2887;p71"/>
          <p:cNvSpPr txBox="1"/>
          <p:nvPr>
            <p:ph idx="8" type="subTitle"/>
          </p:nvPr>
        </p:nvSpPr>
        <p:spPr>
          <a:xfrm>
            <a:off x="6032300" y="3038375"/>
            <a:ext cx="2173200" cy="5991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1"/>
              </a:buClr>
              <a:buSzPts val="2400"/>
              <a:buFont typeface="Bebas Neue"/>
              <a:buNone/>
              <a:defRPr b="1" sz="2200">
                <a:solidFill>
                  <a:schemeClr val="dk1"/>
                </a:solidFill>
                <a:latin typeface="Open Sans"/>
                <a:ea typeface="Open Sans"/>
                <a:cs typeface="Open Sans"/>
                <a:sym typeface="Open Sans"/>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888" name="Google Shape;2888;p71"/>
          <p:cNvSpPr txBox="1"/>
          <p:nvPr>
            <p:ph idx="9" type="title"/>
          </p:nvPr>
        </p:nvSpPr>
        <p:spPr>
          <a:xfrm>
            <a:off x="720000" y="541825"/>
            <a:ext cx="7704000" cy="7509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lnSpc>
                <a:spcPct val="115000"/>
              </a:lnSpc>
              <a:spcBef>
                <a:spcPts val="0"/>
              </a:spcBef>
              <a:spcAft>
                <a:spcPts val="0"/>
              </a:spcAft>
              <a:buSzPts val="3000"/>
              <a:buNone/>
              <a:defRPr/>
            </a:lvl2pPr>
            <a:lvl3pPr lvl="2">
              <a:lnSpc>
                <a:spcPct val="115000"/>
              </a:lnSpc>
              <a:spcBef>
                <a:spcPts val="0"/>
              </a:spcBef>
              <a:spcAft>
                <a:spcPts val="0"/>
              </a:spcAft>
              <a:buSzPts val="3000"/>
              <a:buNone/>
              <a:defRPr/>
            </a:lvl3pPr>
            <a:lvl4pPr lvl="3">
              <a:lnSpc>
                <a:spcPct val="115000"/>
              </a:lnSpc>
              <a:spcBef>
                <a:spcPts val="0"/>
              </a:spcBef>
              <a:spcAft>
                <a:spcPts val="0"/>
              </a:spcAft>
              <a:buSzPts val="3000"/>
              <a:buNone/>
              <a:defRPr/>
            </a:lvl4pPr>
            <a:lvl5pPr lvl="4">
              <a:lnSpc>
                <a:spcPct val="115000"/>
              </a:lnSpc>
              <a:spcBef>
                <a:spcPts val="0"/>
              </a:spcBef>
              <a:spcAft>
                <a:spcPts val="0"/>
              </a:spcAft>
              <a:buSzPts val="3000"/>
              <a:buNone/>
              <a:defRPr/>
            </a:lvl5pPr>
            <a:lvl6pPr lvl="5">
              <a:lnSpc>
                <a:spcPct val="115000"/>
              </a:lnSpc>
              <a:spcBef>
                <a:spcPts val="0"/>
              </a:spcBef>
              <a:spcAft>
                <a:spcPts val="0"/>
              </a:spcAft>
              <a:buSzPts val="3000"/>
              <a:buNone/>
              <a:defRPr/>
            </a:lvl6pPr>
            <a:lvl7pPr lvl="6">
              <a:lnSpc>
                <a:spcPct val="115000"/>
              </a:lnSpc>
              <a:spcBef>
                <a:spcPts val="0"/>
              </a:spcBef>
              <a:spcAft>
                <a:spcPts val="0"/>
              </a:spcAft>
              <a:buSzPts val="3000"/>
              <a:buNone/>
              <a:defRPr/>
            </a:lvl7pPr>
            <a:lvl8pPr lvl="7">
              <a:lnSpc>
                <a:spcPct val="115000"/>
              </a:lnSpc>
              <a:spcBef>
                <a:spcPts val="0"/>
              </a:spcBef>
              <a:spcAft>
                <a:spcPts val="0"/>
              </a:spcAft>
              <a:buSzPts val="3000"/>
              <a:buNone/>
              <a:defRPr/>
            </a:lvl8pPr>
            <a:lvl9pPr lvl="8">
              <a:lnSpc>
                <a:spcPct val="115000"/>
              </a:lnSpc>
              <a:spcBef>
                <a:spcPts val="0"/>
              </a:spcBef>
              <a:spcAft>
                <a:spcPts val="0"/>
              </a:spcAft>
              <a:buSzPts val="3000"/>
              <a:buNone/>
              <a:defRPr/>
            </a:lvl9pPr>
          </a:lstStyle>
          <a:p/>
        </p:txBody>
      </p:sp>
      <p:sp>
        <p:nvSpPr>
          <p:cNvPr id="2889" name="Google Shape;2889;p71"/>
          <p:cNvSpPr/>
          <p:nvPr/>
        </p:nvSpPr>
        <p:spPr>
          <a:xfrm>
            <a:off x="6343174" y="4244608"/>
            <a:ext cx="4556650" cy="1148550"/>
          </a:xfrm>
          <a:custGeom>
            <a:rect b="b" l="l" r="r" t="t"/>
            <a:pathLst>
              <a:path extrusionOk="0" h="45942" w="182266">
                <a:moveTo>
                  <a:pt x="180664" y="10588"/>
                </a:moveTo>
                <a:cubicBezTo>
                  <a:pt x="177315" y="4035"/>
                  <a:pt x="165593" y="-771"/>
                  <a:pt x="157074" y="103"/>
                </a:cubicBezTo>
                <a:cubicBezTo>
                  <a:pt x="148555" y="977"/>
                  <a:pt x="138617" y="14155"/>
                  <a:pt x="129552" y="15830"/>
                </a:cubicBezTo>
                <a:cubicBezTo>
                  <a:pt x="120487" y="17505"/>
                  <a:pt x="112223" y="8367"/>
                  <a:pt x="102685" y="10151"/>
                </a:cubicBezTo>
                <a:cubicBezTo>
                  <a:pt x="93147" y="11935"/>
                  <a:pt x="83172" y="24385"/>
                  <a:pt x="72323" y="26533"/>
                </a:cubicBezTo>
                <a:cubicBezTo>
                  <a:pt x="61474" y="28681"/>
                  <a:pt x="48794" y="19982"/>
                  <a:pt x="37592" y="23038"/>
                </a:cubicBezTo>
                <a:cubicBezTo>
                  <a:pt x="26391" y="26094"/>
                  <a:pt x="-14144" y="41665"/>
                  <a:pt x="5114" y="44869"/>
                </a:cubicBezTo>
                <a:cubicBezTo>
                  <a:pt x="24372" y="48073"/>
                  <a:pt x="124466" y="43168"/>
                  <a:pt x="153142" y="42260"/>
                </a:cubicBezTo>
                <a:cubicBezTo>
                  <a:pt x="181818" y="41352"/>
                  <a:pt x="172582" y="44699"/>
                  <a:pt x="177169" y="39420"/>
                </a:cubicBezTo>
                <a:cubicBezTo>
                  <a:pt x="181756" y="34141"/>
                  <a:pt x="184013" y="17141"/>
                  <a:pt x="180664" y="10588"/>
                </a:cubicBezTo>
                <a:close/>
              </a:path>
            </a:pathLst>
          </a:custGeom>
          <a:solidFill>
            <a:srgbClr val="ED6A5A"/>
          </a:solidFill>
          <a:ln>
            <a:noFill/>
          </a:ln>
        </p:spPr>
      </p:sp>
      <p:sp>
        <p:nvSpPr>
          <p:cNvPr id="2890" name="Google Shape;2890;p71"/>
          <p:cNvSpPr/>
          <p:nvPr/>
        </p:nvSpPr>
        <p:spPr>
          <a:xfrm>
            <a:off x="-1087421" y="-236413"/>
            <a:ext cx="5224900" cy="917350"/>
          </a:xfrm>
          <a:custGeom>
            <a:rect b="b" l="l" r="r" t="t"/>
            <a:pathLst>
              <a:path extrusionOk="0" h="36694" w="208996">
                <a:moveTo>
                  <a:pt x="31611" y="32030"/>
                </a:moveTo>
                <a:cubicBezTo>
                  <a:pt x="39391" y="37306"/>
                  <a:pt x="45133" y="37475"/>
                  <a:pt x="55625" y="35628"/>
                </a:cubicBezTo>
                <a:cubicBezTo>
                  <a:pt x="66117" y="33781"/>
                  <a:pt x="78020" y="22596"/>
                  <a:pt x="94563" y="20947"/>
                </a:cubicBezTo>
                <a:cubicBezTo>
                  <a:pt x="111106" y="19298"/>
                  <a:pt x="138235" y="26106"/>
                  <a:pt x="154885" y="25734"/>
                </a:cubicBezTo>
                <a:cubicBezTo>
                  <a:pt x="171535" y="25362"/>
                  <a:pt x="188047" y="22711"/>
                  <a:pt x="194461" y="18713"/>
                </a:cubicBezTo>
                <a:cubicBezTo>
                  <a:pt x="200875" y="14715"/>
                  <a:pt x="224291" y="4201"/>
                  <a:pt x="193371" y="1744"/>
                </a:cubicBezTo>
                <a:cubicBezTo>
                  <a:pt x="162452" y="-712"/>
                  <a:pt x="35904" y="-1074"/>
                  <a:pt x="8944" y="3974"/>
                </a:cubicBezTo>
                <a:cubicBezTo>
                  <a:pt x="-18016" y="9022"/>
                  <a:pt x="23831" y="26754"/>
                  <a:pt x="31611" y="32030"/>
                </a:cubicBezTo>
                <a:close/>
              </a:path>
            </a:pathLst>
          </a:custGeom>
          <a:solidFill>
            <a:srgbClr val="B6E0DA"/>
          </a:solidFill>
          <a:ln>
            <a:noFill/>
          </a:ln>
        </p:spPr>
      </p:sp>
      <p:sp>
        <p:nvSpPr>
          <p:cNvPr id="2891" name="Google Shape;2891;p71"/>
          <p:cNvSpPr/>
          <p:nvPr/>
        </p:nvSpPr>
        <p:spPr>
          <a:xfrm>
            <a:off x="-264405" y="3979659"/>
            <a:ext cx="1348975" cy="1526025"/>
          </a:xfrm>
          <a:custGeom>
            <a:rect b="b" l="l" r="r" t="t"/>
            <a:pathLst>
              <a:path extrusionOk="0" h="61041" w="53959">
                <a:moveTo>
                  <a:pt x="14971" y="1433"/>
                </a:moveTo>
                <a:cubicBezTo>
                  <a:pt x="19216" y="4026"/>
                  <a:pt x="23349" y="17044"/>
                  <a:pt x="28980" y="23133"/>
                </a:cubicBezTo>
                <a:cubicBezTo>
                  <a:pt x="34611" y="29222"/>
                  <a:pt x="44728" y="33067"/>
                  <a:pt x="48757" y="37966"/>
                </a:cubicBezTo>
                <a:cubicBezTo>
                  <a:pt x="52786" y="42865"/>
                  <a:pt x="55350" y="48679"/>
                  <a:pt x="53152" y="52525"/>
                </a:cubicBezTo>
                <a:cubicBezTo>
                  <a:pt x="50955" y="56371"/>
                  <a:pt x="43996" y="61132"/>
                  <a:pt x="35572" y="61040"/>
                </a:cubicBezTo>
                <a:cubicBezTo>
                  <a:pt x="27148" y="60948"/>
                  <a:pt x="7954" y="60886"/>
                  <a:pt x="2610" y="51975"/>
                </a:cubicBezTo>
                <a:cubicBezTo>
                  <a:pt x="-2733" y="43064"/>
                  <a:pt x="1451" y="16000"/>
                  <a:pt x="3511" y="7576"/>
                </a:cubicBezTo>
                <a:cubicBezTo>
                  <a:pt x="5571" y="-848"/>
                  <a:pt x="10726" y="-1160"/>
                  <a:pt x="14971" y="1433"/>
                </a:cubicBezTo>
                <a:close/>
              </a:path>
            </a:pathLst>
          </a:custGeom>
          <a:solidFill>
            <a:schemeClr val="lt2"/>
          </a:solidFill>
          <a:ln>
            <a:noFill/>
          </a:ln>
        </p:spPr>
      </p:sp>
      <p:grpSp>
        <p:nvGrpSpPr>
          <p:cNvPr id="2892" name="Google Shape;2892;p71"/>
          <p:cNvGrpSpPr/>
          <p:nvPr/>
        </p:nvGrpSpPr>
        <p:grpSpPr>
          <a:xfrm flipH="1">
            <a:off x="327562" y="3979638"/>
            <a:ext cx="165056" cy="224270"/>
            <a:chOff x="959940" y="306322"/>
            <a:chExt cx="168459" cy="228870"/>
          </a:xfrm>
        </p:grpSpPr>
        <p:sp>
          <p:nvSpPr>
            <p:cNvPr id="2893" name="Google Shape;2893;p71"/>
            <p:cNvSpPr/>
            <p:nvPr/>
          </p:nvSpPr>
          <p:spPr>
            <a:xfrm>
              <a:off x="959940" y="306322"/>
              <a:ext cx="168459" cy="228870"/>
            </a:xfrm>
            <a:custGeom>
              <a:rect b="b" l="l" r="r" t="t"/>
              <a:pathLst>
                <a:path extrusionOk="0" h="13097" w="9640">
                  <a:moveTo>
                    <a:pt x="4211" y="0"/>
                  </a:moveTo>
                  <a:cubicBezTo>
                    <a:pt x="4468" y="9"/>
                    <a:pt x="4606" y="167"/>
                    <a:pt x="4692" y="399"/>
                  </a:cubicBezTo>
                  <a:cubicBezTo>
                    <a:pt x="4826" y="760"/>
                    <a:pt x="4965" y="1121"/>
                    <a:pt x="5107" y="1479"/>
                  </a:cubicBezTo>
                  <a:cubicBezTo>
                    <a:pt x="5199" y="1711"/>
                    <a:pt x="5308" y="1935"/>
                    <a:pt x="5398" y="2168"/>
                  </a:cubicBezTo>
                  <a:cubicBezTo>
                    <a:pt x="5957" y="3603"/>
                    <a:pt x="6984" y="4512"/>
                    <a:pt x="8470" y="4911"/>
                  </a:cubicBezTo>
                  <a:cubicBezTo>
                    <a:pt x="8688" y="4970"/>
                    <a:pt x="8908" y="5032"/>
                    <a:pt x="9117" y="5117"/>
                  </a:cubicBezTo>
                  <a:cubicBezTo>
                    <a:pt x="9552" y="5294"/>
                    <a:pt x="9640" y="5587"/>
                    <a:pt x="9374" y="5975"/>
                  </a:cubicBezTo>
                  <a:cubicBezTo>
                    <a:pt x="9271" y="6123"/>
                    <a:pt x="9141" y="6253"/>
                    <a:pt x="9008" y="6377"/>
                  </a:cubicBezTo>
                  <a:cubicBezTo>
                    <a:pt x="7334" y="7944"/>
                    <a:pt x="6282" y="9867"/>
                    <a:pt x="5746" y="12084"/>
                  </a:cubicBezTo>
                  <a:cubicBezTo>
                    <a:pt x="5697" y="12284"/>
                    <a:pt x="5646" y="12481"/>
                    <a:pt x="5590" y="12678"/>
                  </a:cubicBezTo>
                  <a:cubicBezTo>
                    <a:pt x="5529" y="12884"/>
                    <a:pt x="5421" y="13050"/>
                    <a:pt x="5180" y="13074"/>
                  </a:cubicBezTo>
                  <a:cubicBezTo>
                    <a:pt x="4949" y="13096"/>
                    <a:pt x="4779" y="12987"/>
                    <a:pt x="4670" y="12802"/>
                  </a:cubicBezTo>
                  <a:cubicBezTo>
                    <a:pt x="4543" y="12588"/>
                    <a:pt x="4437" y="12360"/>
                    <a:pt x="4329" y="12135"/>
                  </a:cubicBezTo>
                  <a:cubicBezTo>
                    <a:pt x="3826" y="11093"/>
                    <a:pt x="3268" y="10081"/>
                    <a:pt x="2626" y="9114"/>
                  </a:cubicBezTo>
                  <a:cubicBezTo>
                    <a:pt x="2089" y="8307"/>
                    <a:pt x="1436" y="7629"/>
                    <a:pt x="576" y="7165"/>
                  </a:cubicBezTo>
                  <a:cubicBezTo>
                    <a:pt x="476" y="7110"/>
                    <a:pt x="373" y="7055"/>
                    <a:pt x="291" y="6981"/>
                  </a:cubicBezTo>
                  <a:cubicBezTo>
                    <a:pt x="0" y="6721"/>
                    <a:pt x="32" y="6353"/>
                    <a:pt x="407" y="6235"/>
                  </a:cubicBezTo>
                  <a:cubicBezTo>
                    <a:pt x="1329" y="5943"/>
                    <a:pt x="1821" y="5207"/>
                    <a:pt x="2311" y="4474"/>
                  </a:cubicBezTo>
                  <a:cubicBezTo>
                    <a:pt x="3056" y="3362"/>
                    <a:pt x="3383" y="2082"/>
                    <a:pt x="3706" y="804"/>
                  </a:cubicBezTo>
                  <a:cubicBezTo>
                    <a:pt x="3756" y="607"/>
                    <a:pt x="3803" y="406"/>
                    <a:pt x="3877" y="219"/>
                  </a:cubicBezTo>
                  <a:cubicBezTo>
                    <a:pt x="3929" y="85"/>
                    <a:pt x="4060" y="24"/>
                    <a:pt x="42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71"/>
            <p:cNvSpPr/>
            <p:nvPr/>
          </p:nvSpPr>
          <p:spPr>
            <a:xfrm>
              <a:off x="982446" y="334909"/>
              <a:ext cx="128494" cy="174977"/>
            </a:xfrm>
            <a:custGeom>
              <a:rect b="b" l="l" r="r" t="t"/>
              <a:pathLst>
                <a:path extrusionOk="0" h="10013" w="7353">
                  <a:moveTo>
                    <a:pt x="1" y="4961"/>
                  </a:moveTo>
                  <a:cubicBezTo>
                    <a:pt x="1736" y="3766"/>
                    <a:pt x="2369" y="1964"/>
                    <a:pt x="2989" y="1"/>
                  </a:cubicBezTo>
                  <a:cubicBezTo>
                    <a:pt x="3751" y="2169"/>
                    <a:pt x="5060" y="3574"/>
                    <a:pt x="7352" y="4060"/>
                  </a:cubicBezTo>
                  <a:cubicBezTo>
                    <a:pt x="5570" y="5710"/>
                    <a:pt x="4236" y="7507"/>
                    <a:pt x="3811" y="10013"/>
                  </a:cubicBezTo>
                  <a:cubicBezTo>
                    <a:pt x="2686" y="8079"/>
                    <a:pt x="1964" y="6051"/>
                    <a:pt x="1" y="496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5" name="Google Shape;2895;p71"/>
          <p:cNvGrpSpPr/>
          <p:nvPr/>
        </p:nvGrpSpPr>
        <p:grpSpPr>
          <a:xfrm rot="7906655">
            <a:off x="8445662" y="85748"/>
            <a:ext cx="277459" cy="549014"/>
            <a:chOff x="1517025" y="1300100"/>
            <a:chExt cx="293700" cy="581150"/>
          </a:xfrm>
        </p:grpSpPr>
        <p:sp>
          <p:nvSpPr>
            <p:cNvPr id="2896" name="Google Shape;2896;p71"/>
            <p:cNvSpPr/>
            <p:nvPr/>
          </p:nvSpPr>
          <p:spPr>
            <a:xfrm>
              <a:off x="1517025" y="1300100"/>
              <a:ext cx="293700" cy="581150"/>
            </a:xfrm>
            <a:custGeom>
              <a:rect b="b" l="l" r="r" t="t"/>
              <a:pathLst>
                <a:path extrusionOk="0" h="23246" w="11748">
                  <a:moveTo>
                    <a:pt x="7640" y="8582"/>
                  </a:moveTo>
                  <a:cubicBezTo>
                    <a:pt x="7933" y="8821"/>
                    <a:pt x="8214" y="9050"/>
                    <a:pt x="8495" y="9279"/>
                  </a:cubicBezTo>
                  <a:cubicBezTo>
                    <a:pt x="9231" y="9883"/>
                    <a:pt x="9948" y="10504"/>
                    <a:pt x="10553" y="11244"/>
                  </a:cubicBezTo>
                  <a:cubicBezTo>
                    <a:pt x="10896" y="11664"/>
                    <a:pt x="11190" y="12111"/>
                    <a:pt x="11345" y="12640"/>
                  </a:cubicBezTo>
                  <a:cubicBezTo>
                    <a:pt x="11600" y="13510"/>
                    <a:pt x="11283" y="13979"/>
                    <a:pt x="10386" y="14041"/>
                  </a:cubicBezTo>
                  <a:cubicBezTo>
                    <a:pt x="10215" y="14053"/>
                    <a:pt x="10043" y="14043"/>
                    <a:pt x="9846" y="14043"/>
                  </a:cubicBezTo>
                  <a:cubicBezTo>
                    <a:pt x="9845" y="14333"/>
                    <a:pt x="10036" y="14495"/>
                    <a:pt x="10154" y="14684"/>
                  </a:cubicBezTo>
                  <a:cubicBezTo>
                    <a:pt x="11184" y="16336"/>
                    <a:pt x="11747" y="18119"/>
                    <a:pt x="11696" y="20079"/>
                  </a:cubicBezTo>
                  <a:cubicBezTo>
                    <a:pt x="11682" y="20602"/>
                    <a:pt x="11591" y="21111"/>
                    <a:pt x="11377" y="21589"/>
                  </a:cubicBezTo>
                  <a:cubicBezTo>
                    <a:pt x="10845" y="22776"/>
                    <a:pt x="9492" y="23245"/>
                    <a:pt x="8333" y="22657"/>
                  </a:cubicBezTo>
                  <a:cubicBezTo>
                    <a:pt x="7800" y="22386"/>
                    <a:pt x="7393" y="21980"/>
                    <a:pt x="7033" y="21512"/>
                  </a:cubicBezTo>
                  <a:cubicBezTo>
                    <a:pt x="6190" y="20421"/>
                    <a:pt x="5682" y="19163"/>
                    <a:pt x="5227" y="17880"/>
                  </a:cubicBezTo>
                  <a:cubicBezTo>
                    <a:pt x="5076" y="17453"/>
                    <a:pt x="4945" y="17020"/>
                    <a:pt x="4803" y="16585"/>
                  </a:cubicBezTo>
                  <a:cubicBezTo>
                    <a:pt x="4595" y="16634"/>
                    <a:pt x="4582" y="16834"/>
                    <a:pt x="4481" y="16957"/>
                  </a:cubicBezTo>
                  <a:cubicBezTo>
                    <a:pt x="4302" y="17173"/>
                    <a:pt x="4151" y="17415"/>
                    <a:pt x="3956" y="17612"/>
                  </a:cubicBezTo>
                  <a:cubicBezTo>
                    <a:pt x="3306" y="18271"/>
                    <a:pt x="2613" y="18161"/>
                    <a:pt x="2184" y="17332"/>
                  </a:cubicBezTo>
                  <a:cubicBezTo>
                    <a:pt x="1892" y="16768"/>
                    <a:pt x="1775" y="16153"/>
                    <a:pt x="1725" y="15524"/>
                  </a:cubicBezTo>
                  <a:cubicBezTo>
                    <a:pt x="1632" y="14355"/>
                    <a:pt x="1751" y="13197"/>
                    <a:pt x="1912" y="12041"/>
                  </a:cubicBezTo>
                  <a:cubicBezTo>
                    <a:pt x="1953" y="11746"/>
                    <a:pt x="1991" y="11450"/>
                    <a:pt x="2025" y="11187"/>
                  </a:cubicBezTo>
                  <a:cubicBezTo>
                    <a:pt x="1919" y="11071"/>
                    <a:pt x="1838" y="11127"/>
                    <a:pt x="1757" y="11137"/>
                  </a:cubicBezTo>
                  <a:cubicBezTo>
                    <a:pt x="1010" y="11223"/>
                    <a:pt x="551" y="10962"/>
                    <a:pt x="307" y="10252"/>
                  </a:cubicBezTo>
                  <a:cubicBezTo>
                    <a:pt x="1" y="9360"/>
                    <a:pt x="105" y="8452"/>
                    <a:pt x="356" y="7574"/>
                  </a:cubicBezTo>
                  <a:cubicBezTo>
                    <a:pt x="799" y="6030"/>
                    <a:pt x="1465" y="4584"/>
                    <a:pt x="2462" y="3312"/>
                  </a:cubicBezTo>
                  <a:cubicBezTo>
                    <a:pt x="2626" y="3103"/>
                    <a:pt x="2588" y="2919"/>
                    <a:pt x="2559" y="2708"/>
                  </a:cubicBezTo>
                  <a:cubicBezTo>
                    <a:pt x="2460" y="2002"/>
                    <a:pt x="2433" y="1290"/>
                    <a:pt x="2437" y="578"/>
                  </a:cubicBezTo>
                  <a:cubicBezTo>
                    <a:pt x="2438" y="388"/>
                    <a:pt x="2359" y="58"/>
                    <a:pt x="2626" y="30"/>
                  </a:cubicBezTo>
                  <a:cubicBezTo>
                    <a:pt x="2905" y="1"/>
                    <a:pt x="2866" y="323"/>
                    <a:pt x="2898" y="519"/>
                  </a:cubicBezTo>
                  <a:cubicBezTo>
                    <a:pt x="3023" y="1263"/>
                    <a:pt x="3165" y="2006"/>
                    <a:pt x="3241" y="2756"/>
                  </a:cubicBezTo>
                  <a:cubicBezTo>
                    <a:pt x="3283" y="3172"/>
                    <a:pt x="3437" y="3394"/>
                    <a:pt x="3824" y="3574"/>
                  </a:cubicBezTo>
                  <a:cubicBezTo>
                    <a:pt x="5041" y="4134"/>
                    <a:pt x="6191" y="4817"/>
                    <a:pt x="7234" y="5668"/>
                  </a:cubicBezTo>
                  <a:cubicBezTo>
                    <a:pt x="7484" y="5872"/>
                    <a:pt x="7737" y="6079"/>
                    <a:pt x="7953" y="6318"/>
                  </a:cubicBezTo>
                  <a:cubicBezTo>
                    <a:pt x="8724" y="7167"/>
                    <a:pt x="8627" y="7928"/>
                    <a:pt x="7640" y="858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71"/>
            <p:cNvSpPr/>
            <p:nvPr/>
          </p:nvSpPr>
          <p:spPr>
            <a:xfrm>
              <a:off x="1535425" y="1400250"/>
              <a:ext cx="260925" cy="462475"/>
            </a:xfrm>
            <a:custGeom>
              <a:rect b="b" l="l" r="r" t="t"/>
              <a:pathLst>
                <a:path extrusionOk="0" h="18499" w="10437">
                  <a:moveTo>
                    <a:pt x="1977" y="0"/>
                  </a:moveTo>
                  <a:cubicBezTo>
                    <a:pt x="2155" y="836"/>
                    <a:pt x="2290" y="1536"/>
                    <a:pt x="2460" y="2225"/>
                  </a:cubicBezTo>
                  <a:cubicBezTo>
                    <a:pt x="2518" y="2464"/>
                    <a:pt x="2427" y="2652"/>
                    <a:pt x="2360" y="2847"/>
                  </a:cubicBezTo>
                  <a:cubicBezTo>
                    <a:pt x="2164" y="3418"/>
                    <a:pt x="1944" y="3980"/>
                    <a:pt x="1738" y="4548"/>
                  </a:cubicBezTo>
                  <a:cubicBezTo>
                    <a:pt x="1674" y="4722"/>
                    <a:pt x="1548" y="4894"/>
                    <a:pt x="1726" y="5183"/>
                  </a:cubicBezTo>
                  <a:cubicBezTo>
                    <a:pt x="2192" y="4603"/>
                    <a:pt x="2320" y="3885"/>
                    <a:pt x="2723" y="3243"/>
                  </a:cubicBezTo>
                  <a:cubicBezTo>
                    <a:pt x="3081" y="4324"/>
                    <a:pt x="3415" y="5320"/>
                    <a:pt x="3849" y="6279"/>
                  </a:cubicBezTo>
                  <a:cubicBezTo>
                    <a:pt x="3936" y="6474"/>
                    <a:pt x="3901" y="6647"/>
                    <a:pt x="3859" y="6841"/>
                  </a:cubicBezTo>
                  <a:cubicBezTo>
                    <a:pt x="3654" y="7811"/>
                    <a:pt x="3465" y="8785"/>
                    <a:pt x="3264" y="9756"/>
                  </a:cubicBezTo>
                  <a:cubicBezTo>
                    <a:pt x="3220" y="9966"/>
                    <a:pt x="3149" y="10171"/>
                    <a:pt x="3214" y="10392"/>
                  </a:cubicBezTo>
                  <a:cubicBezTo>
                    <a:pt x="3483" y="10450"/>
                    <a:pt x="3479" y="10210"/>
                    <a:pt x="3528" y="10077"/>
                  </a:cubicBezTo>
                  <a:cubicBezTo>
                    <a:pt x="3772" y="9408"/>
                    <a:pt x="3914" y="8709"/>
                    <a:pt x="4078" y="8017"/>
                  </a:cubicBezTo>
                  <a:cubicBezTo>
                    <a:pt x="4127" y="7808"/>
                    <a:pt x="4182" y="7600"/>
                    <a:pt x="4265" y="7271"/>
                  </a:cubicBezTo>
                  <a:cubicBezTo>
                    <a:pt x="4930" y="8705"/>
                    <a:pt x="5535" y="10049"/>
                    <a:pt x="6172" y="11377"/>
                  </a:cubicBezTo>
                  <a:cubicBezTo>
                    <a:pt x="6804" y="12693"/>
                    <a:pt x="7438" y="14010"/>
                    <a:pt x="8255" y="15223"/>
                  </a:cubicBezTo>
                  <a:cubicBezTo>
                    <a:pt x="8293" y="15205"/>
                    <a:pt x="8330" y="15187"/>
                    <a:pt x="8368" y="15169"/>
                  </a:cubicBezTo>
                  <a:cubicBezTo>
                    <a:pt x="7205" y="12470"/>
                    <a:pt x="6043" y="9769"/>
                    <a:pt x="4880" y="7070"/>
                  </a:cubicBezTo>
                  <a:cubicBezTo>
                    <a:pt x="4906" y="7041"/>
                    <a:pt x="4932" y="7014"/>
                    <a:pt x="4958" y="6986"/>
                  </a:cubicBezTo>
                  <a:cubicBezTo>
                    <a:pt x="5860" y="7535"/>
                    <a:pt x="6762" y="8085"/>
                    <a:pt x="7691" y="8652"/>
                  </a:cubicBezTo>
                  <a:cubicBezTo>
                    <a:pt x="7768" y="8453"/>
                    <a:pt x="7608" y="8377"/>
                    <a:pt x="7520" y="8289"/>
                  </a:cubicBezTo>
                  <a:cubicBezTo>
                    <a:pt x="6747" y="7524"/>
                    <a:pt x="5821" y="6960"/>
                    <a:pt x="4911" y="6383"/>
                  </a:cubicBezTo>
                  <a:cubicBezTo>
                    <a:pt x="4613" y="6195"/>
                    <a:pt x="4441" y="5976"/>
                    <a:pt x="4335" y="5655"/>
                  </a:cubicBezTo>
                  <a:cubicBezTo>
                    <a:pt x="4052" y="4797"/>
                    <a:pt x="3750" y="3945"/>
                    <a:pt x="3435" y="3034"/>
                  </a:cubicBezTo>
                  <a:cubicBezTo>
                    <a:pt x="4187" y="3040"/>
                    <a:pt x="4798" y="3385"/>
                    <a:pt x="5533" y="3546"/>
                  </a:cubicBezTo>
                  <a:cubicBezTo>
                    <a:pt x="5067" y="2984"/>
                    <a:pt x="4500" y="2708"/>
                    <a:pt x="3911" y="2542"/>
                  </a:cubicBezTo>
                  <a:cubicBezTo>
                    <a:pt x="3344" y="2382"/>
                    <a:pt x="3118" y="2052"/>
                    <a:pt x="3044" y="1515"/>
                  </a:cubicBezTo>
                  <a:cubicBezTo>
                    <a:pt x="2979" y="1049"/>
                    <a:pt x="2802" y="601"/>
                    <a:pt x="2783" y="117"/>
                  </a:cubicBezTo>
                  <a:cubicBezTo>
                    <a:pt x="2994" y="74"/>
                    <a:pt x="3118" y="207"/>
                    <a:pt x="3262" y="279"/>
                  </a:cubicBezTo>
                  <a:cubicBezTo>
                    <a:pt x="4305" y="805"/>
                    <a:pt x="5291" y="1424"/>
                    <a:pt x="6186" y="2179"/>
                  </a:cubicBezTo>
                  <a:cubicBezTo>
                    <a:pt x="6416" y="2373"/>
                    <a:pt x="6646" y="2577"/>
                    <a:pt x="6835" y="2809"/>
                  </a:cubicBezTo>
                  <a:cubicBezTo>
                    <a:pt x="7306" y="3385"/>
                    <a:pt x="7226" y="3720"/>
                    <a:pt x="6562" y="4072"/>
                  </a:cubicBezTo>
                  <a:cubicBezTo>
                    <a:pt x="5975" y="4385"/>
                    <a:pt x="5951" y="4578"/>
                    <a:pt x="6469" y="4989"/>
                  </a:cubicBezTo>
                  <a:cubicBezTo>
                    <a:pt x="7282" y="5632"/>
                    <a:pt x="8124" y="6241"/>
                    <a:pt x="8846" y="6988"/>
                  </a:cubicBezTo>
                  <a:cubicBezTo>
                    <a:pt x="9131" y="7284"/>
                    <a:pt x="9399" y="7595"/>
                    <a:pt x="9657" y="7913"/>
                  </a:cubicBezTo>
                  <a:cubicBezTo>
                    <a:pt x="9861" y="8165"/>
                    <a:pt x="10017" y="8451"/>
                    <a:pt x="10110" y="8765"/>
                  </a:cubicBezTo>
                  <a:cubicBezTo>
                    <a:pt x="10262" y="9281"/>
                    <a:pt x="10157" y="9451"/>
                    <a:pt x="9636" y="9493"/>
                  </a:cubicBezTo>
                  <a:cubicBezTo>
                    <a:pt x="9378" y="9514"/>
                    <a:pt x="9118" y="9495"/>
                    <a:pt x="8859" y="9510"/>
                  </a:cubicBezTo>
                  <a:cubicBezTo>
                    <a:pt x="8347" y="9539"/>
                    <a:pt x="8215" y="9762"/>
                    <a:pt x="8453" y="10228"/>
                  </a:cubicBezTo>
                  <a:cubicBezTo>
                    <a:pt x="8601" y="10515"/>
                    <a:pt x="8791" y="10779"/>
                    <a:pt x="8961" y="11055"/>
                  </a:cubicBezTo>
                  <a:cubicBezTo>
                    <a:pt x="9914" y="12599"/>
                    <a:pt x="10437" y="14261"/>
                    <a:pt x="10334" y="16094"/>
                  </a:cubicBezTo>
                  <a:cubicBezTo>
                    <a:pt x="10309" y="16529"/>
                    <a:pt x="10248" y="16953"/>
                    <a:pt x="10061" y="17350"/>
                  </a:cubicBezTo>
                  <a:cubicBezTo>
                    <a:pt x="9670" y="18185"/>
                    <a:pt x="8768" y="18498"/>
                    <a:pt x="7940" y="18092"/>
                  </a:cubicBezTo>
                  <a:cubicBezTo>
                    <a:pt x="7399" y="17826"/>
                    <a:pt x="7017" y="17385"/>
                    <a:pt x="6665" y="16918"/>
                  </a:cubicBezTo>
                  <a:cubicBezTo>
                    <a:pt x="5929" y="15944"/>
                    <a:pt x="5424" y="14850"/>
                    <a:pt x="5017" y="13706"/>
                  </a:cubicBezTo>
                  <a:cubicBezTo>
                    <a:pt x="4815" y="13137"/>
                    <a:pt x="4645" y="12557"/>
                    <a:pt x="4453" y="11985"/>
                  </a:cubicBezTo>
                  <a:cubicBezTo>
                    <a:pt x="4385" y="11781"/>
                    <a:pt x="4315" y="11547"/>
                    <a:pt x="4062" y="11514"/>
                  </a:cubicBezTo>
                  <a:cubicBezTo>
                    <a:pt x="3778" y="11476"/>
                    <a:pt x="3645" y="11691"/>
                    <a:pt x="3538" y="11911"/>
                  </a:cubicBezTo>
                  <a:cubicBezTo>
                    <a:pt x="3350" y="12299"/>
                    <a:pt x="3192" y="12702"/>
                    <a:pt x="2892" y="13027"/>
                  </a:cubicBezTo>
                  <a:cubicBezTo>
                    <a:pt x="2446" y="13508"/>
                    <a:pt x="2170" y="13478"/>
                    <a:pt x="1902" y="12866"/>
                  </a:cubicBezTo>
                  <a:cubicBezTo>
                    <a:pt x="1605" y="12183"/>
                    <a:pt x="1538" y="11446"/>
                    <a:pt x="1506" y="10712"/>
                  </a:cubicBezTo>
                  <a:cubicBezTo>
                    <a:pt x="1463" y="9713"/>
                    <a:pt x="1652" y="8736"/>
                    <a:pt x="1823" y="7757"/>
                  </a:cubicBezTo>
                  <a:cubicBezTo>
                    <a:pt x="1869" y="7481"/>
                    <a:pt x="1922" y="7202"/>
                    <a:pt x="1925" y="6924"/>
                  </a:cubicBezTo>
                  <a:cubicBezTo>
                    <a:pt x="1928" y="6529"/>
                    <a:pt x="1738" y="6388"/>
                    <a:pt x="1338" y="6438"/>
                  </a:cubicBezTo>
                  <a:cubicBezTo>
                    <a:pt x="1317" y="6440"/>
                    <a:pt x="1297" y="6449"/>
                    <a:pt x="1276" y="6452"/>
                  </a:cubicBezTo>
                  <a:cubicBezTo>
                    <a:pt x="366" y="6605"/>
                    <a:pt x="127" y="6414"/>
                    <a:pt x="56" y="5489"/>
                  </a:cubicBezTo>
                  <a:cubicBezTo>
                    <a:pt x="0" y="4765"/>
                    <a:pt x="135" y="4067"/>
                    <a:pt x="373" y="3391"/>
                  </a:cubicBezTo>
                  <a:cubicBezTo>
                    <a:pt x="775" y="2249"/>
                    <a:pt x="1398" y="1212"/>
                    <a:pt x="19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98" name="Google Shape;2898;p71"/>
          <p:cNvSpPr/>
          <p:nvPr/>
        </p:nvSpPr>
        <p:spPr>
          <a:xfrm rot="7412836">
            <a:off x="334722" y="228059"/>
            <a:ext cx="133544" cy="224404"/>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71"/>
          <p:cNvSpPr/>
          <p:nvPr/>
        </p:nvSpPr>
        <p:spPr>
          <a:xfrm rot="9216452">
            <a:off x="532773" y="92219"/>
            <a:ext cx="133628" cy="184075"/>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71"/>
          <p:cNvSpPr/>
          <p:nvPr/>
        </p:nvSpPr>
        <p:spPr>
          <a:xfrm rot="-5400000">
            <a:off x="8739510" y="4199158"/>
            <a:ext cx="133500" cy="22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2901" name="Shape 2901"/>
        <p:cNvGrpSpPr/>
        <p:nvPr/>
      </p:nvGrpSpPr>
      <p:grpSpPr>
        <a:xfrm>
          <a:off x="0" y="0"/>
          <a:ext cx="0" cy="0"/>
          <a:chOff x="0" y="0"/>
          <a:chExt cx="0" cy="0"/>
        </a:xfrm>
      </p:grpSpPr>
      <p:sp>
        <p:nvSpPr>
          <p:cNvPr id="2902" name="Google Shape;2902;p72"/>
          <p:cNvSpPr txBox="1"/>
          <p:nvPr>
            <p:ph type="title"/>
          </p:nvPr>
        </p:nvSpPr>
        <p:spPr>
          <a:xfrm>
            <a:off x="720000" y="541826"/>
            <a:ext cx="7704000" cy="5727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03" name="Google Shape;2903;p72"/>
          <p:cNvSpPr/>
          <p:nvPr/>
        </p:nvSpPr>
        <p:spPr>
          <a:xfrm>
            <a:off x="6343174" y="4244608"/>
            <a:ext cx="4556650" cy="1148550"/>
          </a:xfrm>
          <a:custGeom>
            <a:rect b="b" l="l" r="r" t="t"/>
            <a:pathLst>
              <a:path extrusionOk="0" h="45942" w="182266">
                <a:moveTo>
                  <a:pt x="180664" y="10588"/>
                </a:moveTo>
                <a:cubicBezTo>
                  <a:pt x="177315" y="4035"/>
                  <a:pt x="165593" y="-771"/>
                  <a:pt x="157074" y="103"/>
                </a:cubicBezTo>
                <a:cubicBezTo>
                  <a:pt x="148555" y="977"/>
                  <a:pt x="138617" y="14155"/>
                  <a:pt x="129552" y="15830"/>
                </a:cubicBezTo>
                <a:cubicBezTo>
                  <a:pt x="120487" y="17505"/>
                  <a:pt x="112223" y="8367"/>
                  <a:pt x="102685" y="10151"/>
                </a:cubicBezTo>
                <a:cubicBezTo>
                  <a:pt x="93147" y="11935"/>
                  <a:pt x="83172" y="24385"/>
                  <a:pt x="72323" y="26533"/>
                </a:cubicBezTo>
                <a:cubicBezTo>
                  <a:pt x="61474" y="28681"/>
                  <a:pt x="48794" y="19982"/>
                  <a:pt x="37592" y="23038"/>
                </a:cubicBezTo>
                <a:cubicBezTo>
                  <a:pt x="26391" y="26094"/>
                  <a:pt x="-14144" y="41665"/>
                  <a:pt x="5114" y="44869"/>
                </a:cubicBezTo>
                <a:cubicBezTo>
                  <a:pt x="24372" y="48073"/>
                  <a:pt x="124466" y="43168"/>
                  <a:pt x="153142" y="42260"/>
                </a:cubicBezTo>
                <a:cubicBezTo>
                  <a:pt x="181818" y="41352"/>
                  <a:pt x="172582" y="44699"/>
                  <a:pt x="177169" y="39420"/>
                </a:cubicBezTo>
                <a:cubicBezTo>
                  <a:pt x="181756" y="34141"/>
                  <a:pt x="184013" y="17141"/>
                  <a:pt x="180664" y="10588"/>
                </a:cubicBezTo>
                <a:close/>
              </a:path>
            </a:pathLst>
          </a:custGeom>
          <a:solidFill>
            <a:schemeClr val="accent1"/>
          </a:solidFill>
          <a:ln>
            <a:noFill/>
          </a:ln>
        </p:spPr>
      </p:sp>
      <p:sp>
        <p:nvSpPr>
          <p:cNvPr id="2904" name="Google Shape;2904;p72"/>
          <p:cNvSpPr/>
          <p:nvPr/>
        </p:nvSpPr>
        <p:spPr>
          <a:xfrm>
            <a:off x="-1087421" y="-236413"/>
            <a:ext cx="5224900" cy="917350"/>
          </a:xfrm>
          <a:custGeom>
            <a:rect b="b" l="l" r="r" t="t"/>
            <a:pathLst>
              <a:path extrusionOk="0" h="36694" w="208996">
                <a:moveTo>
                  <a:pt x="31611" y="32030"/>
                </a:moveTo>
                <a:cubicBezTo>
                  <a:pt x="39391" y="37306"/>
                  <a:pt x="45133" y="37475"/>
                  <a:pt x="55625" y="35628"/>
                </a:cubicBezTo>
                <a:cubicBezTo>
                  <a:pt x="66117" y="33781"/>
                  <a:pt x="78020" y="22596"/>
                  <a:pt x="94563" y="20947"/>
                </a:cubicBezTo>
                <a:cubicBezTo>
                  <a:pt x="111106" y="19298"/>
                  <a:pt x="138235" y="26106"/>
                  <a:pt x="154885" y="25734"/>
                </a:cubicBezTo>
                <a:cubicBezTo>
                  <a:pt x="171535" y="25362"/>
                  <a:pt x="188047" y="22711"/>
                  <a:pt x="194461" y="18713"/>
                </a:cubicBezTo>
                <a:cubicBezTo>
                  <a:pt x="200875" y="14715"/>
                  <a:pt x="224291" y="4201"/>
                  <a:pt x="193371" y="1744"/>
                </a:cubicBezTo>
                <a:cubicBezTo>
                  <a:pt x="162452" y="-712"/>
                  <a:pt x="35904" y="-1074"/>
                  <a:pt x="8944" y="3974"/>
                </a:cubicBezTo>
                <a:cubicBezTo>
                  <a:pt x="-18016" y="9022"/>
                  <a:pt x="23831" y="26754"/>
                  <a:pt x="31611" y="32030"/>
                </a:cubicBezTo>
                <a:close/>
              </a:path>
            </a:pathLst>
          </a:custGeom>
          <a:solidFill>
            <a:schemeClr val="lt2"/>
          </a:solidFill>
          <a:ln>
            <a:noFill/>
          </a:ln>
        </p:spPr>
      </p:sp>
      <p:sp>
        <p:nvSpPr>
          <p:cNvPr id="2905" name="Google Shape;2905;p72"/>
          <p:cNvSpPr/>
          <p:nvPr/>
        </p:nvSpPr>
        <p:spPr>
          <a:xfrm>
            <a:off x="-264405" y="3979659"/>
            <a:ext cx="1348975" cy="1526025"/>
          </a:xfrm>
          <a:custGeom>
            <a:rect b="b" l="l" r="r" t="t"/>
            <a:pathLst>
              <a:path extrusionOk="0" h="61041" w="53959">
                <a:moveTo>
                  <a:pt x="14971" y="1433"/>
                </a:moveTo>
                <a:cubicBezTo>
                  <a:pt x="19216" y="4026"/>
                  <a:pt x="23349" y="17044"/>
                  <a:pt x="28980" y="23133"/>
                </a:cubicBezTo>
                <a:cubicBezTo>
                  <a:pt x="34611" y="29222"/>
                  <a:pt x="44728" y="33067"/>
                  <a:pt x="48757" y="37966"/>
                </a:cubicBezTo>
                <a:cubicBezTo>
                  <a:pt x="52786" y="42865"/>
                  <a:pt x="55350" y="48679"/>
                  <a:pt x="53152" y="52525"/>
                </a:cubicBezTo>
                <a:cubicBezTo>
                  <a:pt x="50955" y="56371"/>
                  <a:pt x="43996" y="61132"/>
                  <a:pt x="35572" y="61040"/>
                </a:cubicBezTo>
                <a:cubicBezTo>
                  <a:pt x="27148" y="60948"/>
                  <a:pt x="7954" y="60886"/>
                  <a:pt x="2610" y="51975"/>
                </a:cubicBezTo>
                <a:cubicBezTo>
                  <a:pt x="-2733" y="43064"/>
                  <a:pt x="1451" y="16000"/>
                  <a:pt x="3511" y="7576"/>
                </a:cubicBezTo>
                <a:cubicBezTo>
                  <a:pt x="5571" y="-848"/>
                  <a:pt x="10726" y="-1160"/>
                  <a:pt x="14971" y="1433"/>
                </a:cubicBezTo>
                <a:close/>
              </a:path>
            </a:pathLst>
          </a:custGeom>
          <a:solidFill>
            <a:schemeClr val="dk2"/>
          </a:solidFill>
          <a:ln>
            <a:noFill/>
          </a:ln>
        </p:spPr>
      </p:sp>
      <p:sp>
        <p:nvSpPr>
          <p:cNvPr id="2906" name="Google Shape;2906;p72"/>
          <p:cNvSpPr/>
          <p:nvPr/>
        </p:nvSpPr>
        <p:spPr>
          <a:xfrm rot="7412836">
            <a:off x="334722" y="228059"/>
            <a:ext cx="133544" cy="224404"/>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72"/>
          <p:cNvSpPr/>
          <p:nvPr/>
        </p:nvSpPr>
        <p:spPr>
          <a:xfrm rot="9216452">
            <a:off x="532773" y="92219"/>
            <a:ext cx="133628" cy="184075"/>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72"/>
          <p:cNvSpPr/>
          <p:nvPr/>
        </p:nvSpPr>
        <p:spPr>
          <a:xfrm rot="-5400000">
            <a:off x="8739510" y="4199158"/>
            <a:ext cx="133500" cy="2244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09" name="Google Shape;2909;p72"/>
          <p:cNvGrpSpPr/>
          <p:nvPr/>
        </p:nvGrpSpPr>
        <p:grpSpPr>
          <a:xfrm rot="7906655">
            <a:off x="8445662" y="85748"/>
            <a:ext cx="277459" cy="549014"/>
            <a:chOff x="1517025" y="1300100"/>
            <a:chExt cx="293700" cy="581150"/>
          </a:xfrm>
        </p:grpSpPr>
        <p:sp>
          <p:nvSpPr>
            <p:cNvPr id="2910" name="Google Shape;2910;p72"/>
            <p:cNvSpPr/>
            <p:nvPr/>
          </p:nvSpPr>
          <p:spPr>
            <a:xfrm>
              <a:off x="1517025" y="1300100"/>
              <a:ext cx="293700" cy="581150"/>
            </a:xfrm>
            <a:custGeom>
              <a:rect b="b" l="l" r="r" t="t"/>
              <a:pathLst>
                <a:path extrusionOk="0" h="23246" w="11748">
                  <a:moveTo>
                    <a:pt x="7640" y="8582"/>
                  </a:moveTo>
                  <a:cubicBezTo>
                    <a:pt x="7933" y="8821"/>
                    <a:pt x="8214" y="9050"/>
                    <a:pt x="8495" y="9279"/>
                  </a:cubicBezTo>
                  <a:cubicBezTo>
                    <a:pt x="9231" y="9883"/>
                    <a:pt x="9948" y="10504"/>
                    <a:pt x="10553" y="11244"/>
                  </a:cubicBezTo>
                  <a:cubicBezTo>
                    <a:pt x="10896" y="11664"/>
                    <a:pt x="11190" y="12111"/>
                    <a:pt x="11345" y="12640"/>
                  </a:cubicBezTo>
                  <a:cubicBezTo>
                    <a:pt x="11600" y="13510"/>
                    <a:pt x="11283" y="13979"/>
                    <a:pt x="10386" y="14041"/>
                  </a:cubicBezTo>
                  <a:cubicBezTo>
                    <a:pt x="10215" y="14053"/>
                    <a:pt x="10043" y="14043"/>
                    <a:pt x="9846" y="14043"/>
                  </a:cubicBezTo>
                  <a:cubicBezTo>
                    <a:pt x="9845" y="14333"/>
                    <a:pt x="10036" y="14495"/>
                    <a:pt x="10154" y="14684"/>
                  </a:cubicBezTo>
                  <a:cubicBezTo>
                    <a:pt x="11184" y="16336"/>
                    <a:pt x="11747" y="18119"/>
                    <a:pt x="11696" y="20079"/>
                  </a:cubicBezTo>
                  <a:cubicBezTo>
                    <a:pt x="11682" y="20602"/>
                    <a:pt x="11591" y="21111"/>
                    <a:pt x="11377" y="21589"/>
                  </a:cubicBezTo>
                  <a:cubicBezTo>
                    <a:pt x="10845" y="22776"/>
                    <a:pt x="9492" y="23245"/>
                    <a:pt x="8333" y="22657"/>
                  </a:cubicBezTo>
                  <a:cubicBezTo>
                    <a:pt x="7800" y="22386"/>
                    <a:pt x="7393" y="21980"/>
                    <a:pt x="7033" y="21512"/>
                  </a:cubicBezTo>
                  <a:cubicBezTo>
                    <a:pt x="6190" y="20421"/>
                    <a:pt x="5682" y="19163"/>
                    <a:pt x="5227" y="17880"/>
                  </a:cubicBezTo>
                  <a:cubicBezTo>
                    <a:pt x="5076" y="17453"/>
                    <a:pt x="4945" y="17020"/>
                    <a:pt x="4803" y="16585"/>
                  </a:cubicBezTo>
                  <a:cubicBezTo>
                    <a:pt x="4595" y="16634"/>
                    <a:pt x="4582" y="16834"/>
                    <a:pt x="4481" y="16957"/>
                  </a:cubicBezTo>
                  <a:cubicBezTo>
                    <a:pt x="4302" y="17173"/>
                    <a:pt x="4151" y="17415"/>
                    <a:pt x="3956" y="17612"/>
                  </a:cubicBezTo>
                  <a:cubicBezTo>
                    <a:pt x="3306" y="18271"/>
                    <a:pt x="2613" y="18161"/>
                    <a:pt x="2184" y="17332"/>
                  </a:cubicBezTo>
                  <a:cubicBezTo>
                    <a:pt x="1892" y="16768"/>
                    <a:pt x="1775" y="16153"/>
                    <a:pt x="1725" y="15524"/>
                  </a:cubicBezTo>
                  <a:cubicBezTo>
                    <a:pt x="1632" y="14355"/>
                    <a:pt x="1751" y="13197"/>
                    <a:pt x="1912" y="12041"/>
                  </a:cubicBezTo>
                  <a:cubicBezTo>
                    <a:pt x="1953" y="11746"/>
                    <a:pt x="1991" y="11450"/>
                    <a:pt x="2025" y="11187"/>
                  </a:cubicBezTo>
                  <a:cubicBezTo>
                    <a:pt x="1919" y="11071"/>
                    <a:pt x="1838" y="11127"/>
                    <a:pt x="1757" y="11137"/>
                  </a:cubicBezTo>
                  <a:cubicBezTo>
                    <a:pt x="1010" y="11223"/>
                    <a:pt x="551" y="10962"/>
                    <a:pt x="307" y="10252"/>
                  </a:cubicBezTo>
                  <a:cubicBezTo>
                    <a:pt x="1" y="9360"/>
                    <a:pt x="105" y="8452"/>
                    <a:pt x="356" y="7574"/>
                  </a:cubicBezTo>
                  <a:cubicBezTo>
                    <a:pt x="799" y="6030"/>
                    <a:pt x="1465" y="4584"/>
                    <a:pt x="2462" y="3312"/>
                  </a:cubicBezTo>
                  <a:cubicBezTo>
                    <a:pt x="2626" y="3103"/>
                    <a:pt x="2588" y="2919"/>
                    <a:pt x="2559" y="2708"/>
                  </a:cubicBezTo>
                  <a:cubicBezTo>
                    <a:pt x="2460" y="2002"/>
                    <a:pt x="2433" y="1290"/>
                    <a:pt x="2437" y="578"/>
                  </a:cubicBezTo>
                  <a:cubicBezTo>
                    <a:pt x="2438" y="388"/>
                    <a:pt x="2359" y="58"/>
                    <a:pt x="2626" y="30"/>
                  </a:cubicBezTo>
                  <a:cubicBezTo>
                    <a:pt x="2905" y="1"/>
                    <a:pt x="2866" y="323"/>
                    <a:pt x="2898" y="519"/>
                  </a:cubicBezTo>
                  <a:cubicBezTo>
                    <a:pt x="3023" y="1263"/>
                    <a:pt x="3165" y="2006"/>
                    <a:pt x="3241" y="2756"/>
                  </a:cubicBezTo>
                  <a:cubicBezTo>
                    <a:pt x="3283" y="3172"/>
                    <a:pt x="3437" y="3394"/>
                    <a:pt x="3824" y="3574"/>
                  </a:cubicBezTo>
                  <a:cubicBezTo>
                    <a:pt x="5041" y="4134"/>
                    <a:pt x="6191" y="4817"/>
                    <a:pt x="7234" y="5668"/>
                  </a:cubicBezTo>
                  <a:cubicBezTo>
                    <a:pt x="7484" y="5872"/>
                    <a:pt x="7737" y="6079"/>
                    <a:pt x="7953" y="6318"/>
                  </a:cubicBezTo>
                  <a:cubicBezTo>
                    <a:pt x="8724" y="7167"/>
                    <a:pt x="8627" y="7928"/>
                    <a:pt x="7640" y="858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72"/>
            <p:cNvSpPr/>
            <p:nvPr/>
          </p:nvSpPr>
          <p:spPr>
            <a:xfrm>
              <a:off x="1535425" y="1400250"/>
              <a:ext cx="260925" cy="462475"/>
            </a:xfrm>
            <a:custGeom>
              <a:rect b="b" l="l" r="r" t="t"/>
              <a:pathLst>
                <a:path extrusionOk="0" h="18499" w="10437">
                  <a:moveTo>
                    <a:pt x="1977" y="0"/>
                  </a:moveTo>
                  <a:cubicBezTo>
                    <a:pt x="2155" y="836"/>
                    <a:pt x="2290" y="1536"/>
                    <a:pt x="2460" y="2225"/>
                  </a:cubicBezTo>
                  <a:cubicBezTo>
                    <a:pt x="2518" y="2464"/>
                    <a:pt x="2427" y="2652"/>
                    <a:pt x="2360" y="2847"/>
                  </a:cubicBezTo>
                  <a:cubicBezTo>
                    <a:pt x="2164" y="3418"/>
                    <a:pt x="1944" y="3980"/>
                    <a:pt x="1738" y="4548"/>
                  </a:cubicBezTo>
                  <a:cubicBezTo>
                    <a:pt x="1674" y="4722"/>
                    <a:pt x="1548" y="4894"/>
                    <a:pt x="1726" y="5183"/>
                  </a:cubicBezTo>
                  <a:cubicBezTo>
                    <a:pt x="2192" y="4603"/>
                    <a:pt x="2320" y="3885"/>
                    <a:pt x="2723" y="3243"/>
                  </a:cubicBezTo>
                  <a:cubicBezTo>
                    <a:pt x="3081" y="4324"/>
                    <a:pt x="3415" y="5320"/>
                    <a:pt x="3849" y="6279"/>
                  </a:cubicBezTo>
                  <a:cubicBezTo>
                    <a:pt x="3936" y="6474"/>
                    <a:pt x="3901" y="6647"/>
                    <a:pt x="3859" y="6841"/>
                  </a:cubicBezTo>
                  <a:cubicBezTo>
                    <a:pt x="3654" y="7811"/>
                    <a:pt x="3465" y="8785"/>
                    <a:pt x="3264" y="9756"/>
                  </a:cubicBezTo>
                  <a:cubicBezTo>
                    <a:pt x="3220" y="9966"/>
                    <a:pt x="3149" y="10171"/>
                    <a:pt x="3214" y="10392"/>
                  </a:cubicBezTo>
                  <a:cubicBezTo>
                    <a:pt x="3483" y="10450"/>
                    <a:pt x="3479" y="10210"/>
                    <a:pt x="3528" y="10077"/>
                  </a:cubicBezTo>
                  <a:cubicBezTo>
                    <a:pt x="3772" y="9408"/>
                    <a:pt x="3914" y="8709"/>
                    <a:pt x="4078" y="8017"/>
                  </a:cubicBezTo>
                  <a:cubicBezTo>
                    <a:pt x="4127" y="7808"/>
                    <a:pt x="4182" y="7600"/>
                    <a:pt x="4265" y="7271"/>
                  </a:cubicBezTo>
                  <a:cubicBezTo>
                    <a:pt x="4930" y="8705"/>
                    <a:pt x="5535" y="10049"/>
                    <a:pt x="6172" y="11377"/>
                  </a:cubicBezTo>
                  <a:cubicBezTo>
                    <a:pt x="6804" y="12693"/>
                    <a:pt x="7438" y="14010"/>
                    <a:pt x="8255" y="15223"/>
                  </a:cubicBezTo>
                  <a:cubicBezTo>
                    <a:pt x="8293" y="15205"/>
                    <a:pt x="8330" y="15187"/>
                    <a:pt x="8368" y="15169"/>
                  </a:cubicBezTo>
                  <a:cubicBezTo>
                    <a:pt x="7205" y="12470"/>
                    <a:pt x="6043" y="9769"/>
                    <a:pt x="4880" y="7070"/>
                  </a:cubicBezTo>
                  <a:cubicBezTo>
                    <a:pt x="4906" y="7041"/>
                    <a:pt x="4932" y="7014"/>
                    <a:pt x="4958" y="6986"/>
                  </a:cubicBezTo>
                  <a:cubicBezTo>
                    <a:pt x="5860" y="7535"/>
                    <a:pt x="6762" y="8085"/>
                    <a:pt x="7691" y="8652"/>
                  </a:cubicBezTo>
                  <a:cubicBezTo>
                    <a:pt x="7768" y="8453"/>
                    <a:pt x="7608" y="8377"/>
                    <a:pt x="7520" y="8289"/>
                  </a:cubicBezTo>
                  <a:cubicBezTo>
                    <a:pt x="6747" y="7524"/>
                    <a:pt x="5821" y="6960"/>
                    <a:pt x="4911" y="6383"/>
                  </a:cubicBezTo>
                  <a:cubicBezTo>
                    <a:pt x="4613" y="6195"/>
                    <a:pt x="4441" y="5976"/>
                    <a:pt x="4335" y="5655"/>
                  </a:cubicBezTo>
                  <a:cubicBezTo>
                    <a:pt x="4052" y="4797"/>
                    <a:pt x="3750" y="3945"/>
                    <a:pt x="3435" y="3034"/>
                  </a:cubicBezTo>
                  <a:cubicBezTo>
                    <a:pt x="4187" y="3040"/>
                    <a:pt x="4798" y="3385"/>
                    <a:pt x="5533" y="3546"/>
                  </a:cubicBezTo>
                  <a:cubicBezTo>
                    <a:pt x="5067" y="2984"/>
                    <a:pt x="4500" y="2708"/>
                    <a:pt x="3911" y="2542"/>
                  </a:cubicBezTo>
                  <a:cubicBezTo>
                    <a:pt x="3344" y="2382"/>
                    <a:pt x="3118" y="2052"/>
                    <a:pt x="3044" y="1515"/>
                  </a:cubicBezTo>
                  <a:cubicBezTo>
                    <a:pt x="2979" y="1049"/>
                    <a:pt x="2802" y="601"/>
                    <a:pt x="2783" y="117"/>
                  </a:cubicBezTo>
                  <a:cubicBezTo>
                    <a:pt x="2994" y="74"/>
                    <a:pt x="3118" y="207"/>
                    <a:pt x="3262" y="279"/>
                  </a:cubicBezTo>
                  <a:cubicBezTo>
                    <a:pt x="4305" y="805"/>
                    <a:pt x="5291" y="1424"/>
                    <a:pt x="6186" y="2179"/>
                  </a:cubicBezTo>
                  <a:cubicBezTo>
                    <a:pt x="6416" y="2373"/>
                    <a:pt x="6646" y="2577"/>
                    <a:pt x="6835" y="2809"/>
                  </a:cubicBezTo>
                  <a:cubicBezTo>
                    <a:pt x="7306" y="3385"/>
                    <a:pt x="7226" y="3720"/>
                    <a:pt x="6562" y="4072"/>
                  </a:cubicBezTo>
                  <a:cubicBezTo>
                    <a:pt x="5975" y="4385"/>
                    <a:pt x="5951" y="4578"/>
                    <a:pt x="6469" y="4989"/>
                  </a:cubicBezTo>
                  <a:cubicBezTo>
                    <a:pt x="7282" y="5632"/>
                    <a:pt x="8124" y="6241"/>
                    <a:pt x="8846" y="6988"/>
                  </a:cubicBezTo>
                  <a:cubicBezTo>
                    <a:pt x="9131" y="7284"/>
                    <a:pt x="9399" y="7595"/>
                    <a:pt x="9657" y="7913"/>
                  </a:cubicBezTo>
                  <a:cubicBezTo>
                    <a:pt x="9861" y="8165"/>
                    <a:pt x="10017" y="8451"/>
                    <a:pt x="10110" y="8765"/>
                  </a:cubicBezTo>
                  <a:cubicBezTo>
                    <a:pt x="10262" y="9281"/>
                    <a:pt x="10157" y="9451"/>
                    <a:pt x="9636" y="9493"/>
                  </a:cubicBezTo>
                  <a:cubicBezTo>
                    <a:pt x="9378" y="9514"/>
                    <a:pt x="9118" y="9495"/>
                    <a:pt x="8859" y="9510"/>
                  </a:cubicBezTo>
                  <a:cubicBezTo>
                    <a:pt x="8347" y="9539"/>
                    <a:pt x="8215" y="9762"/>
                    <a:pt x="8453" y="10228"/>
                  </a:cubicBezTo>
                  <a:cubicBezTo>
                    <a:pt x="8601" y="10515"/>
                    <a:pt x="8791" y="10779"/>
                    <a:pt x="8961" y="11055"/>
                  </a:cubicBezTo>
                  <a:cubicBezTo>
                    <a:pt x="9914" y="12599"/>
                    <a:pt x="10437" y="14261"/>
                    <a:pt x="10334" y="16094"/>
                  </a:cubicBezTo>
                  <a:cubicBezTo>
                    <a:pt x="10309" y="16529"/>
                    <a:pt x="10248" y="16953"/>
                    <a:pt x="10061" y="17350"/>
                  </a:cubicBezTo>
                  <a:cubicBezTo>
                    <a:pt x="9670" y="18185"/>
                    <a:pt x="8768" y="18498"/>
                    <a:pt x="7940" y="18092"/>
                  </a:cubicBezTo>
                  <a:cubicBezTo>
                    <a:pt x="7399" y="17826"/>
                    <a:pt x="7017" y="17385"/>
                    <a:pt x="6665" y="16918"/>
                  </a:cubicBezTo>
                  <a:cubicBezTo>
                    <a:pt x="5929" y="15944"/>
                    <a:pt x="5424" y="14850"/>
                    <a:pt x="5017" y="13706"/>
                  </a:cubicBezTo>
                  <a:cubicBezTo>
                    <a:pt x="4815" y="13137"/>
                    <a:pt x="4645" y="12557"/>
                    <a:pt x="4453" y="11985"/>
                  </a:cubicBezTo>
                  <a:cubicBezTo>
                    <a:pt x="4385" y="11781"/>
                    <a:pt x="4315" y="11547"/>
                    <a:pt x="4062" y="11514"/>
                  </a:cubicBezTo>
                  <a:cubicBezTo>
                    <a:pt x="3778" y="11476"/>
                    <a:pt x="3645" y="11691"/>
                    <a:pt x="3538" y="11911"/>
                  </a:cubicBezTo>
                  <a:cubicBezTo>
                    <a:pt x="3350" y="12299"/>
                    <a:pt x="3192" y="12702"/>
                    <a:pt x="2892" y="13027"/>
                  </a:cubicBezTo>
                  <a:cubicBezTo>
                    <a:pt x="2446" y="13508"/>
                    <a:pt x="2170" y="13478"/>
                    <a:pt x="1902" y="12866"/>
                  </a:cubicBezTo>
                  <a:cubicBezTo>
                    <a:pt x="1605" y="12183"/>
                    <a:pt x="1538" y="11446"/>
                    <a:pt x="1506" y="10712"/>
                  </a:cubicBezTo>
                  <a:cubicBezTo>
                    <a:pt x="1463" y="9713"/>
                    <a:pt x="1652" y="8736"/>
                    <a:pt x="1823" y="7757"/>
                  </a:cubicBezTo>
                  <a:cubicBezTo>
                    <a:pt x="1869" y="7481"/>
                    <a:pt x="1922" y="7202"/>
                    <a:pt x="1925" y="6924"/>
                  </a:cubicBezTo>
                  <a:cubicBezTo>
                    <a:pt x="1928" y="6529"/>
                    <a:pt x="1738" y="6388"/>
                    <a:pt x="1338" y="6438"/>
                  </a:cubicBezTo>
                  <a:cubicBezTo>
                    <a:pt x="1317" y="6440"/>
                    <a:pt x="1297" y="6449"/>
                    <a:pt x="1276" y="6452"/>
                  </a:cubicBezTo>
                  <a:cubicBezTo>
                    <a:pt x="366" y="6605"/>
                    <a:pt x="127" y="6414"/>
                    <a:pt x="56" y="5489"/>
                  </a:cubicBezTo>
                  <a:cubicBezTo>
                    <a:pt x="0" y="4765"/>
                    <a:pt x="135" y="4067"/>
                    <a:pt x="373" y="3391"/>
                  </a:cubicBezTo>
                  <a:cubicBezTo>
                    <a:pt x="775" y="2249"/>
                    <a:pt x="1398" y="1212"/>
                    <a:pt x="19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12" name="Google Shape;2912;p72"/>
          <p:cNvSpPr/>
          <p:nvPr/>
        </p:nvSpPr>
        <p:spPr>
          <a:xfrm>
            <a:off x="358145" y="4073062"/>
            <a:ext cx="173706" cy="171539"/>
          </a:xfrm>
          <a:custGeom>
            <a:rect b="b" l="l" r="r" t="t"/>
            <a:pathLst>
              <a:path extrusionOk="0" h="8311" w="8416">
                <a:moveTo>
                  <a:pt x="2730" y="3281"/>
                </a:moveTo>
                <a:cubicBezTo>
                  <a:pt x="2167" y="2583"/>
                  <a:pt x="1680" y="1989"/>
                  <a:pt x="1205" y="1385"/>
                </a:cubicBezTo>
                <a:cubicBezTo>
                  <a:pt x="1009" y="1137"/>
                  <a:pt x="817" y="881"/>
                  <a:pt x="728" y="567"/>
                </a:cubicBezTo>
                <a:cubicBezTo>
                  <a:pt x="686" y="423"/>
                  <a:pt x="693" y="284"/>
                  <a:pt x="808" y="195"/>
                </a:cubicBezTo>
                <a:cubicBezTo>
                  <a:pt x="940" y="93"/>
                  <a:pt x="1070" y="176"/>
                  <a:pt x="1172" y="273"/>
                </a:cubicBezTo>
                <a:cubicBezTo>
                  <a:pt x="1417" y="510"/>
                  <a:pt x="1670" y="739"/>
                  <a:pt x="1893" y="996"/>
                </a:cubicBezTo>
                <a:cubicBezTo>
                  <a:pt x="2492" y="1680"/>
                  <a:pt x="3074" y="2378"/>
                  <a:pt x="3666" y="3067"/>
                </a:cubicBezTo>
                <a:cubicBezTo>
                  <a:pt x="3776" y="3196"/>
                  <a:pt x="3855" y="3373"/>
                  <a:pt x="4099" y="3415"/>
                </a:cubicBezTo>
                <a:cubicBezTo>
                  <a:pt x="4360" y="2266"/>
                  <a:pt x="4386" y="1087"/>
                  <a:pt x="4854" y="1"/>
                </a:cubicBezTo>
                <a:cubicBezTo>
                  <a:pt x="5199" y="1016"/>
                  <a:pt x="4854" y="2036"/>
                  <a:pt x="4857" y="3112"/>
                </a:cubicBezTo>
                <a:cubicBezTo>
                  <a:pt x="6071" y="2481"/>
                  <a:pt x="7083" y="1573"/>
                  <a:pt x="8415" y="1279"/>
                </a:cubicBezTo>
                <a:cubicBezTo>
                  <a:pt x="7737" y="2219"/>
                  <a:pt x="6768" y="2810"/>
                  <a:pt x="5813" y="3528"/>
                </a:cubicBezTo>
                <a:cubicBezTo>
                  <a:pt x="6627" y="3888"/>
                  <a:pt x="7603" y="3611"/>
                  <a:pt x="8326" y="4357"/>
                </a:cubicBezTo>
                <a:cubicBezTo>
                  <a:pt x="7071" y="4356"/>
                  <a:pt x="5927" y="4365"/>
                  <a:pt x="4642" y="4222"/>
                </a:cubicBezTo>
                <a:cubicBezTo>
                  <a:pt x="5156" y="5120"/>
                  <a:pt x="5920" y="5708"/>
                  <a:pt x="6272" y="6720"/>
                </a:cubicBezTo>
                <a:cubicBezTo>
                  <a:pt x="5582" y="6296"/>
                  <a:pt x="5176" y="5754"/>
                  <a:pt x="4608" y="5244"/>
                </a:cubicBezTo>
                <a:cubicBezTo>
                  <a:pt x="4506" y="5982"/>
                  <a:pt x="4412" y="6623"/>
                  <a:pt x="4330" y="7265"/>
                </a:cubicBezTo>
                <a:cubicBezTo>
                  <a:pt x="4293" y="7559"/>
                  <a:pt x="4246" y="7849"/>
                  <a:pt x="4110" y="8115"/>
                </a:cubicBezTo>
                <a:cubicBezTo>
                  <a:pt x="4057" y="8219"/>
                  <a:pt x="3964" y="8310"/>
                  <a:pt x="3841" y="8282"/>
                </a:cubicBezTo>
                <a:cubicBezTo>
                  <a:pt x="3726" y="8255"/>
                  <a:pt x="3648" y="8157"/>
                  <a:pt x="3651" y="8032"/>
                </a:cubicBezTo>
                <a:cubicBezTo>
                  <a:pt x="3660" y="7600"/>
                  <a:pt x="3663" y="7169"/>
                  <a:pt x="3696" y="6739"/>
                </a:cubicBezTo>
                <a:cubicBezTo>
                  <a:pt x="3739" y="6155"/>
                  <a:pt x="3807" y="5573"/>
                  <a:pt x="3875" y="4883"/>
                </a:cubicBezTo>
                <a:cubicBezTo>
                  <a:pt x="3326" y="5243"/>
                  <a:pt x="2857" y="5551"/>
                  <a:pt x="2387" y="5861"/>
                </a:cubicBezTo>
                <a:cubicBezTo>
                  <a:pt x="1933" y="6160"/>
                  <a:pt x="1479" y="6462"/>
                  <a:pt x="1021" y="6760"/>
                </a:cubicBezTo>
                <a:cubicBezTo>
                  <a:pt x="890" y="6846"/>
                  <a:pt x="750" y="6923"/>
                  <a:pt x="610" y="6998"/>
                </a:cubicBezTo>
                <a:cubicBezTo>
                  <a:pt x="432" y="7093"/>
                  <a:pt x="249" y="7098"/>
                  <a:pt x="123" y="6927"/>
                </a:cubicBezTo>
                <a:cubicBezTo>
                  <a:pt x="1" y="6760"/>
                  <a:pt x="35" y="6569"/>
                  <a:pt x="168" y="6425"/>
                </a:cubicBezTo>
                <a:cubicBezTo>
                  <a:pt x="338" y="6243"/>
                  <a:pt x="515" y="6061"/>
                  <a:pt x="715" y="5917"/>
                </a:cubicBezTo>
                <a:cubicBezTo>
                  <a:pt x="1379" y="5440"/>
                  <a:pt x="2057" y="4981"/>
                  <a:pt x="2725" y="4512"/>
                </a:cubicBezTo>
                <a:cubicBezTo>
                  <a:pt x="2845" y="4428"/>
                  <a:pt x="3004" y="4377"/>
                  <a:pt x="3079" y="4165"/>
                </a:cubicBezTo>
                <a:cubicBezTo>
                  <a:pt x="2371" y="4089"/>
                  <a:pt x="1707" y="3996"/>
                  <a:pt x="1053" y="3844"/>
                </a:cubicBezTo>
                <a:cubicBezTo>
                  <a:pt x="942" y="3819"/>
                  <a:pt x="828" y="3807"/>
                  <a:pt x="720" y="3772"/>
                </a:cubicBezTo>
                <a:cubicBezTo>
                  <a:pt x="552" y="3717"/>
                  <a:pt x="342" y="3681"/>
                  <a:pt x="344" y="3445"/>
                </a:cubicBezTo>
                <a:cubicBezTo>
                  <a:pt x="347" y="3169"/>
                  <a:pt x="572" y="3133"/>
                  <a:pt x="778" y="3114"/>
                </a:cubicBezTo>
                <a:cubicBezTo>
                  <a:pt x="1394" y="3058"/>
                  <a:pt x="1997" y="3194"/>
                  <a:pt x="2730" y="328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6" name="Shape 346"/>
        <p:cNvGrpSpPr/>
        <p:nvPr/>
      </p:nvGrpSpPr>
      <p:grpSpPr>
        <a:xfrm>
          <a:off x="0" y="0"/>
          <a:ext cx="0" cy="0"/>
          <a:chOff x="0" y="0"/>
          <a:chExt cx="0" cy="0"/>
        </a:xfrm>
      </p:grpSpPr>
      <p:grpSp>
        <p:nvGrpSpPr>
          <p:cNvPr id="347" name="Google Shape;347;p8"/>
          <p:cNvGrpSpPr/>
          <p:nvPr/>
        </p:nvGrpSpPr>
        <p:grpSpPr>
          <a:xfrm>
            <a:off x="-287840" y="-71564"/>
            <a:ext cx="10429894" cy="5745520"/>
            <a:chOff x="-287840" y="-71564"/>
            <a:chExt cx="10429894" cy="5745520"/>
          </a:xfrm>
        </p:grpSpPr>
        <p:sp>
          <p:nvSpPr>
            <p:cNvPr id="348" name="Google Shape;348;p8"/>
            <p:cNvSpPr/>
            <p:nvPr/>
          </p:nvSpPr>
          <p:spPr>
            <a:xfrm>
              <a:off x="7139174" y="3695440"/>
              <a:ext cx="3002880" cy="1978516"/>
            </a:xfrm>
            <a:custGeom>
              <a:rect b="b" l="l" r="r" t="t"/>
              <a:pathLst>
                <a:path extrusionOk="0" h="453788" w="688734">
                  <a:moveTo>
                    <a:pt x="688734" y="13321"/>
                  </a:moveTo>
                  <a:cubicBezTo>
                    <a:pt x="636742" y="-9925"/>
                    <a:pt x="572254" y="-2262"/>
                    <a:pt x="527156" y="32520"/>
                  </a:cubicBezTo>
                  <a:cubicBezTo>
                    <a:pt x="482059" y="67303"/>
                    <a:pt x="458267" y="127730"/>
                    <a:pt x="467542" y="183919"/>
                  </a:cubicBezTo>
                  <a:cubicBezTo>
                    <a:pt x="443924" y="173377"/>
                    <a:pt x="414369" y="177779"/>
                    <a:pt x="394847" y="194748"/>
                  </a:cubicBezTo>
                  <a:cubicBezTo>
                    <a:pt x="375326" y="211717"/>
                    <a:pt x="366846" y="240363"/>
                    <a:pt x="373990" y="265226"/>
                  </a:cubicBezTo>
                  <a:cubicBezTo>
                    <a:pt x="336196" y="238801"/>
                    <a:pt x="276546" y="253381"/>
                    <a:pt x="255207" y="294263"/>
                  </a:cubicBezTo>
                  <a:cubicBezTo>
                    <a:pt x="231552" y="279674"/>
                    <a:pt x="202492" y="272094"/>
                    <a:pt x="175508" y="278752"/>
                  </a:cubicBezTo>
                  <a:cubicBezTo>
                    <a:pt x="148524" y="285406"/>
                    <a:pt x="124878" y="308285"/>
                    <a:pt x="122190" y="335946"/>
                  </a:cubicBezTo>
                  <a:cubicBezTo>
                    <a:pt x="104485" y="328306"/>
                    <a:pt x="85031" y="341405"/>
                    <a:pt x="71042" y="354668"/>
                  </a:cubicBezTo>
                  <a:cubicBezTo>
                    <a:pt x="43458" y="380816"/>
                    <a:pt x="19481" y="410766"/>
                    <a:pt x="0" y="443400"/>
                  </a:cubicBezTo>
                  <a:cubicBezTo>
                    <a:pt x="8344" y="444673"/>
                    <a:pt x="16192" y="452512"/>
                    <a:pt x="24541" y="453788"/>
                  </a:cubicBezTo>
                  <a:lnTo>
                    <a:pt x="653147" y="453788"/>
                  </a:lnTo>
                  <a:lnTo>
                    <a:pt x="658516" y="19426"/>
                  </a:lnTo>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9" name="Google Shape;349;p8"/>
            <p:cNvSpPr/>
            <p:nvPr/>
          </p:nvSpPr>
          <p:spPr>
            <a:xfrm>
              <a:off x="8664224" y="3012244"/>
              <a:ext cx="1078703" cy="410200"/>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0" name="Google Shape;350;p8"/>
            <p:cNvSpPr/>
            <p:nvPr/>
          </p:nvSpPr>
          <p:spPr>
            <a:xfrm>
              <a:off x="274963" y="-71564"/>
              <a:ext cx="945263" cy="360738"/>
            </a:xfrm>
            <a:custGeom>
              <a:rect b="b" l="l" r="r" t="t"/>
              <a:pathLst>
                <a:path extrusionOk="0" h="121768" w="319076">
                  <a:moveTo>
                    <a:pt x="18214" y="93571"/>
                  </a:moveTo>
                  <a:cubicBezTo>
                    <a:pt x="7626" y="94570"/>
                    <a:pt x="5" y="82543"/>
                    <a:pt x="0" y="71910"/>
                  </a:cubicBezTo>
                  <a:cubicBezTo>
                    <a:pt x="0" y="67695"/>
                    <a:pt x="818" y="63330"/>
                    <a:pt x="3298" y="59928"/>
                  </a:cubicBezTo>
                  <a:cubicBezTo>
                    <a:pt x="7971" y="53519"/>
                    <a:pt x="17024" y="52256"/>
                    <a:pt x="24927" y="52933"/>
                  </a:cubicBezTo>
                  <a:cubicBezTo>
                    <a:pt x="33493" y="53664"/>
                    <a:pt x="41918" y="56040"/>
                    <a:pt x="49608" y="59887"/>
                  </a:cubicBezTo>
                  <a:cubicBezTo>
                    <a:pt x="46524" y="46047"/>
                    <a:pt x="58628" y="32122"/>
                    <a:pt x="72550" y="29419"/>
                  </a:cubicBezTo>
                  <a:cubicBezTo>
                    <a:pt x="86471" y="26717"/>
                    <a:pt x="100783" y="32785"/>
                    <a:pt x="112020" y="41433"/>
                  </a:cubicBezTo>
                  <a:cubicBezTo>
                    <a:pt x="108373" y="24546"/>
                    <a:pt x="122353" y="7963"/>
                    <a:pt x="138800" y="2671"/>
                  </a:cubicBezTo>
                  <a:cubicBezTo>
                    <a:pt x="158626" y="-3706"/>
                    <a:pt x="181749" y="1577"/>
                    <a:pt x="196833" y="15938"/>
                  </a:cubicBezTo>
                  <a:cubicBezTo>
                    <a:pt x="204391" y="23128"/>
                    <a:pt x="210168" y="33734"/>
                    <a:pt x="207357" y="43776"/>
                  </a:cubicBezTo>
                  <a:cubicBezTo>
                    <a:pt x="229990" y="35133"/>
                    <a:pt x="258518" y="49468"/>
                    <a:pt x="265086" y="72786"/>
                  </a:cubicBezTo>
                  <a:cubicBezTo>
                    <a:pt x="275365" y="70742"/>
                    <a:pt x="286134" y="69648"/>
                    <a:pt x="296235" y="72437"/>
                  </a:cubicBezTo>
                  <a:cubicBezTo>
                    <a:pt x="306337" y="75225"/>
                    <a:pt x="315698" y="82570"/>
                    <a:pt x="318432" y="92689"/>
                  </a:cubicBezTo>
                  <a:cubicBezTo>
                    <a:pt x="319504" y="96650"/>
                    <a:pt x="319409" y="101238"/>
                    <a:pt x="316838" y="104435"/>
                  </a:cubicBezTo>
                  <a:cubicBezTo>
                    <a:pt x="314022" y="107937"/>
                    <a:pt x="309130" y="108836"/>
                    <a:pt x="304656" y="109254"/>
                  </a:cubicBezTo>
                  <a:cubicBezTo>
                    <a:pt x="291525" y="110472"/>
                    <a:pt x="278199" y="109568"/>
                    <a:pt x="265354" y="106588"/>
                  </a:cubicBezTo>
                  <a:cubicBezTo>
                    <a:pt x="263905" y="106252"/>
                    <a:pt x="262384" y="105889"/>
                    <a:pt x="260948" y="106279"/>
                  </a:cubicBezTo>
                  <a:cubicBezTo>
                    <a:pt x="259340" y="106715"/>
                    <a:pt x="258141" y="108010"/>
                    <a:pt x="256956" y="109177"/>
                  </a:cubicBezTo>
                  <a:cubicBezTo>
                    <a:pt x="246214" y="119710"/>
                    <a:pt x="229981" y="123166"/>
                    <a:pt x="215056" y="121277"/>
                  </a:cubicBezTo>
                  <a:cubicBezTo>
                    <a:pt x="200131" y="119388"/>
                    <a:pt x="186227" y="112779"/>
                    <a:pt x="173096" y="105439"/>
                  </a:cubicBezTo>
                  <a:cubicBezTo>
                    <a:pt x="171620" y="111970"/>
                    <a:pt x="166079" y="117058"/>
                    <a:pt x="159797" y="119374"/>
                  </a:cubicBezTo>
                  <a:cubicBezTo>
                    <a:pt x="153516" y="121690"/>
                    <a:pt x="146589" y="121590"/>
                    <a:pt x="139962" y="120641"/>
                  </a:cubicBezTo>
                  <a:cubicBezTo>
                    <a:pt x="127445" y="118852"/>
                    <a:pt x="115363" y="114105"/>
                    <a:pt x="104971" y="106906"/>
                  </a:cubicBezTo>
                  <a:cubicBezTo>
                    <a:pt x="102450" y="105157"/>
                    <a:pt x="99897" y="103213"/>
                    <a:pt x="96872" y="102696"/>
                  </a:cubicBezTo>
                  <a:cubicBezTo>
                    <a:pt x="92925" y="102019"/>
                    <a:pt x="89051" y="103890"/>
                    <a:pt x="85304" y="105312"/>
                  </a:cubicBezTo>
                  <a:cubicBezTo>
                    <a:pt x="68176" y="111793"/>
                    <a:pt x="47778" y="108755"/>
                    <a:pt x="33284" y="97563"/>
                  </a:cubicBezTo>
                  <a:cubicBezTo>
                    <a:pt x="29110" y="99380"/>
                    <a:pt x="21824" y="96355"/>
                    <a:pt x="18214" y="9358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1" name="Google Shape;351;p8"/>
            <p:cNvSpPr/>
            <p:nvPr/>
          </p:nvSpPr>
          <p:spPr>
            <a:xfrm>
              <a:off x="8577875" y="2650722"/>
              <a:ext cx="635388" cy="241620"/>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52" name="Google Shape;352;p8"/>
            <p:cNvGrpSpPr/>
            <p:nvPr/>
          </p:nvGrpSpPr>
          <p:grpSpPr>
            <a:xfrm rot="10800000">
              <a:off x="8650730" y="4244293"/>
              <a:ext cx="154402" cy="307963"/>
              <a:chOff x="6903286" y="1827129"/>
              <a:chExt cx="114279" cy="227935"/>
            </a:xfrm>
          </p:grpSpPr>
          <p:sp>
            <p:nvSpPr>
              <p:cNvPr id="353" name="Google Shape;353;p8"/>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4" name="Google Shape;354;p8"/>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5" name="Google Shape;355;p8"/>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56" name="Google Shape;356;p8"/>
            <p:cNvGrpSpPr/>
            <p:nvPr/>
          </p:nvGrpSpPr>
          <p:grpSpPr>
            <a:xfrm>
              <a:off x="-287840" y="2545418"/>
              <a:ext cx="1471105" cy="2625198"/>
              <a:chOff x="-287840" y="2545418"/>
              <a:chExt cx="1471105" cy="2625198"/>
            </a:xfrm>
          </p:grpSpPr>
          <p:grpSp>
            <p:nvGrpSpPr>
              <p:cNvPr id="357" name="Google Shape;357;p8"/>
              <p:cNvGrpSpPr/>
              <p:nvPr/>
            </p:nvGrpSpPr>
            <p:grpSpPr>
              <a:xfrm rot="10800000">
                <a:off x="327955" y="2545418"/>
                <a:ext cx="154402" cy="307963"/>
                <a:chOff x="6903286" y="1827129"/>
                <a:chExt cx="114279" cy="227935"/>
              </a:xfrm>
            </p:grpSpPr>
            <p:sp>
              <p:nvSpPr>
                <p:cNvPr id="358" name="Google Shape;358;p8"/>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9" name="Google Shape;359;p8"/>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0" name="Google Shape;360;p8"/>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61" name="Google Shape;361;p8"/>
              <p:cNvGrpSpPr/>
              <p:nvPr/>
            </p:nvGrpSpPr>
            <p:grpSpPr>
              <a:xfrm>
                <a:off x="-287840" y="3826959"/>
                <a:ext cx="1471105" cy="1343657"/>
                <a:chOff x="3421737" y="4180023"/>
                <a:chExt cx="807856" cy="737868"/>
              </a:xfrm>
            </p:grpSpPr>
            <p:sp>
              <p:nvSpPr>
                <p:cNvPr id="362" name="Google Shape;362;p8"/>
                <p:cNvSpPr/>
                <p:nvPr/>
              </p:nvSpPr>
              <p:spPr>
                <a:xfrm>
                  <a:off x="3421737" y="4180023"/>
                  <a:ext cx="378130" cy="733613"/>
                </a:xfrm>
                <a:custGeom>
                  <a:rect b="b" l="l" r="r" t="t"/>
                  <a:pathLst>
                    <a:path extrusionOk="0" h="407563" w="210072">
                      <a:moveTo>
                        <a:pt x="195575" y="351895"/>
                      </a:moveTo>
                      <a:cubicBezTo>
                        <a:pt x="204704" y="333227"/>
                        <a:pt x="214015" y="312379"/>
                        <a:pt x="208338" y="292394"/>
                      </a:cubicBezTo>
                      <a:cubicBezTo>
                        <a:pt x="202252" y="271047"/>
                        <a:pt x="181313" y="258193"/>
                        <a:pt x="164099" y="244158"/>
                      </a:cubicBezTo>
                      <a:cubicBezTo>
                        <a:pt x="159011" y="239980"/>
                        <a:pt x="153879" y="235211"/>
                        <a:pt x="151880" y="228897"/>
                      </a:cubicBezTo>
                      <a:cubicBezTo>
                        <a:pt x="149791" y="222311"/>
                        <a:pt x="151471" y="215180"/>
                        <a:pt x="153879" y="208731"/>
                      </a:cubicBezTo>
                      <a:cubicBezTo>
                        <a:pt x="158784" y="195604"/>
                        <a:pt x="166597" y="183795"/>
                        <a:pt x="173137" y="171440"/>
                      </a:cubicBezTo>
                      <a:cubicBezTo>
                        <a:pt x="179723" y="159041"/>
                        <a:pt x="185173" y="145551"/>
                        <a:pt x="184765" y="131562"/>
                      </a:cubicBezTo>
                      <a:cubicBezTo>
                        <a:pt x="184311" y="117572"/>
                        <a:pt x="176680" y="103038"/>
                        <a:pt x="163599" y="98042"/>
                      </a:cubicBezTo>
                      <a:cubicBezTo>
                        <a:pt x="157058" y="95498"/>
                        <a:pt x="148792" y="94907"/>
                        <a:pt x="145249" y="88821"/>
                      </a:cubicBezTo>
                      <a:cubicBezTo>
                        <a:pt x="143569" y="86005"/>
                        <a:pt x="143432" y="82553"/>
                        <a:pt x="143432" y="79283"/>
                      </a:cubicBezTo>
                      <a:cubicBezTo>
                        <a:pt x="143432" y="67564"/>
                        <a:pt x="144976" y="55846"/>
                        <a:pt x="144295" y="44128"/>
                      </a:cubicBezTo>
                      <a:cubicBezTo>
                        <a:pt x="143569" y="32455"/>
                        <a:pt x="140298" y="20373"/>
                        <a:pt x="132213" y="11924"/>
                      </a:cubicBezTo>
                      <a:cubicBezTo>
                        <a:pt x="123675" y="3113"/>
                        <a:pt x="110775" y="-566"/>
                        <a:pt x="98557" y="70"/>
                      </a:cubicBezTo>
                      <a:cubicBezTo>
                        <a:pt x="86293" y="660"/>
                        <a:pt x="74575" y="5066"/>
                        <a:pt x="63538" y="10471"/>
                      </a:cubicBezTo>
                      <a:cubicBezTo>
                        <a:pt x="55317" y="14468"/>
                        <a:pt x="47187" y="19146"/>
                        <a:pt x="41100" y="26005"/>
                      </a:cubicBezTo>
                      <a:cubicBezTo>
                        <a:pt x="35196" y="32727"/>
                        <a:pt x="31562" y="41084"/>
                        <a:pt x="28560" y="49487"/>
                      </a:cubicBezTo>
                      <a:cubicBezTo>
                        <a:pt x="13258" y="92500"/>
                        <a:pt x="12336" y="139056"/>
                        <a:pt x="8834" y="184567"/>
                      </a:cubicBezTo>
                      <a:cubicBezTo>
                        <a:pt x="3293" y="256558"/>
                        <a:pt x="-8925" y="330457"/>
                        <a:pt x="10873" y="399904"/>
                      </a:cubicBezTo>
                      <a:cubicBezTo>
                        <a:pt x="50957" y="409988"/>
                        <a:pt x="92607" y="407126"/>
                        <a:pt x="133530" y="406990"/>
                      </a:cubicBezTo>
                      <a:cubicBezTo>
                        <a:pt x="147111" y="406944"/>
                        <a:pt x="162781" y="410805"/>
                        <a:pt x="172138" y="399087"/>
                      </a:cubicBezTo>
                      <a:cubicBezTo>
                        <a:pt x="182494" y="386187"/>
                        <a:pt x="188353" y="366702"/>
                        <a:pt x="195575" y="35189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3" name="Google Shape;363;p8"/>
                <p:cNvSpPr/>
                <p:nvPr/>
              </p:nvSpPr>
              <p:spPr>
                <a:xfrm>
                  <a:off x="3700624" y="4562826"/>
                  <a:ext cx="528968" cy="348757"/>
                </a:xfrm>
                <a:custGeom>
                  <a:rect b="b" l="l" r="r" t="t"/>
                  <a:pathLst>
                    <a:path extrusionOk="0" h="193754" w="293871">
                      <a:moveTo>
                        <a:pt x="6627" y="193754"/>
                      </a:moveTo>
                      <a:lnTo>
                        <a:pt x="235863" y="193754"/>
                      </a:lnTo>
                      <a:cubicBezTo>
                        <a:pt x="250034" y="191347"/>
                        <a:pt x="272244" y="192028"/>
                        <a:pt x="286643" y="191756"/>
                      </a:cubicBezTo>
                      <a:cubicBezTo>
                        <a:pt x="290140" y="180764"/>
                        <a:pt x="293683" y="169545"/>
                        <a:pt x="293865" y="158009"/>
                      </a:cubicBezTo>
                      <a:cubicBezTo>
                        <a:pt x="294046" y="146472"/>
                        <a:pt x="290322" y="134299"/>
                        <a:pt x="281465" y="126896"/>
                      </a:cubicBezTo>
                      <a:cubicBezTo>
                        <a:pt x="272108" y="118993"/>
                        <a:pt x="258936" y="117766"/>
                        <a:pt x="246718" y="118130"/>
                      </a:cubicBezTo>
                      <a:cubicBezTo>
                        <a:pt x="224417" y="118856"/>
                        <a:pt x="202252" y="123943"/>
                        <a:pt x="181858" y="133028"/>
                      </a:cubicBezTo>
                      <a:cubicBezTo>
                        <a:pt x="190579" y="116949"/>
                        <a:pt x="191260" y="95783"/>
                        <a:pt x="180450" y="81021"/>
                      </a:cubicBezTo>
                      <a:cubicBezTo>
                        <a:pt x="169640" y="66305"/>
                        <a:pt x="146430" y="61082"/>
                        <a:pt x="132078" y="72482"/>
                      </a:cubicBezTo>
                      <a:cubicBezTo>
                        <a:pt x="139935" y="52815"/>
                        <a:pt x="136347" y="29106"/>
                        <a:pt x="123130" y="12618"/>
                      </a:cubicBezTo>
                      <a:cubicBezTo>
                        <a:pt x="116998" y="4942"/>
                        <a:pt x="107596" y="-1507"/>
                        <a:pt x="97922" y="310"/>
                      </a:cubicBezTo>
                      <a:cubicBezTo>
                        <a:pt x="89337" y="1944"/>
                        <a:pt x="83205" y="9621"/>
                        <a:pt x="79118" y="17342"/>
                      </a:cubicBezTo>
                      <a:cubicBezTo>
                        <a:pt x="71533" y="31786"/>
                        <a:pt x="68262" y="48500"/>
                        <a:pt x="69806" y="64715"/>
                      </a:cubicBezTo>
                      <a:cubicBezTo>
                        <a:pt x="58678" y="61809"/>
                        <a:pt x="46279" y="59038"/>
                        <a:pt x="36195" y="64579"/>
                      </a:cubicBezTo>
                      <a:cubicBezTo>
                        <a:pt x="28520" y="68803"/>
                        <a:pt x="23932" y="77070"/>
                        <a:pt x="20934" y="85336"/>
                      </a:cubicBezTo>
                      <a:cubicBezTo>
                        <a:pt x="13712" y="105366"/>
                        <a:pt x="13622" y="127849"/>
                        <a:pt x="20662" y="147925"/>
                      </a:cubicBezTo>
                      <a:cubicBezTo>
                        <a:pt x="13758" y="145881"/>
                        <a:pt x="5673" y="149152"/>
                        <a:pt x="2085" y="155374"/>
                      </a:cubicBezTo>
                      <a:cubicBezTo>
                        <a:pt x="-1549" y="161597"/>
                        <a:pt x="-322" y="170226"/>
                        <a:pt x="4901" y="175177"/>
                      </a:cubicBezTo>
                      <a:cubicBezTo>
                        <a:pt x="4901" y="180401"/>
                        <a:pt x="6627" y="188531"/>
                        <a:pt x="6627" y="19375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4" name="Google Shape;364;p8"/>
                <p:cNvSpPr/>
                <p:nvPr/>
              </p:nvSpPr>
              <p:spPr>
                <a:xfrm>
                  <a:off x="3522168" y="4403622"/>
                  <a:ext cx="381526" cy="463106"/>
                </a:xfrm>
                <a:custGeom>
                  <a:rect b="b" l="l" r="r" t="t"/>
                  <a:pathLst>
                    <a:path extrusionOk="0" h="257281" w="211959">
                      <a:moveTo>
                        <a:pt x="31368" y="123997"/>
                      </a:moveTo>
                      <a:cubicBezTo>
                        <a:pt x="50127" y="100152"/>
                        <a:pt x="74109" y="81075"/>
                        <a:pt x="98136" y="62544"/>
                      </a:cubicBezTo>
                      <a:cubicBezTo>
                        <a:pt x="103359" y="83755"/>
                        <a:pt x="112625" y="104012"/>
                        <a:pt x="125615" y="121635"/>
                      </a:cubicBezTo>
                      <a:cubicBezTo>
                        <a:pt x="117667" y="110825"/>
                        <a:pt x="127795" y="59273"/>
                        <a:pt x="128295" y="45012"/>
                      </a:cubicBezTo>
                      <a:cubicBezTo>
                        <a:pt x="128386" y="43104"/>
                        <a:pt x="128432" y="41287"/>
                        <a:pt x="128522" y="39607"/>
                      </a:cubicBezTo>
                      <a:cubicBezTo>
                        <a:pt x="154094" y="21257"/>
                        <a:pt x="181300" y="5359"/>
                        <a:pt x="211959" y="0"/>
                      </a:cubicBezTo>
                      <a:cubicBezTo>
                        <a:pt x="208825" y="91158"/>
                        <a:pt x="161543" y="179773"/>
                        <a:pt x="87599" y="233188"/>
                      </a:cubicBezTo>
                      <a:cubicBezTo>
                        <a:pt x="62708" y="251174"/>
                        <a:pt x="29597" y="265481"/>
                        <a:pt x="2072" y="251901"/>
                      </a:cubicBezTo>
                      <a:cubicBezTo>
                        <a:pt x="4162" y="239228"/>
                        <a:pt x="1209" y="225193"/>
                        <a:pt x="256" y="212385"/>
                      </a:cubicBezTo>
                      <a:cubicBezTo>
                        <a:pt x="-2061" y="180500"/>
                        <a:pt x="11611" y="149115"/>
                        <a:pt x="31368" y="12399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5" name="Google Shape;365;p8"/>
                <p:cNvSpPr/>
                <p:nvPr/>
              </p:nvSpPr>
              <p:spPr>
                <a:xfrm>
                  <a:off x="3470436" y="4355051"/>
                  <a:ext cx="126317" cy="504518"/>
                </a:xfrm>
                <a:custGeom>
                  <a:rect b="b" l="l" r="r" t="t"/>
                  <a:pathLst>
                    <a:path extrusionOk="0" h="280288" w="70176">
                      <a:moveTo>
                        <a:pt x="31762" y="280288"/>
                      </a:moveTo>
                      <a:cubicBezTo>
                        <a:pt x="8053" y="238729"/>
                        <a:pt x="-382" y="189902"/>
                        <a:pt x="13" y="142120"/>
                      </a:cubicBezTo>
                      <a:cubicBezTo>
                        <a:pt x="408" y="94292"/>
                        <a:pt x="9188" y="47010"/>
                        <a:pt x="17908" y="0"/>
                      </a:cubicBezTo>
                      <a:cubicBezTo>
                        <a:pt x="50566" y="33565"/>
                        <a:pt x="66599" y="80757"/>
                        <a:pt x="69597" y="127449"/>
                      </a:cubicBezTo>
                      <a:cubicBezTo>
                        <a:pt x="72595" y="174187"/>
                        <a:pt x="63556" y="220878"/>
                        <a:pt x="51792" y="266208"/>
                      </a:cubicBezTo>
                      <a:cubicBezTo>
                        <a:pt x="49612" y="274701"/>
                        <a:pt x="40482" y="279516"/>
                        <a:pt x="31762" y="28028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6" name="Google Shape;366;p8"/>
                <p:cNvSpPr/>
                <p:nvPr/>
              </p:nvSpPr>
              <p:spPr>
                <a:xfrm>
                  <a:off x="3556970" y="4649825"/>
                  <a:ext cx="440912" cy="268065"/>
                </a:xfrm>
                <a:custGeom>
                  <a:rect b="b" l="l" r="r" t="t"/>
                  <a:pathLst>
                    <a:path extrusionOk="0" h="148925" w="244951">
                      <a:moveTo>
                        <a:pt x="0" y="136896"/>
                      </a:moveTo>
                      <a:cubicBezTo>
                        <a:pt x="26662" y="97199"/>
                        <a:pt x="66677" y="67948"/>
                        <a:pt x="109690" y="47055"/>
                      </a:cubicBezTo>
                      <a:cubicBezTo>
                        <a:pt x="152703" y="26207"/>
                        <a:pt x="198941" y="13035"/>
                        <a:pt x="244951" y="0"/>
                      </a:cubicBezTo>
                      <a:cubicBezTo>
                        <a:pt x="229372" y="44194"/>
                        <a:pt x="194217" y="79485"/>
                        <a:pt x="153702" y="102922"/>
                      </a:cubicBezTo>
                      <a:cubicBezTo>
                        <a:pt x="113142" y="126359"/>
                        <a:pt x="67313" y="138986"/>
                        <a:pt x="21484" y="148615"/>
                      </a:cubicBezTo>
                      <a:cubicBezTo>
                        <a:pt x="12945" y="150386"/>
                        <a:pt x="4542" y="144345"/>
                        <a:pt x="0" y="13689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7" name="Google Shape;367;p8"/>
                <p:cNvSpPr/>
                <p:nvPr/>
              </p:nvSpPr>
              <p:spPr>
                <a:xfrm>
                  <a:off x="3597140" y="4673211"/>
                  <a:ext cx="379818" cy="217123"/>
                </a:xfrm>
                <a:custGeom>
                  <a:rect b="b" l="l" r="r" t="t"/>
                  <a:pathLst>
                    <a:path extrusionOk="0" h="120624" w="211010">
                      <a:moveTo>
                        <a:pt x="210282" y="91"/>
                      </a:moveTo>
                      <a:cubicBezTo>
                        <a:pt x="197655" y="10129"/>
                        <a:pt x="184847" y="19894"/>
                        <a:pt x="171721" y="29205"/>
                      </a:cubicBezTo>
                      <a:cubicBezTo>
                        <a:pt x="158685" y="38471"/>
                        <a:pt x="145331" y="47328"/>
                        <a:pt x="131569" y="55504"/>
                      </a:cubicBezTo>
                      <a:cubicBezTo>
                        <a:pt x="117898" y="63680"/>
                        <a:pt x="103772" y="71265"/>
                        <a:pt x="89283" y="77987"/>
                      </a:cubicBezTo>
                      <a:cubicBezTo>
                        <a:pt x="74975" y="84573"/>
                        <a:pt x="60214" y="89978"/>
                        <a:pt x="45589" y="95792"/>
                      </a:cubicBezTo>
                      <a:cubicBezTo>
                        <a:pt x="31463" y="101424"/>
                        <a:pt x="17383" y="107646"/>
                        <a:pt x="4846" y="116367"/>
                      </a:cubicBezTo>
                      <a:cubicBezTo>
                        <a:pt x="3257" y="117503"/>
                        <a:pt x="1713" y="118638"/>
                        <a:pt x="168" y="119819"/>
                      </a:cubicBezTo>
                      <a:cubicBezTo>
                        <a:pt x="-241" y="120137"/>
                        <a:pt x="168" y="120863"/>
                        <a:pt x="622" y="120546"/>
                      </a:cubicBezTo>
                      <a:cubicBezTo>
                        <a:pt x="12977" y="111053"/>
                        <a:pt x="27057" y="104285"/>
                        <a:pt x="41410" y="98426"/>
                      </a:cubicBezTo>
                      <a:cubicBezTo>
                        <a:pt x="55763" y="92521"/>
                        <a:pt x="70524" y="87298"/>
                        <a:pt x="84786" y="80939"/>
                      </a:cubicBezTo>
                      <a:cubicBezTo>
                        <a:pt x="99321" y="74444"/>
                        <a:pt x="113537" y="67086"/>
                        <a:pt x="127345" y="59047"/>
                      </a:cubicBezTo>
                      <a:cubicBezTo>
                        <a:pt x="141198" y="50962"/>
                        <a:pt x="154688" y="42196"/>
                        <a:pt x="167860" y="33021"/>
                      </a:cubicBezTo>
                      <a:cubicBezTo>
                        <a:pt x="180896" y="23891"/>
                        <a:pt x="193658" y="14308"/>
                        <a:pt x="206149" y="4451"/>
                      </a:cubicBezTo>
                      <a:cubicBezTo>
                        <a:pt x="207739" y="3180"/>
                        <a:pt x="209283" y="1953"/>
                        <a:pt x="210873" y="682"/>
                      </a:cubicBezTo>
                      <a:cubicBezTo>
                        <a:pt x="211281" y="364"/>
                        <a:pt x="210691" y="-227"/>
                        <a:pt x="210282" y="91"/>
                      </a:cubicBezTo>
                      <a:lnTo>
                        <a:pt x="210282" y="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8" name="Google Shape;368;p8"/>
                <p:cNvSpPr/>
                <p:nvPr/>
              </p:nvSpPr>
              <p:spPr>
                <a:xfrm>
                  <a:off x="3744073" y="4731618"/>
                  <a:ext cx="57348" cy="82903"/>
                </a:xfrm>
                <a:custGeom>
                  <a:rect b="b" l="l" r="r" t="t"/>
                  <a:pathLst>
                    <a:path extrusionOk="0" h="46057" w="31860">
                      <a:moveTo>
                        <a:pt x="31010" y="168"/>
                      </a:moveTo>
                      <a:cubicBezTo>
                        <a:pt x="22335" y="11478"/>
                        <a:pt x="14159" y="23151"/>
                        <a:pt x="6438" y="35142"/>
                      </a:cubicBezTo>
                      <a:cubicBezTo>
                        <a:pt x="4303" y="38548"/>
                        <a:pt x="2168" y="41955"/>
                        <a:pt x="79" y="45407"/>
                      </a:cubicBezTo>
                      <a:cubicBezTo>
                        <a:pt x="-239" y="45906"/>
                        <a:pt x="488" y="46315"/>
                        <a:pt x="805" y="45861"/>
                      </a:cubicBezTo>
                      <a:cubicBezTo>
                        <a:pt x="8209" y="33688"/>
                        <a:pt x="16112" y="21788"/>
                        <a:pt x="24515" y="10297"/>
                      </a:cubicBezTo>
                      <a:cubicBezTo>
                        <a:pt x="26877" y="7027"/>
                        <a:pt x="29284" y="3802"/>
                        <a:pt x="31782" y="622"/>
                      </a:cubicBezTo>
                      <a:cubicBezTo>
                        <a:pt x="32100" y="168"/>
                        <a:pt x="31373" y="-240"/>
                        <a:pt x="31010" y="168"/>
                      </a:cubicBezTo>
                      <a:lnTo>
                        <a:pt x="31010" y="16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9" name="Google Shape;369;p8"/>
                <p:cNvSpPr/>
                <p:nvPr/>
              </p:nvSpPr>
              <p:spPr>
                <a:xfrm>
                  <a:off x="3692376" y="4839501"/>
                  <a:ext cx="121153" cy="9432"/>
                </a:xfrm>
                <a:custGeom>
                  <a:rect b="b" l="l" r="r" t="t"/>
                  <a:pathLst>
                    <a:path extrusionOk="0" h="5240" w="67307">
                      <a:moveTo>
                        <a:pt x="66768" y="15"/>
                      </a:moveTo>
                      <a:cubicBezTo>
                        <a:pt x="58274" y="1831"/>
                        <a:pt x="49645" y="3103"/>
                        <a:pt x="40969" y="3784"/>
                      </a:cubicBezTo>
                      <a:cubicBezTo>
                        <a:pt x="32339" y="4466"/>
                        <a:pt x="23664" y="4557"/>
                        <a:pt x="15034" y="4102"/>
                      </a:cubicBezTo>
                      <a:cubicBezTo>
                        <a:pt x="10129" y="3830"/>
                        <a:pt x="5269" y="3375"/>
                        <a:pt x="409" y="2740"/>
                      </a:cubicBezTo>
                      <a:cubicBezTo>
                        <a:pt x="-136" y="2694"/>
                        <a:pt x="-136" y="3512"/>
                        <a:pt x="409" y="3603"/>
                      </a:cubicBezTo>
                      <a:cubicBezTo>
                        <a:pt x="9039" y="4738"/>
                        <a:pt x="17805" y="5283"/>
                        <a:pt x="26525" y="5238"/>
                      </a:cubicBezTo>
                      <a:cubicBezTo>
                        <a:pt x="35201" y="5192"/>
                        <a:pt x="43830" y="4557"/>
                        <a:pt x="52415" y="3375"/>
                      </a:cubicBezTo>
                      <a:cubicBezTo>
                        <a:pt x="57320" y="2740"/>
                        <a:pt x="62180" y="1877"/>
                        <a:pt x="66995" y="832"/>
                      </a:cubicBezTo>
                      <a:cubicBezTo>
                        <a:pt x="67540" y="741"/>
                        <a:pt x="67313" y="-122"/>
                        <a:pt x="66768" y="15"/>
                      </a:cubicBezTo>
                      <a:lnTo>
                        <a:pt x="66768"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0" name="Google Shape;370;p8"/>
                <p:cNvSpPr/>
                <p:nvPr/>
              </p:nvSpPr>
              <p:spPr>
                <a:xfrm>
                  <a:off x="3574027" y="4716381"/>
                  <a:ext cx="217739" cy="151990"/>
                </a:xfrm>
                <a:custGeom>
                  <a:rect b="b" l="l" r="r" t="t"/>
                  <a:pathLst>
                    <a:path extrusionOk="0" h="84439" w="120966">
                      <a:moveTo>
                        <a:pt x="120427" y="2"/>
                      </a:moveTo>
                      <a:cubicBezTo>
                        <a:pt x="111297" y="1410"/>
                        <a:pt x="102395" y="4181"/>
                        <a:pt x="93947" y="7905"/>
                      </a:cubicBezTo>
                      <a:cubicBezTo>
                        <a:pt x="85498" y="11675"/>
                        <a:pt x="77369" y="16444"/>
                        <a:pt x="69738" y="21758"/>
                      </a:cubicBezTo>
                      <a:cubicBezTo>
                        <a:pt x="61926" y="27118"/>
                        <a:pt x="54522" y="32977"/>
                        <a:pt x="47345" y="39109"/>
                      </a:cubicBezTo>
                      <a:cubicBezTo>
                        <a:pt x="39851" y="45422"/>
                        <a:pt x="32584" y="51963"/>
                        <a:pt x="25317" y="58503"/>
                      </a:cubicBezTo>
                      <a:cubicBezTo>
                        <a:pt x="17459" y="65589"/>
                        <a:pt x="9738" y="72856"/>
                        <a:pt x="2697" y="80759"/>
                      </a:cubicBezTo>
                      <a:cubicBezTo>
                        <a:pt x="1835" y="81713"/>
                        <a:pt x="972" y="82712"/>
                        <a:pt x="108" y="83711"/>
                      </a:cubicBezTo>
                      <a:cubicBezTo>
                        <a:pt x="-255" y="84120"/>
                        <a:pt x="381" y="84711"/>
                        <a:pt x="744" y="84302"/>
                      </a:cubicBezTo>
                      <a:cubicBezTo>
                        <a:pt x="7558" y="76308"/>
                        <a:pt x="15143" y="68950"/>
                        <a:pt x="22909" y="61864"/>
                      </a:cubicBezTo>
                      <a:cubicBezTo>
                        <a:pt x="30222" y="55187"/>
                        <a:pt x="37535" y="48601"/>
                        <a:pt x="45029" y="42197"/>
                      </a:cubicBezTo>
                      <a:cubicBezTo>
                        <a:pt x="52206" y="36020"/>
                        <a:pt x="59564" y="29979"/>
                        <a:pt x="67285" y="24483"/>
                      </a:cubicBezTo>
                      <a:cubicBezTo>
                        <a:pt x="75007" y="18987"/>
                        <a:pt x="82773" y="14173"/>
                        <a:pt x="91176" y="10130"/>
                      </a:cubicBezTo>
                      <a:cubicBezTo>
                        <a:pt x="99579" y="6134"/>
                        <a:pt x="108209" y="3136"/>
                        <a:pt x="117247" y="1410"/>
                      </a:cubicBezTo>
                      <a:cubicBezTo>
                        <a:pt x="118383" y="1183"/>
                        <a:pt x="119518" y="1001"/>
                        <a:pt x="120654" y="819"/>
                      </a:cubicBezTo>
                      <a:cubicBezTo>
                        <a:pt x="121199" y="774"/>
                        <a:pt x="120972" y="-43"/>
                        <a:pt x="120427" y="2"/>
                      </a:cubicBezTo>
                      <a:lnTo>
                        <a:pt x="120427" y="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1" name="Google Shape;371;p8"/>
                <p:cNvSpPr/>
                <p:nvPr/>
              </p:nvSpPr>
              <p:spPr>
                <a:xfrm>
                  <a:off x="3548646" y="4418559"/>
                  <a:ext cx="333085" cy="419627"/>
                </a:xfrm>
                <a:custGeom>
                  <a:rect b="b" l="l" r="r" t="t"/>
                  <a:pathLst>
                    <a:path extrusionOk="0" h="233126" w="185047">
                      <a:moveTo>
                        <a:pt x="184261" y="197"/>
                      </a:moveTo>
                      <a:cubicBezTo>
                        <a:pt x="175177" y="17502"/>
                        <a:pt x="165548" y="34489"/>
                        <a:pt x="155328" y="51113"/>
                      </a:cubicBezTo>
                      <a:cubicBezTo>
                        <a:pt x="145154" y="67737"/>
                        <a:pt x="134389" y="84042"/>
                        <a:pt x="123080" y="99985"/>
                      </a:cubicBezTo>
                      <a:cubicBezTo>
                        <a:pt x="111816" y="115927"/>
                        <a:pt x="99961" y="131461"/>
                        <a:pt x="87607" y="146632"/>
                      </a:cubicBezTo>
                      <a:cubicBezTo>
                        <a:pt x="75343" y="161756"/>
                        <a:pt x="62535" y="176472"/>
                        <a:pt x="49227" y="190689"/>
                      </a:cubicBezTo>
                      <a:cubicBezTo>
                        <a:pt x="35919" y="204906"/>
                        <a:pt x="22247" y="218168"/>
                        <a:pt x="6077" y="228706"/>
                      </a:cubicBezTo>
                      <a:cubicBezTo>
                        <a:pt x="4170" y="229932"/>
                        <a:pt x="2217" y="231158"/>
                        <a:pt x="218" y="232339"/>
                      </a:cubicBezTo>
                      <a:cubicBezTo>
                        <a:pt x="-281" y="232612"/>
                        <a:pt x="173" y="233339"/>
                        <a:pt x="627" y="233066"/>
                      </a:cubicBezTo>
                      <a:cubicBezTo>
                        <a:pt x="17114" y="223392"/>
                        <a:pt x="31422" y="210492"/>
                        <a:pt x="44639" y="196775"/>
                      </a:cubicBezTo>
                      <a:cubicBezTo>
                        <a:pt x="58174" y="182741"/>
                        <a:pt x="71028" y="168024"/>
                        <a:pt x="83473" y="153036"/>
                      </a:cubicBezTo>
                      <a:cubicBezTo>
                        <a:pt x="95873" y="138047"/>
                        <a:pt x="107910" y="122513"/>
                        <a:pt x="119355" y="106662"/>
                      </a:cubicBezTo>
                      <a:cubicBezTo>
                        <a:pt x="130801" y="90765"/>
                        <a:pt x="141748" y="74504"/>
                        <a:pt x="152149" y="57926"/>
                      </a:cubicBezTo>
                      <a:cubicBezTo>
                        <a:pt x="162504" y="41302"/>
                        <a:pt x="172361" y="24360"/>
                        <a:pt x="181581" y="7101"/>
                      </a:cubicBezTo>
                      <a:cubicBezTo>
                        <a:pt x="182762" y="4966"/>
                        <a:pt x="183898" y="2786"/>
                        <a:pt x="184987" y="651"/>
                      </a:cubicBezTo>
                      <a:cubicBezTo>
                        <a:pt x="185260" y="151"/>
                        <a:pt x="184533" y="-258"/>
                        <a:pt x="184261" y="197"/>
                      </a:cubicBezTo>
                      <a:lnTo>
                        <a:pt x="184261"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2" name="Google Shape;372;p8"/>
                <p:cNvSpPr/>
                <p:nvPr/>
              </p:nvSpPr>
              <p:spPr>
                <a:xfrm>
                  <a:off x="3748385" y="4628595"/>
                  <a:ext cx="96881" cy="10028"/>
                </a:xfrm>
                <a:custGeom>
                  <a:rect b="b" l="l" r="r" t="t"/>
                  <a:pathLst>
                    <a:path extrusionOk="0" h="5571" w="53823">
                      <a:moveTo>
                        <a:pt x="53187" y="29"/>
                      </a:moveTo>
                      <a:cubicBezTo>
                        <a:pt x="50144" y="1346"/>
                        <a:pt x="46828" y="1710"/>
                        <a:pt x="43558" y="1937"/>
                      </a:cubicBezTo>
                      <a:cubicBezTo>
                        <a:pt x="40152" y="2164"/>
                        <a:pt x="36745" y="2391"/>
                        <a:pt x="33293" y="2618"/>
                      </a:cubicBezTo>
                      <a:cubicBezTo>
                        <a:pt x="26298" y="3026"/>
                        <a:pt x="19349" y="3481"/>
                        <a:pt x="12354" y="3935"/>
                      </a:cubicBezTo>
                      <a:cubicBezTo>
                        <a:pt x="8357" y="4208"/>
                        <a:pt x="4360" y="4480"/>
                        <a:pt x="409" y="4707"/>
                      </a:cubicBezTo>
                      <a:cubicBezTo>
                        <a:pt x="-136" y="4753"/>
                        <a:pt x="-136" y="5615"/>
                        <a:pt x="409" y="5570"/>
                      </a:cubicBezTo>
                      <a:cubicBezTo>
                        <a:pt x="14625" y="4662"/>
                        <a:pt x="28887" y="3753"/>
                        <a:pt x="43149" y="2799"/>
                      </a:cubicBezTo>
                      <a:cubicBezTo>
                        <a:pt x="46737" y="2572"/>
                        <a:pt x="50280" y="2209"/>
                        <a:pt x="53596" y="801"/>
                      </a:cubicBezTo>
                      <a:cubicBezTo>
                        <a:pt x="54096" y="574"/>
                        <a:pt x="53687" y="-153"/>
                        <a:pt x="53187" y="29"/>
                      </a:cubicBezTo>
                      <a:lnTo>
                        <a:pt x="53187" y="2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3" name="Google Shape;373;p8"/>
                <p:cNvSpPr/>
                <p:nvPr/>
              </p:nvSpPr>
              <p:spPr>
                <a:xfrm>
                  <a:off x="3602347" y="4594386"/>
                  <a:ext cx="46991" cy="157356"/>
                </a:xfrm>
                <a:custGeom>
                  <a:rect b="b" l="l" r="r" t="t"/>
                  <a:pathLst>
                    <a:path extrusionOk="0" h="87420" w="26106">
                      <a:moveTo>
                        <a:pt x="26027" y="86843"/>
                      </a:moveTo>
                      <a:cubicBezTo>
                        <a:pt x="18896" y="77396"/>
                        <a:pt x="13900" y="66631"/>
                        <a:pt x="10357" y="55413"/>
                      </a:cubicBezTo>
                      <a:cubicBezTo>
                        <a:pt x="6815" y="44058"/>
                        <a:pt x="4680" y="32294"/>
                        <a:pt x="3136" y="20485"/>
                      </a:cubicBezTo>
                      <a:cubicBezTo>
                        <a:pt x="2273" y="13808"/>
                        <a:pt x="1546" y="7086"/>
                        <a:pt x="865" y="409"/>
                      </a:cubicBezTo>
                      <a:cubicBezTo>
                        <a:pt x="819" y="-136"/>
                        <a:pt x="-44" y="-136"/>
                        <a:pt x="2" y="409"/>
                      </a:cubicBezTo>
                      <a:cubicBezTo>
                        <a:pt x="1228" y="12400"/>
                        <a:pt x="2545" y="24391"/>
                        <a:pt x="4771" y="36246"/>
                      </a:cubicBezTo>
                      <a:cubicBezTo>
                        <a:pt x="7042" y="48100"/>
                        <a:pt x="10130" y="59410"/>
                        <a:pt x="15127" y="70174"/>
                      </a:cubicBezTo>
                      <a:cubicBezTo>
                        <a:pt x="17897" y="76170"/>
                        <a:pt x="21258" y="81938"/>
                        <a:pt x="25301" y="87252"/>
                      </a:cubicBezTo>
                      <a:cubicBezTo>
                        <a:pt x="25619" y="87661"/>
                        <a:pt x="26345" y="87252"/>
                        <a:pt x="26027" y="86798"/>
                      </a:cubicBezTo>
                      <a:lnTo>
                        <a:pt x="26027" y="867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4" name="Google Shape;374;p8"/>
                <p:cNvSpPr/>
                <p:nvPr/>
              </p:nvSpPr>
              <p:spPr>
                <a:xfrm>
                  <a:off x="3526452" y="4555337"/>
                  <a:ext cx="124220" cy="289791"/>
                </a:xfrm>
                <a:custGeom>
                  <a:rect b="b" l="l" r="r" t="t"/>
                  <a:pathLst>
                    <a:path extrusionOk="0" h="160995" w="69011">
                      <a:moveTo>
                        <a:pt x="68504" y="26"/>
                      </a:moveTo>
                      <a:cubicBezTo>
                        <a:pt x="58285" y="4114"/>
                        <a:pt x="49655" y="11290"/>
                        <a:pt x="42524" y="19602"/>
                      </a:cubicBezTo>
                      <a:cubicBezTo>
                        <a:pt x="35075" y="28368"/>
                        <a:pt x="29034" y="38270"/>
                        <a:pt x="23402" y="48262"/>
                      </a:cubicBezTo>
                      <a:cubicBezTo>
                        <a:pt x="17088" y="59481"/>
                        <a:pt x="11411" y="71109"/>
                        <a:pt x="7187" y="83281"/>
                      </a:cubicBezTo>
                      <a:cubicBezTo>
                        <a:pt x="3099" y="95182"/>
                        <a:pt x="419" y="107626"/>
                        <a:pt x="56" y="120253"/>
                      </a:cubicBezTo>
                      <a:cubicBezTo>
                        <a:pt x="-353" y="132653"/>
                        <a:pt x="1464" y="145189"/>
                        <a:pt x="6051" y="156680"/>
                      </a:cubicBezTo>
                      <a:cubicBezTo>
                        <a:pt x="6597" y="158089"/>
                        <a:pt x="7187" y="159451"/>
                        <a:pt x="7823" y="160768"/>
                      </a:cubicBezTo>
                      <a:cubicBezTo>
                        <a:pt x="8050" y="161268"/>
                        <a:pt x="8777" y="160859"/>
                        <a:pt x="8550" y="160360"/>
                      </a:cubicBezTo>
                      <a:cubicBezTo>
                        <a:pt x="3326" y="149141"/>
                        <a:pt x="964" y="136832"/>
                        <a:pt x="828" y="124523"/>
                      </a:cubicBezTo>
                      <a:cubicBezTo>
                        <a:pt x="737" y="112032"/>
                        <a:pt x="2917" y="99633"/>
                        <a:pt x="6597" y="87778"/>
                      </a:cubicBezTo>
                      <a:cubicBezTo>
                        <a:pt x="10366" y="75696"/>
                        <a:pt x="15681" y="64114"/>
                        <a:pt x="21721" y="53031"/>
                      </a:cubicBezTo>
                      <a:cubicBezTo>
                        <a:pt x="27263" y="42857"/>
                        <a:pt x="33167" y="32774"/>
                        <a:pt x="40344" y="23645"/>
                      </a:cubicBezTo>
                      <a:cubicBezTo>
                        <a:pt x="47066" y="15105"/>
                        <a:pt x="55105" y="7384"/>
                        <a:pt x="64962" y="2524"/>
                      </a:cubicBezTo>
                      <a:cubicBezTo>
                        <a:pt x="66188" y="1934"/>
                        <a:pt x="67460" y="1343"/>
                        <a:pt x="68731" y="844"/>
                      </a:cubicBezTo>
                      <a:cubicBezTo>
                        <a:pt x="69231" y="662"/>
                        <a:pt x="69004" y="-156"/>
                        <a:pt x="68504" y="26"/>
                      </a:cubicBezTo>
                      <a:lnTo>
                        <a:pt x="68504" y="2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5" name="Google Shape;375;p8"/>
                <p:cNvSpPr/>
                <p:nvPr/>
              </p:nvSpPr>
              <p:spPr>
                <a:xfrm>
                  <a:off x="3509132" y="4376557"/>
                  <a:ext cx="26001" cy="332829"/>
                </a:xfrm>
                <a:custGeom>
                  <a:rect b="b" l="l" r="r" t="t"/>
                  <a:pathLst>
                    <a:path extrusionOk="0" h="184905" w="14445">
                      <a:moveTo>
                        <a:pt x="2" y="409"/>
                      </a:moveTo>
                      <a:cubicBezTo>
                        <a:pt x="2863" y="24254"/>
                        <a:pt x="5270" y="48145"/>
                        <a:pt x="7269" y="72082"/>
                      </a:cubicBezTo>
                      <a:cubicBezTo>
                        <a:pt x="9268" y="95973"/>
                        <a:pt x="10857" y="119955"/>
                        <a:pt x="12038" y="143936"/>
                      </a:cubicBezTo>
                      <a:cubicBezTo>
                        <a:pt x="12674" y="157426"/>
                        <a:pt x="13174" y="170961"/>
                        <a:pt x="13583" y="184497"/>
                      </a:cubicBezTo>
                      <a:cubicBezTo>
                        <a:pt x="13583" y="185042"/>
                        <a:pt x="14445" y="185042"/>
                        <a:pt x="14445" y="184497"/>
                      </a:cubicBezTo>
                      <a:cubicBezTo>
                        <a:pt x="13764" y="160470"/>
                        <a:pt x="12629" y="136488"/>
                        <a:pt x="11130" y="112551"/>
                      </a:cubicBezTo>
                      <a:cubicBezTo>
                        <a:pt x="9585" y="88569"/>
                        <a:pt x="7632" y="64633"/>
                        <a:pt x="5270" y="40742"/>
                      </a:cubicBezTo>
                      <a:cubicBezTo>
                        <a:pt x="3908" y="27297"/>
                        <a:pt x="2455" y="13853"/>
                        <a:pt x="865" y="409"/>
                      </a:cubicBezTo>
                      <a:cubicBezTo>
                        <a:pt x="774" y="-136"/>
                        <a:pt x="-43" y="-136"/>
                        <a:pt x="2" y="409"/>
                      </a:cubicBezTo>
                      <a:lnTo>
                        <a:pt x="2"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6" name="Google Shape;376;p8"/>
                <p:cNvSpPr/>
                <p:nvPr/>
              </p:nvSpPr>
              <p:spPr>
                <a:xfrm>
                  <a:off x="3531707" y="4518842"/>
                  <a:ext cx="28622" cy="93436"/>
                </a:xfrm>
                <a:custGeom>
                  <a:rect b="b" l="l" r="r" t="t"/>
                  <a:pathLst>
                    <a:path extrusionOk="0" h="51909" w="15901">
                      <a:moveTo>
                        <a:pt x="15077" y="313"/>
                      </a:moveTo>
                      <a:cubicBezTo>
                        <a:pt x="12715" y="13893"/>
                        <a:pt x="9127" y="27292"/>
                        <a:pt x="4404" y="40237"/>
                      </a:cubicBezTo>
                      <a:cubicBezTo>
                        <a:pt x="3041" y="43961"/>
                        <a:pt x="1587" y="47640"/>
                        <a:pt x="43" y="51274"/>
                      </a:cubicBezTo>
                      <a:cubicBezTo>
                        <a:pt x="-184" y="51774"/>
                        <a:pt x="543" y="52182"/>
                        <a:pt x="770" y="51683"/>
                      </a:cubicBezTo>
                      <a:cubicBezTo>
                        <a:pt x="6220" y="38874"/>
                        <a:pt x="10535" y="25611"/>
                        <a:pt x="13579" y="12031"/>
                      </a:cubicBezTo>
                      <a:cubicBezTo>
                        <a:pt x="14487" y="8215"/>
                        <a:pt x="15214" y="4400"/>
                        <a:pt x="15895" y="540"/>
                      </a:cubicBezTo>
                      <a:cubicBezTo>
                        <a:pt x="15986" y="-5"/>
                        <a:pt x="15168" y="-233"/>
                        <a:pt x="15077" y="313"/>
                      </a:cubicBezTo>
                      <a:lnTo>
                        <a:pt x="15077"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7" name="Google Shape;377;p8"/>
                <p:cNvSpPr/>
                <p:nvPr/>
              </p:nvSpPr>
              <p:spPr>
                <a:xfrm>
                  <a:off x="3481717" y="4461484"/>
                  <a:ext cx="40570" cy="77107"/>
                </a:xfrm>
                <a:custGeom>
                  <a:rect b="b" l="l" r="r" t="t"/>
                  <a:pathLst>
                    <a:path extrusionOk="0" h="42837" w="22539">
                      <a:moveTo>
                        <a:pt x="60" y="607"/>
                      </a:moveTo>
                      <a:cubicBezTo>
                        <a:pt x="6374" y="11190"/>
                        <a:pt x="12187" y="22045"/>
                        <a:pt x="17456" y="33173"/>
                      </a:cubicBezTo>
                      <a:cubicBezTo>
                        <a:pt x="18909" y="36307"/>
                        <a:pt x="20363" y="39441"/>
                        <a:pt x="21726" y="42621"/>
                      </a:cubicBezTo>
                      <a:cubicBezTo>
                        <a:pt x="21953" y="43120"/>
                        <a:pt x="22725" y="42666"/>
                        <a:pt x="22498" y="42166"/>
                      </a:cubicBezTo>
                      <a:cubicBezTo>
                        <a:pt x="17547" y="30902"/>
                        <a:pt x="12006" y="19865"/>
                        <a:pt x="6010" y="9146"/>
                      </a:cubicBezTo>
                      <a:cubicBezTo>
                        <a:pt x="4284" y="6148"/>
                        <a:pt x="2558" y="3150"/>
                        <a:pt x="787" y="198"/>
                      </a:cubicBezTo>
                      <a:cubicBezTo>
                        <a:pt x="514" y="-256"/>
                        <a:pt x="-212" y="153"/>
                        <a:pt x="60" y="607"/>
                      </a:cubicBezTo>
                      <a:lnTo>
                        <a:pt x="60" y="6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78" name="Google Shape;378;p8"/>
              <p:cNvGrpSpPr/>
              <p:nvPr/>
            </p:nvGrpSpPr>
            <p:grpSpPr>
              <a:xfrm rot="3704011">
                <a:off x="170599" y="3859158"/>
                <a:ext cx="111641" cy="295261"/>
                <a:chOff x="7145508" y="910775"/>
                <a:chExt cx="318111" cy="841320"/>
              </a:xfrm>
            </p:grpSpPr>
            <p:sp>
              <p:nvSpPr>
                <p:cNvPr id="379" name="Google Shape;379;p8"/>
                <p:cNvSpPr/>
                <p:nvPr/>
              </p:nvSpPr>
              <p:spPr>
                <a:xfrm>
                  <a:off x="7145508" y="910775"/>
                  <a:ext cx="318111" cy="841320"/>
                </a:xfrm>
                <a:custGeom>
                  <a:rect b="b" l="l" r="r" t="t"/>
                  <a:pathLst>
                    <a:path extrusionOk="0" h="123406" w="46661">
                      <a:moveTo>
                        <a:pt x="11662" y="1226"/>
                      </a:moveTo>
                      <a:cubicBezTo>
                        <a:pt x="15114" y="22029"/>
                        <a:pt x="8618" y="41832"/>
                        <a:pt x="3350" y="61681"/>
                      </a:cubicBezTo>
                      <a:cubicBezTo>
                        <a:pt x="-920" y="77760"/>
                        <a:pt x="-2646" y="96563"/>
                        <a:pt x="7710" y="109644"/>
                      </a:cubicBezTo>
                      <a:cubicBezTo>
                        <a:pt x="12843" y="116094"/>
                        <a:pt x="20337" y="120273"/>
                        <a:pt x="28013" y="123407"/>
                      </a:cubicBezTo>
                      <a:cubicBezTo>
                        <a:pt x="48044" y="109190"/>
                        <a:pt x="49270" y="89115"/>
                        <a:pt x="44001" y="65087"/>
                      </a:cubicBezTo>
                      <a:cubicBezTo>
                        <a:pt x="38732" y="41105"/>
                        <a:pt x="24425" y="20212"/>
                        <a:pt x="10390" y="0"/>
                      </a:cubicBezTo>
                    </a:path>
                  </a:pathLst>
                </a:custGeom>
                <a:solidFill>
                  <a:schemeClr val="lt2"/>
                </a:solidFill>
                <a:ln cap="flat" cmpd="sng" w="9525">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80" name="Google Shape;380;p8"/>
                <p:cNvSpPr/>
                <p:nvPr/>
              </p:nvSpPr>
              <p:spPr>
                <a:xfrm>
                  <a:off x="7290783" y="1149754"/>
                  <a:ext cx="67711" cy="592373"/>
                </a:xfrm>
                <a:custGeom>
                  <a:rect b="b" l="l" r="r" t="t"/>
                  <a:pathLst>
                    <a:path extrusionOk="0" h="86890" w="9932">
                      <a:moveTo>
                        <a:pt x="5704" y="86578"/>
                      </a:moveTo>
                      <a:cubicBezTo>
                        <a:pt x="8384" y="75541"/>
                        <a:pt x="9837" y="64186"/>
                        <a:pt x="9928" y="52785"/>
                      </a:cubicBezTo>
                      <a:cubicBezTo>
                        <a:pt x="10019" y="41340"/>
                        <a:pt x="8838" y="29939"/>
                        <a:pt x="6340" y="18766"/>
                      </a:cubicBezTo>
                      <a:cubicBezTo>
                        <a:pt x="4886" y="12498"/>
                        <a:pt x="3069" y="6321"/>
                        <a:pt x="844" y="280"/>
                      </a:cubicBezTo>
                      <a:cubicBezTo>
                        <a:pt x="662" y="-220"/>
                        <a:pt x="-155" y="7"/>
                        <a:pt x="26" y="507"/>
                      </a:cubicBezTo>
                      <a:cubicBezTo>
                        <a:pt x="3978" y="11181"/>
                        <a:pt x="6658" y="22309"/>
                        <a:pt x="8020" y="33618"/>
                      </a:cubicBezTo>
                      <a:cubicBezTo>
                        <a:pt x="9383" y="44837"/>
                        <a:pt x="9428" y="56192"/>
                        <a:pt x="8202" y="67411"/>
                      </a:cubicBezTo>
                      <a:cubicBezTo>
                        <a:pt x="7520" y="73770"/>
                        <a:pt x="6385" y="80128"/>
                        <a:pt x="4886" y="86351"/>
                      </a:cubicBezTo>
                      <a:cubicBezTo>
                        <a:pt x="4750" y="86896"/>
                        <a:pt x="5567" y="87123"/>
                        <a:pt x="5704" y="86578"/>
                      </a:cubicBezTo>
                      <a:lnTo>
                        <a:pt x="5704" y="86578"/>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81" name="Google Shape;381;p8"/>
                <p:cNvSpPr/>
                <p:nvPr/>
              </p:nvSpPr>
              <p:spPr>
                <a:xfrm>
                  <a:off x="7282276" y="1494675"/>
                  <a:ext cx="48731" cy="252377"/>
                </a:xfrm>
                <a:custGeom>
                  <a:rect b="b" l="l" r="r" t="t"/>
                  <a:pathLst>
                    <a:path extrusionOk="0" h="37019" w="7148">
                      <a:moveTo>
                        <a:pt x="7133" y="36480"/>
                      </a:moveTo>
                      <a:cubicBezTo>
                        <a:pt x="5180" y="27123"/>
                        <a:pt x="3454" y="17721"/>
                        <a:pt x="2000" y="8274"/>
                      </a:cubicBezTo>
                      <a:cubicBezTo>
                        <a:pt x="1592" y="5640"/>
                        <a:pt x="1183" y="2960"/>
                        <a:pt x="819" y="280"/>
                      </a:cubicBezTo>
                      <a:cubicBezTo>
                        <a:pt x="774" y="-220"/>
                        <a:pt x="-43" y="7"/>
                        <a:pt x="2" y="507"/>
                      </a:cubicBezTo>
                      <a:cubicBezTo>
                        <a:pt x="1319" y="10000"/>
                        <a:pt x="2909" y="19402"/>
                        <a:pt x="4726" y="28804"/>
                      </a:cubicBezTo>
                      <a:cubicBezTo>
                        <a:pt x="5225" y="31438"/>
                        <a:pt x="5770" y="34072"/>
                        <a:pt x="6315" y="36707"/>
                      </a:cubicBezTo>
                      <a:cubicBezTo>
                        <a:pt x="6452" y="37252"/>
                        <a:pt x="7269" y="37025"/>
                        <a:pt x="7133" y="36480"/>
                      </a:cubicBezTo>
                      <a:lnTo>
                        <a:pt x="7133" y="36480"/>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sp>
        <p:nvSpPr>
          <p:cNvPr id="382" name="Google Shape;382;p8"/>
          <p:cNvSpPr txBox="1"/>
          <p:nvPr>
            <p:ph type="title"/>
          </p:nvPr>
        </p:nvSpPr>
        <p:spPr>
          <a:xfrm>
            <a:off x="1388100" y="1307100"/>
            <a:ext cx="6367800" cy="2529300"/>
          </a:xfrm>
          <a:prstGeom prst="rect">
            <a:avLst/>
          </a:prstGeom>
        </p:spPr>
        <p:txBody>
          <a:bodyPr anchorCtr="0" anchor="ctr" bIns="91425" lIns="91425" spcFirstLastPara="1" rIns="91425" wrap="square" tIns="91425">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2913" name="Shape 2913"/>
        <p:cNvGrpSpPr/>
        <p:nvPr/>
      </p:nvGrpSpPr>
      <p:grpSpPr>
        <a:xfrm>
          <a:off x="0" y="0"/>
          <a:ext cx="0" cy="0"/>
          <a:chOff x="0" y="0"/>
          <a:chExt cx="0" cy="0"/>
        </a:xfrm>
      </p:grpSpPr>
      <p:sp>
        <p:nvSpPr>
          <p:cNvPr id="2914" name="Google Shape;2914;p73"/>
          <p:cNvSpPr txBox="1"/>
          <p:nvPr>
            <p:ph type="title"/>
          </p:nvPr>
        </p:nvSpPr>
        <p:spPr>
          <a:xfrm>
            <a:off x="720000" y="541824"/>
            <a:ext cx="7704000" cy="618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15" name="Google Shape;2915;p73"/>
          <p:cNvSpPr/>
          <p:nvPr/>
        </p:nvSpPr>
        <p:spPr>
          <a:xfrm>
            <a:off x="4305019" y="-207779"/>
            <a:ext cx="5402575" cy="1191050"/>
          </a:xfrm>
          <a:custGeom>
            <a:rect b="b" l="l" r="r" t="t"/>
            <a:pathLst>
              <a:path extrusionOk="0" h="47642" w="216103">
                <a:moveTo>
                  <a:pt x="10465" y="4439"/>
                </a:moveTo>
                <a:cubicBezTo>
                  <a:pt x="-18148" y="6499"/>
                  <a:pt x="20308" y="14465"/>
                  <a:pt x="29144" y="15426"/>
                </a:cubicBezTo>
                <a:cubicBezTo>
                  <a:pt x="37980" y="16387"/>
                  <a:pt x="52722" y="9291"/>
                  <a:pt x="63480" y="10207"/>
                </a:cubicBezTo>
                <a:cubicBezTo>
                  <a:pt x="74239" y="11123"/>
                  <a:pt x="81472" y="19547"/>
                  <a:pt x="93695" y="20920"/>
                </a:cubicBezTo>
                <a:cubicBezTo>
                  <a:pt x="105919" y="22294"/>
                  <a:pt x="123819" y="17761"/>
                  <a:pt x="136821" y="18448"/>
                </a:cubicBezTo>
                <a:cubicBezTo>
                  <a:pt x="149823" y="19135"/>
                  <a:pt x="162641" y="20874"/>
                  <a:pt x="171706" y="25040"/>
                </a:cubicBezTo>
                <a:cubicBezTo>
                  <a:pt x="180771" y="29206"/>
                  <a:pt x="185990" y="40285"/>
                  <a:pt x="191209" y="43444"/>
                </a:cubicBezTo>
                <a:cubicBezTo>
                  <a:pt x="196428" y="46603"/>
                  <a:pt x="201418" y="50724"/>
                  <a:pt x="203020" y="43994"/>
                </a:cubicBezTo>
                <a:cubicBezTo>
                  <a:pt x="204622" y="37264"/>
                  <a:pt x="232916" y="9659"/>
                  <a:pt x="200823" y="3066"/>
                </a:cubicBezTo>
                <a:cubicBezTo>
                  <a:pt x="168731" y="-3526"/>
                  <a:pt x="39078" y="2379"/>
                  <a:pt x="10465" y="4439"/>
                </a:cubicBezTo>
                <a:close/>
              </a:path>
            </a:pathLst>
          </a:custGeom>
          <a:solidFill>
            <a:schemeClr val="accent1"/>
          </a:solidFill>
          <a:ln>
            <a:noFill/>
          </a:ln>
        </p:spPr>
      </p:sp>
      <p:sp>
        <p:nvSpPr>
          <p:cNvPr id="2916" name="Google Shape;2916;p73"/>
          <p:cNvSpPr/>
          <p:nvPr/>
        </p:nvSpPr>
        <p:spPr>
          <a:xfrm>
            <a:off x="-396575" y="-270625"/>
            <a:ext cx="920100" cy="9201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73"/>
          <p:cNvSpPr/>
          <p:nvPr/>
        </p:nvSpPr>
        <p:spPr>
          <a:xfrm>
            <a:off x="-312216" y="4529728"/>
            <a:ext cx="5231825" cy="980000"/>
          </a:xfrm>
          <a:custGeom>
            <a:rect b="b" l="l" r="r" t="t"/>
            <a:pathLst>
              <a:path extrusionOk="0" h="39200" w="209273">
                <a:moveTo>
                  <a:pt x="16062" y="927"/>
                </a:moveTo>
                <a:cubicBezTo>
                  <a:pt x="21510" y="-3514"/>
                  <a:pt x="35885" y="9397"/>
                  <a:pt x="46552" y="10267"/>
                </a:cubicBezTo>
                <a:cubicBezTo>
                  <a:pt x="57219" y="11137"/>
                  <a:pt x="70496" y="5643"/>
                  <a:pt x="80064" y="6146"/>
                </a:cubicBezTo>
                <a:cubicBezTo>
                  <a:pt x="89632" y="6650"/>
                  <a:pt x="97735" y="11777"/>
                  <a:pt x="103961" y="13288"/>
                </a:cubicBezTo>
                <a:cubicBezTo>
                  <a:pt x="110187" y="14799"/>
                  <a:pt x="111378" y="16081"/>
                  <a:pt x="117421" y="15211"/>
                </a:cubicBezTo>
                <a:cubicBezTo>
                  <a:pt x="123464" y="14341"/>
                  <a:pt x="132712" y="7336"/>
                  <a:pt x="140220" y="8069"/>
                </a:cubicBezTo>
                <a:cubicBezTo>
                  <a:pt x="147728" y="8802"/>
                  <a:pt x="153312" y="17547"/>
                  <a:pt x="162468" y="19607"/>
                </a:cubicBezTo>
                <a:cubicBezTo>
                  <a:pt x="171624" y="21667"/>
                  <a:pt x="189844" y="18051"/>
                  <a:pt x="195155" y="20431"/>
                </a:cubicBezTo>
                <a:cubicBezTo>
                  <a:pt x="200466" y="22812"/>
                  <a:pt x="224548" y="31143"/>
                  <a:pt x="194333" y="33890"/>
                </a:cubicBezTo>
                <a:cubicBezTo>
                  <a:pt x="164118" y="36637"/>
                  <a:pt x="43576" y="42405"/>
                  <a:pt x="13864" y="36911"/>
                </a:cubicBezTo>
                <a:cubicBezTo>
                  <a:pt x="-15848" y="31417"/>
                  <a:pt x="10614" y="5368"/>
                  <a:pt x="16062" y="927"/>
                </a:cubicBezTo>
                <a:close/>
              </a:path>
            </a:pathLst>
          </a:custGeom>
          <a:solidFill>
            <a:schemeClr val="dk2"/>
          </a:solidFill>
          <a:ln>
            <a:noFill/>
          </a:ln>
        </p:spPr>
      </p:sp>
      <p:sp>
        <p:nvSpPr>
          <p:cNvPr id="2918" name="Google Shape;2918;p73"/>
          <p:cNvSpPr/>
          <p:nvPr/>
        </p:nvSpPr>
        <p:spPr>
          <a:xfrm rot="2515917">
            <a:off x="400513" y="4804835"/>
            <a:ext cx="138721" cy="235834"/>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73"/>
          <p:cNvSpPr/>
          <p:nvPr/>
        </p:nvSpPr>
        <p:spPr>
          <a:xfrm rot="10238915">
            <a:off x="736545" y="141043"/>
            <a:ext cx="127393" cy="210201"/>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73"/>
          <p:cNvSpPr/>
          <p:nvPr/>
        </p:nvSpPr>
        <p:spPr>
          <a:xfrm rot="-4872155">
            <a:off x="8724663" y="4706424"/>
            <a:ext cx="127500" cy="210273"/>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73"/>
          <p:cNvSpPr/>
          <p:nvPr/>
        </p:nvSpPr>
        <p:spPr>
          <a:xfrm>
            <a:off x="8731973" y="36500"/>
            <a:ext cx="160498" cy="235924"/>
          </a:xfrm>
          <a:custGeom>
            <a:rect b="b" l="l" r="r" t="t"/>
            <a:pathLst>
              <a:path extrusionOk="0" h="5111" w="3477">
                <a:moveTo>
                  <a:pt x="3477" y="1825"/>
                </a:moveTo>
                <a:cubicBezTo>
                  <a:pt x="3106" y="1571"/>
                  <a:pt x="3034" y="1215"/>
                  <a:pt x="2698" y="1001"/>
                </a:cubicBezTo>
                <a:cubicBezTo>
                  <a:pt x="2544" y="1686"/>
                  <a:pt x="2403" y="2325"/>
                  <a:pt x="2254" y="2962"/>
                </a:cubicBezTo>
                <a:cubicBezTo>
                  <a:pt x="2165" y="3338"/>
                  <a:pt x="2084" y="3719"/>
                  <a:pt x="1962" y="4085"/>
                </a:cubicBezTo>
                <a:cubicBezTo>
                  <a:pt x="1851" y="4414"/>
                  <a:pt x="1667" y="4710"/>
                  <a:pt x="1358" y="4900"/>
                </a:cubicBezTo>
                <a:cubicBezTo>
                  <a:pt x="1019" y="5110"/>
                  <a:pt x="669" y="5103"/>
                  <a:pt x="395" y="4883"/>
                </a:cubicBezTo>
                <a:cubicBezTo>
                  <a:pt x="94" y="4641"/>
                  <a:pt x="0" y="4200"/>
                  <a:pt x="171" y="3828"/>
                </a:cubicBezTo>
                <a:cubicBezTo>
                  <a:pt x="328" y="3486"/>
                  <a:pt x="640" y="3255"/>
                  <a:pt x="1000" y="3374"/>
                </a:cubicBezTo>
                <a:cubicBezTo>
                  <a:pt x="1421" y="3514"/>
                  <a:pt x="1477" y="3280"/>
                  <a:pt x="1556" y="3004"/>
                </a:cubicBezTo>
                <a:cubicBezTo>
                  <a:pt x="1752" y="2322"/>
                  <a:pt x="1946" y="1638"/>
                  <a:pt x="2140" y="955"/>
                </a:cubicBezTo>
                <a:cubicBezTo>
                  <a:pt x="2187" y="790"/>
                  <a:pt x="2216" y="617"/>
                  <a:pt x="2278" y="458"/>
                </a:cubicBezTo>
                <a:cubicBezTo>
                  <a:pt x="2432" y="59"/>
                  <a:pt x="2747" y="1"/>
                  <a:pt x="3002" y="341"/>
                </a:cubicBezTo>
                <a:cubicBezTo>
                  <a:pt x="3306" y="745"/>
                  <a:pt x="3425" y="1222"/>
                  <a:pt x="3477" y="1825"/>
                </a:cubicBezTo>
                <a:close/>
              </a:path>
            </a:pathLst>
          </a:custGeom>
          <a:solidFill>
            <a:srgbClr val="0303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22" name="Google Shape;2922;p73"/>
          <p:cNvGrpSpPr/>
          <p:nvPr/>
        </p:nvGrpSpPr>
        <p:grpSpPr>
          <a:xfrm flipH="1">
            <a:off x="8295512" y="4699413"/>
            <a:ext cx="165056" cy="224270"/>
            <a:chOff x="959940" y="306322"/>
            <a:chExt cx="168459" cy="228870"/>
          </a:xfrm>
        </p:grpSpPr>
        <p:sp>
          <p:nvSpPr>
            <p:cNvPr id="2923" name="Google Shape;2923;p73"/>
            <p:cNvSpPr/>
            <p:nvPr/>
          </p:nvSpPr>
          <p:spPr>
            <a:xfrm>
              <a:off x="959940" y="306322"/>
              <a:ext cx="168459" cy="228870"/>
            </a:xfrm>
            <a:custGeom>
              <a:rect b="b" l="l" r="r" t="t"/>
              <a:pathLst>
                <a:path extrusionOk="0" h="13097" w="9640">
                  <a:moveTo>
                    <a:pt x="4211" y="0"/>
                  </a:moveTo>
                  <a:cubicBezTo>
                    <a:pt x="4468" y="9"/>
                    <a:pt x="4606" y="167"/>
                    <a:pt x="4692" y="399"/>
                  </a:cubicBezTo>
                  <a:cubicBezTo>
                    <a:pt x="4826" y="760"/>
                    <a:pt x="4965" y="1121"/>
                    <a:pt x="5107" y="1479"/>
                  </a:cubicBezTo>
                  <a:cubicBezTo>
                    <a:pt x="5199" y="1711"/>
                    <a:pt x="5308" y="1935"/>
                    <a:pt x="5398" y="2168"/>
                  </a:cubicBezTo>
                  <a:cubicBezTo>
                    <a:pt x="5957" y="3603"/>
                    <a:pt x="6984" y="4512"/>
                    <a:pt x="8470" y="4911"/>
                  </a:cubicBezTo>
                  <a:cubicBezTo>
                    <a:pt x="8688" y="4970"/>
                    <a:pt x="8908" y="5032"/>
                    <a:pt x="9117" y="5117"/>
                  </a:cubicBezTo>
                  <a:cubicBezTo>
                    <a:pt x="9552" y="5294"/>
                    <a:pt x="9640" y="5587"/>
                    <a:pt x="9374" y="5975"/>
                  </a:cubicBezTo>
                  <a:cubicBezTo>
                    <a:pt x="9271" y="6123"/>
                    <a:pt x="9141" y="6253"/>
                    <a:pt x="9008" y="6377"/>
                  </a:cubicBezTo>
                  <a:cubicBezTo>
                    <a:pt x="7334" y="7944"/>
                    <a:pt x="6282" y="9867"/>
                    <a:pt x="5746" y="12084"/>
                  </a:cubicBezTo>
                  <a:cubicBezTo>
                    <a:pt x="5697" y="12284"/>
                    <a:pt x="5646" y="12481"/>
                    <a:pt x="5590" y="12678"/>
                  </a:cubicBezTo>
                  <a:cubicBezTo>
                    <a:pt x="5529" y="12884"/>
                    <a:pt x="5421" y="13050"/>
                    <a:pt x="5180" y="13074"/>
                  </a:cubicBezTo>
                  <a:cubicBezTo>
                    <a:pt x="4949" y="13096"/>
                    <a:pt x="4779" y="12987"/>
                    <a:pt x="4670" y="12802"/>
                  </a:cubicBezTo>
                  <a:cubicBezTo>
                    <a:pt x="4543" y="12588"/>
                    <a:pt x="4437" y="12360"/>
                    <a:pt x="4329" y="12135"/>
                  </a:cubicBezTo>
                  <a:cubicBezTo>
                    <a:pt x="3826" y="11093"/>
                    <a:pt x="3268" y="10081"/>
                    <a:pt x="2626" y="9114"/>
                  </a:cubicBezTo>
                  <a:cubicBezTo>
                    <a:pt x="2089" y="8307"/>
                    <a:pt x="1436" y="7629"/>
                    <a:pt x="576" y="7165"/>
                  </a:cubicBezTo>
                  <a:cubicBezTo>
                    <a:pt x="476" y="7110"/>
                    <a:pt x="373" y="7055"/>
                    <a:pt x="291" y="6981"/>
                  </a:cubicBezTo>
                  <a:cubicBezTo>
                    <a:pt x="0" y="6721"/>
                    <a:pt x="32" y="6353"/>
                    <a:pt x="407" y="6235"/>
                  </a:cubicBezTo>
                  <a:cubicBezTo>
                    <a:pt x="1329" y="5943"/>
                    <a:pt x="1821" y="5207"/>
                    <a:pt x="2311" y="4474"/>
                  </a:cubicBezTo>
                  <a:cubicBezTo>
                    <a:pt x="3056" y="3362"/>
                    <a:pt x="3383" y="2082"/>
                    <a:pt x="3706" y="804"/>
                  </a:cubicBezTo>
                  <a:cubicBezTo>
                    <a:pt x="3756" y="607"/>
                    <a:pt x="3803" y="406"/>
                    <a:pt x="3877" y="219"/>
                  </a:cubicBezTo>
                  <a:cubicBezTo>
                    <a:pt x="3929" y="85"/>
                    <a:pt x="4060" y="24"/>
                    <a:pt x="42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73"/>
            <p:cNvSpPr/>
            <p:nvPr/>
          </p:nvSpPr>
          <p:spPr>
            <a:xfrm>
              <a:off x="982446" y="334909"/>
              <a:ext cx="128494" cy="174977"/>
            </a:xfrm>
            <a:custGeom>
              <a:rect b="b" l="l" r="r" t="t"/>
              <a:pathLst>
                <a:path extrusionOk="0" h="10013" w="7353">
                  <a:moveTo>
                    <a:pt x="1" y="4961"/>
                  </a:moveTo>
                  <a:cubicBezTo>
                    <a:pt x="1736" y="3766"/>
                    <a:pt x="2369" y="1964"/>
                    <a:pt x="2989" y="1"/>
                  </a:cubicBezTo>
                  <a:cubicBezTo>
                    <a:pt x="3751" y="2169"/>
                    <a:pt x="5060" y="3574"/>
                    <a:pt x="7352" y="4060"/>
                  </a:cubicBezTo>
                  <a:cubicBezTo>
                    <a:pt x="5570" y="5710"/>
                    <a:pt x="4236" y="7507"/>
                    <a:pt x="3811" y="10013"/>
                  </a:cubicBezTo>
                  <a:cubicBezTo>
                    <a:pt x="2686" y="8079"/>
                    <a:pt x="1964" y="6051"/>
                    <a:pt x="1" y="496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1_1_1">
    <p:spTree>
      <p:nvGrpSpPr>
        <p:cNvPr id="2925" name="Shape 2925"/>
        <p:cNvGrpSpPr/>
        <p:nvPr/>
      </p:nvGrpSpPr>
      <p:grpSpPr>
        <a:xfrm>
          <a:off x="0" y="0"/>
          <a:ext cx="0" cy="0"/>
          <a:chOff x="0" y="0"/>
          <a:chExt cx="0" cy="0"/>
        </a:xfrm>
      </p:grpSpPr>
      <p:sp>
        <p:nvSpPr>
          <p:cNvPr id="2926" name="Google Shape;2926;p74"/>
          <p:cNvSpPr txBox="1"/>
          <p:nvPr>
            <p:ph type="title"/>
          </p:nvPr>
        </p:nvSpPr>
        <p:spPr>
          <a:xfrm>
            <a:off x="720000" y="541824"/>
            <a:ext cx="7704000" cy="7218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27" name="Google Shape;2927;p74"/>
          <p:cNvSpPr/>
          <p:nvPr/>
        </p:nvSpPr>
        <p:spPr>
          <a:xfrm>
            <a:off x="6343174" y="4244608"/>
            <a:ext cx="4556650" cy="1148550"/>
          </a:xfrm>
          <a:custGeom>
            <a:rect b="b" l="l" r="r" t="t"/>
            <a:pathLst>
              <a:path extrusionOk="0" h="45942" w="182266">
                <a:moveTo>
                  <a:pt x="180664" y="10588"/>
                </a:moveTo>
                <a:cubicBezTo>
                  <a:pt x="177315" y="4035"/>
                  <a:pt x="165593" y="-771"/>
                  <a:pt x="157074" y="103"/>
                </a:cubicBezTo>
                <a:cubicBezTo>
                  <a:pt x="148555" y="977"/>
                  <a:pt x="138617" y="14155"/>
                  <a:pt x="129552" y="15830"/>
                </a:cubicBezTo>
                <a:cubicBezTo>
                  <a:pt x="120487" y="17505"/>
                  <a:pt x="112223" y="8367"/>
                  <a:pt x="102685" y="10151"/>
                </a:cubicBezTo>
                <a:cubicBezTo>
                  <a:pt x="93147" y="11935"/>
                  <a:pt x="83172" y="24385"/>
                  <a:pt x="72323" y="26533"/>
                </a:cubicBezTo>
                <a:cubicBezTo>
                  <a:pt x="61474" y="28681"/>
                  <a:pt x="48794" y="19982"/>
                  <a:pt x="37592" y="23038"/>
                </a:cubicBezTo>
                <a:cubicBezTo>
                  <a:pt x="26391" y="26094"/>
                  <a:pt x="-14144" y="41665"/>
                  <a:pt x="5114" y="44869"/>
                </a:cubicBezTo>
                <a:cubicBezTo>
                  <a:pt x="24372" y="48073"/>
                  <a:pt x="124466" y="43168"/>
                  <a:pt x="153142" y="42260"/>
                </a:cubicBezTo>
                <a:cubicBezTo>
                  <a:pt x="181818" y="41352"/>
                  <a:pt x="172582" y="44699"/>
                  <a:pt x="177169" y="39420"/>
                </a:cubicBezTo>
                <a:cubicBezTo>
                  <a:pt x="181756" y="34141"/>
                  <a:pt x="184013" y="17141"/>
                  <a:pt x="180664" y="10588"/>
                </a:cubicBezTo>
                <a:close/>
              </a:path>
            </a:pathLst>
          </a:custGeom>
          <a:solidFill>
            <a:schemeClr val="lt2"/>
          </a:solidFill>
          <a:ln>
            <a:noFill/>
          </a:ln>
        </p:spPr>
      </p:sp>
      <p:sp>
        <p:nvSpPr>
          <p:cNvPr id="2928" name="Google Shape;2928;p74"/>
          <p:cNvSpPr/>
          <p:nvPr/>
        </p:nvSpPr>
        <p:spPr>
          <a:xfrm>
            <a:off x="-1087421" y="-236413"/>
            <a:ext cx="5224900" cy="917350"/>
          </a:xfrm>
          <a:custGeom>
            <a:rect b="b" l="l" r="r" t="t"/>
            <a:pathLst>
              <a:path extrusionOk="0" h="36694" w="208996">
                <a:moveTo>
                  <a:pt x="31611" y="32030"/>
                </a:moveTo>
                <a:cubicBezTo>
                  <a:pt x="39391" y="37306"/>
                  <a:pt x="45133" y="37475"/>
                  <a:pt x="55625" y="35628"/>
                </a:cubicBezTo>
                <a:cubicBezTo>
                  <a:pt x="66117" y="33781"/>
                  <a:pt x="78020" y="22596"/>
                  <a:pt x="94563" y="20947"/>
                </a:cubicBezTo>
                <a:cubicBezTo>
                  <a:pt x="111106" y="19298"/>
                  <a:pt x="138235" y="26106"/>
                  <a:pt x="154885" y="25734"/>
                </a:cubicBezTo>
                <a:cubicBezTo>
                  <a:pt x="171535" y="25362"/>
                  <a:pt x="188047" y="22711"/>
                  <a:pt x="194461" y="18713"/>
                </a:cubicBezTo>
                <a:cubicBezTo>
                  <a:pt x="200875" y="14715"/>
                  <a:pt x="224291" y="4201"/>
                  <a:pt x="193371" y="1744"/>
                </a:cubicBezTo>
                <a:cubicBezTo>
                  <a:pt x="162452" y="-712"/>
                  <a:pt x="35904" y="-1074"/>
                  <a:pt x="8944" y="3974"/>
                </a:cubicBezTo>
                <a:cubicBezTo>
                  <a:pt x="-18016" y="9022"/>
                  <a:pt x="23831" y="26754"/>
                  <a:pt x="31611" y="32030"/>
                </a:cubicBezTo>
                <a:close/>
              </a:path>
            </a:pathLst>
          </a:custGeom>
          <a:solidFill>
            <a:schemeClr val="dk2"/>
          </a:solidFill>
          <a:ln>
            <a:noFill/>
          </a:ln>
        </p:spPr>
      </p:sp>
      <p:sp>
        <p:nvSpPr>
          <p:cNvPr id="2929" name="Google Shape;2929;p74"/>
          <p:cNvSpPr/>
          <p:nvPr/>
        </p:nvSpPr>
        <p:spPr>
          <a:xfrm>
            <a:off x="-264405" y="3979659"/>
            <a:ext cx="1348975" cy="1526025"/>
          </a:xfrm>
          <a:custGeom>
            <a:rect b="b" l="l" r="r" t="t"/>
            <a:pathLst>
              <a:path extrusionOk="0" h="61041" w="53959">
                <a:moveTo>
                  <a:pt x="14971" y="1433"/>
                </a:moveTo>
                <a:cubicBezTo>
                  <a:pt x="19216" y="4026"/>
                  <a:pt x="23349" y="17044"/>
                  <a:pt x="28980" y="23133"/>
                </a:cubicBezTo>
                <a:cubicBezTo>
                  <a:pt x="34611" y="29222"/>
                  <a:pt x="44728" y="33067"/>
                  <a:pt x="48757" y="37966"/>
                </a:cubicBezTo>
                <a:cubicBezTo>
                  <a:pt x="52786" y="42865"/>
                  <a:pt x="55350" y="48679"/>
                  <a:pt x="53152" y="52525"/>
                </a:cubicBezTo>
                <a:cubicBezTo>
                  <a:pt x="50955" y="56371"/>
                  <a:pt x="43996" y="61132"/>
                  <a:pt x="35572" y="61040"/>
                </a:cubicBezTo>
                <a:cubicBezTo>
                  <a:pt x="27148" y="60948"/>
                  <a:pt x="7954" y="60886"/>
                  <a:pt x="2610" y="51975"/>
                </a:cubicBezTo>
                <a:cubicBezTo>
                  <a:pt x="-2733" y="43064"/>
                  <a:pt x="1451" y="16000"/>
                  <a:pt x="3511" y="7576"/>
                </a:cubicBezTo>
                <a:cubicBezTo>
                  <a:pt x="5571" y="-848"/>
                  <a:pt x="10726" y="-1160"/>
                  <a:pt x="14971" y="1433"/>
                </a:cubicBezTo>
                <a:close/>
              </a:path>
            </a:pathLst>
          </a:custGeom>
          <a:solidFill>
            <a:schemeClr val="accent1"/>
          </a:solidFill>
          <a:ln>
            <a:noFill/>
          </a:ln>
        </p:spPr>
      </p:sp>
      <p:sp>
        <p:nvSpPr>
          <p:cNvPr id="2930" name="Google Shape;2930;p74"/>
          <p:cNvSpPr/>
          <p:nvPr/>
        </p:nvSpPr>
        <p:spPr>
          <a:xfrm rot="7412836">
            <a:off x="334722" y="228059"/>
            <a:ext cx="133544" cy="224404"/>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74"/>
          <p:cNvSpPr/>
          <p:nvPr/>
        </p:nvSpPr>
        <p:spPr>
          <a:xfrm rot="9216452">
            <a:off x="532773" y="92219"/>
            <a:ext cx="133628" cy="184075"/>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74"/>
          <p:cNvSpPr/>
          <p:nvPr/>
        </p:nvSpPr>
        <p:spPr>
          <a:xfrm rot="-5400000">
            <a:off x="8739510" y="4199158"/>
            <a:ext cx="133500" cy="2244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74"/>
          <p:cNvSpPr/>
          <p:nvPr/>
        </p:nvSpPr>
        <p:spPr>
          <a:xfrm rot="2507376">
            <a:off x="8579208" y="190988"/>
            <a:ext cx="274726" cy="298526"/>
          </a:xfrm>
          <a:custGeom>
            <a:rect b="b" l="l" r="r" t="t"/>
            <a:pathLst>
              <a:path extrusionOk="0" h="11941" w="10989">
                <a:moveTo>
                  <a:pt x="5498" y="3557"/>
                </a:moveTo>
                <a:cubicBezTo>
                  <a:pt x="5622" y="3182"/>
                  <a:pt x="5735" y="2812"/>
                  <a:pt x="5871" y="2451"/>
                </a:cubicBezTo>
                <a:cubicBezTo>
                  <a:pt x="6061" y="1939"/>
                  <a:pt x="6335" y="1478"/>
                  <a:pt x="6733" y="1097"/>
                </a:cubicBezTo>
                <a:cubicBezTo>
                  <a:pt x="7881" y="1"/>
                  <a:pt x="9492" y="190"/>
                  <a:pt x="10344" y="1523"/>
                </a:cubicBezTo>
                <a:cubicBezTo>
                  <a:pt x="10752" y="2160"/>
                  <a:pt x="10898" y="2873"/>
                  <a:pt x="10936" y="3617"/>
                </a:cubicBezTo>
                <a:cubicBezTo>
                  <a:pt x="10989" y="4624"/>
                  <a:pt x="10789" y="5600"/>
                  <a:pt x="10512" y="6555"/>
                </a:cubicBezTo>
                <a:cubicBezTo>
                  <a:pt x="10091" y="8004"/>
                  <a:pt x="9624" y="9443"/>
                  <a:pt x="9173" y="10885"/>
                </a:cubicBezTo>
                <a:cubicBezTo>
                  <a:pt x="9122" y="11049"/>
                  <a:pt x="9062" y="11212"/>
                  <a:pt x="8986" y="11367"/>
                </a:cubicBezTo>
                <a:cubicBezTo>
                  <a:pt x="8733" y="11887"/>
                  <a:pt x="8494" y="11941"/>
                  <a:pt x="7949" y="11761"/>
                </a:cubicBezTo>
                <a:cubicBezTo>
                  <a:pt x="7257" y="11534"/>
                  <a:pt x="6673" y="11137"/>
                  <a:pt x="6103" y="10712"/>
                </a:cubicBezTo>
                <a:cubicBezTo>
                  <a:pt x="4519" y="9536"/>
                  <a:pt x="3058" y="8226"/>
                  <a:pt x="1791" y="6708"/>
                </a:cubicBezTo>
                <a:cubicBezTo>
                  <a:pt x="1150" y="5939"/>
                  <a:pt x="631" y="5098"/>
                  <a:pt x="266" y="4164"/>
                </a:cubicBezTo>
                <a:cubicBezTo>
                  <a:pt x="99" y="3735"/>
                  <a:pt x="0" y="3298"/>
                  <a:pt x="22" y="2836"/>
                </a:cubicBezTo>
                <a:cubicBezTo>
                  <a:pt x="57" y="2030"/>
                  <a:pt x="510" y="1505"/>
                  <a:pt x="1297" y="1356"/>
                </a:cubicBezTo>
                <a:cubicBezTo>
                  <a:pt x="1754" y="1270"/>
                  <a:pt x="2197" y="1319"/>
                  <a:pt x="2638" y="1458"/>
                </a:cubicBezTo>
                <a:cubicBezTo>
                  <a:pt x="3335" y="1678"/>
                  <a:pt x="3908" y="2089"/>
                  <a:pt x="4431" y="2586"/>
                </a:cubicBezTo>
                <a:cubicBezTo>
                  <a:pt x="4774" y="2912"/>
                  <a:pt x="5129" y="3224"/>
                  <a:pt x="5498" y="355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34" name="Google Shape;2934;p74"/>
          <p:cNvGrpSpPr/>
          <p:nvPr/>
        </p:nvGrpSpPr>
        <p:grpSpPr>
          <a:xfrm rot="-5574028">
            <a:off x="381066" y="4219045"/>
            <a:ext cx="164922" cy="184596"/>
            <a:chOff x="1859575" y="381425"/>
            <a:chExt cx="164925" cy="184600"/>
          </a:xfrm>
        </p:grpSpPr>
        <p:sp>
          <p:nvSpPr>
            <p:cNvPr id="2935" name="Google Shape;2935;p74"/>
            <p:cNvSpPr/>
            <p:nvPr/>
          </p:nvSpPr>
          <p:spPr>
            <a:xfrm>
              <a:off x="1859575" y="381425"/>
              <a:ext cx="164925" cy="184600"/>
            </a:xfrm>
            <a:custGeom>
              <a:rect b="b" l="l" r="r" t="t"/>
              <a:pathLst>
                <a:path extrusionOk="0" h="7384" w="6597">
                  <a:moveTo>
                    <a:pt x="3874" y="2409"/>
                  </a:moveTo>
                  <a:cubicBezTo>
                    <a:pt x="3859" y="2373"/>
                    <a:pt x="3847" y="2310"/>
                    <a:pt x="3830" y="2307"/>
                  </a:cubicBezTo>
                  <a:cubicBezTo>
                    <a:pt x="3460" y="2282"/>
                    <a:pt x="3188" y="2450"/>
                    <a:pt x="3016" y="2806"/>
                  </a:cubicBezTo>
                  <a:cubicBezTo>
                    <a:pt x="2873" y="3103"/>
                    <a:pt x="2862" y="3399"/>
                    <a:pt x="3090" y="3652"/>
                  </a:cubicBezTo>
                  <a:cubicBezTo>
                    <a:pt x="3330" y="3919"/>
                    <a:pt x="3627" y="4114"/>
                    <a:pt x="4004" y="3987"/>
                  </a:cubicBezTo>
                  <a:cubicBezTo>
                    <a:pt x="4425" y="3847"/>
                    <a:pt x="4770" y="3588"/>
                    <a:pt x="4967" y="3174"/>
                  </a:cubicBezTo>
                  <a:cubicBezTo>
                    <a:pt x="5211" y="2662"/>
                    <a:pt x="5061" y="2168"/>
                    <a:pt x="4574" y="1897"/>
                  </a:cubicBezTo>
                  <a:cubicBezTo>
                    <a:pt x="3995" y="1575"/>
                    <a:pt x="3410" y="1455"/>
                    <a:pt x="2806" y="1860"/>
                  </a:cubicBezTo>
                  <a:cubicBezTo>
                    <a:pt x="2158" y="2296"/>
                    <a:pt x="1969" y="2938"/>
                    <a:pt x="2003" y="3661"/>
                  </a:cubicBezTo>
                  <a:cubicBezTo>
                    <a:pt x="2061" y="4938"/>
                    <a:pt x="3368" y="5505"/>
                    <a:pt x="4285" y="5131"/>
                  </a:cubicBezTo>
                  <a:cubicBezTo>
                    <a:pt x="5282" y="4725"/>
                    <a:pt x="5897" y="3996"/>
                    <a:pt x="6167" y="2976"/>
                  </a:cubicBezTo>
                  <a:cubicBezTo>
                    <a:pt x="6319" y="2405"/>
                    <a:pt x="6084" y="1902"/>
                    <a:pt x="5714" y="1484"/>
                  </a:cubicBezTo>
                  <a:cubicBezTo>
                    <a:pt x="5142" y="837"/>
                    <a:pt x="4419" y="580"/>
                    <a:pt x="3556" y="787"/>
                  </a:cubicBezTo>
                  <a:cubicBezTo>
                    <a:pt x="2121" y="1131"/>
                    <a:pt x="1145" y="2198"/>
                    <a:pt x="979" y="3606"/>
                  </a:cubicBezTo>
                  <a:cubicBezTo>
                    <a:pt x="817" y="4998"/>
                    <a:pt x="1854" y="6351"/>
                    <a:pt x="3235" y="6541"/>
                  </a:cubicBezTo>
                  <a:cubicBezTo>
                    <a:pt x="3652" y="6598"/>
                    <a:pt x="4048" y="6519"/>
                    <a:pt x="4431" y="6339"/>
                  </a:cubicBezTo>
                  <a:cubicBezTo>
                    <a:pt x="4851" y="6140"/>
                    <a:pt x="5256" y="5911"/>
                    <a:pt x="5669" y="5644"/>
                  </a:cubicBezTo>
                  <a:cubicBezTo>
                    <a:pt x="5711" y="5875"/>
                    <a:pt x="5556" y="5949"/>
                    <a:pt x="5452" y="6033"/>
                  </a:cubicBezTo>
                  <a:cubicBezTo>
                    <a:pt x="5046" y="6357"/>
                    <a:pt x="4603" y="6628"/>
                    <a:pt x="4118" y="6816"/>
                  </a:cubicBezTo>
                  <a:cubicBezTo>
                    <a:pt x="2647" y="7383"/>
                    <a:pt x="866" y="6322"/>
                    <a:pt x="499" y="4697"/>
                  </a:cubicBezTo>
                  <a:cubicBezTo>
                    <a:pt x="0" y="2483"/>
                    <a:pt x="1722" y="674"/>
                    <a:pt x="3552" y="299"/>
                  </a:cubicBezTo>
                  <a:cubicBezTo>
                    <a:pt x="5008" y="1"/>
                    <a:pt x="6173" y="739"/>
                    <a:pt x="6535" y="2179"/>
                  </a:cubicBezTo>
                  <a:cubicBezTo>
                    <a:pt x="6583" y="2372"/>
                    <a:pt x="6597" y="2562"/>
                    <a:pt x="6595" y="2757"/>
                  </a:cubicBezTo>
                  <a:cubicBezTo>
                    <a:pt x="6580" y="3949"/>
                    <a:pt x="5215" y="5847"/>
                    <a:pt x="3375" y="5669"/>
                  </a:cubicBezTo>
                  <a:cubicBezTo>
                    <a:pt x="2408" y="5577"/>
                    <a:pt x="1637" y="4859"/>
                    <a:pt x="1522" y="3895"/>
                  </a:cubicBezTo>
                  <a:cubicBezTo>
                    <a:pt x="1357" y="2510"/>
                    <a:pt x="2025" y="1472"/>
                    <a:pt x="3262" y="1190"/>
                  </a:cubicBezTo>
                  <a:cubicBezTo>
                    <a:pt x="3984" y="1027"/>
                    <a:pt x="4583" y="1287"/>
                    <a:pt x="5095" y="1765"/>
                  </a:cubicBezTo>
                  <a:cubicBezTo>
                    <a:pt x="5319" y="1973"/>
                    <a:pt x="5425" y="2260"/>
                    <a:pt x="5432" y="2581"/>
                  </a:cubicBezTo>
                  <a:cubicBezTo>
                    <a:pt x="5449" y="3337"/>
                    <a:pt x="4876" y="4135"/>
                    <a:pt x="4145" y="4344"/>
                  </a:cubicBezTo>
                  <a:cubicBezTo>
                    <a:pt x="3582" y="4506"/>
                    <a:pt x="2841" y="4169"/>
                    <a:pt x="2613" y="3649"/>
                  </a:cubicBezTo>
                  <a:cubicBezTo>
                    <a:pt x="2384" y="3127"/>
                    <a:pt x="2658" y="2376"/>
                    <a:pt x="3188" y="2076"/>
                  </a:cubicBezTo>
                  <a:cubicBezTo>
                    <a:pt x="3586" y="1850"/>
                    <a:pt x="4096" y="1922"/>
                    <a:pt x="4374" y="2244"/>
                  </a:cubicBezTo>
                  <a:cubicBezTo>
                    <a:pt x="4654" y="2569"/>
                    <a:pt x="4533" y="3117"/>
                    <a:pt x="4143" y="3288"/>
                  </a:cubicBezTo>
                  <a:cubicBezTo>
                    <a:pt x="3868" y="3409"/>
                    <a:pt x="3567" y="3282"/>
                    <a:pt x="3449" y="2999"/>
                  </a:cubicBezTo>
                  <a:cubicBezTo>
                    <a:pt x="3330" y="2707"/>
                    <a:pt x="3443" y="2553"/>
                    <a:pt x="3888" y="2396"/>
                  </a:cubicBezTo>
                  <a:cubicBezTo>
                    <a:pt x="3935" y="2469"/>
                    <a:pt x="3930" y="2558"/>
                    <a:pt x="3960" y="2637"/>
                  </a:cubicBezTo>
                  <a:cubicBezTo>
                    <a:pt x="3962" y="2644"/>
                    <a:pt x="3985" y="2640"/>
                    <a:pt x="3985" y="2630"/>
                  </a:cubicBezTo>
                  <a:cubicBezTo>
                    <a:pt x="3979" y="2542"/>
                    <a:pt x="3929" y="2474"/>
                    <a:pt x="3874" y="240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74"/>
            <p:cNvSpPr/>
            <p:nvPr/>
          </p:nvSpPr>
          <p:spPr>
            <a:xfrm>
              <a:off x="1951750" y="439825"/>
              <a:ext cx="15125" cy="17900"/>
            </a:xfrm>
            <a:custGeom>
              <a:rect b="b" l="l" r="r" t="t"/>
              <a:pathLst>
                <a:path extrusionOk="0" h="716" w="605">
                  <a:moveTo>
                    <a:pt x="187" y="73"/>
                  </a:moveTo>
                  <a:cubicBezTo>
                    <a:pt x="342" y="0"/>
                    <a:pt x="421" y="107"/>
                    <a:pt x="493" y="211"/>
                  </a:cubicBezTo>
                  <a:cubicBezTo>
                    <a:pt x="604" y="373"/>
                    <a:pt x="488" y="492"/>
                    <a:pt x="397" y="603"/>
                  </a:cubicBezTo>
                  <a:cubicBezTo>
                    <a:pt x="346" y="667"/>
                    <a:pt x="264" y="716"/>
                    <a:pt x="172" y="667"/>
                  </a:cubicBezTo>
                  <a:cubicBezTo>
                    <a:pt x="0" y="575"/>
                    <a:pt x="19" y="431"/>
                    <a:pt x="82" y="285"/>
                  </a:cubicBezTo>
                  <a:cubicBezTo>
                    <a:pt x="115" y="207"/>
                    <a:pt x="161" y="135"/>
                    <a:pt x="201" y="60"/>
                  </a:cubicBezTo>
                  <a:cubicBezTo>
                    <a:pt x="201" y="61"/>
                    <a:pt x="187" y="73"/>
                    <a:pt x="187" y="7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2937" name="Shape 2937"/>
        <p:cNvGrpSpPr/>
        <p:nvPr/>
      </p:nvGrpSpPr>
      <p:grpSpPr>
        <a:xfrm>
          <a:off x="0" y="0"/>
          <a:ext cx="0" cy="0"/>
          <a:chOff x="0" y="0"/>
          <a:chExt cx="0" cy="0"/>
        </a:xfrm>
      </p:grpSpPr>
      <p:sp>
        <p:nvSpPr>
          <p:cNvPr id="2938" name="Google Shape;2938;p75"/>
          <p:cNvSpPr/>
          <p:nvPr/>
        </p:nvSpPr>
        <p:spPr>
          <a:xfrm>
            <a:off x="-569975" y="-332834"/>
            <a:ext cx="3979950" cy="2782225"/>
          </a:xfrm>
          <a:custGeom>
            <a:rect b="b" l="l" r="r" t="t"/>
            <a:pathLst>
              <a:path extrusionOk="0" h="111289" w="159198">
                <a:moveTo>
                  <a:pt x="153550" y="9638"/>
                </a:moveTo>
                <a:cubicBezTo>
                  <a:pt x="172641" y="14170"/>
                  <a:pt x="137572" y="32300"/>
                  <a:pt x="127729" y="34360"/>
                </a:cubicBezTo>
                <a:cubicBezTo>
                  <a:pt x="117886" y="36420"/>
                  <a:pt x="101680" y="19023"/>
                  <a:pt x="94492" y="21999"/>
                </a:cubicBezTo>
                <a:cubicBezTo>
                  <a:pt x="87304" y="24975"/>
                  <a:pt x="91653" y="44890"/>
                  <a:pt x="84603" y="52215"/>
                </a:cubicBezTo>
                <a:cubicBezTo>
                  <a:pt x="77553" y="59540"/>
                  <a:pt x="60797" y="57205"/>
                  <a:pt x="52190" y="65949"/>
                </a:cubicBezTo>
                <a:cubicBezTo>
                  <a:pt x="43583" y="74693"/>
                  <a:pt x="40287" y="98820"/>
                  <a:pt x="32962" y="104680"/>
                </a:cubicBezTo>
                <a:cubicBezTo>
                  <a:pt x="25637" y="110540"/>
                  <a:pt x="11537" y="117361"/>
                  <a:pt x="8241" y="101109"/>
                </a:cubicBezTo>
                <a:cubicBezTo>
                  <a:pt x="4945" y="84857"/>
                  <a:pt x="-11033" y="22411"/>
                  <a:pt x="13185" y="7166"/>
                </a:cubicBezTo>
                <a:cubicBezTo>
                  <a:pt x="37403" y="-8079"/>
                  <a:pt x="134459" y="5106"/>
                  <a:pt x="153550" y="9638"/>
                </a:cubicBezTo>
                <a:close/>
              </a:path>
            </a:pathLst>
          </a:custGeom>
          <a:solidFill>
            <a:schemeClr val="lt2"/>
          </a:solidFill>
          <a:ln>
            <a:noFill/>
          </a:ln>
        </p:spPr>
      </p:sp>
      <p:sp>
        <p:nvSpPr>
          <p:cNvPr id="2939" name="Google Shape;2939;p75"/>
          <p:cNvSpPr/>
          <p:nvPr/>
        </p:nvSpPr>
        <p:spPr>
          <a:xfrm>
            <a:off x="5805449" y="2821083"/>
            <a:ext cx="3953925" cy="2741600"/>
          </a:xfrm>
          <a:custGeom>
            <a:rect b="b" l="l" r="r" t="t"/>
            <a:pathLst>
              <a:path extrusionOk="0" h="109664" w="158157">
                <a:moveTo>
                  <a:pt x="4494" y="99980"/>
                </a:moveTo>
                <a:cubicBezTo>
                  <a:pt x="-13441" y="95183"/>
                  <a:pt x="27441" y="77917"/>
                  <a:pt x="37249" y="73669"/>
                </a:cubicBezTo>
                <a:cubicBezTo>
                  <a:pt x="47057" y="69421"/>
                  <a:pt x="55241" y="78156"/>
                  <a:pt x="63344" y="74493"/>
                </a:cubicBezTo>
                <a:cubicBezTo>
                  <a:pt x="71447" y="70831"/>
                  <a:pt x="76301" y="56547"/>
                  <a:pt x="85869" y="51694"/>
                </a:cubicBezTo>
                <a:cubicBezTo>
                  <a:pt x="95437" y="46841"/>
                  <a:pt x="114665" y="52564"/>
                  <a:pt x="120754" y="45376"/>
                </a:cubicBezTo>
                <a:cubicBezTo>
                  <a:pt x="126843" y="38188"/>
                  <a:pt x="117561" y="14713"/>
                  <a:pt x="122402" y="8568"/>
                </a:cubicBezTo>
                <a:cubicBezTo>
                  <a:pt x="127244" y="2424"/>
                  <a:pt x="146060" y="-7138"/>
                  <a:pt x="149803" y="8509"/>
                </a:cubicBezTo>
                <a:cubicBezTo>
                  <a:pt x="153546" y="24156"/>
                  <a:pt x="169077" y="87207"/>
                  <a:pt x="144859" y="102452"/>
                </a:cubicBezTo>
                <a:cubicBezTo>
                  <a:pt x="120641" y="117697"/>
                  <a:pt x="22429" y="104777"/>
                  <a:pt x="4494" y="99980"/>
                </a:cubicBezTo>
                <a:close/>
              </a:path>
            </a:pathLst>
          </a:custGeom>
          <a:solidFill>
            <a:schemeClr val="lt2"/>
          </a:solidFill>
          <a:ln>
            <a:noFill/>
          </a:ln>
        </p:spPr>
      </p:sp>
      <p:sp>
        <p:nvSpPr>
          <p:cNvPr id="2940" name="Google Shape;2940;p75"/>
          <p:cNvSpPr/>
          <p:nvPr/>
        </p:nvSpPr>
        <p:spPr>
          <a:xfrm>
            <a:off x="-360170" y="2873515"/>
            <a:ext cx="4464725" cy="2502025"/>
          </a:xfrm>
          <a:custGeom>
            <a:rect b="b" l="l" r="r" t="t"/>
            <a:pathLst>
              <a:path extrusionOk="0" h="100081" w="178589">
                <a:moveTo>
                  <a:pt x="7540" y="3723"/>
                </a:moveTo>
                <a:cubicBezTo>
                  <a:pt x="11019" y="-5204"/>
                  <a:pt x="21823" y="4227"/>
                  <a:pt x="25394" y="8118"/>
                </a:cubicBezTo>
                <a:cubicBezTo>
                  <a:pt x="28965" y="12010"/>
                  <a:pt x="26355" y="22631"/>
                  <a:pt x="28965" y="27072"/>
                </a:cubicBezTo>
                <a:cubicBezTo>
                  <a:pt x="31575" y="31513"/>
                  <a:pt x="39953" y="30185"/>
                  <a:pt x="41052" y="34763"/>
                </a:cubicBezTo>
                <a:cubicBezTo>
                  <a:pt x="42151" y="39341"/>
                  <a:pt x="34368" y="48909"/>
                  <a:pt x="35558" y="54540"/>
                </a:cubicBezTo>
                <a:cubicBezTo>
                  <a:pt x="36748" y="60171"/>
                  <a:pt x="40593" y="66031"/>
                  <a:pt x="48193" y="68549"/>
                </a:cubicBezTo>
                <a:cubicBezTo>
                  <a:pt x="55793" y="71067"/>
                  <a:pt x="69894" y="67679"/>
                  <a:pt x="81156" y="69648"/>
                </a:cubicBezTo>
                <a:cubicBezTo>
                  <a:pt x="92418" y="71617"/>
                  <a:pt x="103680" y="79217"/>
                  <a:pt x="115766" y="80361"/>
                </a:cubicBezTo>
                <a:cubicBezTo>
                  <a:pt x="127852" y="81506"/>
                  <a:pt x="144608" y="74043"/>
                  <a:pt x="153673" y="76515"/>
                </a:cubicBezTo>
                <a:cubicBezTo>
                  <a:pt x="162738" y="78987"/>
                  <a:pt x="193182" y="91715"/>
                  <a:pt x="170154" y="95194"/>
                </a:cubicBezTo>
                <a:cubicBezTo>
                  <a:pt x="147126" y="98673"/>
                  <a:pt x="43112" y="102976"/>
                  <a:pt x="15506" y="97391"/>
                </a:cubicBezTo>
                <a:cubicBezTo>
                  <a:pt x="-12100" y="91806"/>
                  <a:pt x="5846" y="77293"/>
                  <a:pt x="4518" y="61682"/>
                </a:cubicBezTo>
                <a:cubicBezTo>
                  <a:pt x="3190" y="46071"/>
                  <a:pt x="4061" y="12650"/>
                  <a:pt x="7540" y="3723"/>
                </a:cubicBezTo>
                <a:close/>
              </a:path>
            </a:pathLst>
          </a:custGeom>
          <a:solidFill>
            <a:schemeClr val="dk2"/>
          </a:solidFill>
          <a:ln>
            <a:noFill/>
          </a:ln>
        </p:spPr>
      </p:sp>
      <p:sp>
        <p:nvSpPr>
          <p:cNvPr id="2941" name="Google Shape;2941;p75"/>
          <p:cNvSpPr/>
          <p:nvPr/>
        </p:nvSpPr>
        <p:spPr>
          <a:xfrm rot="10800000">
            <a:off x="5078755" y="-192735"/>
            <a:ext cx="4464725" cy="2502025"/>
          </a:xfrm>
          <a:custGeom>
            <a:rect b="b" l="l" r="r" t="t"/>
            <a:pathLst>
              <a:path extrusionOk="0" h="100081" w="178589">
                <a:moveTo>
                  <a:pt x="7540" y="3723"/>
                </a:moveTo>
                <a:cubicBezTo>
                  <a:pt x="11019" y="-5204"/>
                  <a:pt x="21823" y="4227"/>
                  <a:pt x="25394" y="8118"/>
                </a:cubicBezTo>
                <a:cubicBezTo>
                  <a:pt x="28965" y="12010"/>
                  <a:pt x="26355" y="22631"/>
                  <a:pt x="28965" y="27072"/>
                </a:cubicBezTo>
                <a:cubicBezTo>
                  <a:pt x="31575" y="31513"/>
                  <a:pt x="39953" y="30185"/>
                  <a:pt x="41052" y="34763"/>
                </a:cubicBezTo>
                <a:cubicBezTo>
                  <a:pt x="42151" y="39341"/>
                  <a:pt x="34368" y="48909"/>
                  <a:pt x="35558" y="54540"/>
                </a:cubicBezTo>
                <a:cubicBezTo>
                  <a:pt x="36748" y="60171"/>
                  <a:pt x="40593" y="66031"/>
                  <a:pt x="48193" y="68549"/>
                </a:cubicBezTo>
                <a:cubicBezTo>
                  <a:pt x="55793" y="71067"/>
                  <a:pt x="69894" y="67679"/>
                  <a:pt x="81156" y="69648"/>
                </a:cubicBezTo>
                <a:cubicBezTo>
                  <a:pt x="92418" y="71617"/>
                  <a:pt x="103680" y="79217"/>
                  <a:pt x="115766" y="80361"/>
                </a:cubicBezTo>
                <a:cubicBezTo>
                  <a:pt x="127852" y="81506"/>
                  <a:pt x="144608" y="74043"/>
                  <a:pt x="153673" y="76515"/>
                </a:cubicBezTo>
                <a:cubicBezTo>
                  <a:pt x="162738" y="78987"/>
                  <a:pt x="193182" y="91715"/>
                  <a:pt x="170154" y="95194"/>
                </a:cubicBezTo>
                <a:cubicBezTo>
                  <a:pt x="147126" y="98673"/>
                  <a:pt x="43112" y="102976"/>
                  <a:pt x="15506" y="97391"/>
                </a:cubicBezTo>
                <a:cubicBezTo>
                  <a:pt x="-12100" y="91806"/>
                  <a:pt x="5846" y="77293"/>
                  <a:pt x="4518" y="61682"/>
                </a:cubicBezTo>
                <a:cubicBezTo>
                  <a:pt x="3190" y="46071"/>
                  <a:pt x="4061" y="12650"/>
                  <a:pt x="7540" y="3723"/>
                </a:cubicBezTo>
                <a:close/>
              </a:path>
            </a:pathLst>
          </a:custGeom>
          <a:solidFill>
            <a:schemeClr val="dk2"/>
          </a:solidFill>
          <a:ln>
            <a:noFill/>
          </a:ln>
        </p:spPr>
      </p:sp>
      <p:sp>
        <p:nvSpPr>
          <p:cNvPr id="2942" name="Google Shape;2942;p75"/>
          <p:cNvSpPr/>
          <p:nvPr/>
        </p:nvSpPr>
        <p:spPr>
          <a:xfrm rot="-8338872">
            <a:off x="8711897" y="108957"/>
            <a:ext cx="174156" cy="120789"/>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75"/>
          <p:cNvSpPr/>
          <p:nvPr/>
        </p:nvSpPr>
        <p:spPr>
          <a:xfrm rot="2515917">
            <a:off x="384692" y="4681828"/>
            <a:ext cx="138721" cy="13279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75"/>
          <p:cNvSpPr txBox="1"/>
          <p:nvPr>
            <p:ph type="title"/>
          </p:nvPr>
        </p:nvSpPr>
        <p:spPr>
          <a:xfrm>
            <a:off x="2105925" y="616200"/>
            <a:ext cx="4932300" cy="1228800"/>
          </a:xfrm>
          <a:prstGeom prst="rect">
            <a:avLst/>
          </a:prstGeom>
        </p:spPr>
        <p:txBody>
          <a:bodyPr anchorCtr="0" anchor="t" bIns="91425" lIns="91425" spcFirstLastPara="1" rIns="91425" wrap="square" tIns="91425">
            <a:noAutofit/>
          </a:bodyPr>
          <a:lstStyle>
            <a:lvl1pPr lvl="0" algn="ctr">
              <a:spcBef>
                <a:spcPts val="0"/>
              </a:spcBef>
              <a:spcAft>
                <a:spcPts val="0"/>
              </a:spcAft>
              <a:buSzPts val="3000"/>
              <a:buNone/>
              <a:defRPr sz="9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45" name="Google Shape;2945;p75"/>
          <p:cNvSpPr txBox="1"/>
          <p:nvPr>
            <p:ph idx="1" type="subTitle"/>
          </p:nvPr>
        </p:nvSpPr>
        <p:spPr>
          <a:xfrm>
            <a:off x="2105800" y="1993850"/>
            <a:ext cx="4932300" cy="10587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946" name="Google Shape;2946;p75"/>
          <p:cNvSpPr txBox="1"/>
          <p:nvPr/>
        </p:nvSpPr>
        <p:spPr>
          <a:xfrm>
            <a:off x="2099100" y="3840550"/>
            <a:ext cx="4945800" cy="5562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b="1" lang="en" sz="1200">
                <a:solidFill>
                  <a:schemeClr val="dk1"/>
                </a:solidFill>
                <a:latin typeface="Nunito"/>
                <a:ea typeface="Nunito"/>
                <a:cs typeface="Nunito"/>
                <a:sym typeface="Nunito"/>
              </a:rPr>
              <a:t>CREDITS:</a:t>
            </a:r>
            <a:r>
              <a:rPr lang="en" sz="1200">
                <a:solidFill>
                  <a:schemeClr val="dk1"/>
                </a:solidFill>
                <a:latin typeface="Nunito"/>
                <a:ea typeface="Nunito"/>
                <a:cs typeface="Nunito"/>
                <a:sym typeface="Nunito"/>
              </a:rPr>
              <a:t> This presentation template was created by </a:t>
            </a:r>
            <a:r>
              <a:rPr b="1" lang="en" sz="1200" u="sng">
                <a:solidFill>
                  <a:schemeClr val="dk1"/>
                </a:solidFill>
                <a:latin typeface="Nunito"/>
                <a:ea typeface="Nunito"/>
                <a:cs typeface="Nunito"/>
                <a:sym typeface="Nunito"/>
                <a:hlinkClick r:id="rId2">
                  <a:extLst>
                    <a:ext uri="{A12FA001-AC4F-418D-AE19-62706E023703}">
                      <ahyp:hlinkClr val="tx"/>
                    </a:ext>
                  </a:extLst>
                </a:hlinkClick>
              </a:rPr>
              <a:t>Slidesgo</a:t>
            </a:r>
            <a:r>
              <a:rPr lang="en" sz="1200">
                <a:solidFill>
                  <a:schemeClr val="dk1"/>
                </a:solidFill>
                <a:latin typeface="Nunito"/>
                <a:ea typeface="Nunito"/>
                <a:cs typeface="Nunito"/>
                <a:sym typeface="Nunito"/>
              </a:rPr>
              <a:t>, and includes icons by </a:t>
            </a:r>
            <a:r>
              <a:rPr b="1" lang="en" sz="1200" u="sng">
                <a:solidFill>
                  <a:schemeClr val="dk1"/>
                </a:solidFill>
                <a:latin typeface="Nunito"/>
                <a:ea typeface="Nunito"/>
                <a:cs typeface="Nunito"/>
                <a:sym typeface="Nunito"/>
                <a:hlinkClick r:id="rId3">
                  <a:extLst>
                    <a:ext uri="{A12FA001-AC4F-418D-AE19-62706E023703}">
                      <ahyp:hlinkClr val="tx"/>
                    </a:ext>
                  </a:extLst>
                </a:hlinkClick>
              </a:rPr>
              <a:t>Flaticon</a:t>
            </a:r>
            <a:r>
              <a:rPr lang="en" sz="1200">
                <a:solidFill>
                  <a:schemeClr val="dk1"/>
                </a:solidFill>
                <a:latin typeface="Nunito"/>
                <a:ea typeface="Nunito"/>
                <a:cs typeface="Nunito"/>
                <a:sym typeface="Nunito"/>
              </a:rPr>
              <a:t>, and infographics &amp; images by </a:t>
            </a:r>
            <a:r>
              <a:rPr b="1" lang="en" sz="1200" u="sng">
                <a:solidFill>
                  <a:schemeClr val="dk1"/>
                </a:solidFill>
                <a:latin typeface="Nunito"/>
                <a:ea typeface="Nunito"/>
                <a:cs typeface="Nunito"/>
                <a:sym typeface="Nunito"/>
                <a:hlinkClick r:id="rId4">
                  <a:extLst>
                    <a:ext uri="{A12FA001-AC4F-418D-AE19-62706E023703}">
                      <ahyp:hlinkClr val="tx"/>
                    </a:ext>
                  </a:extLst>
                </a:hlinkClick>
              </a:rPr>
              <a:t>Freepik</a:t>
            </a:r>
            <a:r>
              <a:rPr lang="en" sz="1200" u="sng">
                <a:solidFill>
                  <a:schemeClr val="dk1"/>
                </a:solidFill>
                <a:latin typeface="Nunito"/>
                <a:ea typeface="Nunito"/>
                <a:cs typeface="Nunito"/>
                <a:sym typeface="Nunito"/>
              </a:rPr>
              <a:t> </a:t>
            </a:r>
            <a:endParaRPr b="1" sz="1200" u="sng">
              <a:solidFill>
                <a:schemeClr val="dk1"/>
              </a:solidFill>
              <a:latin typeface="Nunito"/>
              <a:ea typeface="Nunito"/>
              <a:cs typeface="Nunito"/>
              <a:sym typeface="Nunito"/>
            </a:endParaRPr>
          </a:p>
        </p:txBody>
      </p:sp>
      <p:grpSp>
        <p:nvGrpSpPr>
          <p:cNvPr id="2947" name="Google Shape;2947;p75"/>
          <p:cNvGrpSpPr/>
          <p:nvPr/>
        </p:nvGrpSpPr>
        <p:grpSpPr>
          <a:xfrm flipH="1">
            <a:off x="8216062" y="57213"/>
            <a:ext cx="165056" cy="224270"/>
            <a:chOff x="959940" y="306322"/>
            <a:chExt cx="168459" cy="228870"/>
          </a:xfrm>
        </p:grpSpPr>
        <p:sp>
          <p:nvSpPr>
            <p:cNvPr id="2948" name="Google Shape;2948;p75"/>
            <p:cNvSpPr/>
            <p:nvPr/>
          </p:nvSpPr>
          <p:spPr>
            <a:xfrm>
              <a:off x="959940" y="306322"/>
              <a:ext cx="168459" cy="228870"/>
            </a:xfrm>
            <a:custGeom>
              <a:rect b="b" l="l" r="r" t="t"/>
              <a:pathLst>
                <a:path extrusionOk="0" h="13097" w="9640">
                  <a:moveTo>
                    <a:pt x="4211" y="0"/>
                  </a:moveTo>
                  <a:cubicBezTo>
                    <a:pt x="4468" y="9"/>
                    <a:pt x="4606" y="167"/>
                    <a:pt x="4692" y="399"/>
                  </a:cubicBezTo>
                  <a:cubicBezTo>
                    <a:pt x="4826" y="760"/>
                    <a:pt x="4965" y="1121"/>
                    <a:pt x="5107" y="1479"/>
                  </a:cubicBezTo>
                  <a:cubicBezTo>
                    <a:pt x="5199" y="1711"/>
                    <a:pt x="5308" y="1935"/>
                    <a:pt x="5398" y="2168"/>
                  </a:cubicBezTo>
                  <a:cubicBezTo>
                    <a:pt x="5957" y="3603"/>
                    <a:pt x="6984" y="4512"/>
                    <a:pt x="8470" y="4911"/>
                  </a:cubicBezTo>
                  <a:cubicBezTo>
                    <a:pt x="8688" y="4970"/>
                    <a:pt x="8908" y="5032"/>
                    <a:pt x="9117" y="5117"/>
                  </a:cubicBezTo>
                  <a:cubicBezTo>
                    <a:pt x="9552" y="5294"/>
                    <a:pt x="9640" y="5587"/>
                    <a:pt x="9374" y="5975"/>
                  </a:cubicBezTo>
                  <a:cubicBezTo>
                    <a:pt x="9271" y="6123"/>
                    <a:pt x="9141" y="6253"/>
                    <a:pt x="9008" y="6377"/>
                  </a:cubicBezTo>
                  <a:cubicBezTo>
                    <a:pt x="7334" y="7944"/>
                    <a:pt x="6282" y="9867"/>
                    <a:pt x="5746" y="12084"/>
                  </a:cubicBezTo>
                  <a:cubicBezTo>
                    <a:pt x="5697" y="12284"/>
                    <a:pt x="5646" y="12481"/>
                    <a:pt x="5590" y="12678"/>
                  </a:cubicBezTo>
                  <a:cubicBezTo>
                    <a:pt x="5529" y="12884"/>
                    <a:pt x="5421" y="13050"/>
                    <a:pt x="5180" y="13074"/>
                  </a:cubicBezTo>
                  <a:cubicBezTo>
                    <a:pt x="4949" y="13096"/>
                    <a:pt x="4779" y="12987"/>
                    <a:pt x="4670" y="12802"/>
                  </a:cubicBezTo>
                  <a:cubicBezTo>
                    <a:pt x="4543" y="12588"/>
                    <a:pt x="4437" y="12360"/>
                    <a:pt x="4329" y="12135"/>
                  </a:cubicBezTo>
                  <a:cubicBezTo>
                    <a:pt x="3826" y="11093"/>
                    <a:pt x="3268" y="10081"/>
                    <a:pt x="2626" y="9114"/>
                  </a:cubicBezTo>
                  <a:cubicBezTo>
                    <a:pt x="2089" y="8307"/>
                    <a:pt x="1436" y="7629"/>
                    <a:pt x="576" y="7165"/>
                  </a:cubicBezTo>
                  <a:cubicBezTo>
                    <a:pt x="476" y="7110"/>
                    <a:pt x="373" y="7055"/>
                    <a:pt x="291" y="6981"/>
                  </a:cubicBezTo>
                  <a:cubicBezTo>
                    <a:pt x="0" y="6721"/>
                    <a:pt x="32" y="6353"/>
                    <a:pt x="407" y="6235"/>
                  </a:cubicBezTo>
                  <a:cubicBezTo>
                    <a:pt x="1329" y="5943"/>
                    <a:pt x="1821" y="5207"/>
                    <a:pt x="2311" y="4474"/>
                  </a:cubicBezTo>
                  <a:cubicBezTo>
                    <a:pt x="3056" y="3362"/>
                    <a:pt x="3383" y="2082"/>
                    <a:pt x="3706" y="804"/>
                  </a:cubicBezTo>
                  <a:cubicBezTo>
                    <a:pt x="3756" y="607"/>
                    <a:pt x="3803" y="406"/>
                    <a:pt x="3877" y="219"/>
                  </a:cubicBezTo>
                  <a:cubicBezTo>
                    <a:pt x="3929" y="85"/>
                    <a:pt x="4060" y="24"/>
                    <a:pt x="42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75"/>
            <p:cNvSpPr/>
            <p:nvPr/>
          </p:nvSpPr>
          <p:spPr>
            <a:xfrm>
              <a:off x="982446" y="334909"/>
              <a:ext cx="128494" cy="174977"/>
            </a:xfrm>
            <a:custGeom>
              <a:rect b="b" l="l" r="r" t="t"/>
              <a:pathLst>
                <a:path extrusionOk="0" h="10013" w="7353">
                  <a:moveTo>
                    <a:pt x="1" y="4961"/>
                  </a:moveTo>
                  <a:cubicBezTo>
                    <a:pt x="1736" y="3766"/>
                    <a:pt x="2369" y="1964"/>
                    <a:pt x="2989" y="1"/>
                  </a:cubicBezTo>
                  <a:cubicBezTo>
                    <a:pt x="3751" y="2169"/>
                    <a:pt x="5060" y="3574"/>
                    <a:pt x="7352" y="4060"/>
                  </a:cubicBezTo>
                  <a:cubicBezTo>
                    <a:pt x="5570" y="5710"/>
                    <a:pt x="4236" y="7507"/>
                    <a:pt x="3811" y="10013"/>
                  </a:cubicBezTo>
                  <a:cubicBezTo>
                    <a:pt x="2686" y="8079"/>
                    <a:pt x="1964" y="6051"/>
                    <a:pt x="1" y="496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0" name="Google Shape;2950;p75"/>
          <p:cNvGrpSpPr/>
          <p:nvPr/>
        </p:nvGrpSpPr>
        <p:grpSpPr>
          <a:xfrm rot="-7180495">
            <a:off x="398592" y="4329494"/>
            <a:ext cx="277458" cy="549012"/>
            <a:chOff x="1517025" y="1300100"/>
            <a:chExt cx="293700" cy="581150"/>
          </a:xfrm>
        </p:grpSpPr>
        <p:sp>
          <p:nvSpPr>
            <p:cNvPr id="2951" name="Google Shape;2951;p75"/>
            <p:cNvSpPr/>
            <p:nvPr/>
          </p:nvSpPr>
          <p:spPr>
            <a:xfrm>
              <a:off x="1517025" y="1300100"/>
              <a:ext cx="293700" cy="581150"/>
            </a:xfrm>
            <a:custGeom>
              <a:rect b="b" l="l" r="r" t="t"/>
              <a:pathLst>
                <a:path extrusionOk="0" h="23246" w="11748">
                  <a:moveTo>
                    <a:pt x="7640" y="8582"/>
                  </a:moveTo>
                  <a:cubicBezTo>
                    <a:pt x="7933" y="8821"/>
                    <a:pt x="8214" y="9050"/>
                    <a:pt x="8495" y="9279"/>
                  </a:cubicBezTo>
                  <a:cubicBezTo>
                    <a:pt x="9231" y="9883"/>
                    <a:pt x="9948" y="10504"/>
                    <a:pt x="10553" y="11244"/>
                  </a:cubicBezTo>
                  <a:cubicBezTo>
                    <a:pt x="10896" y="11664"/>
                    <a:pt x="11190" y="12111"/>
                    <a:pt x="11345" y="12640"/>
                  </a:cubicBezTo>
                  <a:cubicBezTo>
                    <a:pt x="11600" y="13510"/>
                    <a:pt x="11283" y="13979"/>
                    <a:pt x="10386" y="14041"/>
                  </a:cubicBezTo>
                  <a:cubicBezTo>
                    <a:pt x="10215" y="14053"/>
                    <a:pt x="10043" y="14043"/>
                    <a:pt x="9846" y="14043"/>
                  </a:cubicBezTo>
                  <a:cubicBezTo>
                    <a:pt x="9845" y="14333"/>
                    <a:pt x="10036" y="14495"/>
                    <a:pt x="10154" y="14684"/>
                  </a:cubicBezTo>
                  <a:cubicBezTo>
                    <a:pt x="11184" y="16336"/>
                    <a:pt x="11747" y="18119"/>
                    <a:pt x="11696" y="20079"/>
                  </a:cubicBezTo>
                  <a:cubicBezTo>
                    <a:pt x="11682" y="20602"/>
                    <a:pt x="11591" y="21111"/>
                    <a:pt x="11377" y="21589"/>
                  </a:cubicBezTo>
                  <a:cubicBezTo>
                    <a:pt x="10845" y="22776"/>
                    <a:pt x="9492" y="23245"/>
                    <a:pt x="8333" y="22657"/>
                  </a:cubicBezTo>
                  <a:cubicBezTo>
                    <a:pt x="7800" y="22386"/>
                    <a:pt x="7393" y="21980"/>
                    <a:pt x="7033" y="21512"/>
                  </a:cubicBezTo>
                  <a:cubicBezTo>
                    <a:pt x="6190" y="20421"/>
                    <a:pt x="5682" y="19163"/>
                    <a:pt x="5227" y="17880"/>
                  </a:cubicBezTo>
                  <a:cubicBezTo>
                    <a:pt x="5076" y="17453"/>
                    <a:pt x="4945" y="17020"/>
                    <a:pt x="4803" y="16585"/>
                  </a:cubicBezTo>
                  <a:cubicBezTo>
                    <a:pt x="4595" y="16634"/>
                    <a:pt x="4582" y="16834"/>
                    <a:pt x="4481" y="16957"/>
                  </a:cubicBezTo>
                  <a:cubicBezTo>
                    <a:pt x="4302" y="17173"/>
                    <a:pt x="4151" y="17415"/>
                    <a:pt x="3956" y="17612"/>
                  </a:cubicBezTo>
                  <a:cubicBezTo>
                    <a:pt x="3306" y="18271"/>
                    <a:pt x="2613" y="18161"/>
                    <a:pt x="2184" y="17332"/>
                  </a:cubicBezTo>
                  <a:cubicBezTo>
                    <a:pt x="1892" y="16768"/>
                    <a:pt x="1775" y="16153"/>
                    <a:pt x="1725" y="15524"/>
                  </a:cubicBezTo>
                  <a:cubicBezTo>
                    <a:pt x="1632" y="14355"/>
                    <a:pt x="1751" y="13197"/>
                    <a:pt x="1912" y="12041"/>
                  </a:cubicBezTo>
                  <a:cubicBezTo>
                    <a:pt x="1953" y="11746"/>
                    <a:pt x="1991" y="11450"/>
                    <a:pt x="2025" y="11187"/>
                  </a:cubicBezTo>
                  <a:cubicBezTo>
                    <a:pt x="1919" y="11071"/>
                    <a:pt x="1838" y="11127"/>
                    <a:pt x="1757" y="11137"/>
                  </a:cubicBezTo>
                  <a:cubicBezTo>
                    <a:pt x="1010" y="11223"/>
                    <a:pt x="551" y="10962"/>
                    <a:pt x="307" y="10252"/>
                  </a:cubicBezTo>
                  <a:cubicBezTo>
                    <a:pt x="1" y="9360"/>
                    <a:pt x="105" y="8452"/>
                    <a:pt x="356" y="7574"/>
                  </a:cubicBezTo>
                  <a:cubicBezTo>
                    <a:pt x="799" y="6030"/>
                    <a:pt x="1465" y="4584"/>
                    <a:pt x="2462" y="3312"/>
                  </a:cubicBezTo>
                  <a:cubicBezTo>
                    <a:pt x="2626" y="3103"/>
                    <a:pt x="2588" y="2919"/>
                    <a:pt x="2559" y="2708"/>
                  </a:cubicBezTo>
                  <a:cubicBezTo>
                    <a:pt x="2460" y="2002"/>
                    <a:pt x="2433" y="1290"/>
                    <a:pt x="2437" y="578"/>
                  </a:cubicBezTo>
                  <a:cubicBezTo>
                    <a:pt x="2438" y="388"/>
                    <a:pt x="2359" y="58"/>
                    <a:pt x="2626" y="30"/>
                  </a:cubicBezTo>
                  <a:cubicBezTo>
                    <a:pt x="2905" y="1"/>
                    <a:pt x="2866" y="323"/>
                    <a:pt x="2898" y="519"/>
                  </a:cubicBezTo>
                  <a:cubicBezTo>
                    <a:pt x="3023" y="1263"/>
                    <a:pt x="3165" y="2006"/>
                    <a:pt x="3241" y="2756"/>
                  </a:cubicBezTo>
                  <a:cubicBezTo>
                    <a:pt x="3283" y="3172"/>
                    <a:pt x="3437" y="3394"/>
                    <a:pt x="3824" y="3574"/>
                  </a:cubicBezTo>
                  <a:cubicBezTo>
                    <a:pt x="5041" y="4134"/>
                    <a:pt x="6191" y="4817"/>
                    <a:pt x="7234" y="5668"/>
                  </a:cubicBezTo>
                  <a:cubicBezTo>
                    <a:pt x="7484" y="5872"/>
                    <a:pt x="7737" y="6079"/>
                    <a:pt x="7953" y="6318"/>
                  </a:cubicBezTo>
                  <a:cubicBezTo>
                    <a:pt x="8724" y="7167"/>
                    <a:pt x="8627" y="7928"/>
                    <a:pt x="7640" y="858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75"/>
            <p:cNvSpPr/>
            <p:nvPr/>
          </p:nvSpPr>
          <p:spPr>
            <a:xfrm>
              <a:off x="1535425" y="1400250"/>
              <a:ext cx="260925" cy="462475"/>
            </a:xfrm>
            <a:custGeom>
              <a:rect b="b" l="l" r="r" t="t"/>
              <a:pathLst>
                <a:path extrusionOk="0" h="18499" w="10437">
                  <a:moveTo>
                    <a:pt x="1977" y="0"/>
                  </a:moveTo>
                  <a:cubicBezTo>
                    <a:pt x="2155" y="836"/>
                    <a:pt x="2290" y="1536"/>
                    <a:pt x="2460" y="2225"/>
                  </a:cubicBezTo>
                  <a:cubicBezTo>
                    <a:pt x="2518" y="2464"/>
                    <a:pt x="2427" y="2652"/>
                    <a:pt x="2360" y="2847"/>
                  </a:cubicBezTo>
                  <a:cubicBezTo>
                    <a:pt x="2164" y="3418"/>
                    <a:pt x="1944" y="3980"/>
                    <a:pt x="1738" y="4548"/>
                  </a:cubicBezTo>
                  <a:cubicBezTo>
                    <a:pt x="1674" y="4722"/>
                    <a:pt x="1548" y="4894"/>
                    <a:pt x="1726" y="5183"/>
                  </a:cubicBezTo>
                  <a:cubicBezTo>
                    <a:pt x="2192" y="4603"/>
                    <a:pt x="2320" y="3885"/>
                    <a:pt x="2723" y="3243"/>
                  </a:cubicBezTo>
                  <a:cubicBezTo>
                    <a:pt x="3081" y="4324"/>
                    <a:pt x="3415" y="5320"/>
                    <a:pt x="3849" y="6279"/>
                  </a:cubicBezTo>
                  <a:cubicBezTo>
                    <a:pt x="3936" y="6474"/>
                    <a:pt x="3901" y="6647"/>
                    <a:pt x="3859" y="6841"/>
                  </a:cubicBezTo>
                  <a:cubicBezTo>
                    <a:pt x="3654" y="7811"/>
                    <a:pt x="3465" y="8785"/>
                    <a:pt x="3264" y="9756"/>
                  </a:cubicBezTo>
                  <a:cubicBezTo>
                    <a:pt x="3220" y="9966"/>
                    <a:pt x="3149" y="10171"/>
                    <a:pt x="3214" y="10392"/>
                  </a:cubicBezTo>
                  <a:cubicBezTo>
                    <a:pt x="3483" y="10450"/>
                    <a:pt x="3479" y="10210"/>
                    <a:pt x="3528" y="10077"/>
                  </a:cubicBezTo>
                  <a:cubicBezTo>
                    <a:pt x="3772" y="9408"/>
                    <a:pt x="3914" y="8709"/>
                    <a:pt x="4078" y="8017"/>
                  </a:cubicBezTo>
                  <a:cubicBezTo>
                    <a:pt x="4127" y="7808"/>
                    <a:pt x="4182" y="7600"/>
                    <a:pt x="4265" y="7271"/>
                  </a:cubicBezTo>
                  <a:cubicBezTo>
                    <a:pt x="4930" y="8705"/>
                    <a:pt x="5535" y="10049"/>
                    <a:pt x="6172" y="11377"/>
                  </a:cubicBezTo>
                  <a:cubicBezTo>
                    <a:pt x="6804" y="12693"/>
                    <a:pt x="7438" y="14010"/>
                    <a:pt x="8255" y="15223"/>
                  </a:cubicBezTo>
                  <a:cubicBezTo>
                    <a:pt x="8293" y="15205"/>
                    <a:pt x="8330" y="15187"/>
                    <a:pt x="8368" y="15169"/>
                  </a:cubicBezTo>
                  <a:cubicBezTo>
                    <a:pt x="7205" y="12470"/>
                    <a:pt x="6043" y="9769"/>
                    <a:pt x="4880" y="7070"/>
                  </a:cubicBezTo>
                  <a:cubicBezTo>
                    <a:pt x="4906" y="7041"/>
                    <a:pt x="4932" y="7014"/>
                    <a:pt x="4958" y="6986"/>
                  </a:cubicBezTo>
                  <a:cubicBezTo>
                    <a:pt x="5860" y="7535"/>
                    <a:pt x="6762" y="8085"/>
                    <a:pt x="7691" y="8652"/>
                  </a:cubicBezTo>
                  <a:cubicBezTo>
                    <a:pt x="7768" y="8453"/>
                    <a:pt x="7608" y="8377"/>
                    <a:pt x="7520" y="8289"/>
                  </a:cubicBezTo>
                  <a:cubicBezTo>
                    <a:pt x="6747" y="7524"/>
                    <a:pt x="5821" y="6960"/>
                    <a:pt x="4911" y="6383"/>
                  </a:cubicBezTo>
                  <a:cubicBezTo>
                    <a:pt x="4613" y="6195"/>
                    <a:pt x="4441" y="5976"/>
                    <a:pt x="4335" y="5655"/>
                  </a:cubicBezTo>
                  <a:cubicBezTo>
                    <a:pt x="4052" y="4797"/>
                    <a:pt x="3750" y="3945"/>
                    <a:pt x="3435" y="3034"/>
                  </a:cubicBezTo>
                  <a:cubicBezTo>
                    <a:pt x="4187" y="3040"/>
                    <a:pt x="4798" y="3385"/>
                    <a:pt x="5533" y="3546"/>
                  </a:cubicBezTo>
                  <a:cubicBezTo>
                    <a:pt x="5067" y="2984"/>
                    <a:pt x="4500" y="2708"/>
                    <a:pt x="3911" y="2542"/>
                  </a:cubicBezTo>
                  <a:cubicBezTo>
                    <a:pt x="3344" y="2382"/>
                    <a:pt x="3118" y="2052"/>
                    <a:pt x="3044" y="1515"/>
                  </a:cubicBezTo>
                  <a:cubicBezTo>
                    <a:pt x="2979" y="1049"/>
                    <a:pt x="2802" y="601"/>
                    <a:pt x="2783" y="117"/>
                  </a:cubicBezTo>
                  <a:cubicBezTo>
                    <a:pt x="2994" y="74"/>
                    <a:pt x="3118" y="207"/>
                    <a:pt x="3262" y="279"/>
                  </a:cubicBezTo>
                  <a:cubicBezTo>
                    <a:pt x="4305" y="805"/>
                    <a:pt x="5291" y="1424"/>
                    <a:pt x="6186" y="2179"/>
                  </a:cubicBezTo>
                  <a:cubicBezTo>
                    <a:pt x="6416" y="2373"/>
                    <a:pt x="6646" y="2577"/>
                    <a:pt x="6835" y="2809"/>
                  </a:cubicBezTo>
                  <a:cubicBezTo>
                    <a:pt x="7306" y="3385"/>
                    <a:pt x="7226" y="3720"/>
                    <a:pt x="6562" y="4072"/>
                  </a:cubicBezTo>
                  <a:cubicBezTo>
                    <a:pt x="5975" y="4385"/>
                    <a:pt x="5951" y="4578"/>
                    <a:pt x="6469" y="4989"/>
                  </a:cubicBezTo>
                  <a:cubicBezTo>
                    <a:pt x="7282" y="5632"/>
                    <a:pt x="8124" y="6241"/>
                    <a:pt x="8846" y="6988"/>
                  </a:cubicBezTo>
                  <a:cubicBezTo>
                    <a:pt x="9131" y="7284"/>
                    <a:pt x="9399" y="7595"/>
                    <a:pt x="9657" y="7913"/>
                  </a:cubicBezTo>
                  <a:cubicBezTo>
                    <a:pt x="9861" y="8165"/>
                    <a:pt x="10017" y="8451"/>
                    <a:pt x="10110" y="8765"/>
                  </a:cubicBezTo>
                  <a:cubicBezTo>
                    <a:pt x="10262" y="9281"/>
                    <a:pt x="10157" y="9451"/>
                    <a:pt x="9636" y="9493"/>
                  </a:cubicBezTo>
                  <a:cubicBezTo>
                    <a:pt x="9378" y="9514"/>
                    <a:pt x="9118" y="9495"/>
                    <a:pt x="8859" y="9510"/>
                  </a:cubicBezTo>
                  <a:cubicBezTo>
                    <a:pt x="8347" y="9539"/>
                    <a:pt x="8215" y="9762"/>
                    <a:pt x="8453" y="10228"/>
                  </a:cubicBezTo>
                  <a:cubicBezTo>
                    <a:pt x="8601" y="10515"/>
                    <a:pt x="8791" y="10779"/>
                    <a:pt x="8961" y="11055"/>
                  </a:cubicBezTo>
                  <a:cubicBezTo>
                    <a:pt x="9914" y="12599"/>
                    <a:pt x="10437" y="14261"/>
                    <a:pt x="10334" y="16094"/>
                  </a:cubicBezTo>
                  <a:cubicBezTo>
                    <a:pt x="10309" y="16529"/>
                    <a:pt x="10248" y="16953"/>
                    <a:pt x="10061" y="17350"/>
                  </a:cubicBezTo>
                  <a:cubicBezTo>
                    <a:pt x="9670" y="18185"/>
                    <a:pt x="8768" y="18498"/>
                    <a:pt x="7940" y="18092"/>
                  </a:cubicBezTo>
                  <a:cubicBezTo>
                    <a:pt x="7399" y="17826"/>
                    <a:pt x="7017" y="17385"/>
                    <a:pt x="6665" y="16918"/>
                  </a:cubicBezTo>
                  <a:cubicBezTo>
                    <a:pt x="5929" y="15944"/>
                    <a:pt x="5424" y="14850"/>
                    <a:pt x="5017" y="13706"/>
                  </a:cubicBezTo>
                  <a:cubicBezTo>
                    <a:pt x="4815" y="13137"/>
                    <a:pt x="4645" y="12557"/>
                    <a:pt x="4453" y="11985"/>
                  </a:cubicBezTo>
                  <a:cubicBezTo>
                    <a:pt x="4385" y="11781"/>
                    <a:pt x="4315" y="11547"/>
                    <a:pt x="4062" y="11514"/>
                  </a:cubicBezTo>
                  <a:cubicBezTo>
                    <a:pt x="3778" y="11476"/>
                    <a:pt x="3645" y="11691"/>
                    <a:pt x="3538" y="11911"/>
                  </a:cubicBezTo>
                  <a:cubicBezTo>
                    <a:pt x="3350" y="12299"/>
                    <a:pt x="3192" y="12702"/>
                    <a:pt x="2892" y="13027"/>
                  </a:cubicBezTo>
                  <a:cubicBezTo>
                    <a:pt x="2446" y="13508"/>
                    <a:pt x="2170" y="13478"/>
                    <a:pt x="1902" y="12866"/>
                  </a:cubicBezTo>
                  <a:cubicBezTo>
                    <a:pt x="1605" y="12183"/>
                    <a:pt x="1538" y="11446"/>
                    <a:pt x="1506" y="10712"/>
                  </a:cubicBezTo>
                  <a:cubicBezTo>
                    <a:pt x="1463" y="9713"/>
                    <a:pt x="1652" y="8736"/>
                    <a:pt x="1823" y="7757"/>
                  </a:cubicBezTo>
                  <a:cubicBezTo>
                    <a:pt x="1869" y="7481"/>
                    <a:pt x="1922" y="7202"/>
                    <a:pt x="1925" y="6924"/>
                  </a:cubicBezTo>
                  <a:cubicBezTo>
                    <a:pt x="1928" y="6529"/>
                    <a:pt x="1738" y="6388"/>
                    <a:pt x="1338" y="6438"/>
                  </a:cubicBezTo>
                  <a:cubicBezTo>
                    <a:pt x="1317" y="6440"/>
                    <a:pt x="1297" y="6449"/>
                    <a:pt x="1276" y="6452"/>
                  </a:cubicBezTo>
                  <a:cubicBezTo>
                    <a:pt x="366" y="6605"/>
                    <a:pt x="127" y="6414"/>
                    <a:pt x="56" y="5489"/>
                  </a:cubicBezTo>
                  <a:cubicBezTo>
                    <a:pt x="0" y="4765"/>
                    <a:pt x="135" y="4067"/>
                    <a:pt x="373" y="3391"/>
                  </a:cubicBezTo>
                  <a:cubicBezTo>
                    <a:pt x="775" y="2249"/>
                    <a:pt x="1398" y="1212"/>
                    <a:pt x="19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53" name="Google Shape;2953;p75"/>
          <p:cNvSpPr/>
          <p:nvPr/>
        </p:nvSpPr>
        <p:spPr>
          <a:xfrm>
            <a:off x="885813" y="4732261"/>
            <a:ext cx="130800" cy="1710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954" name="Shape 2954"/>
        <p:cNvGrpSpPr/>
        <p:nvPr/>
      </p:nvGrpSpPr>
      <p:grpSpPr>
        <a:xfrm>
          <a:off x="0" y="0"/>
          <a:ext cx="0" cy="0"/>
          <a:chOff x="0" y="0"/>
          <a:chExt cx="0" cy="0"/>
        </a:xfrm>
      </p:grpSpPr>
      <p:sp>
        <p:nvSpPr>
          <p:cNvPr id="2955" name="Google Shape;2955;p76"/>
          <p:cNvSpPr/>
          <p:nvPr/>
        </p:nvSpPr>
        <p:spPr>
          <a:xfrm>
            <a:off x="-569975" y="-332834"/>
            <a:ext cx="3979950" cy="2782225"/>
          </a:xfrm>
          <a:custGeom>
            <a:rect b="b" l="l" r="r" t="t"/>
            <a:pathLst>
              <a:path extrusionOk="0" h="111289" w="159198">
                <a:moveTo>
                  <a:pt x="153550" y="9638"/>
                </a:moveTo>
                <a:cubicBezTo>
                  <a:pt x="172641" y="14170"/>
                  <a:pt x="137572" y="32300"/>
                  <a:pt x="127729" y="34360"/>
                </a:cubicBezTo>
                <a:cubicBezTo>
                  <a:pt x="117886" y="36420"/>
                  <a:pt x="101680" y="19023"/>
                  <a:pt x="94492" y="21999"/>
                </a:cubicBezTo>
                <a:cubicBezTo>
                  <a:pt x="87304" y="24975"/>
                  <a:pt x="91653" y="44890"/>
                  <a:pt x="84603" y="52215"/>
                </a:cubicBezTo>
                <a:cubicBezTo>
                  <a:pt x="77553" y="59540"/>
                  <a:pt x="60797" y="57205"/>
                  <a:pt x="52190" y="65949"/>
                </a:cubicBezTo>
                <a:cubicBezTo>
                  <a:pt x="43583" y="74693"/>
                  <a:pt x="40287" y="98820"/>
                  <a:pt x="32962" y="104680"/>
                </a:cubicBezTo>
                <a:cubicBezTo>
                  <a:pt x="25637" y="110540"/>
                  <a:pt x="11537" y="117361"/>
                  <a:pt x="8241" y="101109"/>
                </a:cubicBezTo>
                <a:cubicBezTo>
                  <a:pt x="4945" y="84857"/>
                  <a:pt x="-11033" y="22411"/>
                  <a:pt x="13185" y="7166"/>
                </a:cubicBezTo>
                <a:cubicBezTo>
                  <a:pt x="37403" y="-8079"/>
                  <a:pt x="134459" y="5106"/>
                  <a:pt x="153550" y="9638"/>
                </a:cubicBezTo>
                <a:close/>
              </a:path>
            </a:pathLst>
          </a:custGeom>
          <a:solidFill>
            <a:schemeClr val="lt2"/>
          </a:solidFill>
          <a:ln>
            <a:noFill/>
          </a:ln>
        </p:spPr>
      </p:sp>
      <p:sp>
        <p:nvSpPr>
          <p:cNvPr id="2956" name="Google Shape;2956;p76"/>
          <p:cNvSpPr/>
          <p:nvPr/>
        </p:nvSpPr>
        <p:spPr>
          <a:xfrm>
            <a:off x="5805449" y="2821083"/>
            <a:ext cx="3953925" cy="2741600"/>
          </a:xfrm>
          <a:custGeom>
            <a:rect b="b" l="l" r="r" t="t"/>
            <a:pathLst>
              <a:path extrusionOk="0" h="109664" w="158157">
                <a:moveTo>
                  <a:pt x="4494" y="99980"/>
                </a:moveTo>
                <a:cubicBezTo>
                  <a:pt x="-13441" y="95183"/>
                  <a:pt x="27441" y="77917"/>
                  <a:pt x="37249" y="73669"/>
                </a:cubicBezTo>
                <a:cubicBezTo>
                  <a:pt x="47057" y="69421"/>
                  <a:pt x="55241" y="78156"/>
                  <a:pt x="63344" y="74493"/>
                </a:cubicBezTo>
                <a:cubicBezTo>
                  <a:pt x="71447" y="70831"/>
                  <a:pt x="76301" y="56547"/>
                  <a:pt x="85869" y="51694"/>
                </a:cubicBezTo>
                <a:cubicBezTo>
                  <a:pt x="95437" y="46841"/>
                  <a:pt x="114665" y="52564"/>
                  <a:pt x="120754" y="45376"/>
                </a:cubicBezTo>
                <a:cubicBezTo>
                  <a:pt x="126843" y="38188"/>
                  <a:pt x="117561" y="14713"/>
                  <a:pt x="122402" y="8568"/>
                </a:cubicBezTo>
                <a:cubicBezTo>
                  <a:pt x="127244" y="2424"/>
                  <a:pt x="146060" y="-7138"/>
                  <a:pt x="149803" y="8509"/>
                </a:cubicBezTo>
                <a:cubicBezTo>
                  <a:pt x="153546" y="24156"/>
                  <a:pt x="169077" y="87207"/>
                  <a:pt x="144859" y="102452"/>
                </a:cubicBezTo>
                <a:cubicBezTo>
                  <a:pt x="120641" y="117697"/>
                  <a:pt x="22429" y="104777"/>
                  <a:pt x="4494" y="99980"/>
                </a:cubicBezTo>
                <a:close/>
              </a:path>
            </a:pathLst>
          </a:custGeom>
          <a:solidFill>
            <a:schemeClr val="lt2"/>
          </a:solidFill>
          <a:ln>
            <a:noFill/>
          </a:ln>
        </p:spPr>
      </p:sp>
      <p:sp>
        <p:nvSpPr>
          <p:cNvPr id="2957" name="Google Shape;2957;p76"/>
          <p:cNvSpPr/>
          <p:nvPr/>
        </p:nvSpPr>
        <p:spPr>
          <a:xfrm>
            <a:off x="-360170" y="2873515"/>
            <a:ext cx="4464725" cy="2502025"/>
          </a:xfrm>
          <a:custGeom>
            <a:rect b="b" l="l" r="r" t="t"/>
            <a:pathLst>
              <a:path extrusionOk="0" h="100081" w="178589">
                <a:moveTo>
                  <a:pt x="7540" y="3723"/>
                </a:moveTo>
                <a:cubicBezTo>
                  <a:pt x="11019" y="-5204"/>
                  <a:pt x="21823" y="4227"/>
                  <a:pt x="25394" y="8118"/>
                </a:cubicBezTo>
                <a:cubicBezTo>
                  <a:pt x="28965" y="12010"/>
                  <a:pt x="26355" y="22631"/>
                  <a:pt x="28965" y="27072"/>
                </a:cubicBezTo>
                <a:cubicBezTo>
                  <a:pt x="31575" y="31513"/>
                  <a:pt x="39953" y="30185"/>
                  <a:pt x="41052" y="34763"/>
                </a:cubicBezTo>
                <a:cubicBezTo>
                  <a:pt x="42151" y="39341"/>
                  <a:pt x="34368" y="48909"/>
                  <a:pt x="35558" y="54540"/>
                </a:cubicBezTo>
                <a:cubicBezTo>
                  <a:pt x="36748" y="60171"/>
                  <a:pt x="40593" y="66031"/>
                  <a:pt x="48193" y="68549"/>
                </a:cubicBezTo>
                <a:cubicBezTo>
                  <a:pt x="55793" y="71067"/>
                  <a:pt x="69894" y="67679"/>
                  <a:pt x="81156" y="69648"/>
                </a:cubicBezTo>
                <a:cubicBezTo>
                  <a:pt x="92418" y="71617"/>
                  <a:pt x="103680" y="79217"/>
                  <a:pt x="115766" y="80361"/>
                </a:cubicBezTo>
                <a:cubicBezTo>
                  <a:pt x="127852" y="81506"/>
                  <a:pt x="144608" y="74043"/>
                  <a:pt x="153673" y="76515"/>
                </a:cubicBezTo>
                <a:cubicBezTo>
                  <a:pt x="162738" y="78987"/>
                  <a:pt x="193182" y="91715"/>
                  <a:pt x="170154" y="95194"/>
                </a:cubicBezTo>
                <a:cubicBezTo>
                  <a:pt x="147126" y="98673"/>
                  <a:pt x="43112" y="102976"/>
                  <a:pt x="15506" y="97391"/>
                </a:cubicBezTo>
                <a:cubicBezTo>
                  <a:pt x="-12100" y="91806"/>
                  <a:pt x="5846" y="77293"/>
                  <a:pt x="4518" y="61682"/>
                </a:cubicBezTo>
                <a:cubicBezTo>
                  <a:pt x="3190" y="46071"/>
                  <a:pt x="4061" y="12650"/>
                  <a:pt x="7540" y="3723"/>
                </a:cubicBezTo>
                <a:close/>
              </a:path>
            </a:pathLst>
          </a:custGeom>
          <a:solidFill>
            <a:schemeClr val="accent1"/>
          </a:solidFill>
          <a:ln>
            <a:noFill/>
          </a:ln>
        </p:spPr>
      </p:sp>
      <p:sp>
        <p:nvSpPr>
          <p:cNvPr id="2958" name="Google Shape;2958;p76"/>
          <p:cNvSpPr/>
          <p:nvPr/>
        </p:nvSpPr>
        <p:spPr>
          <a:xfrm rot="10800000">
            <a:off x="5078755" y="-192735"/>
            <a:ext cx="4464725" cy="2502025"/>
          </a:xfrm>
          <a:custGeom>
            <a:rect b="b" l="l" r="r" t="t"/>
            <a:pathLst>
              <a:path extrusionOk="0" h="100081" w="178589">
                <a:moveTo>
                  <a:pt x="7540" y="3723"/>
                </a:moveTo>
                <a:cubicBezTo>
                  <a:pt x="11019" y="-5204"/>
                  <a:pt x="21823" y="4227"/>
                  <a:pt x="25394" y="8118"/>
                </a:cubicBezTo>
                <a:cubicBezTo>
                  <a:pt x="28965" y="12010"/>
                  <a:pt x="26355" y="22631"/>
                  <a:pt x="28965" y="27072"/>
                </a:cubicBezTo>
                <a:cubicBezTo>
                  <a:pt x="31575" y="31513"/>
                  <a:pt x="39953" y="30185"/>
                  <a:pt x="41052" y="34763"/>
                </a:cubicBezTo>
                <a:cubicBezTo>
                  <a:pt x="42151" y="39341"/>
                  <a:pt x="34368" y="48909"/>
                  <a:pt x="35558" y="54540"/>
                </a:cubicBezTo>
                <a:cubicBezTo>
                  <a:pt x="36748" y="60171"/>
                  <a:pt x="40593" y="66031"/>
                  <a:pt x="48193" y="68549"/>
                </a:cubicBezTo>
                <a:cubicBezTo>
                  <a:pt x="55793" y="71067"/>
                  <a:pt x="69894" y="67679"/>
                  <a:pt x="81156" y="69648"/>
                </a:cubicBezTo>
                <a:cubicBezTo>
                  <a:pt x="92418" y="71617"/>
                  <a:pt x="103680" y="79217"/>
                  <a:pt x="115766" y="80361"/>
                </a:cubicBezTo>
                <a:cubicBezTo>
                  <a:pt x="127852" y="81506"/>
                  <a:pt x="144608" y="74043"/>
                  <a:pt x="153673" y="76515"/>
                </a:cubicBezTo>
                <a:cubicBezTo>
                  <a:pt x="162738" y="78987"/>
                  <a:pt x="193182" y="91715"/>
                  <a:pt x="170154" y="95194"/>
                </a:cubicBezTo>
                <a:cubicBezTo>
                  <a:pt x="147126" y="98673"/>
                  <a:pt x="43112" y="102976"/>
                  <a:pt x="15506" y="97391"/>
                </a:cubicBezTo>
                <a:cubicBezTo>
                  <a:pt x="-12100" y="91806"/>
                  <a:pt x="5846" y="77293"/>
                  <a:pt x="4518" y="61682"/>
                </a:cubicBezTo>
                <a:cubicBezTo>
                  <a:pt x="3190" y="46071"/>
                  <a:pt x="4061" y="12650"/>
                  <a:pt x="7540" y="3723"/>
                </a:cubicBezTo>
                <a:close/>
              </a:path>
            </a:pathLst>
          </a:custGeom>
          <a:solidFill>
            <a:schemeClr val="accent1"/>
          </a:solidFill>
          <a:ln>
            <a:noFill/>
          </a:ln>
        </p:spPr>
      </p:sp>
      <p:sp>
        <p:nvSpPr>
          <p:cNvPr id="2959" name="Google Shape;2959;p76"/>
          <p:cNvSpPr/>
          <p:nvPr/>
        </p:nvSpPr>
        <p:spPr>
          <a:xfrm rot="6386262">
            <a:off x="303867" y="4067380"/>
            <a:ext cx="100716" cy="248989"/>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76"/>
          <p:cNvSpPr/>
          <p:nvPr/>
        </p:nvSpPr>
        <p:spPr>
          <a:xfrm rot="-8338872">
            <a:off x="8670697" y="351107"/>
            <a:ext cx="174156" cy="120789"/>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76"/>
          <p:cNvSpPr/>
          <p:nvPr/>
        </p:nvSpPr>
        <p:spPr>
          <a:xfrm rot="2515917">
            <a:off x="357892" y="4441753"/>
            <a:ext cx="138721" cy="13279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76"/>
          <p:cNvSpPr/>
          <p:nvPr/>
        </p:nvSpPr>
        <p:spPr>
          <a:xfrm>
            <a:off x="8273329" y="76204"/>
            <a:ext cx="198227" cy="232551"/>
          </a:xfrm>
          <a:custGeom>
            <a:rect b="b" l="l" r="r" t="t"/>
            <a:pathLst>
              <a:path extrusionOk="0" h="11267" w="9604">
                <a:moveTo>
                  <a:pt x="9158" y="2039"/>
                </a:moveTo>
                <a:cubicBezTo>
                  <a:pt x="9012" y="2384"/>
                  <a:pt x="8726" y="2618"/>
                  <a:pt x="8469" y="2866"/>
                </a:cubicBezTo>
                <a:cubicBezTo>
                  <a:pt x="7588" y="3720"/>
                  <a:pt x="6690" y="4556"/>
                  <a:pt x="5800" y="5402"/>
                </a:cubicBezTo>
                <a:cubicBezTo>
                  <a:pt x="5640" y="5553"/>
                  <a:pt x="5488" y="5714"/>
                  <a:pt x="5264" y="5939"/>
                </a:cubicBezTo>
                <a:cubicBezTo>
                  <a:pt x="6765" y="6058"/>
                  <a:pt x="8200" y="6066"/>
                  <a:pt x="9603" y="6391"/>
                </a:cubicBezTo>
                <a:cubicBezTo>
                  <a:pt x="9053" y="6603"/>
                  <a:pt x="8486" y="6633"/>
                  <a:pt x="7922" y="6667"/>
                </a:cubicBezTo>
                <a:cubicBezTo>
                  <a:pt x="7334" y="6703"/>
                  <a:pt x="6745" y="6736"/>
                  <a:pt x="6027" y="6777"/>
                </a:cubicBezTo>
                <a:cubicBezTo>
                  <a:pt x="6909" y="7762"/>
                  <a:pt x="7795" y="8623"/>
                  <a:pt x="8395" y="9714"/>
                </a:cubicBezTo>
                <a:cubicBezTo>
                  <a:pt x="7135" y="9045"/>
                  <a:pt x="6207" y="7974"/>
                  <a:pt x="5081" y="6957"/>
                </a:cubicBezTo>
                <a:cubicBezTo>
                  <a:pt x="5015" y="8129"/>
                  <a:pt x="4961" y="9164"/>
                  <a:pt x="4900" y="10198"/>
                </a:cubicBezTo>
                <a:cubicBezTo>
                  <a:pt x="4887" y="10424"/>
                  <a:pt x="4865" y="10651"/>
                  <a:pt x="4823" y="10873"/>
                </a:cubicBezTo>
                <a:cubicBezTo>
                  <a:pt x="4791" y="11048"/>
                  <a:pt x="4750" y="11261"/>
                  <a:pt x="4517" y="11263"/>
                </a:cubicBezTo>
                <a:cubicBezTo>
                  <a:pt x="4291" y="11267"/>
                  <a:pt x="4225" y="11077"/>
                  <a:pt x="4200" y="10889"/>
                </a:cubicBezTo>
                <a:cubicBezTo>
                  <a:pt x="4159" y="10551"/>
                  <a:pt x="4111" y="10212"/>
                  <a:pt x="4099" y="9873"/>
                </a:cubicBezTo>
                <a:cubicBezTo>
                  <a:pt x="4065" y="8918"/>
                  <a:pt x="4104" y="7966"/>
                  <a:pt x="4200" y="7015"/>
                </a:cubicBezTo>
                <a:cubicBezTo>
                  <a:pt x="3961" y="6957"/>
                  <a:pt x="3865" y="7150"/>
                  <a:pt x="3733" y="7254"/>
                </a:cubicBezTo>
                <a:cubicBezTo>
                  <a:pt x="2985" y="7846"/>
                  <a:pt x="2249" y="8452"/>
                  <a:pt x="1495" y="9039"/>
                </a:cubicBezTo>
                <a:cubicBezTo>
                  <a:pt x="1352" y="9151"/>
                  <a:pt x="1154" y="9388"/>
                  <a:pt x="977" y="9166"/>
                </a:cubicBezTo>
                <a:cubicBezTo>
                  <a:pt x="817" y="8965"/>
                  <a:pt x="1049" y="8792"/>
                  <a:pt x="1195" y="8663"/>
                </a:cubicBezTo>
                <a:cubicBezTo>
                  <a:pt x="1723" y="8197"/>
                  <a:pt x="2262" y="7744"/>
                  <a:pt x="2794" y="7283"/>
                </a:cubicBezTo>
                <a:cubicBezTo>
                  <a:pt x="2961" y="7139"/>
                  <a:pt x="3170" y="7039"/>
                  <a:pt x="3317" y="6750"/>
                </a:cubicBezTo>
                <a:cubicBezTo>
                  <a:pt x="2759" y="6720"/>
                  <a:pt x="2250" y="6693"/>
                  <a:pt x="1740" y="6663"/>
                </a:cubicBezTo>
                <a:cubicBezTo>
                  <a:pt x="1286" y="6636"/>
                  <a:pt x="831" y="6640"/>
                  <a:pt x="384" y="6546"/>
                </a:cubicBezTo>
                <a:cubicBezTo>
                  <a:pt x="202" y="6508"/>
                  <a:pt x="0" y="6491"/>
                  <a:pt x="1" y="6249"/>
                </a:cubicBezTo>
                <a:cubicBezTo>
                  <a:pt x="2" y="6018"/>
                  <a:pt x="203" y="5977"/>
                  <a:pt x="379" y="5927"/>
                </a:cubicBezTo>
                <a:cubicBezTo>
                  <a:pt x="667" y="5845"/>
                  <a:pt x="962" y="5839"/>
                  <a:pt x="1259" y="5838"/>
                </a:cubicBezTo>
                <a:cubicBezTo>
                  <a:pt x="2122" y="5835"/>
                  <a:pt x="2985" y="5858"/>
                  <a:pt x="3842" y="5928"/>
                </a:cubicBezTo>
                <a:cubicBezTo>
                  <a:pt x="3946" y="5703"/>
                  <a:pt x="3750" y="5637"/>
                  <a:pt x="3654" y="5540"/>
                </a:cubicBezTo>
                <a:cubicBezTo>
                  <a:pt x="2897" y="4786"/>
                  <a:pt x="2132" y="4041"/>
                  <a:pt x="1374" y="3288"/>
                </a:cubicBezTo>
                <a:cubicBezTo>
                  <a:pt x="1214" y="3129"/>
                  <a:pt x="1066" y="2954"/>
                  <a:pt x="934" y="2772"/>
                </a:cubicBezTo>
                <a:cubicBezTo>
                  <a:pt x="854" y="2661"/>
                  <a:pt x="818" y="2524"/>
                  <a:pt x="931" y="2395"/>
                </a:cubicBezTo>
                <a:cubicBezTo>
                  <a:pt x="1042" y="2270"/>
                  <a:pt x="1174" y="2279"/>
                  <a:pt x="1298" y="2349"/>
                </a:cubicBezTo>
                <a:cubicBezTo>
                  <a:pt x="1515" y="2472"/>
                  <a:pt x="1731" y="2600"/>
                  <a:pt x="1932" y="2746"/>
                </a:cubicBezTo>
                <a:cubicBezTo>
                  <a:pt x="2633" y="3258"/>
                  <a:pt x="3221" y="3893"/>
                  <a:pt x="3839" y="4497"/>
                </a:cubicBezTo>
                <a:cubicBezTo>
                  <a:pt x="3994" y="4649"/>
                  <a:pt x="4099" y="4868"/>
                  <a:pt x="4402" y="4939"/>
                </a:cubicBezTo>
                <a:cubicBezTo>
                  <a:pt x="4575" y="3285"/>
                  <a:pt x="4717" y="1641"/>
                  <a:pt x="4989" y="1"/>
                </a:cubicBezTo>
                <a:cubicBezTo>
                  <a:pt x="5267" y="22"/>
                  <a:pt x="5276" y="243"/>
                  <a:pt x="5295" y="437"/>
                </a:cubicBezTo>
                <a:cubicBezTo>
                  <a:pt x="5348" y="1003"/>
                  <a:pt x="5372" y="1570"/>
                  <a:pt x="5338" y="2139"/>
                </a:cubicBezTo>
                <a:cubicBezTo>
                  <a:pt x="5278" y="3157"/>
                  <a:pt x="5231" y="4176"/>
                  <a:pt x="5178" y="5200"/>
                </a:cubicBezTo>
                <a:cubicBezTo>
                  <a:pt x="5415" y="5241"/>
                  <a:pt x="5514" y="5060"/>
                  <a:pt x="5639" y="4952"/>
                </a:cubicBezTo>
                <a:cubicBezTo>
                  <a:pt x="6617" y="4104"/>
                  <a:pt x="7588" y="3245"/>
                  <a:pt x="8563" y="2393"/>
                </a:cubicBezTo>
                <a:cubicBezTo>
                  <a:pt x="8731" y="2245"/>
                  <a:pt x="8873" y="2061"/>
                  <a:pt x="9096" y="1982"/>
                </a:cubicBezTo>
                <a:cubicBezTo>
                  <a:pt x="9117" y="2001"/>
                  <a:pt x="9137" y="2020"/>
                  <a:pt x="9158" y="203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63" name="Google Shape;2963;p76"/>
          <p:cNvGrpSpPr/>
          <p:nvPr/>
        </p:nvGrpSpPr>
        <p:grpSpPr>
          <a:xfrm>
            <a:off x="2169051" y="4702622"/>
            <a:ext cx="165050" cy="205477"/>
            <a:chOff x="1874815" y="887061"/>
            <a:chExt cx="260495" cy="324250"/>
          </a:xfrm>
        </p:grpSpPr>
        <p:sp>
          <p:nvSpPr>
            <p:cNvPr id="2964" name="Google Shape;2964;p76"/>
            <p:cNvSpPr/>
            <p:nvPr/>
          </p:nvSpPr>
          <p:spPr>
            <a:xfrm>
              <a:off x="1874815" y="887061"/>
              <a:ext cx="260495" cy="324250"/>
            </a:xfrm>
            <a:custGeom>
              <a:rect b="b" l="l" r="r" t="t"/>
              <a:pathLst>
                <a:path extrusionOk="0" h="7400" w="5945">
                  <a:moveTo>
                    <a:pt x="1591" y="4532"/>
                  </a:moveTo>
                  <a:cubicBezTo>
                    <a:pt x="1701" y="3464"/>
                    <a:pt x="1817" y="2460"/>
                    <a:pt x="1901" y="1453"/>
                  </a:cubicBezTo>
                  <a:cubicBezTo>
                    <a:pt x="1985" y="478"/>
                    <a:pt x="2338" y="95"/>
                    <a:pt x="3310" y="48"/>
                  </a:cubicBezTo>
                  <a:cubicBezTo>
                    <a:pt x="3868" y="21"/>
                    <a:pt x="4429" y="0"/>
                    <a:pt x="4987" y="113"/>
                  </a:cubicBezTo>
                  <a:cubicBezTo>
                    <a:pt x="5401" y="196"/>
                    <a:pt x="5636" y="423"/>
                    <a:pt x="5710" y="832"/>
                  </a:cubicBezTo>
                  <a:cubicBezTo>
                    <a:pt x="5730" y="938"/>
                    <a:pt x="5766" y="1042"/>
                    <a:pt x="5770" y="1149"/>
                  </a:cubicBezTo>
                  <a:cubicBezTo>
                    <a:pt x="5841" y="2700"/>
                    <a:pt x="5944" y="4250"/>
                    <a:pt x="5895" y="5804"/>
                  </a:cubicBezTo>
                  <a:cubicBezTo>
                    <a:pt x="5876" y="6405"/>
                    <a:pt x="5588" y="6774"/>
                    <a:pt x="5126" y="6863"/>
                  </a:cubicBezTo>
                  <a:cubicBezTo>
                    <a:pt x="4706" y="6945"/>
                    <a:pt x="4329" y="6764"/>
                    <a:pt x="4181" y="6367"/>
                  </a:cubicBezTo>
                  <a:cubicBezTo>
                    <a:pt x="4004" y="5882"/>
                    <a:pt x="4025" y="5392"/>
                    <a:pt x="4241" y="4917"/>
                  </a:cubicBezTo>
                  <a:cubicBezTo>
                    <a:pt x="4402" y="4559"/>
                    <a:pt x="4732" y="4463"/>
                    <a:pt x="5045" y="4413"/>
                  </a:cubicBezTo>
                  <a:lnTo>
                    <a:pt x="5045" y="2058"/>
                  </a:lnTo>
                  <a:cubicBezTo>
                    <a:pt x="4268" y="2067"/>
                    <a:pt x="3595" y="2349"/>
                    <a:pt x="2883" y="2351"/>
                  </a:cubicBezTo>
                  <a:cubicBezTo>
                    <a:pt x="2663" y="2353"/>
                    <a:pt x="2700" y="2553"/>
                    <a:pt x="2684" y="2693"/>
                  </a:cubicBezTo>
                  <a:cubicBezTo>
                    <a:pt x="2599" y="3444"/>
                    <a:pt x="2515" y="4195"/>
                    <a:pt x="2435" y="4946"/>
                  </a:cubicBezTo>
                  <a:cubicBezTo>
                    <a:pt x="2394" y="5312"/>
                    <a:pt x="2304" y="5665"/>
                    <a:pt x="2207" y="6020"/>
                  </a:cubicBezTo>
                  <a:cubicBezTo>
                    <a:pt x="2061" y="6566"/>
                    <a:pt x="1641" y="6876"/>
                    <a:pt x="1223" y="7174"/>
                  </a:cubicBezTo>
                  <a:cubicBezTo>
                    <a:pt x="905" y="7400"/>
                    <a:pt x="505" y="7243"/>
                    <a:pt x="298" y="6871"/>
                  </a:cubicBezTo>
                  <a:cubicBezTo>
                    <a:pt x="1" y="6339"/>
                    <a:pt x="109" y="5239"/>
                    <a:pt x="505" y="4773"/>
                  </a:cubicBezTo>
                  <a:cubicBezTo>
                    <a:pt x="785" y="4441"/>
                    <a:pt x="1148" y="4388"/>
                    <a:pt x="1591" y="453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76"/>
            <p:cNvSpPr/>
            <p:nvPr/>
          </p:nvSpPr>
          <p:spPr>
            <a:xfrm>
              <a:off x="1999388" y="928600"/>
              <a:ext cx="95917" cy="41057"/>
            </a:xfrm>
            <a:custGeom>
              <a:rect b="b" l="l" r="r" t="t"/>
              <a:pathLst>
                <a:path extrusionOk="0" h="937" w="2189">
                  <a:moveTo>
                    <a:pt x="0" y="936"/>
                  </a:moveTo>
                  <a:cubicBezTo>
                    <a:pt x="38" y="249"/>
                    <a:pt x="56" y="213"/>
                    <a:pt x="564" y="144"/>
                  </a:cubicBezTo>
                  <a:cubicBezTo>
                    <a:pt x="966" y="90"/>
                    <a:pt x="1372" y="67"/>
                    <a:pt x="1777" y="28"/>
                  </a:cubicBezTo>
                  <a:cubicBezTo>
                    <a:pt x="2078" y="1"/>
                    <a:pt x="2123" y="204"/>
                    <a:pt x="2154" y="431"/>
                  </a:cubicBezTo>
                  <a:cubicBezTo>
                    <a:pt x="2189" y="690"/>
                    <a:pt x="2006" y="699"/>
                    <a:pt x="1833" y="720"/>
                  </a:cubicBezTo>
                  <a:cubicBezTo>
                    <a:pt x="1242" y="791"/>
                    <a:pt x="649" y="860"/>
                    <a:pt x="0" y="93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2966" name="Shape 2966"/>
        <p:cNvGrpSpPr/>
        <p:nvPr/>
      </p:nvGrpSpPr>
      <p:grpSpPr>
        <a:xfrm>
          <a:off x="0" y="0"/>
          <a:ext cx="0" cy="0"/>
          <a:chOff x="0" y="0"/>
          <a:chExt cx="0" cy="0"/>
        </a:xfrm>
      </p:grpSpPr>
      <p:sp>
        <p:nvSpPr>
          <p:cNvPr id="2967" name="Google Shape;2967;p77"/>
          <p:cNvSpPr/>
          <p:nvPr/>
        </p:nvSpPr>
        <p:spPr>
          <a:xfrm>
            <a:off x="-717920" y="-188946"/>
            <a:ext cx="5081725" cy="1928800"/>
          </a:xfrm>
          <a:custGeom>
            <a:rect b="b" l="l" r="r" t="t"/>
            <a:pathLst>
              <a:path extrusionOk="0" h="77152" w="203269">
                <a:moveTo>
                  <a:pt x="203164" y="6369"/>
                </a:moveTo>
                <a:cubicBezTo>
                  <a:pt x="204551" y="7905"/>
                  <a:pt x="191866" y="12513"/>
                  <a:pt x="185028" y="13207"/>
                </a:cubicBezTo>
                <a:cubicBezTo>
                  <a:pt x="178190" y="13901"/>
                  <a:pt x="171599" y="9639"/>
                  <a:pt x="162135" y="10531"/>
                </a:cubicBezTo>
                <a:cubicBezTo>
                  <a:pt x="152671" y="11423"/>
                  <a:pt x="141076" y="18113"/>
                  <a:pt x="128242" y="18559"/>
                </a:cubicBezTo>
                <a:cubicBezTo>
                  <a:pt x="115408" y="19005"/>
                  <a:pt x="96578" y="11522"/>
                  <a:pt x="85131" y="13207"/>
                </a:cubicBezTo>
                <a:cubicBezTo>
                  <a:pt x="73685" y="14892"/>
                  <a:pt x="67491" y="18856"/>
                  <a:pt x="59563" y="28667"/>
                </a:cubicBezTo>
                <a:cubicBezTo>
                  <a:pt x="51635" y="38478"/>
                  <a:pt x="45242" y="65386"/>
                  <a:pt x="37561" y="72075"/>
                </a:cubicBezTo>
                <a:cubicBezTo>
                  <a:pt x="29880" y="78765"/>
                  <a:pt x="17592" y="79953"/>
                  <a:pt x="13479" y="68804"/>
                </a:cubicBezTo>
                <a:cubicBezTo>
                  <a:pt x="9366" y="57655"/>
                  <a:pt x="-14319" y="15982"/>
                  <a:pt x="12885" y="5180"/>
                </a:cubicBezTo>
                <a:cubicBezTo>
                  <a:pt x="40089" y="-5622"/>
                  <a:pt x="144991" y="3792"/>
                  <a:pt x="176704" y="3990"/>
                </a:cubicBezTo>
                <a:cubicBezTo>
                  <a:pt x="208417" y="4188"/>
                  <a:pt x="201777" y="4833"/>
                  <a:pt x="203164" y="6369"/>
                </a:cubicBezTo>
                <a:close/>
              </a:path>
            </a:pathLst>
          </a:custGeom>
          <a:solidFill>
            <a:schemeClr val="dk2"/>
          </a:solidFill>
          <a:ln>
            <a:noFill/>
          </a:ln>
        </p:spPr>
      </p:sp>
      <p:sp>
        <p:nvSpPr>
          <p:cNvPr id="2968" name="Google Shape;2968;p77"/>
          <p:cNvSpPr/>
          <p:nvPr/>
        </p:nvSpPr>
        <p:spPr>
          <a:xfrm>
            <a:off x="4418843" y="1608607"/>
            <a:ext cx="5530225" cy="3901200"/>
          </a:xfrm>
          <a:custGeom>
            <a:rect b="b" l="l" r="r" t="t"/>
            <a:pathLst>
              <a:path extrusionOk="0" h="156048" w="221209">
                <a:moveTo>
                  <a:pt x="209751" y="10876"/>
                </a:moveTo>
                <a:cubicBezTo>
                  <a:pt x="207422" y="-11670"/>
                  <a:pt x="195134" y="7457"/>
                  <a:pt x="190129" y="10281"/>
                </a:cubicBezTo>
                <a:cubicBezTo>
                  <a:pt x="185124" y="13106"/>
                  <a:pt x="181408" y="21084"/>
                  <a:pt x="179723" y="27823"/>
                </a:cubicBezTo>
                <a:cubicBezTo>
                  <a:pt x="178038" y="34562"/>
                  <a:pt x="182547" y="44720"/>
                  <a:pt x="180020" y="50716"/>
                </a:cubicBezTo>
                <a:cubicBezTo>
                  <a:pt x="177493" y="56712"/>
                  <a:pt x="165799" y="55621"/>
                  <a:pt x="164560" y="63797"/>
                </a:cubicBezTo>
                <a:cubicBezTo>
                  <a:pt x="163321" y="71973"/>
                  <a:pt x="177146" y="91546"/>
                  <a:pt x="172587" y="99772"/>
                </a:cubicBezTo>
                <a:cubicBezTo>
                  <a:pt x="168028" y="107998"/>
                  <a:pt x="145680" y="107651"/>
                  <a:pt x="137207" y="113151"/>
                </a:cubicBezTo>
                <a:cubicBezTo>
                  <a:pt x="128734" y="118651"/>
                  <a:pt x="130518" y="129702"/>
                  <a:pt x="121747" y="132774"/>
                </a:cubicBezTo>
                <a:cubicBezTo>
                  <a:pt x="112976" y="135846"/>
                  <a:pt x="99003" y="130693"/>
                  <a:pt x="84583" y="131585"/>
                </a:cubicBezTo>
                <a:cubicBezTo>
                  <a:pt x="70163" y="132477"/>
                  <a:pt x="47716" y="135697"/>
                  <a:pt x="35229" y="138125"/>
                </a:cubicBezTo>
                <a:cubicBezTo>
                  <a:pt x="22742" y="140553"/>
                  <a:pt x="-18485" y="144914"/>
                  <a:pt x="9660" y="146153"/>
                </a:cubicBezTo>
                <a:cubicBezTo>
                  <a:pt x="37806" y="147392"/>
                  <a:pt x="170754" y="168104"/>
                  <a:pt x="204102" y="145558"/>
                </a:cubicBezTo>
                <a:cubicBezTo>
                  <a:pt x="237451" y="123012"/>
                  <a:pt x="212080" y="33422"/>
                  <a:pt x="209751" y="10876"/>
                </a:cubicBezTo>
                <a:close/>
              </a:path>
            </a:pathLst>
          </a:custGeom>
          <a:solidFill>
            <a:schemeClr val="lt2"/>
          </a:solidFill>
          <a:ln>
            <a:noFill/>
          </a:ln>
        </p:spPr>
      </p:sp>
      <p:grpSp>
        <p:nvGrpSpPr>
          <p:cNvPr id="2969" name="Google Shape;2969;p77"/>
          <p:cNvGrpSpPr/>
          <p:nvPr/>
        </p:nvGrpSpPr>
        <p:grpSpPr>
          <a:xfrm flipH="1">
            <a:off x="8598937" y="4491863"/>
            <a:ext cx="165056" cy="224270"/>
            <a:chOff x="959940" y="306322"/>
            <a:chExt cx="168459" cy="228870"/>
          </a:xfrm>
        </p:grpSpPr>
        <p:sp>
          <p:nvSpPr>
            <p:cNvPr id="2970" name="Google Shape;2970;p77"/>
            <p:cNvSpPr/>
            <p:nvPr/>
          </p:nvSpPr>
          <p:spPr>
            <a:xfrm>
              <a:off x="959940" y="306322"/>
              <a:ext cx="168459" cy="228870"/>
            </a:xfrm>
            <a:custGeom>
              <a:rect b="b" l="l" r="r" t="t"/>
              <a:pathLst>
                <a:path extrusionOk="0" h="13097" w="9640">
                  <a:moveTo>
                    <a:pt x="4211" y="0"/>
                  </a:moveTo>
                  <a:cubicBezTo>
                    <a:pt x="4468" y="9"/>
                    <a:pt x="4606" y="167"/>
                    <a:pt x="4692" y="399"/>
                  </a:cubicBezTo>
                  <a:cubicBezTo>
                    <a:pt x="4826" y="760"/>
                    <a:pt x="4965" y="1121"/>
                    <a:pt x="5107" y="1479"/>
                  </a:cubicBezTo>
                  <a:cubicBezTo>
                    <a:pt x="5199" y="1711"/>
                    <a:pt x="5308" y="1935"/>
                    <a:pt x="5398" y="2168"/>
                  </a:cubicBezTo>
                  <a:cubicBezTo>
                    <a:pt x="5957" y="3603"/>
                    <a:pt x="6984" y="4512"/>
                    <a:pt x="8470" y="4911"/>
                  </a:cubicBezTo>
                  <a:cubicBezTo>
                    <a:pt x="8688" y="4970"/>
                    <a:pt x="8908" y="5032"/>
                    <a:pt x="9117" y="5117"/>
                  </a:cubicBezTo>
                  <a:cubicBezTo>
                    <a:pt x="9552" y="5294"/>
                    <a:pt x="9640" y="5587"/>
                    <a:pt x="9374" y="5975"/>
                  </a:cubicBezTo>
                  <a:cubicBezTo>
                    <a:pt x="9271" y="6123"/>
                    <a:pt x="9141" y="6253"/>
                    <a:pt x="9008" y="6377"/>
                  </a:cubicBezTo>
                  <a:cubicBezTo>
                    <a:pt x="7334" y="7944"/>
                    <a:pt x="6282" y="9867"/>
                    <a:pt x="5746" y="12084"/>
                  </a:cubicBezTo>
                  <a:cubicBezTo>
                    <a:pt x="5697" y="12284"/>
                    <a:pt x="5646" y="12481"/>
                    <a:pt x="5590" y="12678"/>
                  </a:cubicBezTo>
                  <a:cubicBezTo>
                    <a:pt x="5529" y="12884"/>
                    <a:pt x="5421" y="13050"/>
                    <a:pt x="5180" y="13074"/>
                  </a:cubicBezTo>
                  <a:cubicBezTo>
                    <a:pt x="4949" y="13096"/>
                    <a:pt x="4779" y="12987"/>
                    <a:pt x="4670" y="12802"/>
                  </a:cubicBezTo>
                  <a:cubicBezTo>
                    <a:pt x="4543" y="12588"/>
                    <a:pt x="4437" y="12360"/>
                    <a:pt x="4329" y="12135"/>
                  </a:cubicBezTo>
                  <a:cubicBezTo>
                    <a:pt x="3826" y="11093"/>
                    <a:pt x="3268" y="10081"/>
                    <a:pt x="2626" y="9114"/>
                  </a:cubicBezTo>
                  <a:cubicBezTo>
                    <a:pt x="2089" y="8307"/>
                    <a:pt x="1436" y="7629"/>
                    <a:pt x="576" y="7165"/>
                  </a:cubicBezTo>
                  <a:cubicBezTo>
                    <a:pt x="476" y="7110"/>
                    <a:pt x="373" y="7055"/>
                    <a:pt x="291" y="6981"/>
                  </a:cubicBezTo>
                  <a:cubicBezTo>
                    <a:pt x="0" y="6721"/>
                    <a:pt x="32" y="6353"/>
                    <a:pt x="407" y="6235"/>
                  </a:cubicBezTo>
                  <a:cubicBezTo>
                    <a:pt x="1329" y="5943"/>
                    <a:pt x="1821" y="5207"/>
                    <a:pt x="2311" y="4474"/>
                  </a:cubicBezTo>
                  <a:cubicBezTo>
                    <a:pt x="3056" y="3362"/>
                    <a:pt x="3383" y="2082"/>
                    <a:pt x="3706" y="804"/>
                  </a:cubicBezTo>
                  <a:cubicBezTo>
                    <a:pt x="3756" y="607"/>
                    <a:pt x="3803" y="406"/>
                    <a:pt x="3877" y="219"/>
                  </a:cubicBezTo>
                  <a:cubicBezTo>
                    <a:pt x="3929" y="85"/>
                    <a:pt x="4060" y="24"/>
                    <a:pt x="42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77"/>
            <p:cNvSpPr/>
            <p:nvPr/>
          </p:nvSpPr>
          <p:spPr>
            <a:xfrm>
              <a:off x="982446" y="334909"/>
              <a:ext cx="128494" cy="174977"/>
            </a:xfrm>
            <a:custGeom>
              <a:rect b="b" l="l" r="r" t="t"/>
              <a:pathLst>
                <a:path extrusionOk="0" h="10013" w="7353">
                  <a:moveTo>
                    <a:pt x="1" y="4961"/>
                  </a:moveTo>
                  <a:cubicBezTo>
                    <a:pt x="1736" y="3766"/>
                    <a:pt x="2369" y="1964"/>
                    <a:pt x="2989" y="1"/>
                  </a:cubicBezTo>
                  <a:cubicBezTo>
                    <a:pt x="3751" y="2169"/>
                    <a:pt x="5060" y="3574"/>
                    <a:pt x="7352" y="4060"/>
                  </a:cubicBezTo>
                  <a:cubicBezTo>
                    <a:pt x="5570" y="5710"/>
                    <a:pt x="4236" y="7507"/>
                    <a:pt x="3811" y="10013"/>
                  </a:cubicBezTo>
                  <a:cubicBezTo>
                    <a:pt x="2686" y="8079"/>
                    <a:pt x="1964" y="6051"/>
                    <a:pt x="1" y="496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2" name="Google Shape;2972;p77"/>
          <p:cNvGrpSpPr/>
          <p:nvPr/>
        </p:nvGrpSpPr>
        <p:grpSpPr>
          <a:xfrm flipH="1" rot="3677693">
            <a:off x="8601914" y="247787"/>
            <a:ext cx="230300" cy="257669"/>
            <a:chOff x="2507860" y="232459"/>
            <a:chExt cx="230301" cy="257670"/>
          </a:xfrm>
        </p:grpSpPr>
        <p:sp>
          <p:nvSpPr>
            <p:cNvPr id="2973" name="Google Shape;2973;p77"/>
            <p:cNvSpPr/>
            <p:nvPr/>
          </p:nvSpPr>
          <p:spPr>
            <a:xfrm>
              <a:off x="2507860" y="232459"/>
              <a:ext cx="230301" cy="257670"/>
            </a:xfrm>
            <a:custGeom>
              <a:rect b="b" l="l" r="r" t="t"/>
              <a:pathLst>
                <a:path extrusionOk="0" h="12484" w="11158">
                  <a:moveTo>
                    <a:pt x="5154" y="4507"/>
                  </a:moveTo>
                  <a:cubicBezTo>
                    <a:pt x="5481" y="4229"/>
                    <a:pt x="5694" y="4030"/>
                    <a:pt x="5923" y="3853"/>
                  </a:cubicBezTo>
                  <a:cubicBezTo>
                    <a:pt x="6799" y="3173"/>
                    <a:pt x="7802" y="2955"/>
                    <a:pt x="8878" y="3132"/>
                  </a:cubicBezTo>
                  <a:cubicBezTo>
                    <a:pt x="10321" y="3368"/>
                    <a:pt x="11157" y="4630"/>
                    <a:pt x="10866" y="6103"/>
                  </a:cubicBezTo>
                  <a:cubicBezTo>
                    <a:pt x="10694" y="6970"/>
                    <a:pt x="10281" y="7720"/>
                    <a:pt x="9676" y="8362"/>
                  </a:cubicBezTo>
                  <a:cubicBezTo>
                    <a:pt x="9096" y="8979"/>
                    <a:pt x="8434" y="9491"/>
                    <a:pt x="7685" y="9889"/>
                  </a:cubicBezTo>
                  <a:cubicBezTo>
                    <a:pt x="5919" y="10828"/>
                    <a:pt x="4037" y="11499"/>
                    <a:pt x="2195" y="12264"/>
                  </a:cubicBezTo>
                  <a:cubicBezTo>
                    <a:pt x="1668" y="12483"/>
                    <a:pt x="1264" y="12288"/>
                    <a:pt x="1174" y="11740"/>
                  </a:cubicBezTo>
                  <a:cubicBezTo>
                    <a:pt x="901" y="10085"/>
                    <a:pt x="309" y="8496"/>
                    <a:pt x="177" y="6813"/>
                  </a:cubicBezTo>
                  <a:cubicBezTo>
                    <a:pt x="74" y="5498"/>
                    <a:pt x="1" y="4182"/>
                    <a:pt x="271" y="2878"/>
                  </a:cubicBezTo>
                  <a:cubicBezTo>
                    <a:pt x="433" y="2090"/>
                    <a:pt x="704" y="1349"/>
                    <a:pt x="1291" y="763"/>
                  </a:cubicBezTo>
                  <a:cubicBezTo>
                    <a:pt x="1955" y="100"/>
                    <a:pt x="2776" y="1"/>
                    <a:pt x="3583" y="483"/>
                  </a:cubicBezTo>
                  <a:cubicBezTo>
                    <a:pt x="4286" y="904"/>
                    <a:pt x="4683" y="1548"/>
                    <a:pt x="4911" y="2310"/>
                  </a:cubicBezTo>
                  <a:cubicBezTo>
                    <a:pt x="5114" y="2989"/>
                    <a:pt x="5170" y="3688"/>
                    <a:pt x="5154" y="450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77"/>
            <p:cNvSpPr/>
            <p:nvPr/>
          </p:nvSpPr>
          <p:spPr>
            <a:xfrm>
              <a:off x="2531678" y="254255"/>
              <a:ext cx="182870" cy="211560"/>
            </a:xfrm>
            <a:custGeom>
              <a:rect b="b" l="l" r="r" t="t"/>
              <a:pathLst>
                <a:path extrusionOk="0" h="10250" w="8860">
                  <a:moveTo>
                    <a:pt x="828" y="10250"/>
                  </a:moveTo>
                  <a:cubicBezTo>
                    <a:pt x="437" y="8058"/>
                    <a:pt x="1" y="5945"/>
                    <a:pt x="56" y="3771"/>
                  </a:cubicBezTo>
                  <a:cubicBezTo>
                    <a:pt x="75" y="3041"/>
                    <a:pt x="154" y="2321"/>
                    <a:pt x="350" y="1617"/>
                  </a:cubicBezTo>
                  <a:cubicBezTo>
                    <a:pt x="453" y="1244"/>
                    <a:pt x="599" y="884"/>
                    <a:pt x="827" y="567"/>
                  </a:cubicBezTo>
                  <a:cubicBezTo>
                    <a:pt x="1197" y="52"/>
                    <a:pt x="1598" y="0"/>
                    <a:pt x="2101" y="392"/>
                  </a:cubicBezTo>
                  <a:cubicBezTo>
                    <a:pt x="2456" y="670"/>
                    <a:pt x="2653" y="1054"/>
                    <a:pt x="2783" y="1470"/>
                  </a:cubicBezTo>
                  <a:cubicBezTo>
                    <a:pt x="2961" y="2038"/>
                    <a:pt x="3017" y="2625"/>
                    <a:pt x="3015" y="3219"/>
                  </a:cubicBezTo>
                  <a:cubicBezTo>
                    <a:pt x="3013" y="3651"/>
                    <a:pt x="3013" y="4083"/>
                    <a:pt x="3018" y="4515"/>
                  </a:cubicBezTo>
                  <a:cubicBezTo>
                    <a:pt x="3022" y="4802"/>
                    <a:pt x="3089" y="5069"/>
                    <a:pt x="3400" y="5171"/>
                  </a:cubicBezTo>
                  <a:cubicBezTo>
                    <a:pt x="3703" y="5271"/>
                    <a:pt x="3924" y="5109"/>
                    <a:pt x="4113" y="4892"/>
                  </a:cubicBezTo>
                  <a:cubicBezTo>
                    <a:pt x="4262" y="4721"/>
                    <a:pt x="4401" y="4541"/>
                    <a:pt x="4552" y="4371"/>
                  </a:cubicBezTo>
                  <a:cubicBezTo>
                    <a:pt x="4945" y="3927"/>
                    <a:pt x="5361" y="3513"/>
                    <a:pt x="5896" y="3233"/>
                  </a:cubicBezTo>
                  <a:cubicBezTo>
                    <a:pt x="6466" y="2935"/>
                    <a:pt x="7061" y="2861"/>
                    <a:pt x="7681" y="3010"/>
                  </a:cubicBezTo>
                  <a:cubicBezTo>
                    <a:pt x="8439" y="3192"/>
                    <a:pt x="8859" y="3818"/>
                    <a:pt x="8749" y="4591"/>
                  </a:cubicBezTo>
                  <a:cubicBezTo>
                    <a:pt x="8630" y="5419"/>
                    <a:pt x="8171" y="6062"/>
                    <a:pt x="7583" y="6619"/>
                  </a:cubicBezTo>
                  <a:cubicBezTo>
                    <a:pt x="7003" y="7167"/>
                    <a:pt x="6339" y="7610"/>
                    <a:pt x="5647" y="8005"/>
                  </a:cubicBezTo>
                  <a:cubicBezTo>
                    <a:pt x="4128" y="8871"/>
                    <a:pt x="2497" y="9502"/>
                    <a:pt x="828" y="1025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75" name="Google Shape;2975;p77"/>
          <p:cNvSpPr/>
          <p:nvPr/>
        </p:nvSpPr>
        <p:spPr>
          <a:xfrm rot="7412836">
            <a:off x="334722" y="304259"/>
            <a:ext cx="133544" cy="224404"/>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77"/>
          <p:cNvSpPr/>
          <p:nvPr/>
        </p:nvSpPr>
        <p:spPr>
          <a:xfrm rot="9216452">
            <a:off x="532773" y="168419"/>
            <a:ext cx="133628" cy="184075"/>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3" name="Shape 383"/>
        <p:cNvGrpSpPr/>
        <p:nvPr/>
      </p:nvGrpSpPr>
      <p:grpSpPr>
        <a:xfrm>
          <a:off x="0" y="0"/>
          <a:ext cx="0" cy="0"/>
          <a:chOff x="0" y="0"/>
          <a:chExt cx="0" cy="0"/>
        </a:xfrm>
      </p:grpSpPr>
      <p:grpSp>
        <p:nvGrpSpPr>
          <p:cNvPr id="384" name="Google Shape;384;p9"/>
          <p:cNvGrpSpPr/>
          <p:nvPr/>
        </p:nvGrpSpPr>
        <p:grpSpPr>
          <a:xfrm>
            <a:off x="-776998" y="-8"/>
            <a:ext cx="10470751" cy="5320351"/>
            <a:chOff x="-776998" y="-8"/>
            <a:chExt cx="10470751" cy="5320351"/>
          </a:xfrm>
        </p:grpSpPr>
        <p:grpSp>
          <p:nvGrpSpPr>
            <p:cNvPr id="385" name="Google Shape;385;p9"/>
            <p:cNvGrpSpPr/>
            <p:nvPr/>
          </p:nvGrpSpPr>
          <p:grpSpPr>
            <a:xfrm>
              <a:off x="-103374" y="-8"/>
              <a:ext cx="9247363" cy="1298105"/>
              <a:chOff x="-103374" y="-8"/>
              <a:chExt cx="9247363" cy="1298105"/>
            </a:xfrm>
          </p:grpSpPr>
          <p:grpSp>
            <p:nvGrpSpPr>
              <p:cNvPr id="386" name="Google Shape;386;p9"/>
              <p:cNvGrpSpPr/>
              <p:nvPr/>
            </p:nvGrpSpPr>
            <p:grpSpPr>
              <a:xfrm>
                <a:off x="-103374" y="1"/>
                <a:ext cx="2077502" cy="940198"/>
                <a:chOff x="4" y="-1"/>
                <a:chExt cx="2565134" cy="1160881"/>
              </a:xfrm>
            </p:grpSpPr>
            <p:sp>
              <p:nvSpPr>
                <p:cNvPr id="387" name="Google Shape;387;p9"/>
                <p:cNvSpPr/>
                <p:nvPr/>
              </p:nvSpPr>
              <p:spPr>
                <a:xfrm>
                  <a:off x="783599" y="-1"/>
                  <a:ext cx="1781539" cy="522461"/>
                </a:xfrm>
                <a:custGeom>
                  <a:rect b="b" l="l" r="r" t="t"/>
                  <a:pathLst>
                    <a:path extrusionOk="0" h="127741" w="435584">
                      <a:moveTo>
                        <a:pt x="431326" y="4626"/>
                      </a:moveTo>
                      <a:cubicBezTo>
                        <a:pt x="413749" y="33058"/>
                        <a:pt x="390176" y="57631"/>
                        <a:pt x="362833" y="76798"/>
                      </a:cubicBezTo>
                      <a:cubicBezTo>
                        <a:pt x="335490" y="95965"/>
                        <a:pt x="304468" y="109819"/>
                        <a:pt x="271901" y="117268"/>
                      </a:cubicBezTo>
                      <a:cubicBezTo>
                        <a:pt x="239335" y="124671"/>
                        <a:pt x="205679" y="125216"/>
                        <a:pt x="173021" y="118812"/>
                      </a:cubicBezTo>
                      <a:cubicBezTo>
                        <a:pt x="140319" y="112408"/>
                        <a:pt x="109070" y="99417"/>
                        <a:pt x="81227" y="81068"/>
                      </a:cubicBezTo>
                      <a:cubicBezTo>
                        <a:pt x="53566" y="62809"/>
                        <a:pt x="29266" y="39190"/>
                        <a:pt x="10871" y="11575"/>
                      </a:cubicBezTo>
                      <a:cubicBezTo>
                        <a:pt x="8555" y="8123"/>
                        <a:pt x="6375" y="4626"/>
                        <a:pt x="4240" y="1082"/>
                      </a:cubicBezTo>
                      <a:cubicBezTo>
                        <a:pt x="2787" y="-1416"/>
                        <a:pt x="-1165" y="855"/>
                        <a:pt x="334" y="3399"/>
                      </a:cubicBezTo>
                      <a:cubicBezTo>
                        <a:pt x="17684" y="32513"/>
                        <a:pt x="41167" y="57722"/>
                        <a:pt x="68510" y="77752"/>
                      </a:cubicBezTo>
                      <a:cubicBezTo>
                        <a:pt x="95853" y="97737"/>
                        <a:pt x="127147" y="112453"/>
                        <a:pt x="160031" y="120583"/>
                      </a:cubicBezTo>
                      <a:cubicBezTo>
                        <a:pt x="193052" y="128759"/>
                        <a:pt x="227481" y="129940"/>
                        <a:pt x="260955" y="124081"/>
                      </a:cubicBezTo>
                      <a:cubicBezTo>
                        <a:pt x="294430" y="118221"/>
                        <a:pt x="326678" y="105458"/>
                        <a:pt x="355338" y="87245"/>
                      </a:cubicBezTo>
                      <a:cubicBezTo>
                        <a:pt x="383953" y="69031"/>
                        <a:pt x="409116" y="45277"/>
                        <a:pt x="428419" y="17343"/>
                      </a:cubicBezTo>
                      <a:cubicBezTo>
                        <a:pt x="430781" y="13937"/>
                        <a:pt x="433052" y="10439"/>
                        <a:pt x="435232" y="6942"/>
                      </a:cubicBezTo>
                      <a:cubicBezTo>
                        <a:pt x="436777" y="4444"/>
                        <a:pt x="432825" y="2173"/>
                        <a:pt x="431326" y="4626"/>
                      </a:cubicBezTo>
                      <a:lnTo>
                        <a:pt x="431326" y="4626"/>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88" name="Google Shape;388;p9"/>
                <p:cNvSpPr/>
                <p:nvPr/>
              </p:nvSpPr>
              <p:spPr>
                <a:xfrm>
                  <a:off x="4" y="5888"/>
                  <a:ext cx="1661575" cy="769713"/>
                </a:xfrm>
                <a:custGeom>
                  <a:rect b="b" l="l" r="r" t="t"/>
                  <a:pathLst>
                    <a:path extrusionOk="0" h="188194" w="406253">
                      <a:moveTo>
                        <a:pt x="401792" y="1596"/>
                      </a:moveTo>
                      <a:cubicBezTo>
                        <a:pt x="393389" y="30983"/>
                        <a:pt x="378446" y="58235"/>
                        <a:pt x="358961" y="81763"/>
                      </a:cubicBezTo>
                      <a:cubicBezTo>
                        <a:pt x="339112" y="105745"/>
                        <a:pt x="314858" y="125820"/>
                        <a:pt x="287833" y="141309"/>
                      </a:cubicBezTo>
                      <a:cubicBezTo>
                        <a:pt x="258083" y="158296"/>
                        <a:pt x="225425" y="169787"/>
                        <a:pt x="191860" y="176509"/>
                      </a:cubicBezTo>
                      <a:cubicBezTo>
                        <a:pt x="160338" y="182777"/>
                        <a:pt x="127545" y="185548"/>
                        <a:pt x="95515" y="182323"/>
                      </a:cubicBezTo>
                      <a:cubicBezTo>
                        <a:pt x="65946" y="179371"/>
                        <a:pt x="35891" y="170605"/>
                        <a:pt x="12295" y="151891"/>
                      </a:cubicBezTo>
                      <a:cubicBezTo>
                        <a:pt x="9384" y="149620"/>
                        <a:pt x="6591" y="147168"/>
                        <a:pt x="3906" y="144624"/>
                      </a:cubicBezTo>
                      <a:cubicBezTo>
                        <a:pt x="1790" y="142580"/>
                        <a:pt x="-1426" y="145805"/>
                        <a:pt x="695" y="147804"/>
                      </a:cubicBezTo>
                      <a:cubicBezTo>
                        <a:pt x="23047" y="169106"/>
                        <a:pt x="52556" y="180552"/>
                        <a:pt x="82715" y="185230"/>
                      </a:cubicBezTo>
                      <a:cubicBezTo>
                        <a:pt x="114845" y="190226"/>
                        <a:pt x="147848" y="188455"/>
                        <a:pt x="179824" y="183277"/>
                      </a:cubicBezTo>
                      <a:cubicBezTo>
                        <a:pt x="214116" y="177690"/>
                        <a:pt x="247772" y="167334"/>
                        <a:pt x="278703" y="151437"/>
                      </a:cubicBezTo>
                      <a:cubicBezTo>
                        <a:pt x="307363" y="136676"/>
                        <a:pt x="333571" y="117054"/>
                        <a:pt x="355191" y="93072"/>
                      </a:cubicBezTo>
                      <a:cubicBezTo>
                        <a:pt x="375993" y="69999"/>
                        <a:pt x="392617" y="43019"/>
                        <a:pt x="402746" y="13587"/>
                      </a:cubicBezTo>
                      <a:cubicBezTo>
                        <a:pt x="404018" y="10044"/>
                        <a:pt x="405108" y="6410"/>
                        <a:pt x="406152" y="2822"/>
                      </a:cubicBezTo>
                      <a:cubicBezTo>
                        <a:pt x="406970" y="6"/>
                        <a:pt x="402564" y="-1220"/>
                        <a:pt x="401792" y="1596"/>
                      </a:cubicBezTo>
                      <a:lnTo>
                        <a:pt x="401792" y="1596"/>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89" name="Google Shape;389;p9"/>
                <p:cNvSpPr/>
                <p:nvPr/>
              </p:nvSpPr>
              <p:spPr>
                <a:xfrm>
                  <a:off x="2077258" y="342225"/>
                  <a:ext cx="369552" cy="521495"/>
                </a:xfrm>
                <a:custGeom>
                  <a:rect b="b" l="l" r="r" t="t"/>
                  <a:pathLst>
                    <a:path extrusionOk="0" h="127505" w="90355">
                      <a:moveTo>
                        <a:pt x="89046" y="100753"/>
                      </a:moveTo>
                      <a:cubicBezTo>
                        <a:pt x="87592" y="109701"/>
                        <a:pt x="85048" y="118467"/>
                        <a:pt x="84322" y="127505"/>
                      </a:cubicBezTo>
                      <a:cubicBezTo>
                        <a:pt x="60431" y="122327"/>
                        <a:pt x="38220" y="109383"/>
                        <a:pt x="21914" y="91124"/>
                      </a:cubicBezTo>
                      <a:cubicBezTo>
                        <a:pt x="-1340" y="65144"/>
                        <a:pt x="-18192" y="-2215"/>
                        <a:pt x="36722" y="56"/>
                      </a:cubicBezTo>
                      <a:cubicBezTo>
                        <a:pt x="81733" y="1964"/>
                        <a:pt x="94905" y="65371"/>
                        <a:pt x="89046" y="10075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0" name="Google Shape;390;p9"/>
                <p:cNvSpPr/>
                <p:nvPr/>
              </p:nvSpPr>
              <p:spPr>
                <a:xfrm>
                  <a:off x="769678" y="697017"/>
                  <a:ext cx="232668" cy="463863"/>
                </a:xfrm>
                <a:custGeom>
                  <a:rect b="b" l="l" r="r" t="t"/>
                  <a:pathLst>
                    <a:path extrusionOk="0" h="113414" w="56887">
                      <a:moveTo>
                        <a:pt x="21451" y="113414"/>
                      </a:moveTo>
                      <a:cubicBezTo>
                        <a:pt x="36758" y="104058"/>
                        <a:pt x="48431" y="88978"/>
                        <a:pt x="53699" y="71855"/>
                      </a:cubicBezTo>
                      <a:cubicBezTo>
                        <a:pt x="58923" y="54686"/>
                        <a:pt x="57697" y="35610"/>
                        <a:pt x="50248" y="19304"/>
                      </a:cubicBezTo>
                      <a:cubicBezTo>
                        <a:pt x="46705" y="11582"/>
                        <a:pt x="41618" y="4270"/>
                        <a:pt x="34305" y="0"/>
                      </a:cubicBezTo>
                      <a:cubicBezTo>
                        <a:pt x="16183" y="13490"/>
                        <a:pt x="4146" y="37245"/>
                        <a:pt x="649" y="59546"/>
                      </a:cubicBezTo>
                      <a:cubicBezTo>
                        <a:pt x="-2849" y="81847"/>
                        <a:pt x="8325" y="95064"/>
                        <a:pt x="21451" y="11341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1" name="Google Shape;391;p9"/>
                <p:cNvSpPr/>
                <p:nvPr/>
              </p:nvSpPr>
              <p:spPr>
                <a:xfrm>
                  <a:off x="760444" y="308494"/>
                  <a:ext cx="271592" cy="212958"/>
                </a:xfrm>
                <a:custGeom>
                  <a:rect b="b" l="l" r="r" t="t"/>
                  <a:pathLst>
                    <a:path extrusionOk="0" h="52068" w="66404">
                      <a:moveTo>
                        <a:pt x="66404" y="4581"/>
                      </a:moveTo>
                      <a:cubicBezTo>
                        <a:pt x="60499" y="33877"/>
                        <a:pt x="29568" y="55769"/>
                        <a:pt x="0" y="51545"/>
                      </a:cubicBezTo>
                      <a:cubicBezTo>
                        <a:pt x="4860" y="37692"/>
                        <a:pt x="13489" y="18116"/>
                        <a:pt x="23891" y="7761"/>
                      </a:cubicBezTo>
                      <a:cubicBezTo>
                        <a:pt x="34292" y="-2641"/>
                        <a:pt x="52960" y="-1414"/>
                        <a:pt x="66404" y="458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2" name="Google Shape;392;p9"/>
                <p:cNvSpPr/>
                <p:nvPr/>
              </p:nvSpPr>
              <p:spPr>
                <a:xfrm>
                  <a:off x="1780586" y="535058"/>
                  <a:ext cx="121633" cy="160696"/>
                </a:xfrm>
                <a:custGeom>
                  <a:rect b="b" l="l" r="r" t="t"/>
                  <a:pathLst>
                    <a:path extrusionOk="0" h="39290" w="29739">
                      <a:moveTo>
                        <a:pt x="8117" y="863"/>
                      </a:moveTo>
                      <a:cubicBezTo>
                        <a:pt x="14385" y="1090"/>
                        <a:pt x="20381" y="4179"/>
                        <a:pt x="24332" y="9039"/>
                      </a:cubicBezTo>
                      <a:cubicBezTo>
                        <a:pt x="28329" y="13899"/>
                        <a:pt x="29783" y="20348"/>
                        <a:pt x="28284" y="26389"/>
                      </a:cubicBezTo>
                      <a:cubicBezTo>
                        <a:pt x="27603" y="29296"/>
                        <a:pt x="26194" y="32021"/>
                        <a:pt x="24105" y="34156"/>
                      </a:cubicBezTo>
                      <a:cubicBezTo>
                        <a:pt x="22152" y="36200"/>
                        <a:pt x="19654" y="37517"/>
                        <a:pt x="16883" y="38108"/>
                      </a:cubicBezTo>
                      <a:cubicBezTo>
                        <a:pt x="11615" y="39243"/>
                        <a:pt x="5437" y="37563"/>
                        <a:pt x="2440" y="32884"/>
                      </a:cubicBezTo>
                      <a:cubicBezTo>
                        <a:pt x="578" y="30023"/>
                        <a:pt x="-13" y="25890"/>
                        <a:pt x="2803" y="23482"/>
                      </a:cubicBezTo>
                      <a:cubicBezTo>
                        <a:pt x="3984" y="22438"/>
                        <a:pt x="5619" y="21938"/>
                        <a:pt x="7118" y="22438"/>
                      </a:cubicBezTo>
                      <a:cubicBezTo>
                        <a:pt x="8662" y="22937"/>
                        <a:pt x="9752" y="24209"/>
                        <a:pt x="10570" y="25481"/>
                      </a:cubicBezTo>
                      <a:cubicBezTo>
                        <a:pt x="11024" y="26162"/>
                        <a:pt x="11387" y="26844"/>
                        <a:pt x="11796" y="27525"/>
                      </a:cubicBezTo>
                      <a:cubicBezTo>
                        <a:pt x="12023" y="27979"/>
                        <a:pt x="12795" y="27570"/>
                        <a:pt x="12523" y="27071"/>
                      </a:cubicBezTo>
                      <a:cubicBezTo>
                        <a:pt x="11024" y="24391"/>
                        <a:pt x="8844" y="20984"/>
                        <a:pt x="5301" y="21438"/>
                      </a:cubicBezTo>
                      <a:cubicBezTo>
                        <a:pt x="1758" y="21847"/>
                        <a:pt x="-286" y="25435"/>
                        <a:pt x="32" y="28751"/>
                      </a:cubicBezTo>
                      <a:cubicBezTo>
                        <a:pt x="714" y="35337"/>
                        <a:pt x="7300" y="39198"/>
                        <a:pt x="13386" y="39288"/>
                      </a:cubicBezTo>
                      <a:cubicBezTo>
                        <a:pt x="16338" y="39334"/>
                        <a:pt x="19336" y="38607"/>
                        <a:pt x="21879" y="37063"/>
                      </a:cubicBezTo>
                      <a:cubicBezTo>
                        <a:pt x="24559" y="35428"/>
                        <a:pt x="26648" y="32884"/>
                        <a:pt x="27966" y="30023"/>
                      </a:cubicBezTo>
                      <a:cubicBezTo>
                        <a:pt x="30691" y="24027"/>
                        <a:pt x="30237" y="16805"/>
                        <a:pt x="26876" y="11174"/>
                      </a:cubicBezTo>
                      <a:cubicBezTo>
                        <a:pt x="23424" y="5359"/>
                        <a:pt x="17246" y="1181"/>
                        <a:pt x="10524" y="227"/>
                      </a:cubicBezTo>
                      <a:cubicBezTo>
                        <a:pt x="9752" y="136"/>
                        <a:pt x="8935" y="46"/>
                        <a:pt x="8117" y="0"/>
                      </a:cubicBezTo>
                      <a:cubicBezTo>
                        <a:pt x="7572" y="0"/>
                        <a:pt x="7572" y="863"/>
                        <a:pt x="8117" y="863"/>
                      </a:cubicBezTo>
                      <a:lnTo>
                        <a:pt x="8117" y="863"/>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3" name="Google Shape;393;p9"/>
                <p:cNvSpPr/>
                <p:nvPr/>
              </p:nvSpPr>
              <p:spPr>
                <a:xfrm>
                  <a:off x="2118765" y="202965"/>
                  <a:ext cx="86405" cy="147412"/>
                </a:xfrm>
                <a:custGeom>
                  <a:rect b="b" l="l" r="r" t="t"/>
                  <a:pathLst>
                    <a:path extrusionOk="0" h="36042" w="21126">
                      <a:moveTo>
                        <a:pt x="9992" y="35929"/>
                      </a:moveTo>
                      <a:cubicBezTo>
                        <a:pt x="15125" y="31478"/>
                        <a:pt x="19031" y="25392"/>
                        <a:pt x="20621" y="18760"/>
                      </a:cubicBezTo>
                      <a:cubicBezTo>
                        <a:pt x="21438" y="15354"/>
                        <a:pt x="21393" y="11766"/>
                        <a:pt x="19531" y="8722"/>
                      </a:cubicBezTo>
                      <a:cubicBezTo>
                        <a:pt x="17986" y="6088"/>
                        <a:pt x="15443" y="4044"/>
                        <a:pt x="12672" y="2772"/>
                      </a:cubicBezTo>
                      <a:cubicBezTo>
                        <a:pt x="8811" y="1001"/>
                        <a:pt x="4587" y="456"/>
                        <a:pt x="409" y="2"/>
                      </a:cubicBezTo>
                      <a:cubicBezTo>
                        <a:pt x="-136" y="-44"/>
                        <a:pt x="-136" y="819"/>
                        <a:pt x="409" y="865"/>
                      </a:cubicBezTo>
                      <a:cubicBezTo>
                        <a:pt x="6813" y="1546"/>
                        <a:pt x="14216" y="2636"/>
                        <a:pt x="18259" y="8314"/>
                      </a:cubicBezTo>
                      <a:cubicBezTo>
                        <a:pt x="20303" y="11130"/>
                        <a:pt x="20666" y="14445"/>
                        <a:pt x="19985" y="17807"/>
                      </a:cubicBezTo>
                      <a:cubicBezTo>
                        <a:pt x="19304" y="21122"/>
                        <a:pt x="17986" y="24120"/>
                        <a:pt x="16351" y="26982"/>
                      </a:cubicBezTo>
                      <a:cubicBezTo>
                        <a:pt x="14534" y="30115"/>
                        <a:pt x="12127" y="32931"/>
                        <a:pt x="9356" y="35339"/>
                      </a:cubicBezTo>
                      <a:cubicBezTo>
                        <a:pt x="8948" y="35702"/>
                        <a:pt x="9583" y="36293"/>
                        <a:pt x="9992" y="35929"/>
                      </a:cubicBezTo>
                      <a:lnTo>
                        <a:pt x="9992" y="35929"/>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4" name="Google Shape;394;p9"/>
                <p:cNvSpPr/>
                <p:nvPr/>
              </p:nvSpPr>
              <p:spPr>
                <a:xfrm>
                  <a:off x="521212" y="784071"/>
                  <a:ext cx="105358" cy="136348"/>
                </a:xfrm>
                <a:custGeom>
                  <a:rect b="b" l="l" r="r" t="t"/>
                  <a:pathLst>
                    <a:path extrusionOk="0" h="33337" w="25760">
                      <a:moveTo>
                        <a:pt x="14853" y="58"/>
                      </a:moveTo>
                      <a:cubicBezTo>
                        <a:pt x="10447" y="-487"/>
                        <a:pt x="6904" y="2919"/>
                        <a:pt x="4679" y="6326"/>
                      </a:cubicBezTo>
                      <a:cubicBezTo>
                        <a:pt x="3361" y="8324"/>
                        <a:pt x="2271" y="10550"/>
                        <a:pt x="1454" y="12775"/>
                      </a:cubicBezTo>
                      <a:cubicBezTo>
                        <a:pt x="591" y="15046"/>
                        <a:pt x="0" y="17635"/>
                        <a:pt x="0" y="20134"/>
                      </a:cubicBezTo>
                      <a:cubicBezTo>
                        <a:pt x="0" y="24630"/>
                        <a:pt x="2135" y="28673"/>
                        <a:pt x="5905" y="31171"/>
                      </a:cubicBezTo>
                      <a:cubicBezTo>
                        <a:pt x="9357" y="33442"/>
                        <a:pt x="13763" y="34032"/>
                        <a:pt x="17669" y="32442"/>
                      </a:cubicBezTo>
                      <a:cubicBezTo>
                        <a:pt x="21938" y="30625"/>
                        <a:pt x="25163" y="26629"/>
                        <a:pt x="25753" y="21996"/>
                      </a:cubicBezTo>
                      <a:cubicBezTo>
                        <a:pt x="25844" y="21451"/>
                        <a:pt x="24981" y="21451"/>
                        <a:pt x="24891" y="21996"/>
                      </a:cubicBezTo>
                      <a:cubicBezTo>
                        <a:pt x="24391" y="25856"/>
                        <a:pt x="21847" y="29263"/>
                        <a:pt x="18441" y="31125"/>
                      </a:cubicBezTo>
                      <a:cubicBezTo>
                        <a:pt x="14989" y="32987"/>
                        <a:pt x="10856" y="32897"/>
                        <a:pt x="7449" y="31080"/>
                      </a:cubicBezTo>
                      <a:cubicBezTo>
                        <a:pt x="3770" y="29127"/>
                        <a:pt x="1272" y="25538"/>
                        <a:pt x="863" y="21405"/>
                      </a:cubicBezTo>
                      <a:cubicBezTo>
                        <a:pt x="500" y="16772"/>
                        <a:pt x="2271" y="12094"/>
                        <a:pt x="4542" y="8142"/>
                      </a:cubicBezTo>
                      <a:cubicBezTo>
                        <a:pt x="6632" y="4464"/>
                        <a:pt x="10174" y="330"/>
                        <a:pt x="14853" y="875"/>
                      </a:cubicBezTo>
                      <a:cubicBezTo>
                        <a:pt x="15398" y="966"/>
                        <a:pt x="15352" y="103"/>
                        <a:pt x="14853" y="58"/>
                      </a:cubicBezTo>
                      <a:lnTo>
                        <a:pt x="14853" y="58"/>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5" name="Google Shape;395;p9"/>
                <p:cNvSpPr/>
                <p:nvPr/>
              </p:nvSpPr>
              <p:spPr>
                <a:xfrm>
                  <a:off x="1230846" y="658542"/>
                  <a:ext cx="437057" cy="392996"/>
                </a:xfrm>
                <a:custGeom>
                  <a:rect b="b" l="l" r="r" t="t"/>
                  <a:pathLst>
                    <a:path extrusionOk="0" h="96087" w="106860">
                      <a:moveTo>
                        <a:pt x="18596" y="18583"/>
                      </a:moveTo>
                      <a:cubicBezTo>
                        <a:pt x="10557" y="32027"/>
                        <a:pt x="4562" y="46698"/>
                        <a:pt x="928" y="61914"/>
                      </a:cubicBezTo>
                      <a:cubicBezTo>
                        <a:pt x="247" y="64730"/>
                        <a:pt x="-389" y="67728"/>
                        <a:pt x="292" y="70544"/>
                      </a:cubicBezTo>
                      <a:cubicBezTo>
                        <a:pt x="973" y="73360"/>
                        <a:pt x="3290" y="76040"/>
                        <a:pt x="6196" y="76176"/>
                      </a:cubicBezTo>
                      <a:cubicBezTo>
                        <a:pt x="8149" y="76312"/>
                        <a:pt x="10057" y="75222"/>
                        <a:pt x="11602" y="73996"/>
                      </a:cubicBezTo>
                      <a:cubicBezTo>
                        <a:pt x="17143" y="69454"/>
                        <a:pt x="19732" y="61641"/>
                        <a:pt x="18051" y="54647"/>
                      </a:cubicBezTo>
                      <a:cubicBezTo>
                        <a:pt x="18823" y="66229"/>
                        <a:pt x="21548" y="77675"/>
                        <a:pt x="26136" y="88348"/>
                      </a:cubicBezTo>
                      <a:cubicBezTo>
                        <a:pt x="27590" y="91846"/>
                        <a:pt x="29951" y="95752"/>
                        <a:pt x="33767" y="96070"/>
                      </a:cubicBezTo>
                      <a:cubicBezTo>
                        <a:pt x="36628" y="96297"/>
                        <a:pt x="39217" y="94299"/>
                        <a:pt x="41125" y="92164"/>
                      </a:cubicBezTo>
                      <a:cubicBezTo>
                        <a:pt x="51753" y="80128"/>
                        <a:pt x="50844" y="61778"/>
                        <a:pt x="46439" y="46335"/>
                      </a:cubicBezTo>
                      <a:cubicBezTo>
                        <a:pt x="48982" y="54329"/>
                        <a:pt x="53297" y="61732"/>
                        <a:pt x="59066" y="67864"/>
                      </a:cubicBezTo>
                      <a:cubicBezTo>
                        <a:pt x="62245" y="71271"/>
                        <a:pt x="66106" y="74404"/>
                        <a:pt x="70693" y="75222"/>
                      </a:cubicBezTo>
                      <a:cubicBezTo>
                        <a:pt x="75281" y="76040"/>
                        <a:pt x="80686" y="73769"/>
                        <a:pt x="82094" y="69318"/>
                      </a:cubicBezTo>
                      <a:cubicBezTo>
                        <a:pt x="82730" y="67274"/>
                        <a:pt x="82502" y="65093"/>
                        <a:pt x="82139" y="63004"/>
                      </a:cubicBezTo>
                      <a:cubicBezTo>
                        <a:pt x="79913" y="48833"/>
                        <a:pt x="73282" y="35434"/>
                        <a:pt x="63472" y="25078"/>
                      </a:cubicBezTo>
                      <a:cubicBezTo>
                        <a:pt x="75235" y="30211"/>
                        <a:pt x="88680" y="34889"/>
                        <a:pt x="100625" y="30211"/>
                      </a:cubicBezTo>
                      <a:cubicBezTo>
                        <a:pt x="102487" y="29484"/>
                        <a:pt x="104304" y="28485"/>
                        <a:pt x="105485" y="26895"/>
                      </a:cubicBezTo>
                      <a:cubicBezTo>
                        <a:pt x="107802" y="23807"/>
                        <a:pt x="106984" y="19174"/>
                        <a:pt x="104577" y="16176"/>
                      </a:cubicBezTo>
                      <a:cubicBezTo>
                        <a:pt x="102169" y="13133"/>
                        <a:pt x="98536" y="11361"/>
                        <a:pt x="94993" y="9862"/>
                      </a:cubicBezTo>
                      <a:cubicBezTo>
                        <a:pt x="78142" y="2731"/>
                        <a:pt x="59747" y="-629"/>
                        <a:pt x="41443" y="97"/>
                      </a:cubicBezTo>
                      <a:cubicBezTo>
                        <a:pt x="32495" y="415"/>
                        <a:pt x="23229" y="10907"/>
                        <a:pt x="18596" y="18583"/>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6" name="Google Shape;396;p9"/>
                <p:cNvSpPr/>
                <p:nvPr/>
              </p:nvSpPr>
              <p:spPr>
                <a:xfrm>
                  <a:off x="1185233" y="562177"/>
                  <a:ext cx="304844" cy="286639"/>
                </a:xfrm>
                <a:custGeom>
                  <a:rect b="b" l="l" r="r" t="t"/>
                  <a:pathLst>
                    <a:path extrusionOk="0" h="70083" w="74534">
                      <a:moveTo>
                        <a:pt x="0" y="7767"/>
                      </a:moveTo>
                      <a:cubicBezTo>
                        <a:pt x="8630" y="27661"/>
                        <a:pt x="14625" y="48645"/>
                        <a:pt x="17760" y="70083"/>
                      </a:cubicBezTo>
                      <a:cubicBezTo>
                        <a:pt x="21438" y="59364"/>
                        <a:pt x="26162" y="48963"/>
                        <a:pt x="31749" y="39107"/>
                      </a:cubicBezTo>
                      <a:cubicBezTo>
                        <a:pt x="37835" y="46465"/>
                        <a:pt x="44330" y="53459"/>
                        <a:pt x="51280" y="60000"/>
                      </a:cubicBezTo>
                      <a:cubicBezTo>
                        <a:pt x="47419" y="50235"/>
                        <a:pt x="45330" y="39743"/>
                        <a:pt x="45057" y="29250"/>
                      </a:cubicBezTo>
                      <a:cubicBezTo>
                        <a:pt x="55186" y="30068"/>
                        <a:pt x="65587" y="27888"/>
                        <a:pt x="74535" y="23073"/>
                      </a:cubicBezTo>
                      <a:cubicBezTo>
                        <a:pt x="54868" y="20393"/>
                        <a:pt x="35928" y="12354"/>
                        <a:pt x="20394" y="0"/>
                      </a:cubicBezTo>
                      <a:cubicBezTo>
                        <a:pt x="12945" y="3634"/>
                        <a:pt x="8267" y="7131"/>
                        <a:pt x="0" y="776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7" name="Google Shape;397;p9"/>
                <p:cNvSpPr/>
                <p:nvPr/>
              </p:nvSpPr>
              <p:spPr>
                <a:xfrm>
                  <a:off x="1467024" y="805004"/>
                  <a:ext cx="122761" cy="112868"/>
                </a:xfrm>
                <a:custGeom>
                  <a:rect b="b" l="l" r="r" t="t"/>
                  <a:pathLst>
                    <a:path extrusionOk="0" h="27596" w="30015">
                      <a:moveTo>
                        <a:pt x="313" y="844"/>
                      </a:moveTo>
                      <a:cubicBezTo>
                        <a:pt x="10123" y="4477"/>
                        <a:pt x="18799" y="11199"/>
                        <a:pt x="24794" y="19738"/>
                      </a:cubicBezTo>
                      <a:cubicBezTo>
                        <a:pt x="26520" y="22146"/>
                        <a:pt x="27974" y="24735"/>
                        <a:pt x="29245" y="27369"/>
                      </a:cubicBezTo>
                      <a:cubicBezTo>
                        <a:pt x="29472" y="27869"/>
                        <a:pt x="30199" y="27460"/>
                        <a:pt x="29972" y="26960"/>
                      </a:cubicBezTo>
                      <a:cubicBezTo>
                        <a:pt x="25430" y="17331"/>
                        <a:pt x="17845" y="9156"/>
                        <a:pt x="8624" y="3796"/>
                      </a:cubicBezTo>
                      <a:cubicBezTo>
                        <a:pt x="6035" y="2342"/>
                        <a:pt x="3310" y="1071"/>
                        <a:pt x="540" y="26"/>
                      </a:cubicBezTo>
                      <a:cubicBezTo>
                        <a:pt x="-5" y="-156"/>
                        <a:pt x="-233" y="662"/>
                        <a:pt x="313" y="844"/>
                      </a:cubicBezTo>
                      <a:lnTo>
                        <a:pt x="313" y="844"/>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8" name="Google Shape;398;p9"/>
                <p:cNvSpPr/>
                <p:nvPr/>
              </p:nvSpPr>
              <p:spPr>
                <a:xfrm>
                  <a:off x="1439421" y="845781"/>
                  <a:ext cx="65919" cy="216721"/>
                </a:xfrm>
                <a:custGeom>
                  <a:rect b="b" l="l" r="r" t="t"/>
                  <a:pathLst>
                    <a:path extrusionOk="0" h="52988" w="16117">
                      <a:moveTo>
                        <a:pt x="114" y="728"/>
                      </a:moveTo>
                      <a:cubicBezTo>
                        <a:pt x="4928" y="6179"/>
                        <a:pt x="8698" y="12447"/>
                        <a:pt x="11287" y="19260"/>
                      </a:cubicBezTo>
                      <a:cubicBezTo>
                        <a:pt x="13785" y="25982"/>
                        <a:pt x="15193" y="33113"/>
                        <a:pt x="15284" y="40335"/>
                      </a:cubicBezTo>
                      <a:cubicBezTo>
                        <a:pt x="15330" y="44377"/>
                        <a:pt x="14921" y="48465"/>
                        <a:pt x="14148" y="52462"/>
                      </a:cubicBezTo>
                      <a:cubicBezTo>
                        <a:pt x="14012" y="52962"/>
                        <a:pt x="14875" y="53234"/>
                        <a:pt x="14966" y="52689"/>
                      </a:cubicBezTo>
                      <a:cubicBezTo>
                        <a:pt x="16419" y="45467"/>
                        <a:pt x="16465" y="38064"/>
                        <a:pt x="15284" y="30797"/>
                      </a:cubicBezTo>
                      <a:cubicBezTo>
                        <a:pt x="14058" y="23575"/>
                        <a:pt x="11560" y="16535"/>
                        <a:pt x="7926" y="10131"/>
                      </a:cubicBezTo>
                      <a:cubicBezTo>
                        <a:pt x="5882" y="6542"/>
                        <a:pt x="3429" y="3227"/>
                        <a:pt x="704" y="138"/>
                      </a:cubicBezTo>
                      <a:cubicBezTo>
                        <a:pt x="341" y="-271"/>
                        <a:pt x="-249" y="320"/>
                        <a:pt x="114" y="728"/>
                      </a:cubicBezTo>
                      <a:lnTo>
                        <a:pt x="114" y="72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9" name="Google Shape;399;p9"/>
                <p:cNvSpPr/>
                <p:nvPr/>
              </p:nvSpPr>
              <p:spPr>
                <a:xfrm>
                  <a:off x="1395129" y="851297"/>
                  <a:ext cx="31955" cy="192361"/>
                </a:xfrm>
                <a:custGeom>
                  <a:rect b="b" l="l" r="r" t="t"/>
                  <a:pathLst>
                    <a:path extrusionOk="0" h="47032" w="7813">
                      <a:moveTo>
                        <a:pt x="43" y="651"/>
                      </a:moveTo>
                      <a:cubicBezTo>
                        <a:pt x="5585" y="11643"/>
                        <a:pt x="7856" y="24133"/>
                        <a:pt x="6674" y="36351"/>
                      </a:cubicBezTo>
                      <a:cubicBezTo>
                        <a:pt x="6356" y="39803"/>
                        <a:pt x="5721" y="43164"/>
                        <a:pt x="4858" y="46525"/>
                      </a:cubicBezTo>
                      <a:cubicBezTo>
                        <a:pt x="4722" y="47025"/>
                        <a:pt x="5539" y="47252"/>
                        <a:pt x="5675" y="46752"/>
                      </a:cubicBezTo>
                      <a:cubicBezTo>
                        <a:pt x="8809" y="34716"/>
                        <a:pt x="8491" y="21816"/>
                        <a:pt x="4767" y="9962"/>
                      </a:cubicBezTo>
                      <a:cubicBezTo>
                        <a:pt x="3677" y="6601"/>
                        <a:pt x="2360" y="3376"/>
                        <a:pt x="816" y="197"/>
                      </a:cubicBezTo>
                      <a:cubicBezTo>
                        <a:pt x="543" y="-258"/>
                        <a:pt x="-184" y="151"/>
                        <a:pt x="43" y="651"/>
                      </a:cubicBezTo>
                      <a:lnTo>
                        <a:pt x="43" y="65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0" name="Google Shape;400;p9"/>
                <p:cNvSpPr/>
                <p:nvPr/>
              </p:nvSpPr>
              <p:spPr>
                <a:xfrm>
                  <a:off x="1315517" y="722816"/>
                  <a:ext cx="140316" cy="149674"/>
                </a:xfrm>
                <a:custGeom>
                  <a:rect b="b" l="l" r="r" t="t"/>
                  <a:pathLst>
                    <a:path extrusionOk="0" h="36595" w="34307">
                      <a:moveTo>
                        <a:pt x="23917" y="822"/>
                      </a:moveTo>
                      <a:cubicBezTo>
                        <a:pt x="28096" y="4002"/>
                        <a:pt x="31139" y="8589"/>
                        <a:pt x="32547" y="13676"/>
                      </a:cubicBezTo>
                      <a:cubicBezTo>
                        <a:pt x="33229" y="15947"/>
                        <a:pt x="33683" y="18536"/>
                        <a:pt x="33365" y="20943"/>
                      </a:cubicBezTo>
                      <a:cubicBezTo>
                        <a:pt x="33092" y="22942"/>
                        <a:pt x="32183" y="25349"/>
                        <a:pt x="29912" y="25712"/>
                      </a:cubicBezTo>
                      <a:cubicBezTo>
                        <a:pt x="28596" y="25985"/>
                        <a:pt x="27233" y="25349"/>
                        <a:pt x="26052" y="24895"/>
                      </a:cubicBezTo>
                      <a:cubicBezTo>
                        <a:pt x="24826" y="24395"/>
                        <a:pt x="23463" y="23895"/>
                        <a:pt x="22101" y="23986"/>
                      </a:cubicBezTo>
                      <a:cubicBezTo>
                        <a:pt x="21646" y="23986"/>
                        <a:pt x="21510" y="24532"/>
                        <a:pt x="21873" y="24759"/>
                      </a:cubicBezTo>
                      <a:cubicBezTo>
                        <a:pt x="24099" y="26303"/>
                        <a:pt x="24372" y="30118"/>
                        <a:pt x="22191" y="31844"/>
                      </a:cubicBezTo>
                      <a:cubicBezTo>
                        <a:pt x="20057" y="33570"/>
                        <a:pt x="16559" y="32616"/>
                        <a:pt x="15424" y="30163"/>
                      </a:cubicBezTo>
                      <a:cubicBezTo>
                        <a:pt x="15197" y="29709"/>
                        <a:pt x="14515" y="30072"/>
                        <a:pt x="14651" y="30527"/>
                      </a:cubicBezTo>
                      <a:cubicBezTo>
                        <a:pt x="15197" y="33070"/>
                        <a:pt x="12789" y="35114"/>
                        <a:pt x="10518" y="35614"/>
                      </a:cubicBezTo>
                      <a:cubicBezTo>
                        <a:pt x="7611" y="36295"/>
                        <a:pt x="4977" y="34478"/>
                        <a:pt x="3296" y="32253"/>
                      </a:cubicBezTo>
                      <a:cubicBezTo>
                        <a:pt x="2297" y="30936"/>
                        <a:pt x="1480" y="29391"/>
                        <a:pt x="889" y="27801"/>
                      </a:cubicBezTo>
                      <a:cubicBezTo>
                        <a:pt x="662" y="27302"/>
                        <a:pt x="-155" y="27529"/>
                        <a:pt x="26" y="28029"/>
                      </a:cubicBezTo>
                      <a:cubicBezTo>
                        <a:pt x="1252" y="31117"/>
                        <a:pt x="3115" y="34297"/>
                        <a:pt x="6158" y="35841"/>
                      </a:cubicBezTo>
                      <a:cubicBezTo>
                        <a:pt x="8838" y="37204"/>
                        <a:pt x="12108" y="36704"/>
                        <a:pt x="14197" y="34478"/>
                      </a:cubicBezTo>
                      <a:cubicBezTo>
                        <a:pt x="15288" y="33343"/>
                        <a:pt x="15787" y="31844"/>
                        <a:pt x="15469" y="30300"/>
                      </a:cubicBezTo>
                      <a:lnTo>
                        <a:pt x="14651" y="30618"/>
                      </a:lnTo>
                      <a:cubicBezTo>
                        <a:pt x="15742" y="32889"/>
                        <a:pt x="18557" y="33979"/>
                        <a:pt x="20919" y="33388"/>
                      </a:cubicBezTo>
                      <a:cubicBezTo>
                        <a:pt x="23554" y="32752"/>
                        <a:pt x="24871" y="30072"/>
                        <a:pt x="24462" y="27529"/>
                      </a:cubicBezTo>
                      <a:cubicBezTo>
                        <a:pt x="24235" y="26121"/>
                        <a:pt x="23508" y="24849"/>
                        <a:pt x="22282" y="24032"/>
                      </a:cubicBezTo>
                      <a:lnTo>
                        <a:pt x="22101" y="24849"/>
                      </a:lnTo>
                      <a:cubicBezTo>
                        <a:pt x="24780" y="24622"/>
                        <a:pt x="27006" y="26893"/>
                        <a:pt x="29731" y="26621"/>
                      </a:cubicBezTo>
                      <a:cubicBezTo>
                        <a:pt x="32047" y="26394"/>
                        <a:pt x="33410" y="24441"/>
                        <a:pt x="33955" y="22351"/>
                      </a:cubicBezTo>
                      <a:cubicBezTo>
                        <a:pt x="34591" y="19899"/>
                        <a:pt x="34273" y="17173"/>
                        <a:pt x="33728" y="14721"/>
                      </a:cubicBezTo>
                      <a:cubicBezTo>
                        <a:pt x="33092" y="12041"/>
                        <a:pt x="32047" y="9452"/>
                        <a:pt x="30639" y="7090"/>
                      </a:cubicBezTo>
                      <a:cubicBezTo>
                        <a:pt x="28959" y="4365"/>
                        <a:pt x="26870" y="2003"/>
                        <a:pt x="24372" y="95"/>
                      </a:cubicBezTo>
                      <a:cubicBezTo>
                        <a:pt x="23917" y="-268"/>
                        <a:pt x="23508" y="504"/>
                        <a:pt x="23917" y="822"/>
                      </a:cubicBezTo>
                      <a:lnTo>
                        <a:pt x="23917" y="82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1" name="Google Shape;401;p9"/>
                <p:cNvSpPr/>
                <p:nvPr/>
              </p:nvSpPr>
              <p:spPr>
                <a:xfrm>
                  <a:off x="1385048" y="1029028"/>
                  <a:ext cx="59452" cy="67321"/>
                </a:xfrm>
                <a:custGeom>
                  <a:rect b="b" l="l" r="r" t="t"/>
                  <a:pathLst>
                    <a:path extrusionOk="0" h="16460" w="14536">
                      <a:moveTo>
                        <a:pt x="14318" y="10601"/>
                      </a:moveTo>
                      <a:cubicBezTo>
                        <a:pt x="13409" y="14144"/>
                        <a:pt x="9549" y="16279"/>
                        <a:pt x="5915" y="16460"/>
                      </a:cubicBezTo>
                      <a:cubicBezTo>
                        <a:pt x="4961" y="16460"/>
                        <a:pt x="3962" y="16415"/>
                        <a:pt x="3099" y="16006"/>
                      </a:cubicBezTo>
                      <a:cubicBezTo>
                        <a:pt x="-2306" y="13372"/>
                        <a:pt x="147" y="3334"/>
                        <a:pt x="4462" y="790"/>
                      </a:cubicBezTo>
                      <a:cubicBezTo>
                        <a:pt x="10094" y="-2525"/>
                        <a:pt x="15726" y="5332"/>
                        <a:pt x="14318" y="1060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2" name="Google Shape;402;p9"/>
                <p:cNvSpPr/>
                <p:nvPr/>
              </p:nvSpPr>
              <p:spPr>
                <a:xfrm>
                  <a:off x="1469596" y="1025884"/>
                  <a:ext cx="66565" cy="60111"/>
                </a:xfrm>
                <a:custGeom>
                  <a:rect b="b" l="l" r="r" t="t"/>
                  <a:pathLst>
                    <a:path extrusionOk="0" h="14697" w="16275">
                      <a:moveTo>
                        <a:pt x="11266" y="424"/>
                      </a:moveTo>
                      <a:cubicBezTo>
                        <a:pt x="14718" y="1695"/>
                        <a:pt x="16444" y="5738"/>
                        <a:pt x="16262" y="9371"/>
                      </a:cubicBezTo>
                      <a:cubicBezTo>
                        <a:pt x="16217" y="10325"/>
                        <a:pt x="16035" y="11324"/>
                        <a:pt x="15536" y="12142"/>
                      </a:cubicBezTo>
                      <a:cubicBezTo>
                        <a:pt x="12356" y="17274"/>
                        <a:pt x="2636" y="13823"/>
                        <a:pt x="547" y="9281"/>
                      </a:cubicBezTo>
                      <a:cubicBezTo>
                        <a:pt x="-2224" y="3331"/>
                        <a:pt x="6179" y="-1484"/>
                        <a:pt x="11266" y="4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3" name="Google Shape;403;p9"/>
                <p:cNvSpPr/>
                <p:nvPr/>
              </p:nvSpPr>
              <p:spPr>
                <a:xfrm>
                  <a:off x="1562851" y="892720"/>
                  <a:ext cx="51853" cy="58634"/>
                </a:xfrm>
                <a:custGeom>
                  <a:rect b="b" l="l" r="r" t="t"/>
                  <a:pathLst>
                    <a:path extrusionOk="0" h="14336" w="12678">
                      <a:moveTo>
                        <a:pt x="12490" y="9234"/>
                      </a:moveTo>
                      <a:cubicBezTo>
                        <a:pt x="11672" y="12323"/>
                        <a:pt x="8356" y="14185"/>
                        <a:pt x="5177" y="14322"/>
                      </a:cubicBezTo>
                      <a:cubicBezTo>
                        <a:pt x="4314" y="14367"/>
                        <a:pt x="3451" y="14322"/>
                        <a:pt x="2679" y="13958"/>
                      </a:cubicBezTo>
                      <a:cubicBezTo>
                        <a:pt x="-2000" y="11642"/>
                        <a:pt x="135" y="2876"/>
                        <a:pt x="3860" y="695"/>
                      </a:cubicBezTo>
                      <a:cubicBezTo>
                        <a:pt x="8765" y="-2212"/>
                        <a:pt x="13716" y="4647"/>
                        <a:pt x="12490" y="923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4" name="Google Shape;404;p9"/>
                <p:cNvSpPr/>
                <p:nvPr/>
              </p:nvSpPr>
              <p:spPr>
                <a:xfrm>
                  <a:off x="2196746" y="427386"/>
                  <a:ext cx="186811" cy="378174"/>
                </a:xfrm>
                <a:custGeom>
                  <a:rect b="b" l="l" r="r" t="t"/>
                  <a:pathLst>
                    <a:path extrusionOk="0" h="92463" w="45675">
                      <a:moveTo>
                        <a:pt x="189" y="851"/>
                      </a:moveTo>
                      <a:cubicBezTo>
                        <a:pt x="5685" y="4939"/>
                        <a:pt x="10773" y="9617"/>
                        <a:pt x="15360" y="14704"/>
                      </a:cubicBezTo>
                      <a:cubicBezTo>
                        <a:pt x="19993" y="19746"/>
                        <a:pt x="24126" y="25287"/>
                        <a:pt x="27714" y="31101"/>
                      </a:cubicBezTo>
                      <a:cubicBezTo>
                        <a:pt x="31348" y="36960"/>
                        <a:pt x="34436" y="43092"/>
                        <a:pt x="36980" y="49496"/>
                      </a:cubicBezTo>
                      <a:cubicBezTo>
                        <a:pt x="39478" y="55809"/>
                        <a:pt x="41386" y="62395"/>
                        <a:pt x="42748" y="69072"/>
                      </a:cubicBezTo>
                      <a:cubicBezTo>
                        <a:pt x="44065" y="75749"/>
                        <a:pt x="44792" y="82653"/>
                        <a:pt x="44838" y="89511"/>
                      </a:cubicBezTo>
                      <a:cubicBezTo>
                        <a:pt x="44838" y="90329"/>
                        <a:pt x="44838" y="91192"/>
                        <a:pt x="44792" y="92055"/>
                      </a:cubicBezTo>
                      <a:cubicBezTo>
                        <a:pt x="44792" y="92600"/>
                        <a:pt x="45655" y="92600"/>
                        <a:pt x="45655" y="92055"/>
                      </a:cubicBezTo>
                      <a:cubicBezTo>
                        <a:pt x="45791" y="85151"/>
                        <a:pt x="45246" y="78247"/>
                        <a:pt x="44065" y="71434"/>
                      </a:cubicBezTo>
                      <a:cubicBezTo>
                        <a:pt x="42839" y="64621"/>
                        <a:pt x="41022" y="57899"/>
                        <a:pt x="38615" y="51404"/>
                      </a:cubicBezTo>
                      <a:cubicBezTo>
                        <a:pt x="36208" y="44909"/>
                        <a:pt x="33210" y="38686"/>
                        <a:pt x="29712" y="32736"/>
                      </a:cubicBezTo>
                      <a:cubicBezTo>
                        <a:pt x="26170" y="26786"/>
                        <a:pt x="22128" y="21154"/>
                        <a:pt x="17631" y="15931"/>
                      </a:cubicBezTo>
                      <a:cubicBezTo>
                        <a:pt x="13089" y="10707"/>
                        <a:pt x="8047" y="5892"/>
                        <a:pt x="2597" y="1623"/>
                      </a:cubicBezTo>
                      <a:cubicBezTo>
                        <a:pt x="1961" y="1078"/>
                        <a:pt x="1280" y="578"/>
                        <a:pt x="598" y="79"/>
                      </a:cubicBezTo>
                      <a:cubicBezTo>
                        <a:pt x="189" y="-239"/>
                        <a:pt x="-265" y="488"/>
                        <a:pt x="189" y="805"/>
                      </a:cubicBezTo>
                      <a:lnTo>
                        <a:pt x="189" y="80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5" name="Google Shape;405;p9"/>
                <p:cNvSpPr/>
                <p:nvPr/>
              </p:nvSpPr>
              <p:spPr>
                <a:xfrm>
                  <a:off x="2297107" y="538930"/>
                  <a:ext cx="19309" cy="155682"/>
                </a:xfrm>
                <a:custGeom>
                  <a:rect b="b" l="l" r="r" t="t"/>
                  <a:pathLst>
                    <a:path extrusionOk="0" h="38064" w="4721">
                      <a:moveTo>
                        <a:pt x="38" y="507"/>
                      </a:moveTo>
                      <a:cubicBezTo>
                        <a:pt x="3263" y="9682"/>
                        <a:pt x="4489" y="19538"/>
                        <a:pt x="3580" y="29213"/>
                      </a:cubicBezTo>
                      <a:cubicBezTo>
                        <a:pt x="3308" y="32029"/>
                        <a:pt x="2899" y="34799"/>
                        <a:pt x="2264" y="37524"/>
                      </a:cubicBezTo>
                      <a:cubicBezTo>
                        <a:pt x="2173" y="38069"/>
                        <a:pt x="2990" y="38297"/>
                        <a:pt x="3081" y="37751"/>
                      </a:cubicBezTo>
                      <a:cubicBezTo>
                        <a:pt x="5261" y="28077"/>
                        <a:pt x="5261" y="17994"/>
                        <a:pt x="3126" y="8364"/>
                      </a:cubicBezTo>
                      <a:cubicBezTo>
                        <a:pt x="2536" y="5639"/>
                        <a:pt x="1764" y="2914"/>
                        <a:pt x="855" y="280"/>
                      </a:cubicBezTo>
                      <a:cubicBezTo>
                        <a:pt x="674" y="-220"/>
                        <a:pt x="-189" y="7"/>
                        <a:pt x="38" y="507"/>
                      </a:cubicBezTo>
                      <a:lnTo>
                        <a:pt x="38" y="5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6" name="Google Shape;406;p9"/>
                <p:cNvSpPr/>
                <p:nvPr/>
              </p:nvSpPr>
              <p:spPr>
                <a:xfrm>
                  <a:off x="2234482" y="445996"/>
                  <a:ext cx="146905" cy="54401"/>
                </a:xfrm>
                <a:custGeom>
                  <a:rect b="b" l="l" r="r" t="t"/>
                  <a:pathLst>
                    <a:path extrusionOk="0" h="13301" w="35918">
                      <a:moveTo>
                        <a:pt x="35700" y="12469"/>
                      </a:moveTo>
                      <a:cubicBezTo>
                        <a:pt x="27297" y="7382"/>
                        <a:pt x="18440" y="2114"/>
                        <a:pt x="8584" y="524"/>
                      </a:cubicBezTo>
                      <a:cubicBezTo>
                        <a:pt x="5905" y="70"/>
                        <a:pt x="3134" y="-112"/>
                        <a:pt x="409" y="70"/>
                      </a:cubicBezTo>
                      <a:cubicBezTo>
                        <a:pt x="-136" y="115"/>
                        <a:pt x="-136" y="978"/>
                        <a:pt x="409" y="933"/>
                      </a:cubicBezTo>
                      <a:cubicBezTo>
                        <a:pt x="10310" y="252"/>
                        <a:pt x="19667" y="4294"/>
                        <a:pt x="28115" y="9018"/>
                      </a:cubicBezTo>
                      <a:cubicBezTo>
                        <a:pt x="30522" y="10380"/>
                        <a:pt x="32930" y="11788"/>
                        <a:pt x="35291" y="13242"/>
                      </a:cubicBezTo>
                      <a:cubicBezTo>
                        <a:pt x="35746" y="13514"/>
                        <a:pt x="36200" y="12787"/>
                        <a:pt x="35700" y="12469"/>
                      </a:cubicBezTo>
                      <a:lnTo>
                        <a:pt x="35700" y="1246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7" name="Google Shape;407;p9"/>
                <p:cNvSpPr/>
                <p:nvPr/>
              </p:nvSpPr>
              <p:spPr>
                <a:xfrm>
                  <a:off x="2398675" y="168792"/>
                  <a:ext cx="36781" cy="99203"/>
                </a:xfrm>
                <a:custGeom>
                  <a:rect b="b" l="l" r="r" t="t"/>
                  <a:pathLst>
                    <a:path extrusionOk="0" h="24255" w="8993">
                      <a:moveTo>
                        <a:pt x="91" y="728"/>
                      </a:moveTo>
                      <a:cubicBezTo>
                        <a:pt x="5224" y="7314"/>
                        <a:pt x="8085" y="15535"/>
                        <a:pt x="8131" y="23847"/>
                      </a:cubicBezTo>
                      <a:cubicBezTo>
                        <a:pt x="8131" y="24392"/>
                        <a:pt x="8994" y="24392"/>
                        <a:pt x="8994" y="23847"/>
                      </a:cubicBezTo>
                      <a:cubicBezTo>
                        <a:pt x="8948" y="17216"/>
                        <a:pt x="7131" y="10585"/>
                        <a:pt x="3816" y="4771"/>
                      </a:cubicBezTo>
                      <a:cubicBezTo>
                        <a:pt x="2907" y="3181"/>
                        <a:pt x="1863" y="1637"/>
                        <a:pt x="682" y="138"/>
                      </a:cubicBezTo>
                      <a:cubicBezTo>
                        <a:pt x="364" y="-271"/>
                        <a:pt x="-227" y="320"/>
                        <a:pt x="91" y="728"/>
                      </a:cubicBezTo>
                      <a:lnTo>
                        <a:pt x="91"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8" name="Google Shape;408;p9"/>
                <p:cNvSpPr/>
                <p:nvPr/>
              </p:nvSpPr>
              <p:spPr>
                <a:xfrm>
                  <a:off x="2351680" y="199252"/>
                  <a:ext cx="46262" cy="98720"/>
                </a:xfrm>
                <a:custGeom>
                  <a:rect b="b" l="l" r="r" t="t"/>
                  <a:pathLst>
                    <a:path extrusionOk="0" h="24137" w="11311">
                      <a:moveTo>
                        <a:pt x="138" y="728"/>
                      </a:moveTo>
                      <a:cubicBezTo>
                        <a:pt x="4862" y="5452"/>
                        <a:pt x="8177" y="11539"/>
                        <a:pt x="9631" y="18079"/>
                      </a:cubicBezTo>
                      <a:cubicBezTo>
                        <a:pt x="10040" y="19941"/>
                        <a:pt x="10312" y="21803"/>
                        <a:pt x="10448" y="23711"/>
                      </a:cubicBezTo>
                      <a:cubicBezTo>
                        <a:pt x="10448" y="24256"/>
                        <a:pt x="11311" y="24302"/>
                        <a:pt x="11311" y="23711"/>
                      </a:cubicBezTo>
                      <a:cubicBezTo>
                        <a:pt x="10902" y="16852"/>
                        <a:pt x="8495" y="10176"/>
                        <a:pt x="4498" y="4589"/>
                      </a:cubicBezTo>
                      <a:cubicBezTo>
                        <a:pt x="3363" y="2999"/>
                        <a:pt x="2091" y="1500"/>
                        <a:pt x="728" y="138"/>
                      </a:cubicBezTo>
                      <a:cubicBezTo>
                        <a:pt x="320" y="-271"/>
                        <a:pt x="-271" y="320"/>
                        <a:pt x="138" y="728"/>
                      </a:cubicBezTo>
                      <a:lnTo>
                        <a:pt x="138"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9" name="Google Shape;409;p9"/>
                <p:cNvSpPr/>
                <p:nvPr/>
              </p:nvSpPr>
              <p:spPr>
                <a:xfrm>
                  <a:off x="2346053" y="264670"/>
                  <a:ext cx="11804" cy="41387"/>
                </a:xfrm>
                <a:custGeom>
                  <a:rect b="b" l="l" r="r" t="t"/>
                  <a:pathLst>
                    <a:path extrusionOk="0" h="10119" w="2886">
                      <a:moveTo>
                        <a:pt x="60" y="627"/>
                      </a:moveTo>
                      <a:cubicBezTo>
                        <a:pt x="1559" y="3398"/>
                        <a:pt x="2240" y="6577"/>
                        <a:pt x="1968" y="9711"/>
                      </a:cubicBezTo>
                      <a:cubicBezTo>
                        <a:pt x="1922" y="10256"/>
                        <a:pt x="2785" y="10256"/>
                        <a:pt x="2831" y="9711"/>
                      </a:cubicBezTo>
                      <a:cubicBezTo>
                        <a:pt x="3103" y="6395"/>
                        <a:pt x="2376" y="3080"/>
                        <a:pt x="787" y="218"/>
                      </a:cubicBezTo>
                      <a:cubicBezTo>
                        <a:pt x="514" y="-282"/>
                        <a:pt x="-213" y="173"/>
                        <a:pt x="60" y="627"/>
                      </a:cubicBezTo>
                      <a:lnTo>
                        <a:pt x="60" y="62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0" name="Google Shape;410;p9"/>
                <p:cNvSpPr/>
                <p:nvPr/>
              </p:nvSpPr>
              <p:spPr>
                <a:xfrm>
                  <a:off x="1873586" y="457838"/>
                  <a:ext cx="32409" cy="73383"/>
                </a:xfrm>
                <a:custGeom>
                  <a:rect b="b" l="l" r="r" t="t"/>
                  <a:pathLst>
                    <a:path extrusionOk="0" h="17942" w="7924">
                      <a:moveTo>
                        <a:pt x="5814" y="671"/>
                      </a:moveTo>
                      <a:cubicBezTo>
                        <a:pt x="8176" y="5167"/>
                        <a:pt x="7041" y="10982"/>
                        <a:pt x="3634" y="14660"/>
                      </a:cubicBezTo>
                      <a:cubicBezTo>
                        <a:pt x="2635" y="15705"/>
                        <a:pt x="1499" y="16568"/>
                        <a:pt x="228" y="17159"/>
                      </a:cubicBezTo>
                      <a:cubicBezTo>
                        <a:pt x="-272" y="17386"/>
                        <a:pt x="137" y="18158"/>
                        <a:pt x="636" y="17885"/>
                      </a:cubicBezTo>
                      <a:cubicBezTo>
                        <a:pt x="5542" y="15569"/>
                        <a:pt x="8403" y="9846"/>
                        <a:pt x="7858" y="4532"/>
                      </a:cubicBezTo>
                      <a:cubicBezTo>
                        <a:pt x="7676" y="3033"/>
                        <a:pt x="7268" y="1580"/>
                        <a:pt x="6541" y="217"/>
                      </a:cubicBezTo>
                      <a:cubicBezTo>
                        <a:pt x="6314" y="-283"/>
                        <a:pt x="5587" y="171"/>
                        <a:pt x="5814" y="671"/>
                      </a:cubicBezTo>
                      <a:lnTo>
                        <a:pt x="5814" y="6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1" name="Google Shape;411;p9"/>
                <p:cNvSpPr/>
                <p:nvPr/>
              </p:nvSpPr>
              <p:spPr>
                <a:xfrm>
                  <a:off x="1821737" y="479122"/>
                  <a:ext cx="26487" cy="67939"/>
                </a:xfrm>
                <a:custGeom>
                  <a:rect b="b" l="l" r="r" t="t"/>
                  <a:pathLst>
                    <a:path extrusionOk="0" h="16611" w="6476">
                      <a:moveTo>
                        <a:pt x="5140" y="507"/>
                      </a:moveTo>
                      <a:cubicBezTo>
                        <a:pt x="5549" y="3686"/>
                        <a:pt x="6003" y="7048"/>
                        <a:pt x="5094" y="10181"/>
                      </a:cubicBezTo>
                      <a:cubicBezTo>
                        <a:pt x="4368" y="12589"/>
                        <a:pt x="2733" y="14905"/>
                        <a:pt x="280" y="15768"/>
                      </a:cubicBezTo>
                      <a:cubicBezTo>
                        <a:pt x="-220" y="15950"/>
                        <a:pt x="7" y="16767"/>
                        <a:pt x="507" y="16586"/>
                      </a:cubicBezTo>
                      <a:cubicBezTo>
                        <a:pt x="3141" y="15632"/>
                        <a:pt x="4958" y="13315"/>
                        <a:pt x="5821" y="10726"/>
                      </a:cubicBezTo>
                      <a:cubicBezTo>
                        <a:pt x="6911" y="7366"/>
                        <a:pt x="6412" y="3732"/>
                        <a:pt x="5958" y="280"/>
                      </a:cubicBezTo>
                      <a:cubicBezTo>
                        <a:pt x="5867" y="-220"/>
                        <a:pt x="5049" y="7"/>
                        <a:pt x="5140" y="507"/>
                      </a:cubicBezTo>
                      <a:lnTo>
                        <a:pt x="5140" y="5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2" name="Google Shape;412;p9"/>
                <p:cNvSpPr/>
                <p:nvPr/>
              </p:nvSpPr>
              <p:spPr>
                <a:xfrm>
                  <a:off x="1328783" y="411859"/>
                  <a:ext cx="150263" cy="124074"/>
                </a:xfrm>
                <a:custGeom>
                  <a:rect b="b" l="l" r="r" t="t"/>
                  <a:pathLst>
                    <a:path extrusionOk="0" h="30336" w="36739">
                      <a:moveTo>
                        <a:pt x="35935" y="197"/>
                      </a:moveTo>
                      <a:cubicBezTo>
                        <a:pt x="32664" y="5329"/>
                        <a:pt x="28713" y="10007"/>
                        <a:pt x="24307" y="14186"/>
                      </a:cubicBezTo>
                      <a:cubicBezTo>
                        <a:pt x="19856" y="18365"/>
                        <a:pt x="14950" y="21998"/>
                        <a:pt x="9636" y="24996"/>
                      </a:cubicBezTo>
                      <a:cubicBezTo>
                        <a:pt x="6639" y="26722"/>
                        <a:pt x="3504" y="28175"/>
                        <a:pt x="280" y="29447"/>
                      </a:cubicBezTo>
                      <a:cubicBezTo>
                        <a:pt x="-220" y="29674"/>
                        <a:pt x="7" y="30492"/>
                        <a:pt x="507" y="30310"/>
                      </a:cubicBezTo>
                      <a:cubicBezTo>
                        <a:pt x="6275" y="28039"/>
                        <a:pt x="11726" y="25041"/>
                        <a:pt x="16767" y="21453"/>
                      </a:cubicBezTo>
                      <a:cubicBezTo>
                        <a:pt x="21809" y="17865"/>
                        <a:pt x="26396" y="13686"/>
                        <a:pt x="30439" y="8963"/>
                      </a:cubicBezTo>
                      <a:cubicBezTo>
                        <a:pt x="32710" y="6328"/>
                        <a:pt x="34799" y="3558"/>
                        <a:pt x="36661" y="651"/>
                      </a:cubicBezTo>
                      <a:cubicBezTo>
                        <a:pt x="36979" y="151"/>
                        <a:pt x="36253" y="-257"/>
                        <a:pt x="35935" y="197"/>
                      </a:cubicBezTo>
                      <a:lnTo>
                        <a:pt x="35935"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3" name="Google Shape;413;p9"/>
                <p:cNvSpPr/>
                <p:nvPr/>
              </p:nvSpPr>
              <p:spPr>
                <a:xfrm>
                  <a:off x="1259942" y="408735"/>
                  <a:ext cx="85469" cy="76238"/>
                </a:xfrm>
                <a:custGeom>
                  <a:rect b="b" l="l" r="r" t="t"/>
                  <a:pathLst>
                    <a:path extrusionOk="0" h="18640" w="20897">
                      <a:moveTo>
                        <a:pt x="20065" y="188"/>
                      </a:moveTo>
                      <a:cubicBezTo>
                        <a:pt x="16114" y="5911"/>
                        <a:pt x="11072" y="10907"/>
                        <a:pt x="5304" y="14768"/>
                      </a:cubicBezTo>
                      <a:cubicBezTo>
                        <a:pt x="3669" y="15903"/>
                        <a:pt x="1943" y="16903"/>
                        <a:pt x="217" y="17856"/>
                      </a:cubicBezTo>
                      <a:cubicBezTo>
                        <a:pt x="-283" y="18083"/>
                        <a:pt x="171" y="18856"/>
                        <a:pt x="671" y="18583"/>
                      </a:cubicBezTo>
                      <a:cubicBezTo>
                        <a:pt x="6893" y="15222"/>
                        <a:pt x="12526" y="10771"/>
                        <a:pt x="17113" y="5366"/>
                      </a:cubicBezTo>
                      <a:cubicBezTo>
                        <a:pt x="18430" y="3867"/>
                        <a:pt x="19656" y="2277"/>
                        <a:pt x="20838" y="642"/>
                      </a:cubicBezTo>
                      <a:cubicBezTo>
                        <a:pt x="21110" y="188"/>
                        <a:pt x="20383" y="-266"/>
                        <a:pt x="20065" y="188"/>
                      </a:cubicBezTo>
                      <a:lnTo>
                        <a:pt x="20065" y="18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4" name="Google Shape;414;p9"/>
                <p:cNvSpPr/>
                <p:nvPr/>
              </p:nvSpPr>
              <p:spPr>
                <a:xfrm>
                  <a:off x="1113693" y="362299"/>
                  <a:ext cx="49178" cy="49599"/>
                </a:xfrm>
                <a:custGeom>
                  <a:rect b="b" l="l" r="r" t="t"/>
                  <a:pathLst>
                    <a:path extrusionOk="0" h="12127" w="12024">
                      <a:moveTo>
                        <a:pt x="11181" y="280"/>
                      </a:moveTo>
                      <a:cubicBezTo>
                        <a:pt x="9318" y="5322"/>
                        <a:pt x="5276" y="9409"/>
                        <a:pt x="280" y="11271"/>
                      </a:cubicBezTo>
                      <a:cubicBezTo>
                        <a:pt x="-220" y="11453"/>
                        <a:pt x="7" y="12316"/>
                        <a:pt x="507" y="12089"/>
                      </a:cubicBezTo>
                      <a:cubicBezTo>
                        <a:pt x="5821" y="10136"/>
                        <a:pt x="10045" y="5821"/>
                        <a:pt x="11998" y="507"/>
                      </a:cubicBezTo>
                      <a:cubicBezTo>
                        <a:pt x="12180" y="7"/>
                        <a:pt x="11362" y="-220"/>
                        <a:pt x="11181" y="280"/>
                      </a:cubicBezTo>
                      <a:lnTo>
                        <a:pt x="11181" y="2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5" name="Google Shape;415;p9"/>
                <p:cNvSpPr/>
                <p:nvPr/>
              </p:nvSpPr>
              <p:spPr>
                <a:xfrm>
                  <a:off x="1067443" y="332636"/>
                  <a:ext cx="36229" cy="35804"/>
                </a:xfrm>
                <a:custGeom>
                  <a:rect b="b" l="l" r="r" t="t"/>
                  <a:pathLst>
                    <a:path extrusionOk="0" h="8754" w="8858">
                      <a:moveTo>
                        <a:pt x="8001" y="313"/>
                      </a:moveTo>
                      <a:cubicBezTo>
                        <a:pt x="6639" y="3764"/>
                        <a:pt x="3777" y="6580"/>
                        <a:pt x="280" y="7898"/>
                      </a:cubicBezTo>
                      <a:cubicBezTo>
                        <a:pt x="-220" y="8125"/>
                        <a:pt x="7" y="8942"/>
                        <a:pt x="507" y="8715"/>
                      </a:cubicBezTo>
                      <a:cubicBezTo>
                        <a:pt x="4322" y="7262"/>
                        <a:pt x="7320" y="4264"/>
                        <a:pt x="8819" y="540"/>
                      </a:cubicBezTo>
                      <a:cubicBezTo>
                        <a:pt x="9046" y="-5"/>
                        <a:pt x="8228" y="-233"/>
                        <a:pt x="8001" y="313"/>
                      </a:cubicBezTo>
                      <a:lnTo>
                        <a:pt x="8001"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6" name="Google Shape;416;p9"/>
                <p:cNvSpPr/>
                <p:nvPr/>
              </p:nvSpPr>
              <p:spPr>
                <a:xfrm>
                  <a:off x="1512531" y="218839"/>
                  <a:ext cx="73305" cy="58835"/>
                </a:xfrm>
                <a:custGeom>
                  <a:rect b="b" l="l" r="r" t="t"/>
                  <a:pathLst>
                    <a:path extrusionOk="0" h="14385" w="17923">
                      <a:moveTo>
                        <a:pt x="17845" y="13743"/>
                      </a:moveTo>
                      <a:cubicBezTo>
                        <a:pt x="13530" y="7611"/>
                        <a:pt x="7489" y="2797"/>
                        <a:pt x="540" y="26"/>
                      </a:cubicBezTo>
                      <a:cubicBezTo>
                        <a:pt x="-5" y="-155"/>
                        <a:pt x="-233" y="662"/>
                        <a:pt x="313" y="844"/>
                      </a:cubicBezTo>
                      <a:cubicBezTo>
                        <a:pt x="7035" y="3569"/>
                        <a:pt x="12939" y="8247"/>
                        <a:pt x="17118" y="14197"/>
                      </a:cubicBezTo>
                      <a:cubicBezTo>
                        <a:pt x="17436" y="14651"/>
                        <a:pt x="18163" y="14197"/>
                        <a:pt x="17845" y="13743"/>
                      </a:cubicBezTo>
                      <a:lnTo>
                        <a:pt x="17845" y="137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7" name="Google Shape;417;p9"/>
                <p:cNvSpPr/>
                <p:nvPr/>
              </p:nvSpPr>
              <p:spPr>
                <a:xfrm>
                  <a:off x="1564143" y="196860"/>
                  <a:ext cx="47133" cy="38503"/>
                </a:xfrm>
                <a:custGeom>
                  <a:rect b="b" l="l" r="r" t="t"/>
                  <a:pathLst>
                    <a:path extrusionOk="0" h="9414" w="11524">
                      <a:moveTo>
                        <a:pt x="11446" y="8807"/>
                      </a:moveTo>
                      <a:cubicBezTo>
                        <a:pt x="8630" y="5038"/>
                        <a:pt x="4951" y="1994"/>
                        <a:pt x="636" y="41"/>
                      </a:cubicBezTo>
                      <a:cubicBezTo>
                        <a:pt x="137" y="-186"/>
                        <a:pt x="-272" y="586"/>
                        <a:pt x="227" y="814"/>
                      </a:cubicBezTo>
                      <a:cubicBezTo>
                        <a:pt x="4361" y="2676"/>
                        <a:pt x="7994" y="5583"/>
                        <a:pt x="10720" y="9216"/>
                      </a:cubicBezTo>
                      <a:cubicBezTo>
                        <a:pt x="11038" y="9671"/>
                        <a:pt x="11764" y="9262"/>
                        <a:pt x="11446" y="8807"/>
                      </a:cubicBezTo>
                      <a:lnTo>
                        <a:pt x="11446" y="88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8" name="Google Shape;418;p9"/>
                <p:cNvSpPr/>
                <p:nvPr/>
              </p:nvSpPr>
              <p:spPr>
                <a:xfrm>
                  <a:off x="1037324" y="639380"/>
                  <a:ext cx="14368" cy="57677"/>
                </a:xfrm>
                <a:custGeom>
                  <a:rect b="b" l="l" r="r" t="t"/>
                  <a:pathLst>
                    <a:path extrusionOk="0" h="14102" w="3513">
                      <a:moveTo>
                        <a:pt x="60" y="651"/>
                      </a:moveTo>
                      <a:cubicBezTo>
                        <a:pt x="2513" y="4466"/>
                        <a:pt x="3285" y="9190"/>
                        <a:pt x="2195" y="13596"/>
                      </a:cubicBezTo>
                      <a:cubicBezTo>
                        <a:pt x="2059" y="14095"/>
                        <a:pt x="2876" y="14322"/>
                        <a:pt x="3012" y="13823"/>
                      </a:cubicBezTo>
                      <a:cubicBezTo>
                        <a:pt x="4148" y="9190"/>
                        <a:pt x="3330" y="4239"/>
                        <a:pt x="787" y="197"/>
                      </a:cubicBezTo>
                      <a:cubicBezTo>
                        <a:pt x="514" y="-257"/>
                        <a:pt x="-212" y="151"/>
                        <a:pt x="60" y="651"/>
                      </a:cubicBezTo>
                      <a:lnTo>
                        <a:pt x="60" y="65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9" name="Google Shape;419;p9"/>
                <p:cNvSpPr/>
                <p:nvPr/>
              </p:nvSpPr>
              <p:spPr>
                <a:xfrm>
                  <a:off x="993744" y="688287"/>
                  <a:ext cx="9284" cy="52417"/>
                </a:xfrm>
                <a:custGeom>
                  <a:rect b="b" l="l" r="r" t="t"/>
                  <a:pathLst>
                    <a:path extrusionOk="0" h="12816" w="2270">
                      <a:moveTo>
                        <a:pt x="43" y="636"/>
                      </a:moveTo>
                      <a:cubicBezTo>
                        <a:pt x="1815" y="4270"/>
                        <a:pt x="1860" y="8585"/>
                        <a:pt x="316" y="12309"/>
                      </a:cubicBezTo>
                      <a:cubicBezTo>
                        <a:pt x="134" y="12809"/>
                        <a:pt x="952" y="13036"/>
                        <a:pt x="1134" y="12536"/>
                      </a:cubicBezTo>
                      <a:cubicBezTo>
                        <a:pt x="2769" y="8585"/>
                        <a:pt x="2632" y="4043"/>
                        <a:pt x="770" y="227"/>
                      </a:cubicBezTo>
                      <a:cubicBezTo>
                        <a:pt x="543" y="-272"/>
                        <a:pt x="-184" y="136"/>
                        <a:pt x="43" y="636"/>
                      </a:cubicBezTo>
                      <a:lnTo>
                        <a:pt x="43" y="63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0" name="Google Shape;420;p9"/>
                <p:cNvSpPr/>
                <p:nvPr/>
              </p:nvSpPr>
              <p:spPr>
                <a:xfrm>
                  <a:off x="674363" y="734368"/>
                  <a:ext cx="41068" cy="67101"/>
                </a:xfrm>
                <a:custGeom>
                  <a:rect b="b" l="l" r="r" t="t"/>
                  <a:pathLst>
                    <a:path extrusionOk="0" h="16406" w="10041">
                      <a:moveTo>
                        <a:pt x="9014" y="540"/>
                      </a:moveTo>
                      <a:cubicBezTo>
                        <a:pt x="10149" y="6762"/>
                        <a:pt x="6243" y="13439"/>
                        <a:pt x="293" y="15528"/>
                      </a:cubicBezTo>
                      <a:cubicBezTo>
                        <a:pt x="-207" y="15710"/>
                        <a:pt x="-25" y="16528"/>
                        <a:pt x="520" y="16391"/>
                      </a:cubicBezTo>
                      <a:cubicBezTo>
                        <a:pt x="5471" y="14620"/>
                        <a:pt x="9150" y="9942"/>
                        <a:pt x="9877" y="4764"/>
                      </a:cubicBezTo>
                      <a:cubicBezTo>
                        <a:pt x="10104" y="3265"/>
                        <a:pt x="10104" y="1766"/>
                        <a:pt x="9831" y="313"/>
                      </a:cubicBezTo>
                      <a:cubicBezTo>
                        <a:pt x="9740" y="-233"/>
                        <a:pt x="8923" y="-5"/>
                        <a:pt x="9014" y="540"/>
                      </a:cubicBezTo>
                      <a:lnTo>
                        <a:pt x="9014" y="5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1" name="Google Shape;421;p9"/>
                <p:cNvSpPr/>
                <p:nvPr/>
              </p:nvSpPr>
              <p:spPr>
                <a:xfrm>
                  <a:off x="615002" y="742521"/>
                  <a:ext cx="31583" cy="64160"/>
                </a:xfrm>
                <a:custGeom>
                  <a:rect b="b" l="l" r="r" t="t"/>
                  <a:pathLst>
                    <a:path extrusionOk="0" h="15687" w="7722">
                      <a:moveTo>
                        <a:pt x="6860" y="363"/>
                      </a:moveTo>
                      <a:cubicBezTo>
                        <a:pt x="6724" y="5905"/>
                        <a:pt x="4271" y="11264"/>
                        <a:pt x="138" y="14943"/>
                      </a:cubicBezTo>
                      <a:cubicBezTo>
                        <a:pt x="-271" y="15307"/>
                        <a:pt x="320" y="15942"/>
                        <a:pt x="728" y="15579"/>
                      </a:cubicBezTo>
                      <a:cubicBezTo>
                        <a:pt x="5043" y="11718"/>
                        <a:pt x="7587" y="6132"/>
                        <a:pt x="7723" y="409"/>
                      </a:cubicBezTo>
                      <a:cubicBezTo>
                        <a:pt x="7723" y="-136"/>
                        <a:pt x="6860" y="-136"/>
                        <a:pt x="6860" y="409"/>
                      </a:cubicBezTo>
                      <a:lnTo>
                        <a:pt x="6860"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2" name="Google Shape;422;p9"/>
                <p:cNvSpPr/>
                <p:nvPr/>
              </p:nvSpPr>
              <p:spPr>
                <a:xfrm>
                  <a:off x="879069" y="761671"/>
                  <a:ext cx="38712" cy="335662"/>
                </a:xfrm>
                <a:custGeom>
                  <a:rect b="b" l="l" r="r" t="t"/>
                  <a:pathLst>
                    <a:path extrusionOk="0" h="82069" w="9465">
                      <a:moveTo>
                        <a:pt x="15" y="540"/>
                      </a:moveTo>
                      <a:cubicBezTo>
                        <a:pt x="2968" y="11441"/>
                        <a:pt x="5920" y="22387"/>
                        <a:pt x="7510" y="33605"/>
                      </a:cubicBezTo>
                      <a:cubicBezTo>
                        <a:pt x="8963" y="44007"/>
                        <a:pt x="9190" y="54726"/>
                        <a:pt x="7101" y="65082"/>
                      </a:cubicBezTo>
                      <a:cubicBezTo>
                        <a:pt x="5966" y="70759"/>
                        <a:pt x="4103" y="76301"/>
                        <a:pt x="1469" y="81433"/>
                      </a:cubicBezTo>
                      <a:cubicBezTo>
                        <a:pt x="1196" y="81933"/>
                        <a:pt x="1968" y="82341"/>
                        <a:pt x="2195" y="81842"/>
                      </a:cubicBezTo>
                      <a:cubicBezTo>
                        <a:pt x="6964" y="72622"/>
                        <a:pt x="9099" y="62311"/>
                        <a:pt x="9417" y="51955"/>
                      </a:cubicBezTo>
                      <a:cubicBezTo>
                        <a:pt x="9781" y="40918"/>
                        <a:pt x="8055" y="29881"/>
                        <a:pt x="5648" y="19117"/>
                      </a:cubicBezTo>
                      <a:cubicBezTo>
                        <a:pt x="4194" y="12803"/>
                        <a:pt x="2513" y="6535"/>
                        <a:pt x="833" y="313"/>
                      </a:cubicBezTo>
                      <a:cubicBezTo>
                        <a:pt x="697" y="-233"/>
                        <a:pt x="-121" y="-5"/>
                        <a:pt x="15" y="540"/>
                      </a:cubicBezTo>
                      <a:lnTo>
                        <a:pt x="15" y="5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3" name="Google Shape;423;p9"/>
                <p:cNvSpPr/>
                <p:nvPr/>
              </p:nvSpPr>
              <p:spPr>
                <a:xfrm>
                  <a:off x="890565" y="813468"/>
                  <a:ext cx="67395" cy="103080"/>
                </a:xfrm>
                <a:custGeom>
                  <a:rect b="b" l="l" r="r" t="t"/>
                  <a:pathLst>
                    <a:path extrusionOk="0" h="25203" w="16478">
                      <a:moveTo>
                        <a:pt x="157" y="682"/>
                      </a:moveTo>
                      <a:cubicBezTo>
                        <a:pt x="6152" y="5360"/>
                        <a:pt x="10876" y="11673"/>
                        <a:pt x="13738" y="18714"/>
                      </a:cubicBezTo>
                      <a:cubicBezTo>
                        <a:pt x="14510" y="20712"/>
                        <a:pt x="15146" y="22801"/>
                        <a:pt x="15645" y="24891"/>
                      </a:cubicBezTo>
                      <a:cubicBezTo>
                        <a:pt x="15782" y="25436"/>
                        <a:pt x="16599" y="25209"/>
                        <a:pt x="16463" y="24663"/>
                      </a:cubicBezTo>
                      <a:cubicBezTo>
                        <a:pt x="14737" y="17169"/>
                        <a:pt x="10922" y="10129"/>
                        <a:pt x="5607" y="4497"/>
                      </a:cubicBezTo>
                      <a:cubicBezTo>
                        <a:pt x="4109" y="2907"/>
                        <a:pt x="2474" y="1454"/>
                        <a:pt x="747" y="91"/>
                      </a:cubicBezTo>
                      <a:cubicBezTo>
                        <a:pt x="339" y="-227"/>
                        <a:pt x="-297" y="364"/>
                        <a:pt x="157" y="682"/>
                      </a:cubicBezTo>
                      <a:lnTo>
                        <a:pt x="157" y="68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4" name="Google Shape;424;p9"/>
                <p:cNvSpPr/>
                <p:nvPr/>
              </p:nvSpPr>
              <p:spPr>
                <a:xfrm>
                  <a:off x="852292" y="983778"/>
                  <a:ext cx="55546" cy="65481"/>
                </a:xfrm>
                <a:custGeom>
                  <a:rect b="b" l="l" r="r" t="t"/>
                  <a:pathLst>
                    <a:path extrusionOk="0" h="16010" w="13581">
                      <a:moveTo>
                        <a:pt x="12877" y="138"/>
                      </a:moveTo>
                      <a:cubicBezTo>
                        <a:pt x="8608" y="5180"/>
                        <a:pt x="4338" y="10221"/>
                        <a:pt x="114" y="15263"/>
                      </a:cubicBezTo>
                      <a:cubicBezTo>
                        <a:pt x="-249" y="15672"/>
                        <a:pt x="341" y="16308"/>
                        <a:pt x="705" y="15853"/>
                      </a:cubicBezTo>
                      <a:cubicBezTo>
                        <a:pt x="4974" y="10812"/>
                        <a:pt x="9198" y="5770"/>
                        <a:pt x="13468" y="728"/>
                      </a:cubicBezTo>
                      <a:cubicBezTo>
                        <a:pt x="13831" y="320"/>
                        <a:pt x="13240" y="-271"/>
                        <a:pt x="12877" y="138"/>
                      </a:cubicBezTo>
                      <a:lnTo>
                        <a:pt x="12877" y="13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5" name="Google Shape;425;p9"/>
                <p:cNvSpPr/>
                <p:nvPr/>
              </p:nvSpPr>
              <p:spPr>
                <a:xfrm>
                  <a:off x="821376" y="357437"/>
                  <a:ext cx="162001" cy="144590"/>
                </a:xfrm>
                <a:custGeom>
                  <a:rect b="b" l="l" r="r" t="t"/>
                  <a:pathLst>
                    <a:path extrusionOk="0" h="35352" w="39609">
                      <a:moveTo>
                        <a:pt x="39060" y="15"/>
                      </a:moveTo>
                      <a:cubicBezTo>
                        <a:pt x="32383" y="2104"/>
                        <a:pt x="26069" y="5329"/>
                        <a:pt x="20437" y="9508"/>
                      </a:cubicBezTo>
                      <a:cubicBezTo>
                        <a:pt x="14805" y="13687"/>
                        <a:pt x="9854" y="18683"/>
                        <a:pt x="5857" y="24451"/>
                      </a:cubicBezTo>
                      <a:cubicBezTo>
                        <a:pt x="3586" y="27676"/>
                        <a:pt x="1633" y="31082"/>
                        <a:pt x="43" y="34716"/>
                      </a:cubicBezTo>
                      <a:cubicBezTo>
                        <a:pt x="-184" y="35216"/>
                        <a:pt x="543" y="35624"/>
                        <a:pt x="770" y="35125"/>
                      </a:cubicBezTo>
                      <a:cubicBezTo>
                        <a:pt x="3586" y="28811"/>
                        <a:pt x="7492" y="22998"/>
                        <a:pt x="12216" y="17956"/>
                      </a:cubicBezTo>
                      <a:cubicBezTo>
                        <a:pt x="16940" y="12914"/>
                        <a:pt x="22435" y="8645"/>
                        <a:pt x="28522" y="5375"/>
                      </a:cubicBezTo>
                      <a:cubicBezTo>
                        <a:pt x="31974" y="3513"/>
                        <a:pt x="35562" y="2013"/>
                        <a:pt x="39332" y="833"/>
                      </a:cubicBezTo>
                      <a:cubicBezTo>
                        <a:pt x="39832" y="697"/>
                        <a:pt x="39605" y="-121"/>
                        <a:pt x="39060" y="15"/>
                      </a:cubicBezTo>
                      <a:lnTo>
                        <a:pt x="39060"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6" name="Google Shape;426;p9"/>
                <p:cNvSpPr/>
                <p:nvPr/>
              </p:nvSpPr>
              <p:spPr>
                <a:xfrm>
                  <a:off x="891088" y="198381"/>
                  <a:ext cx="78577" cy="31742"/>
                </a:xfrm>
                <a:custGeom>
                  <a:rect b="b" l="l" r="r" t="t"/>
                  <a:pathLst>
                    <a:path extrusionOk="0" h="7761" w="19212">
                      <a:moveTo>
                        <a:pt x="18606" y="33"/>
                      </a:moveTo>
                      <a:cubicBezTo>
                        <a:pt x="13155" y="3758"/>
                        <a:pt x="6932" y="6120"/>
                        <a:pt x="392" y="6892"/>
                      </a:cubicBezTo>
                      <a:cubicBezTo>
                        <a:pt x="-108" y="6983"/>
                        <a:pt x="-153" y="7845"/>
                        <a:pt x="392" y="7755"/>
                      </a:cubicBezTo>
                      <a:cubicBezTo>
                        <a:pt x="7069" y="6937"/>
                        <a:pt x="13473" y="4575"/>
                        <a:pt x="19014" y="805"/>
                      </a:cubicBezTo>
                      <a:cubicBezTo>
                        <a:pt x="19468" y="487"/>
                        <a:pt x="19060" y="-239"/>
                        <a:pt x="18606" y="79"/>
                      </a:cubicBezTo>
                      <a:lnTo>
                        <a:pt x="18606" y="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7" name="Google Shape;427;p9"/>
                <p:cNvSpPr/>
                <p:nvPr/>
              </p:nvSpPr>
              <p:spPr>
                <a:xfrm>
                  <a:off x="866339" y="177947"/>
                  <a:ext cx="63452" cy="16225"/>
                </a:xfrm>
                <a:custGeom>
                  <a:rect b="b" l="l" r="r" t="t"/>
                  <a:pathLst>
                    <a:path extrusionOk="0" h="3967" w="15514">
                      <a:moveTo>
                        <a:pt x="14892" y="79"/>
                      </a:moveTo>
                      <a:cubicBezTo>
                        <a:pt x="10850" y="3167"/>
                        <a:pt x="5308" y="3985"/>
                        <a:pt x="539" y="2168"/>
                      </a:cubicBezTo>
                      <a:cubicBezTo>
                        <a:pt x="-5" y="1941"/>
                        <a:pt x="-232" y="2804"/>
                        <a:pt x="312" y="2985"/>
                      </a:cubicBezTo>
                      <a:cubicBezTo>
                        <a:pt x="5263" y="4848"/>
                        <a:pt x="11123" y="4030"/>
                        <a:pt x="15347" y="805"/>
                      </a:cubicBezTo>
                      <a:cubicBezTo>
                        <a:pt x="15755" y="487"/>
                        <a:pt x="15347" y="-239"/>
                        <a:pt x="14892" y="79"/>
                      </a:cubicBezTo>
                      <a:lnTo>
                        <a:pt x="14892" y="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428" name="Google Shape;428;p9"/>
              <p:cNvGrpSpPr/>
              <p:nvPr/>
            </p:nvGrpSpPr>
            <p:grpSpPr>
              <a:xfrm>
                <a:off x="7356288" y="-8"/>
                <a:ext cx="1787701" cy="1298105"/>
                <a:chOff x="5150373" y="202773"/>
                <a:chExt cx="3435904" cy="2494916"/>
              </a:xfrm>
            </p:grpSpPr>
            <p:sp>
              <p:nvSpPr>
                <p:cNvPr id="429" name="Google Shape;429;p9"/>
                <p:cNvSpPr/>
                <p:nvPr/>
              </p:nvSpPr>
              <p:spPr>
                <a:xfrm>
                  <a:off x="7827088" y="1121355"/>
                  <a:ext cx="45841" cy="338407"/>
                </a:xfrm>
                <a:custGeom>
                  <a:rect b="b" l="l" r="r" t="t"/>
                  <a:pathLst>
                    <a:path extrusionOk="0" h="49638" w="6724">
                      <a:moveTo>
                        <a:pt x="25" y="540"/>
                      </a:moveTo>
                      <a:cubicBezTo>
                        <a:pt x="3886" y="12757"/>
                        <a:pt x="5884" y="25521"/>
                        <a:pt x="5884" y="38329"/>
                      </a:cubicBezTo>
                      <a:cubicBezTo>
                        <a:pt x="5884" y="41963"/>
                        <a:pt x="5702" y="45596"/>
                        <a:pt x="5384" y="49230"/>
                      </a:cubicBezTo>
                      <a:cubicBezTo>
                        <a:pt x="5339" y="49775"/>
                        <a:pt x="6202" y="49775"/>
                        <a:pt x="6248" y="49230"/>
                      </a:cubicBezTo>
                      <a:cubicBezTo>
                        <a:pt x="7383" y="36376"/>
                        <a:pt x="6475" y="23386"/>
                        <a:pt x="3704" y="10850"/>
                      </a:cubicBezTo>
                      <a:cubicBezTo>
                        <a:pt x="2886" y="7307"/>
                        <a:pt x="1933" y="3764"/>
                        <a:pt x="842" y="313"/>
                      </a:cubicBezTo>
                      <a:cubicBezTo>
                        <a:pt x="706" y="-233"/>
                        <a:pt x="-156" y="-5"/>
                        <a:pt x="25" y="540"/>
                      </a:cubicBezTo>
                      <a:lnTo>
                        <a:pt x="25" y="54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0" name="Google Shape;430;p9"/>
                <p:cNvSpPr/>
                <p:nvPr/>
              </p:nvSpPr>
              <p:spPr>
                <a:xfrm>
                  <a:off x="7896296" y="1134048"/>
                  <a:ext cx="83487" cy="369140"/>
                </a:xfrm>
                <a:custGeom>
                  <a:rect b="b" l="l" r="r" t="t"/>
                  <a:pathLst>
                    <a:path extrusionOk="0" h="54146" w="12246">
                      <a:moveTo>
                        <a:pt x="11402" y="313"/>
                      </a:moveTo>
                      <a:cubicBezTo>
                        <a:pt x="6906" y="13802"/>
                        <a:pt x="3590" y="27701"/>
                        <a:pt x="1501" y="41781"/>
                      </a:cubicBezTo>
                      <a:cubicBezTo>
                        <a:pt x="910" y="45778"/>
                        <a:pt x="411" y="49775"/>
                        <a:pt x="2" y="53772"/>
                      </a:cubicBezTo>
                      <a:cubicBezTo>
                        <a:pt x="-44" y="54272"/>
                        <a:pt x="820" y="54272"/>
                        <a:pt x="865" y="53772"/>
                      </a:cubicBezTo>
                      <a:cubicBezTo>
                        <a:pt x="2273" y="39601"/>
                        <a:pt x="4907" y="25612"/>
                        <a:pt x="8722" y="11940"/>
                      </a:cubicBezTo>
                      <a:cubicBezTo>
                        <a:pt x="9813" y="8125"/>
                        <a:pt x="10994" y="4309"/>
                        <a:pt x="12220" y="540"/>
                      </a:cubicBezTo>
                      <a:cubicBezTo>
                        <a:pt x="12402" y="-5"/>
                        <a:pt x="11584" y="-233"/>
                        <a:pt x="11402" y="313"/>
                      </a:cubicBezTo>
                      <a:lnTo>
                        <a:pt x="11402" y="313"/>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1" name="Google Shape;431;p9"/>
                <p:cNvSpPr/>
                <p:nvPr/>
              </p:nvSpPr>
              <p:spPr>
                <a:xfrm>
                  <a:off x="5150373" y="202773"/>
                  <a:ext cx="3435904" cy="1639207"/>
                </a:xfrm>
                <a:custGeom>
                  <a:rect b="b" l="l" r="r" t="t"/>
                  <a:pathLst>
                    <a:path extrusionOk="0" h="240441" w="503983">
                      <a:moveTo>
                        <a:pt x="688" y="1664"/>
                      </a:moveTo>
                      <a:cubicBezTo>
                        <a:pt x="-3081" y="27236"/>
                        <a:pt x="9046" y="51354"/>
                        <a:pt x="26896" y="69113"/>
                      </a:cubicBezTo>
                      <a:cubicBezTo>
                        <a:pt x="46245" y="88371"/>
                        <a:pt x="71907" y="100317"/>
                        <a:pt x="98433" y="105995"/>
                      </a:cubicBezTo>
                      <a:cubicBezTo>
                        <a:pt x="126230" y="111945"/>
                        <a:pt x="155481" y="110991"/>
                        <a:pt x="182824" y="103042"/>
                      </a:cubicBezTo>
                      <a:cubicBezTo>
                        <a:pt x="189500" y="101089"/>
                        <a:pt x="196086" y="98682"/>
                        <a:pt x="202490" y="95911"/>
                      </a:cubicBezTo>
                      <a:cubicBezTo>
                        <a:pt x="208940" y="93095"/>
                        <a:pt x="214709" y="90325"/>
                        <a:pt x="220023" y="86282"/>
                      </a:cubicBezTo>
                      <a:cubicBezTo>
                        <a:pt x="228834" y="79469"/>
                        <a:pt x="234739" y="67887"/>
                        <a:pt x="228062" y="57486"/>
                      </a:cubicBezTo>
                      <a:cubicBezTo>
                        <a:pt x="222521" y="48810"/>
                        <a:pt x="211211" y="44405"/>
                        <a:pt x="201219" y="45994"/>
                      </a:cubicBezTo>
                      <a:cubicBezTo>
                        <a:pt x="189455" y="47811"/>
                        <a:pt x="180825" y="58076"/>
                        <a:pt x="176374" y="68477"/>
                      </a:cubicBezTo>
                      <a:cubicBezTo>
                        <a:pt x="165564" y="93640"/>
                        <a:pt x="172105" y="123981"/>
                        <a:pt x="184822" y="147100"/>
                      </a:cubicBezTo>
                      <a:cubicBezTo>
                        <a:pt x="198721" y="172263"/>
                        <a:pt x="221295" y="191248"/>
                        <a:pt x="246094" y="205101"/>
                      </a:cubicBezTo>
                      <a:cubicBezTo>
                        <a:pt x="270530" y="218773"/>
                        <a:pt x="297373" y="228447"/>
                        <a:pt x="324717" y="234261"/>
                      </a:cubicBezTo>
                      <a:cubicBezTo>
                        <a:pt x="351787" y="239984"/>
                        <a:pt x="379720" y="241937"/>
                        <a:pt x="407245" y="239257"/>
                      </a:cubicBezTo>
                      <a:cubicBezTo>
                        <a:pt x="434815" y="236578"/>
                        <a:pt x="461068" y="229492"/>
                        <a:pt x="485504" y="217274"/>
                      </a:cubicBezTo>
                      <a:cubicBezTo>
                        <a:pt x="491454" y="214276"/>
                        <a:pt x="497268" y="211006"/>
                        <a:pt x="502900" y="207418"/>
                      </a:cubicBezTo>
                      <a:cubicBezTo>
                        <a:pt x="505398" y="205873"/>
                        <a:pt x="503127" y="201922"/>
                        <a:pt x="500629" y="203512"/>
                      </a:cubicBezTo>
                      <a:cubicBezTo>
                        <a:pt x="456526" y="231354"/>
                        <a:pt x="403066" y="240030"/>
                        <a:pt x="351742" y="234125"/>
                      </a:cubicBezTo>
                      <a:cubicBezTo>
                        <a:pt x="325670" y="231127"/>
                        <a:pt x="300008" y="224360"/>
                        <a:pt x="275754" y="214367"/>
                      </a:cubicBezTo>
                      <a:cubicBezTo>
                        <a:pt x="250954" y="204102"/>
                        <a:pt x="227017" y="190431"/>
                        <a:pt x="208259" y="170991"/>
                      </a:cubicBezTo>
                      <a:cubicBezTo>
                        <a:pt x="189546" y="151687"/>
                        <a:pt x="176329" y="125889"/>
                        <a:pt x="175647" y="98682"/>
                      </a:cubicBezTo>
                      <a:cubicBezTo>
                        <a:pt x="175375" y="86645"/>
                        <a:pt x="177373" y="74110"/>
                        <a:pt x="183914" y="63799"/>
                      </a:cubicBezTo>
                      <a:cubicBezTo>
                        <a:pt x="189682" y="54715"/>
                        <a:pt x="199538" y="48174"/>
                        <a:pt x="210576" y="50809"/>
                      </a:cubicBezTo>
                      <a:cubicBezTo>
                        <a:pt x="219932" y="53034"/>
                        <a:pt x="228925" y="61301"/>
                        <a:pt x="225746" y="71657"/>
                      </a:cubicBezTo>
                      <a:cubicBezTo>
                        <a:pt x="222203" y="83239"/>
                        <a:pt x="207487" y="89053"/>
                        <a:pt x="197313" y="93186"/>
                      </a:cubicBezTo>
                      <a:cubicBezTo>
                        <a:pt x="172513" y="103269"/>
                        <a:pt x="145352" y="107039"/>
                        <a:pt x="118736" y="104541"/>
                      </a:cubicBezTo>
                      <a:cubicBezTo>
                        <a:pt x="92664" y="102088"/>
                        <a:pt x="66275" y="93595"/>
                        <a:pt x="44837" y="78334"/>
                      </a:cubicBezTo>
                      <a:cubicBezTo>
                        <a:pt x="25624" y="64662"/>
                        <a:pt x="8819" y="44405"/>
                        <a:pt x="5140" y="20514"/>
                      </a:cubicBezTo>
                      <a:cubicBezTo>
                        <a:pt x="4231" y="14700"/>
                        <a:pt x="4231" y="8704"/>
                        <a:pt x="5094" y="2845"/>
                      </a:cubicBezTo>
                      <a:cubicBezTo>
                        <a:pt x="5503" y="-16"/>
                        <a:pt x="1097" y="-1243"/>
                        <a:pt x="688" y="1664"/>
                      </a:cubicBezTo>
                      <a:lnTo>
                        <a:pt x="688" y="1664"/>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2" name="Google Shape;432;p9"/>
                <p:cNvSpPr/>
                <p:nvPr/>
              </p:nvSpPr>
              <p:spPr>
                <a:xfrm>
                  <a:off x="7634017" y="1270849"/>
                  <a:ext cx="466712" cy="413106"/>
                </a:xfrm>
                <a:custGeom>
                  <a:rect b="b" l="l" r="r" t="t"/>
                  <a:pathLst>
                    <a:path extrusionOk="0" h="60595" w="68458">
                      <a:moveTo>
                        <a:pt x="47513" y="58731"/>
                      </a:moveTo>
                      <a:cubicBezTo>
                        <a:pt x="52100" y="57686"/>
                        <a:pt x="54916" y="53189"/>
                        <a:pt x="57142" y="49056"/>
                      </a:cubicBezTo>
                      <a:cubicBezTo>
                        <a:pt x="60367" y="43107"/>
                        <a:pt x="63455" y="37156"/>
                        <a:pt x="66499" y="31115"/>
                      </a:cubicBezTo>
                      <a:cubicBezTo>
                        <a:pt x="67952" y="28254"/>
                        <a:pt x="69360" y="24757"/>
                        <a:pt x="67725" y="22031"/>
                      </a:cubicBezTo>
                      <a:cubicBezTo>
                        <a:pt x="66181" y="19578"/>
                        <a:pt x="62638" y="18988"/>
                        <a:pt x="59958" y="20124"/>
                      </a:cubicBezTo>
                      <a:cubicBezTo>
                        <a:pt x="57278" y="21305"/>
                        <a:pt x="55416" y="23712"/>
                        <a:pt x="53963" y="26210"/>
                      </a:cubicBezTo>
                      <a:cubicBezTo>
                        <a:pt x="58459" y="21168"/>
                        <a:pt x="60140" y="13720"/>
                        <a:pt x="58232" y="7179"/>
                      </a:cubicBezTo>
                      <a:cubicBezTo>
                        <a:pt x="57869" y="5952"/>
                        <a:pt x="57278" y="4590"/>
                        <a:pt x="56052" y="4181"/>
                      </a:cubicBezTo>
                      <a:cubicBezTo>
                        <a:pt x="54962" y="3818"/>
                        <a:pt x="53736" y="4317"/>
                        <a:pt x="52736" y="4908"/>
                      </a:cubicBezTo>
                      <a:cubicBezTo>
                        <a:pt x="46650" y="8541"/>
                        <a:pt x="42744" y="15536"/>
                        <a:pt x="42835" y="22622"/>
                      </a:cubicBezTo>
                      <a:cubicBezTo>
                        <a:pt x="43516" y="15763"/>
                        <a:pt x="41472" y="8678"/>
                        <a:pt x="37294" y="3182"/>
                      </a:cubicBezTo>
                      <a:cubicBezTo>
                        <a:pt x="35931" y="1456"/>
                        <a:pt x="33932" y="-315"/>
                        <a:pt x="31752" y="48"/>
                      </a:cubicBezTo>
                      <a:cubicBezTo>
                        <a:pt x="29708" y="412"/>
                        <a:pt x="28391" y="2455"/>
                        <a:pt x="27664" y="4408"/>
                      </a:cubicBezTo>
                      <a:cubicBezTo>
                        <a:pt x="24485" y="12765"/>
                        <a:pt x="26892" y="22122"/>
                        <a:pt x="29345" y="30706"/>
                      </a:cubicBezTo>
                      <a:cubicBezTo>
                        <a:pt x="25212" y="22077"/>
                        <a:pt x="18489" y="14719"/>
                        <a:pt x="10268" y="9859"/>
                      </a:cubicBezTo>
                      <a:cubicBezTo>
                        <a:pt x="8452" y="8723"/>
                        <a:pt x="6272" y="7724"/>
                        <a:pt x="4182" y="8223"/>
                      </a:cubicBezTo>
                      <a:cubicBezTo>
                        <a:pt x="1502" y="8860"/>
                        <a:pt x="-87" y="11857"/>
                        <a:pt x="4" y="14628"/>
                      </a:cubicBezTo>
                      <a:cubicBezTo>
                        <a:pt x="49" y="17398"/>
                        <a:pt x="1366" y="19942"/>
                        <a:pt x="2683" y="22349"/>
                      </a:cubicBezTo>
                      <a:cubicBezTo>
                        <a:pt x="10041" y="35794"/>
                        <a:pt x="18626" y="48557"/>
                        <a:pt x="28255" y="60457"/>
                      </a:cubicBezTo>
                      <a:cubicBezTo>
                        <a:pt x="34477" y="60957"/>
                        <a:pt x="41472" y="60048"/>
                        <a:pt x="47513" y="5873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3" name="Google Shape;433;p9"/>
                <p:cNvSpPr/>
                <p:nvPr/>
              </p:nvSpPr>
              <p:spPr>
                <a:xfrm>
                  <a:off x="7761922" y="1558815"/>
                  <a:ext cx="279920" cy="277138"/>
                </a:xfrm>
                <a:custGeom>
                  <a:rect b="b" l="l" r="r" t="t"/>
                  <a:pathLst>
                    <a:path extrusionOk="0" h="40651" w="41059">
                      <a:moveTo>
                        <a:pt x="31431" y="40651"/>
                      </a:moveTo>
                      <a:cubicBezTo>
                        <a:pt x="25253" y="40424"/>
                        <a:pt x="19122" y="39425"/>
                        <a:pt x="13172" y="37744"/>
                      </a:cubicBezTo>
                      <a:cubicBezTo>
                        <a:pt x="10356" y="25526"/>
                        <a:pt x="4042" y="14444"/>
                        <a:pt x="0" y="2589"/>
                      </a:cubicBezTo>
                      <a:cubicBezTo>
                        <a:pt x="5132" y="7449"/>
                        <a:pt x="10492" y="12082"/>
                        <a:pt x="15988" y="16533"/>
                      </a:cubicBezTo>
                      <a:cubicBezTo>
                        <a:pt x="17441" y="10992"/>
                        <a:pt x="18940" y="5496"/>
                        <a:pt x="20393" y="0"/>
                      </a:cubicBezTo>
                      <a:cubicBezTo>
                        <a:pt x="22710" y="5269"/>
                        <a:pt x="25026" y="10538"/>
                        <a:pt x="27343" y="15806"/>
                      </a:cubicBezTo>
                      <a:cubicBezTo>
                        <a:pt x="31022" y="10629"/>
                        <a:pt x="35700" y="6223"/>
                        <a:pt x="41060" y="2816"/>
                      </a:cubicBezTo>
                      <a:cubicBezTo>
                        <a:pt x="38062" y="15080"/>
                        <a:pt x="33565" y="28206"/>
                        <a:pt x="31476" y="4065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4" name="Google Shape;434;p9"/>
                <p:cNvSpPr/>
                <p:nvPr/>
              </p:nvSpPr>
              <p:spPr>
                <a:xfrm>
                  <a:off x="6085532" y="1449827"/>
                  <a:ext cx="732152" cy="640756"/>
                </a:xfrm>
                <a:custGeom>
                  <a:rect b="b" l="l" r="r" t="t"/>
                  <a:pathLst>
                    <a:path extrusionOk="0" h="93987" w="107393">
                      <a:moveTo>
                        <a:pt x="84391" y="9130"/>
                      </a:moveTo>
                      <a:cubicBezTo>
                        <a:pt x="80530" y="21802"/>
                        <a:pt x="84891" y="35519"/>
                        <a:pt x="90704" y="47419"/>
                      </a:cubicBezTo>
                      <a:cubicBezTo>
                        <a:pt x="96564" y="59364"/>
                        <a:pt x="104058" y="70719"/>
                        <a:pt x="106919" y="83664"/>
                      </a:cubicBezTo>
                      <a:cubicBezTo>
                        <a:pt x="107601" y="86662"/>
                        <a:pt x="107828" y="90250"/>
                        <a:pt x="105648" y="92385"/>
                      </a:cubicBezTo>
                      <a:cubicBezTo>
                        <a:pt x="103876" y="94156"/>
                        <a:pt x="101015" y="94338"/>
                        <a:pt x="98698" y="93520"/>
                      </a:cubicBezTo>
                      <a:cubicBezTo>
                        <a:pt x="96382" y="92657"/>
                        <a:pt x="94520" y="90931"/>
                        <a:pt x="92748" y="89160"/>
                      </a:cubicBezTo>
                      <a:cubicBezTo>
                        <a:pt x="82438" y="78577"/>
                        <a:pt x="75716" y="65133"/>
                        <a:pt x="70947" y="51280"/>
                      </a:cubicBezTo>
                      <a:cubicBezTo>
                        <a:pt x="72763" y="56503"/>
                        <a:pt x="71719" y="61408"/>
                        <a:pt x="71991" y="66722"/>
                      </a:cubicBezTo>
                      <a:cubicBezTo>
                        <a:pt x="72218" y="71037"/>
                        <a:pt x="72581" y="74762"/>
                        <a:pt x="71355" y="79077"/>
                      </a:cubicBezTo>
                      <a:cubicBezTo>
                        <a:pt x="69720" y="85027"/>
                        <a:pt x="65224" y="91386"/>
                        <a:pt x="58592" y="91749"/>
                      </a:cubicBezTo>
                      <a:cubicBezTo>
                        <a:pt x="53732" y="91976"/>
                        <a:pt x="51598" y="87480"/>
                        <a:pt x="50098" y="83392"/>
                      </a:cubicBezTo>
                      <a:cubicBezTo>
                        <a:pt x="46738" y="74035"/>
                        <a:pt x="48554" y="62907"/>
                        <a:pt x="54913" y="55277"/>
                      </a:cubicBezTo>
                      <a:cubicBezTo>
                        <a:pt x="51007" y="59773"/>
                        <a:pt x="45556" y="62544"/>
                        <a:pt x="40333" y="65496"/>
                      </a:cubicBezTo>
                      <a:cubicBezTo>
                        <a:pt x="36654" y="67631"/>
                        <a:pt x="31613" y="69175"/>
                        <a:pt x="28388" y="66404"/>
                      </a:cubicBezTo>
                      <a:cubicBezTo>
                        <a:pt x="25935" y="64270"/>
                        <a:pt x="25708" y="60364"/>
                        <a:pt x="27071" y="57411"/>
                      </a:cubicBezTo>
                      <a:cubicBezTo>
                        <a:pt x="28479" y="54459"/>
                        <a:pt x="31113" y="52324"/>
                        <a:pt x="33747" y="50416"/>
                      </a:cubicBezTo>
                      <a:cubicBezTo>
                        <a:pt x="37654" y="47646"/>
                        <a:pt x="41787" y="45239"/>
                        <a:pt x="46102" y="43195"/>
                      </a:cubicBezTo>
                      <a:cubicBezTo>
                        <a:pt x="35383" y="48009"/>
                        <a:pt x="18986" y="46601"/>
                        <a:pt x="8812" y="41014"/>
                      </a:cubicBezTo>
                      <a:cubicBezTo>
                        <a:pt x="5950" y="39470"/>
                        <a:pt x="3270" y="37381"/>
                        <a:pt x="1590" y="34565"/>
                      </a:cubicBezTo>
                      <a:cubicBezTo>
                        <a:pt x="-45" y="31749"/>
                        <a:pt x="-590" y="28161"/>
                        <a:pt x="772" y="25208"/>
                      </a:cubicBezTo>
                      <a:cubicBezTo>
                        <a:pt x="2680" y="21120"/>
                        <a:pt x="7631" y="19304"/>
                        <a:pt x="12082" y="19395"/>
                      </a:cubicBezTo>
                      <a:cubicBezTo>
                        <a:pt x="16578" y="19485"/>
                        <a:pt x="20893" y="21075"/>
                        <a:pt x="25299" y="21893"/>
                      </a:cubicBezTo>
                      <a:cubicBezTo>
                        <a:pt x="33974" y="23482"/>
                        <a:pt x="39970" y="23573"/>
                        <a:pt x="47964" y="19076"/>
                      </a:cubicBezTo>
                      <a:cubicBezTo>
                        <a:pt x="55913" y="14580"/>
                        <a:pt x="61272" y="7949"/>
                        <a:pt x="65451" y="0"/>
                      </a:cubicBezTo>
                      <a:cubicBezTo>
                        <a:pt x="67540" y="2362"/>
                        <a:pt x="67949" y="5768"/>
                        <a:pt x="70719" y="7540"/>
                      </a:cubicBezTo>
                      <a:cubicBezTo>
                        <a:pt x="71991" y="8312"/>
                        <a:pt x="83846" y="10765"/>
                        <a:pt x="84391" y="913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5" name="Google Shape;435;p9"/>
                <p:cNvSpPr/>
                <p:nvPr/>
              </p:nvSpPr>
              <p:spPr>
                <a:xfrm>
                  <a:off x="6397339" y="1343320"/>
                  <a:ext cx="317389" cy="400999"/>
                </a:xfrm>
                <a:custGeom>
                  <a:rect b="b" l="l" r="r" t="t"/>
                  <a:pathLst>
                    <a:path extrusionOk="0" h="58819" w="46555">
                      <a:moveTo>
                        <a:pt x="42650" y="58819"/>
                      </a:moveTo>
                      <a:cubicBezTo>
                        <a:pt x="40288" y="46011"/>
                        <a:pt x="43694" y="32657"/>
                        <a:pt x="46556" y="19939"/>
                      </a:cubicBezTo>
                      <a:cubicBezTo>
                        <a:pt x="36472" y="13717"/>
                        <a:pt x="27434" y="7994"/>
                        <a:pt x="18713" y="0"/>
                      </a:cubicBezTo>
                      <a:cubicBezTo>
                        <a:pt x="18895" y="14035"/>
                        <a:pt x="11627" y="27979"/>
                        <a:pt x="0" y="35882"/>
                      </a:cubicBezTo>
                      <a:cubicBezTo>
                        <a:pt x="2362" y="35927"/>
                        <a:pt x="6495" y="34701"/>
                        <a:pt x="8857" y="34746"/>
                      </a:cubicBezTo>
                      <a:cubicBezTo>
                        <a:pt x="13535" y="34837"/>
                        <a:pt x="19076" y="34474"/>
                        <a:pt x="21620" y="30568"/>
                      </a:cubicBezTo>
                      <a:cubicBezTo>
                        <a:pt x="19622" y="37381"/>
                        <a:pt x="18895" y="44602"/>
                        <a:pt x="19440" y="51733"/>
                      </a:cubicBezTo>
                      <a:cubicBezTo>
                        <a:pt x="24300" y="47918"/>
                        <a:pt x="27979" y="42649"/>
                        <a:pt x="29886" y="36836"/>
                      </a:cubicBezTo>
                      <a:cubicBezTo>
                        <a:pt x="32566" y="46964"/>
                        <a:pt x="35700" y="51007"/>
                        <a:pt x="42650" y="5881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6" name="Google Shape;436;p9"/>
                <p:cNvSpPr/>
                <p:nvPr/>
              </p:nvSpPr>
              <p:spPr>
                <a:xfrm>
                  <a:off x="6182957" y="1730301"/>
                  <a:ext cx="288292" cy="280997"/>
                </a:xfrm>
                <a:custGeom>
                  <a:rect b="b" l="l" r="r" t="t"/>
                  <a:pathLst>
                    <a:path extrusionOk="0" h="41217" w="42287">
                      <a:moveTo>
                        <a:pt x="41485" y="188"/>
                      </a:moveTo>
                      <a:cubicBezTo>
                        <a:pt x="37261" y="6502"/>
                        <a:pt x="32583" y="12406"/>
                        <a:pt x="27450" y="17902"/>
                      </a:cubicBezTo>
                      <a:cubicBezTo>
                        <a:pt x="22272" y="23443"/>
                        <a:pt x="16640" y="28576"/>
                        <a:pt x="10599" y="33163"/>
                      </a:cubicBezTo>
                      <a:cubicBezTo>
                        <a:pt x="7238" y="35752"/>
                        <a:pt x="3786" y="38160"/>
                        <a:pt x="198" y="40431"/>
                      </a:cubicBezTo>
                      <a:cubicBezTo>
                        <a:pt x="-256" y="40703"/>
                        <a:pt x="152" y="41430"/>
                        <a:pt x="607" y="41157"/>
                      </a:cubicBezTo>
                      <a:cubicBezTo>
                        <a:pt x="7056" y="37115"/>
                        <a:pt x="13188" y="32527"/>
                        <a:pt x="18866" y="27440"/>
                      </a:cubicBezTo>
                      <a:cubicBezTo>
                        <a:pt x="24543" y="22399"/>
                        <a:pt x="29857" y="16857"/>
                        <a:pt x="34626" y="10953"/>
                      </a:cubicBezTo>
                      <a:cubicBezTo>
                        <a:pt x="37306" y="7637"/>
                        <a:pt x="39850" y="4185"/>
                        <a:pt x="42212" y="642"/>
                      </a:cubicBezTo>
                      <a:cubicBezTo>
                        <a:pt x="42530" y="188"/>
                        <a:pt x="41758" y="-266"/>
                        <a:pt x="41485" y="188"/>
                      </a:cubicBezTo>
                      <a:lnTo>
                        <a:pt x="41485" y="18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7" name="Google Shape;437;p9"/>
                <p:cNvSpPr/>
                <p:nvPr/>
              </p:nvSpPr>
              <p:spPr>
                <a:xfrm>
                  <a:off x="6423026" y="1757043"/>
                  <a:ext cx="105487" cy="437152"/>
                </a:xfrm>
                <a:custGeom>
                  <a:rect b="b" l="l" r="r" t="t"/>
                  <a:pathLst>
                    <a:path extrusionOk="0" h="64122" w="15473">
                      <a:moveTo>
                        <a:pt x="14672" y="217"/>
                      </a:moveTo>
                      <a:cubicBezTo>
                        <a:pt x="11221" y="8029"/>
                        <a:pt x="8359" y="16023"/>
                        <a:pt x="6088" y="24244"/>
                      </a:cubicBezTo>
                      <a:cubicBezTo>
                        <a:pt x="3862" y="32465"/>
                        <a:pt x="2182" y="40822"/>
                        <a:pt x="1137" y="49270"/>
                      </a:cubicBezTo>
                      <a:cubicBezTo>
                        <a:pt x="547" y="54085"/>
                        <a:pt x="184" y="58900"/>
                        <a:pt x="2" y="63714"/>
                      </a:cubicBezTo>
                      <a:cubicBezTo>
                        <a:pt x="-44" y="64259"/>
                        <a:pt x="819" y="64259"/>
                        <a:pt x="865" y="63714"/>
                      </a:cubicBezTo>
                      <a:cubicBezTo>
                        <a:pt x="1183" y="55266"/>
                        <a:pt x="2137" y="46818"/>
                        <a:pt x="3681" y="38506"/>
                      </a:cubicBezTo>
                      <a:cubicBezTo>
                        <a:pt x="5225" y="30194"/>
                        <a:pt x="7405" y="22018"/>
                        <a:pt x="10176" y="14070"/>
                      </a:cubicBezTo>
                      <a:cubicBezTo>
                        <a:pt x="11720" y="9528"/>
                        <a:pt x="13492" y="5031"/>
                        <a:pt x="15445" y="671"/>
                      </a:cubicBezTo>
                      <a:cubicBezTo>
                        <a:pt x="15626" y="171"/>
                        <a:pt x="14899" y="-283"/>
                        <a:pt x="14672" y="217"/>
                      </a:cubicBezTo>
                      <a:lnTo>
                        <a:pt x="14672" y="217"/>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8" name="Google Shape;438;p9"/>
                <p:cNvSpPr/>
                <p:nvPr/>
              </p:nvSpPr>
              <p:spPr>
                <a:xfrm>
                  <a:off x="6160386" y="1952347"/>
                  <a:ext cx="90182" cy="95793"/>
                </a:xfrm>
                <a:custGeom>
                  <a:rect b="b" l="l" r="r" t="t"/>
                  <a:pathLst>
                    <a:path extrusionOk="0" h="14051" w="13228">
                      <a:moveTo>
                        <a:pt x="13229" y="1636"/>
                      </a:moveTo>
                      <a:cubicBezTo>
                        <a:pt x="10685" y="-90"/>
                        <a:pt x="7324" y="-544"/>
                        <a:pt x="4554" y="727"/>
                      </a:cubicBezTo>
                      <a:cubicBezTo>
                        <a:pt x="1783" y="1954"/>
                        <a:pt x="-170" y="4951"/>
                        <a:pt x="12" y="7949"/>
                      </a:cubicBezTo>
                      <a:cubicBezTo>
                        <a:pt x="239" y="10992"/>
                        <a:pt x="2782" y="13763"/>
                        <a:pt x="5780" y="14035"/>
                      </a:cubicBezTo>
                      <a:cubicBezTo>
                        <a:pt x="8778" y="14262"/>
                        <a:pt x="11730" y="12037"/>
                        <a:pt x="12638" y="9130"/>
                      </a:cubicBezTo>
                      <a:cubicBezTo>
                        <a:pt x="13547" y="6269"/>
                        <a:pt x="12593" y="2998"/>
                        <a:pt x="10595" y="727"/>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9" name="Google Shape;439;p9"/>
                <p:cNvSpPr/>
                <p:nvPr/>
              </p:nvSpPr>
              <p:spPr>
                <a:xfrm>
                  <a:off x="6381734" y="2149812"/>
                  <a:ext cx="89916" cy="95602"/>
                </a:xfrm>
                <a:custGeom>
                  <a:rect b="b" l="l" r="r" t="t"/>
                  <a:pathLst>
                    <a:path extrusionOk="0" h="14023" w="13189">
                      <a:moveTo>
                        <a:pt x="13190" y="1646"/>
                      </a:moveTo>
                      <a:cubicBezTo>
                        <a:pt x="10692" y="-80"/>
                        <a:pt x="7285" y="-534"/>
                        <a:pt x="4515" y="693"/>
                      </a:cubicBezTo>
                      <a:cubicBezTo>
                        <a:pt x="1744" y="1964"/>
                        <a:pt x="-209" y="4917"/>
                        <a:pt x="18" y="7960"/>
                      </a:cubicBezTo>
                      <a:cubicBezTo>
                        <a:pt x="200" y="11003"/>
                        <a:pt x="2743" y="13773"/>
                        <a:pt x="5741" y="14001"/>
                      </a:cubicBezTo>
                      <a:cubicBezTo>
                        <a:pt x="8784" y="14273"/>
                        <a:pt x="11691" y="12048"/>
                        <a:pt x="12599" y="9141"/>
                      </a:cubicBezTo>
                      <a:cubicBezTo>
                        <a:pt x="13508" y="6279"/>
                        <a:pt x="12599" y="3009"/>
                        <a:pt x="10601" y="693"/>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0" name="Google Shape;440;p9"/>
                <p:cNvSpPr/>
                <p:nvPr/>
              </p:nvSpPr>
              <p:spPr>
                <a:xfrm>
                  <a:off x="6384338" y="1674716"/>
                  <a:ext cx="202057" cy="187986"/>
                </a:xfrm>
                <a:custGeom>
                  <a:rect b="b" l="l" r="r" t="t"/>
                  <a:pathLst>
                    <a:path extrusionOk="0" h="27574" w="29638">
                      <a:moveTo>
                        <a:pt x="0" y="11976"/>
                      </a:moveTo>
                      <a:cubicBezTo>
                        <a:pt x="0" y="12793"/>
                        <a:pt x="91" y="13656"/>
                        <a:pt x="545" y="14338"/>
                      </a:cubicBezTo>
                      <a:cubicBezTo>
                        <a:pt x="1272" y="15337"/>
                        <a:pt x="2634" y="15564"/>
                        <a:pt x="3861" y="15564"/>
                      </a:cubicBezTo>
                      <a:cubicBezTo>
                        <a:pt x="6859" y="15609"/>
                        <a:pt x="9902" y="14656"/>
                        <a:pt x="12354" y="12884"/>
                      </a:cubicBezTo>
                      <a:cubicBezTo>
                        <a:pt x="11628" y="14837"/>
                        <a:pt x="10856" y="16927"/>
                        <a:pt x="11083" y="19016"/>
                      </a:cubicBezTo>
                      <a:cubicBezTo>
                        <a:pt x="11355" y="21105"/>
                        <a:pt x="12900" y="23195"/>
                        <a:pt x="14989" y="23285"/>
                      </a:cubicBezTo>
                      <a:cubicBezTo>
                        <a:pt x="17124" y="23376"/>
                        <a:pt x="18758" y="21514"/>
                        <a:pt x="19803" y="19697"/>
                      </a:cubicBezTo>
                      <a:cubicBezTo>
                        <a:pt x="19713" y="22513"/>
                        <a:pt x="19985" y="25920"/>
                        <a:pt x="22483" y="27191"/>
                      </a:cubicBezTo>
                      <a:cubicBezTo>
                        <a:pt x="24754" y="28327"/>
                        <a:pt x="27615" y="26783"/>
                        <a:pt x="28751" y="24557"/>
                      </a:cubicBezTo>
                      <a:cubicBezTo>
                        <a:pt x="29886" y="22331"/>
                        <a:pt x="29750" y="19652"/>
                        <a:pt x="29342" y="17154"/>
                      </a:cubicBezTo>
                      <a:cubicBezTo>
                        <a:pt x="27116" y="3164"/>
                        <a:pt x="0" y="-10598"/>
                        <a:pt x="0" y="11976"/>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1" name="Google Shape;441;p9"/>
                <p:cNvSpPr/>
                <p:nvPr/>
              </p:nvSpPr>
              <p:spPr>
                <a:xfrm>
                  <a:off x="5360753" y="883896"/>
                  <a:ext cx="310128" cy="344270"/>
                </a:xfrm>
                <a:custGeom>
                  <a:rect b="b" l="l" r="r" t="t"/>
                  <a:pathLst>
                    <a:path extrusionOk="0" h="50498" w="45490">
                      <a:moveTo>
                        <a:pt x="40230" y="627"/>
                      </a:moveTo>
                      <a:cubicBezTo>
                        <a:pt x="42910" y="5350"/>
                        <a:pt x="46180" y="11528"/>
                        <a:pt x="43955" y="17023"/>
                      </a:cubicBezTo>
                      <a:cubicBezTo>
                        <a:pt x="42002" y="21838"/>
                        <a:pt x="35870" y="24109"/>
                        <a:pt x="31373" y="21475"/>
                      </a:cubicBezTo>
                      <a:cubicBezTo>
                        <a:pt x="28921" y="20112"/>
                        <a:pt x="27149" y="17614"/>
                        <a:pt x="26786" y="14798"/>
                      </a:cubicBezTo>
                      <a:lnTo>
                        <a:pt x="26241" y="15207"/>
                      </a:lnTo>
                      <a:cubicBezTo>
                        <a:pt x="27104" y="15343"/>
                        <a:pt x="27558" y="16206"/>
                        <a:pt x="27921" y="16933"/>
                      </a:cubicBezTo>
                      <a:cubicBezTo>
                        <a:pt x="28330" y="17887"/>
                        <a:pt x="28648" y="18885"/>
                        <a:pt x="28921" y="19885"/>
                      </a:cubicBezTo>
                      <a:cubicBezTo>
                        <a:pt x="29465" y="21883"/>
                        <a:pt x="29783" y="23973"/>
                        <a:pt x="29783" y="26017"/>
                      </a:cubicBezTo>
                      <a:cubicBezTo>
                        <a:pt x="29874" y="30059"/>
                        <a:pt x="28921" y="34056"/>
                        <a:pt x="27013" y="37599"/>
                      </a:cubicBezTo>
                      <a:cubicBezTo>
                        <a:pt x="25287" y="40778"/>
                        <a:pt x="22834" y="43549"/>
                        <a:pt x="19927" y="45683"/>
                      </a:cubicBezTo>
                      <a:cubicBezTo>
                        <a:pt x="16975" y="47773"/>
                        <a:pt x="13886" y="49181"/>
                        <a:pt x="10480" y="49544"/>
                      </a:cubicBezTo>
                      <a:cubicBezTo>
                        <a:pt x="7028" y="49908"/>
                        <a:pt x="3031" y="49136"/>
                        <a:pt x="805" y="46138"/>
                      </a:cubicBezTo>
                      <a:cubicBezTo>
                        <a:pt x="487" y="45683"/>
                        <a:pt x="-239" y="46092"/>
                        <a:pt x="79" y="46547"/>
                      </a:cubicBezTo>
                      <a:cubicBezTo>
                        <a:pt x="2123" y="49363"/>
                        <a:pt x="5529" y="50498"/>
                        <a:pt x="8890" y="50498"/>
                      </a:cubicBezTo>
                      <a:cubicBezTo>
                        <a:pt x="12569" y="50498"/>
                        <a:pt x="16112" y="49181"/>
                        <a:pt x="19201" y="47183"/>
                      </a:cubicBezTo>
                      <a:cubicBezTo>
                        <a:pt x="26104" y="42777"/>
                        <a:pt x="30465" y="35101"/>
                        <a:pt x="30647" y="26925"/>
                      </a:cubicBezTo>
                      <a:cubicBezTo>
                        <a:pt x="30692" y="24427"/>
                        <a:pt x="30374" y="21929"/>
                        <a:pt x="29738" y="19567"/>
                      </a:cubicBezTo>
                      <a:cubicBezTo>
                        <a:pt x="29420" y="18431"/>
                        <a:pt x="29011" y="17296"/>
                        <a:pt x="28512" y="16251"/>
                      </a:cubicBezTo>
                      <a:cubicBezTo>
                        <a:pt x="28103" y="15388"/>
                        <a:pt x="27467" y="14571"/>
                        <a:pt x="26468" y="14434"/>
                      </a:cubicBezTo>
                      <a:cubicBezTo>
                        <a:pt x="26241" y="14389"/>
                        <a:pt x="25877" y="14525"/>
                        <a:pt x="25923" y="14843"/>
                      </a:cubicBezTo>
                      <a:cubicBezTo>
                        <a:pt x="26604" y="20248"/>
                        <a:pt x="31873" y="24291"/>
                        <a:pt x="37323" y="23291"/>
                      </a:cubicBezTo>
                      <a:cubicBezTo>
                        <a:pt x="39958" y="22837"/>
                        <a:pt x="42365" y="21247"/>
                        <a:pt x="43864" y="19022"/>
                      </a:cubicBezTo>
                      <a:cubicBezTo>
                        <a:pt x="45544" y="16433"/>
                        <a:pt x="45771" y="13299"/>
                        <a:pt x="45226" y="10347"/>
                      </a:cubicBezTo>
                      <a:cubicBezTo>
                        <a:pt x="44500" y="6759"/>
                        <a:pt x="42774" y="3397"/>
                        <a:pt x="40957" y="218"/>
                      </a:cubicBezTo>
                      <a:cubicBezTo>
                        <a:pt x="40684" y="-281"/>
                        <a:pt x="39958" y="173"/>
                        <a:pt x="40185" y="627"/>
                      </a:cubicBezTo>
                      <a:lnTo>
                        <a:pt x="40185" y="627"/>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2" name="Google Shape;442;p9"/>
                <p:cNvSpPr/>
                <p:nvPr/>
              </p:nvSpPr>
              <p:spPr>
                <a:xfrm>
                  <a:off x="6719364" y="1121614"/>
                  <a:ext cx="198594" cy="390397"/>
                </a:xfrm>
                <a:custGeom>
                  <a:rect b="b" l="l" r="r" t="t"/>
                  <a:pathLst>
                    <a:path extrusionOk="0" h="57264" w="29130">
                      <a:moveTo>
                        <a:pt x="8449" y="55687"/>
                      </a:moveTo>
                      <a:cubicBezTo>
                        <a:pt x="11583" y="57549"/>
                        <a:pt x="15489" y="57685"/>
                        <a:pt x="18895" y="56504"/>
                      </a:cubicBezTo>
                      <a:cubicBezTo>
                        <a:pt x="22529" y="55232"/>
                        <a:pt x="25481" y="52598"/>
                        <a:pt x="27162" y="49146"/>
                      </a:cubicBezTo>
                      <a:cubicBezTo>
                        <a:pt x="29024" y="45512"/>
                        <a:pt x="29479" y="41288"/>
                        <a:pt x="28888" y="37246"/>
                      </a:cubicBezTo>
                      <a:cubicBezTo>
                        <a:pt x="28297" y="32885"/>
                        <a:pt x="26390" y="28752"/>
                        <a:pt x="23937" y="25118"/>
                      </a:cubicBezTo>
                      <a:cubicBezTo>
                        <a:pt x="21530" y="21440"/>
                        <a:pt x="18578" y="17897"/>
                        <a:pt x="15217" y="15081"/>
                      </a:cubicBezTo>
                      <a:cubicBezTo>
                        <a:pt x="12082" y="12446"/>
                        <a:pt x="8085" y="10312"/>
                        <a:pt x="3907" y="11038"/>
                      </a:cubicBezTo>
                      <a:cubicBezTo>
                        <a:pt x="2045" y="11356"/>
                        <a:pt x="546" y="12537"/>
                        <a:pt x="137" y="14399"/>
                      </a:cubicBezTo>
                      <a:cubicBezTo>
                        <a:pt x="-226" y="16080"/>
                        <a:pt x="137" y="17806"/>
                        <a:pt x="1182" y="19123"/>
                      </a:cubicBezTo>
                      <a:cubicBezTo>
                        <a:pt x="3634" y="22257"/>
                        <a:pt x="8358" y="22575"/>
                        <a:pt x="11901" y="21530"/>
                      </a:cubicBezTo>
                      <a:cubicBezTo>
                        <a:pt x="15580" y="20440"/>
                        <a:pt x="18895" y="17715"/>
                        <a:pt x="20485" y="14172"/>
                      </a:cubicBezTo>
                      <a:cubicBezTo>
                        <a:pt x="22121" y="10539"/>
                        <a:pt x="21984" y="6224"/>
                        <a:pt x="20258" y="2635"/>
                      </a:cubicBezTo>
                      <a:cubicBezTo>
                        <a:pt x="19849" y="1727"/>
                        <a:pt x="19304" y="909"/>
                        <a:pt x="18714" y="137"/>
                      </a:cubicBezTo>
                      <a:cubicBezTo>
                        <a:pt x="18351" y="-271"/>
                        <a:pt x="17760" y="319"/>
                        <a:pt x="18078" y="773"/>
                      </a:cubicBezTo>
                      <a:cubicBezTo>
                        <a:pt x="20440" y="3680"/>
                        <a:pt x="21303" y="7677"/>
                        <a:pt x="20531" y="11311"/>
                      </a:cubicBezTo>
                      <a:cubicBezTo>
                        <a:pt x="19759" y="14990"/>
                        <a:pt x="17351" y="17988"/>
                        <a:pt x="14081" y="19714"/>
                      </a:cubicBezTo>
                      <a:cubicBezTo>
                        <a:pt x="10811" y="21440"/>
                        <a:pt x="6723" y="21894"/>
                        <a:pt x="3543" y="20077"/>
                      </a:cubicBezTo>
                      <a:cubicBezTo>
                        <a:pt x="2045" y="19214"/>
                        <a:pt x="954" y="17761"/>
                        <a:pt x="864" y="15989"/>
                      </a:cubicBezTo>
                      <a:cubicBezTo>
                        <a:pt x="773" y="14308"/>
                        <a:pt x="1500" y="12673"/>
                        <a:pt x="3180" y="12083"/>
                      </a:cubicBezTo>
                      <a:cubicBezTo>
                        <a:pt x="5042" y="11447"/>
                        <a:pt x="7223" y="11765"/>
                        <a:pt x="9040" y="12355"/>
                      </a:cubicBezTo>
                      <a:cubicBezTo>
                        <a:pt x="10856" y="12992"/>
                        <a:pt x="12628" y="14081"/>
                        <a:pt x="14172" y="15353"/>
                      </a:cubicBezTo>
                      <a:cubicBezTo>
                        <a:pt x="17306" y="17806"/>
                        <a:pt x="19986" y="20985"/>
                        <a:pt x="22302" y="24210"/>
                      </a:cubicBezTo>
                      <a:cubicBezTo>
                        <a:pt x="26890" y="30569"/>
                        <a:pt x="29887" y="38608"/>
                        <a:pt x="27389" y="46421"/>
                      </a:cubicBezTo>
                      <a:cubicBezTo>
                        <a:pt x="26299" y="49918"/>
                        <a:pt x="24028" y="52916"/>
                        <a:pt x="20803" y="54732"/>
                      </a:cubicBezTo>
                      <a:cubicBezTo>
                        <a:pt x="17897" y="56322"/>
                        <a:pt x="14399" y="56958"/>
                        <a:pt x="11174" y="55959"/>
                      </a:cubicBezTo>
                      <a:cubicBezTo>
                        <a:pt x="10356" y="55732"/>
                        <a:pt x="9584" y="55369"/>
                        <a:pt x="8858" y="54960"/>
                      </a:cubicBezTo>
                      <a:cubicBezTo>
                        <a:pt x="8404" y="54687"/>
                        <a:pt x="7949" y="55414"/>
                        <a:pt x="8449" y="55687"/>
                      </a:cubicBezTo>
                      <a:lnTo>
                        <a:pt x="8449" y="55687"/>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3" name="Google Shape;443;p9"/>
                <p:cNvSpPr/>
                <p:nvPr/>
              </p:nvSpPr>
              <p:spPr>
                <a:xfrm>
                  <a:off x="7784466" y="1819520"/>
                  <a:ext cx="425269" cy="878169"/>
                </a:xfrm>
                <a:custGeom>
                  <a:rect b="b" l="l" r="r" t="t"/>
                  <a:pathLst>
                    <a:path extrusionOk="0" h="128811" w="62379">
                      <a:moveTo>
                        <a:pt x="36163" y="0"/>
                      </a:moveTo>
                      <a:cubicBezTo>
                        <a:pt x="49789" y="12218"/>
                        <a:pt x="59010" y="29296"/>
                        <a:pt x="61689" y="47373"/>
                      </a:cubicBezTo>
                      <a:cubicBezTo>
                        <a:pt x="62597" y="53369"/>
                        <a:pt x="62779" y="59591"/>
                        <a:pt x="61190" y="65450"/>
                      </a:cubicBezTo>
                      <a:cubicBezTo>
                        <a:pt x="56920" y="80984"/>
                        <a:pt x="41523" y="90204"/>
                        <a:pt x="29986" y="101423"/>
                      </a:cubicBezTo>
                      <a:cubicBezTo>
                        <a:pt x="21901" y="109236"/>
                        <a:pt x="15315" y="118592"/>
                        <a:pt x="10727" y="128812"/>
                      </a:cubicBezTo>
                      <a:cubicBezTo>
                        <a:pt x="7912" y="113005"/>
                        <a:pt x="4641" y="97063"/>
                        <a:pt x="1825" y="81211"/>
                      </a:cubicBezTo>
                      <a:cubicBezTo>
                        <a:pt x="327" y="72763"/>
                        <a:pt x="-1172" y="63952"/>
                        <a:pt x="1371" y="55776"/>
                      </a:cubicBezTo>
                      <a:cubicBezTo>
                        <a:pt x="3143" y="50007"/>
                        <a:pt x="6776" y="45011"/>
                        <a:pt x="10137" y="40015"/>
                      </a:cubicBezTo>
                      <a:cubicBezTo>
                        <a:pt x="18767" y="27070"/>
                        <a:pt x="30894" y="14671"/>
                        <a:pt x="36163" y="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4" name="Google Shape;444;p9"/>
                <p:cNvSpPr/>
                <p:nvPr/>
              </p:nvSpPr>
              <p:spPr>
                <a:xfrm>
                  <a:off x="5836329" y="370475"/>
                  <a:ext cx="289737" cy="539142"/>
                </a:xfrm>
                <a:custGeom>
                  <a:rect b="b" l="l" r="r" t="t"/>
                  <a:pathLst>
                    <a:path extrusionOk="0" h="79082" w="42499">
                      <a:moveTo>
                        <a:pt x="25927" y="0"/>
                      </a:moveTo>
                      <a:cubicBezTo>
                        <a:pt x="14617" y="10583"/>
                        <a:pt x="4580" y="23346"/>
                        <a:pt x="1128" y="38425"/>
                      </a:cubicBezTo>
                      <a:cubicBezTo>
                        <a:pt x="-1689" y="50462"/>
                        <a:pt x="401" y="69674"/>
                        <a:pt x="11620" y="77487"/>
                      </a:cubicBezTo>
                      <a:cubicBezTo>
                        <a:pt x="21340" y="84255"/>
                        <a:pt x="37646" y="67858"/>
                        <a:pt x="40961" y="58955"/>
                      </a:cubicBezTo>
                      <a:cubicBezTo>
                        <a:pt x="44141" y="50326"/>
                        <a:pt x="41915" y="40605"/>
                        <a:pt x="38599" y="31976"/>
                      </a:cubicBezTo>
                      <a:cubicBezTo>
                        <a:pt x="36374" y="26117"/>
                        <a:pt x="33603" y="20439"/>
                        <a:pt x="31786" y="14398"/>
                      </a:cubicBezTo>
                      <a:cubicBezTo>
                        <a:pt x="30333" y="9493"/>
                        <a:pt x="26881" y="4769"/>
                        <a:pt x="25927" y="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5" name="Google Shape;445;p9"/>
                <p:cNvSpPr/>
                <p:nvPr/>
              </p:nvSpPr>
              <p:spPr>
                <a:xfrm>
                  <a:off x="6118044" y="1180117"/>
                  <a:ext cx="347931" cy="207184"/>
                </a:xfrm>
                <a:custGeom>
                  <a:rect b="b" l="l" r="r" t="t"/>
                  <a:pathLst>
                    <a:path extrusionOk="0" h="30390" w="51035">
                      <a:moveTo>
                        <a:pt x="0" y="30390"/>
                      </a:moveTo>
                      <a:cubicBezTo>
                        <a:pt x="2589" y="21216"/>
                        <a:pt x="8176" y="12904"/>
                        <a:pt x="15716" y="7045"/>
                      </a:cubicBezTo>
                      <a:cubicBezTo>
                        <a:pt x="21075" y="2866"/>
                        <a:pt x="27615" y="-132"/>
                        <a:pt x="34428" y="4"/>
                      </a:cubicBezTo>
                      <a:cubicBezTo>
                        <a:pt x="41241" y="95"/>
                        <a:pt x="48145" y="3819"/>
                        <a:pt x="50916" y="10042"/>
                      </a:cubicBezTo>
                      <a:cubicBezTo>
                        <a:pt x="51643" y="11723"/>
                        <a:pt x="48872" y="11496"/>
                        <a:pt x="47646" y="12858"/>
                      </a:cubicBezTo>
                      <a:cubicBezTo>
                        <a:pt x="46420" y="14221"/>
                        <a:pt x="44785" y="15129"/>
                        <a:pt x="43195" y="15947"/>
                      </a:cubicBezTo>
                      <a:cubicBezTo>
                        <a:pt x="32975" y="21170"/>
                        <a:pt x="22074" y="24986"/>
                        <a:pt x="10856" y="27302"/>
                      </a:cubicBezTo>
                      <a:cubicBezTo>
                        <a:pt x="8448" y="27756"/>
                        <a:pt x="6041" y="28210"/>
                        <a:pt x="3861" y="29301"/>
                      </a:cubicBezTo>
                      <a:cubicBezTo>
                        <a:pt x="1681" y="30390"/>
                        <a:pt x="500" y="27983"/>
                        <a:pt x="0" y="3039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6" name="Google Shape;446;p9"/>
                <p:cNvSpPr/>
                <p:nvPr/>
              </p:nvSpPr>
              <p:spPr>
                <a:xfrm>
                  <a:off x="7145508" y="910775"/>
                  <a:ext cx="318111" cy="841320"/>
                </a:xfrm>
                <a:custGeom>
                  <a:rect b="b" l="l" r="r" t="t"/>
                  <a:pathLst>
                    <a:path extrusionOk="0" h="123406" w="46661">
                      <a:moveTo>
                        <a:pt x="11662" y="1226"/>
                      </a:moveTo>
                      <a:cubicBezTo>
                        <a:pt x="15114" y="22029"/>
                        <a:pt x="8618" y="41832"/>
                        <a:pt x="3350" y="61681"/>
                      </a:cubicBezTo>
                      <a:cubicBezTo>
                        <a:pt x="-920" y="77760"/>
                        <a:pt x="-2646" y="96563"/>
                        <a:pt x="7710" y="109644"/>
                      </a:cubicBezTo>
                      <a:cubicBezTo>
                        <a:pt x="12843" y="116094"/>
                        <a:pt x="20337" y="120273"/>
                        <a:pt x="28013" y="123407"/>
                      </a:cubicBezTo>
                      <a:cubicBezTo>
                        <a:pt x="48044" y="109190"/>
                        <a:pt x="49270" y="89115"/>
                        <a:pt x="44001" y="65087"/>
                      </a:cubicBezTo>
                      <a:cubicBezTo>
                        <a:pt x="38732" y="41105"/>
                        <a:pt x="24425" y="20212"/>
                        <a:pt x="10390" y="0"/>
                      </a:cubicBezTo>
                    </a:path>
                  </a:pathLst>
                </a:custGeom>
                <a:solidFill>
                  <a:schemeClr val="lt2"/>
                </a:solidFill>
                <a:ln cap="flat" cmpd="sng" w="9525">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7" name="Google Shape;447;p9"/>
                <p:cNvSpPr/>
                <p:nvPr/>
              </p:nvSpPr>
              <p:spPr>
                <a:xfrm>
                  <a:off x="7361069" y="1842691"/>
                  <a:ext cx="216053" cy="254361"/>
                </a:xfrm>
                <a:custGeom>
                  <a:rect b="b" l="l" r="r" t="t"/>
                  <a:pathLst>
                    <a:path extrusionOk="0" h="37310" w="31691">
                      <a:moveTo>
                        <a:pt x="31139" y="7"/>
                      </a:moveTo>
                      <a:cubicBezTo>
                        <a:pt x="25780" y="870"/>
                        <a:pt x="20556" y="2550"/>
                        <a:pt x="15742" y="5049"/>
                      </a:cubicBezTo>
                      <a:cubicBezTo>
                        <a:pt x="13334" y="6320"/>
                        <a:pt x="11018" y="7728"/>
                        <a:pt x="8838" y="9363"/>
                      </a:cubicBezTo>
                      <a:cubicBezTo>
                        <a:pt x="6794" y="10908"/>
                        <a:pt x="4841" y="12589"/>
                        <a:pt x="3251" y="14632"/>
                      </a:cubicBezTo>
                      <a:cubicBezTo>
                        <a:pt x="435" y="18266"/>
                        <a:pt x="-655" y="22944"/>
                        <a:pt x="390" y="27441"/>
                      </a:cubicBezTo>
                      <a:cubicBezTo>
                        <a:pt x="1389" y="31665"/>
                        <a:pt x="4250" y="35208"/>
                        <a:pt x="8384" y="36616"/>
                      </a:cubicBezTo>
                      <a:cubicBezTo>
                        <a:pt x="12790" y="38114"/>
                        <a:pt x="18058" y="37206"/>
                        <a:pt x="21238" y="33709"/>
                      </a:cubicBezTo>
                      <a:cubicBezTo>
                        <a:pt x="21601" y="33300"/>
                        <a:pt x="21011" y="32664"/>
                        <a:pt x="20647" y="33073"/>
                      </a:cubicBezTo>
                      <a:cubicBezTo>
                        <a:pt x="17922" y="36070"/>
                        <a:pt x="13607" y="37070"/>
                        <a:pt x="9792" y="36161"/>
                      </a:cubicBezTo>
                      <a:cubicBezTo>
                        <a:pt x="5659" y="35162"/>
                        <a:pt x="2615" y="32028"/>
                        <a:pt x="1435" y="27986"/>
                      </a:cubicBezTo>
                      <a:cubicBezTo>
                        <a:pt x="208" y="23762"/>
                        <a:pt x="1026" y="19220"/>
                        <a:pt x="3569" y="15677"/>
                      </a:cubicBezTo>
                      <a:cubicBezTo>
                        <a:pt x="4977" y="13678"/>
                        <a:pt x="6794" y="11998"/>
                        <a:pt x="8747" y="10499"/>
                      </a:cubicBezTo>
                      <a:cubicBezTo>
                        <a:pt x="10746" y="8955"/>
                        <a:pt x="12880" y="7547"/>
                        <a:pt x="15151" y="6366"/>
                      </a:cubicBezTo>
                      <a:cubicBezTo>
                        <a:pt x="20193" y="3595"/>
                        <a:pt x="25689" y="1733"/>
                        <a:pt x="31412" y="825"/>
                      </a:cubicBezTo>
                      <a:cubicBezTo>
                        <a:pt x="31911" y="734"/>
                        <a:pt x="31684" y="-84"/>
                        <a:pt x="31185" y="7"/>
                      </a:cubicBezTo>
                      <a:lnTo>
                        <a:pt x="31185" y="7"/>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8" name="Google Shape;448;p9"/>
                <p:cNvSpPr/>
                <p:nvPr/>
              </p:nvSpPr>
              <p:spPr>
                <a:xfrm>
                  <a:off x="7900461" y="2077785"/>
                  <a:ext cx="157859" cy="466658"/>
                </a:xfrm>
                <a:custGeom>
                  <a:rect b="b" l="l" r="r" t="t"/>
                  <a:pathLst>
                    <a:path extrusionOk="0" h="68450" w="23155">
                      <a:moveTo>
                        <a:pt x="844" y="68171"/>
                      </a:moveTo>
                      <a:cubicBezTo>
                        <a:pt x="4023" y="59177"/>
                        <a:pt x="8565" y="50775"/>
                        <a:pt x="12744" y="42235"/>
                      </a:cubicBezTo>
                      <a:cubicBezTo>
                        <a:pt x="16877" y="33833"/>
                        <a:pt x="20647" y="25112"/>
                        <a:pt x="22282" y="15846"/>
                      </a:cubicBezTo>
                      <a:cubicBezTo>
                        <a:pt x="23236" y="10714"/>
                        <a:pt x="23463" y="5491"/>
                        <a:pt x="22691" y="313"/>
                      </a:cubicBezTo>
                      <a:cubicBezTo>
                        <a:pt x="22645" y="-233"/>
                        <a:pt x="21828" y="-5"/>
                        <a:pt x="21873" y="540"/>
                      </a:cubicBezTo>
                      <a:cubicBezTo>
                        <a:pt x="23191" y="9851"/>
                        <a:pt x="21238" y="19253"/>
                        <a:pt x="18058" y="28019"/>
                      </a:cubicBezTo>
                      <a:cubicBezTo>
                        <a:pt x="14833" y="36831"/>
                        <a:pt x="10291" y="45097"/>
                        <a:pt x="6203" y="53545"/>
                      </a:cubicBezTo>
                      <a:cubicBezTo>
                        <a:pt x="3932" y="58223"/>
                        <a:pt x="1752" y="62992"/>
                        <a:pt x="26" y="67943"/>
                      </a:cubicBezTo>
                      <a:cubicBezTo>
                        <a:pt x="-156" y="68443"/>
                        <a:pt x="662" y="68670"/>
                        <a:pt x="844" y="68171"/>
                      </a:cubicBezTo>
                      <a:lnTo>
                        <a:pt x="844" y="68171"/>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9" name="Google Shape;449;p9"/>
                <p:cNvSpPr/>
                <p:nvPr/>
              </p:nvSpPr>
              <p:spPr>
                <a:xfrm>
                  <a:off x="8034229" y="1839903"/>
                  <a:ext cx="30161" cy="170049"/>
                </a:xfrm>
                <a:custGeom>
                  <a:rect b="b" l="l" r="r" t="t"/>
                  <a:pathLst>
                    <a:path extrusionOk="0" h="24943" w="4424">
                      <a:moveTo>
                        <a:pt x="4295" y="24534"/>
                      </a:moveTo>
                      <a:cubicBezTo>
                        <a:pt x="4841" y="16313"/>
                        <a:pt x="3660" y="8047"/>
                        <a:pt x="844" y="280"/>
                      </a:cubicBezTo>
                      <a:cubicBezTo>
                        <a:pt x="662" y="-220"/>
                        <a:pt x="-156" y="7"/>
                        <a:pt x="26" y="507"/>
                      </a:cubicBezTo>
                      <a:cubicBezTo>
                        <a:pt x="2797" y="8183"/>
                        <a:pt x="3978" y="16359"/>
                        <a:pt x="3433" y="24534"/>
                      </a:cubicBezTo>
                      <a:cubicBezTo>
                        <a:pt x="3433" y="25079"/>
                        <a:pt x="4250" y="25079"/>
                        <a:pt x="4295" y="24534"/>
                      </a:cubicBezTo>
                      <a:lnTo>
                        <a:pt x="4295" y="24534"/>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0" name="Google Shape;450;p9"/>
                <p:cNvSpPr/>
                <p:nvPr/>
              </p:nvSpPr>
              <p:spPr>
                <a:xfrm>
                  <a:off x="7898014" y="2097513"/>
                  <a:ext cx="149269" cy="242519"/>
                </a:xfrm>
                <a:custGeom>
                  <a:rect b="b" l="l" r="r" t="t"/>
                  <a:pathLst>
                    <a:path extrusionOk="0" h="35573" w="21895">
                      <a:moveTo>
                        <a:pt x="749" y="35435"/>
                      </a:moveTo>
                      <a:cubicBezTo>
                        <a:pt x="8198" y="27714"/>
                        <a:pt x="14284" y="18675"/>
                        <a:pt x="18645" y="8864"/>
                      </a:cubicBezTo>
                      <a:cubicBezTo>
                        <a:pt x="19826" y="6139"/>
                        <a:pt x="20916" y="3323"/>
                        <a:pt x="21870" y="507"/>
                      </a:cubicBezTo>
                      <a:cubicBezTo>
                        <a:pt x="22051" y="7"/>
                        <a:pt x="21234" y="-220"/>
                        <a:pt x="21052" y="280"/>
                      </a:cubicBezTo>
                      <a:cubicBezTo>
                        <a:pt x="17691" y="10363"/>
                        <a:pt x="12604" y="19810"/>
                        <a:pt x="6018" y="28123"/>
                      </a:cubicBezTo>
                      <a:cubicBezTo>
                        <a:pt x="4156" y="30439"/>
                        <a:pt x="2203" y="32710"/>
                        <a:pt x="114" y="34845"/>
                      </a:cubicBezTo>
                      <a:cubicBezTo>
                        <a:pt x="-250" y="35253"/>
                        <a:pt x="341" y="35844"/>
                        <a:pt x="749" y="35435"/>
                      </a:cubicBezTo>
                      <a:lnTo>
                        <a:pt x="749" y="35435"/>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1" name="Google Shape;451;p9"/>
                <p:cNvSpPr/>
                <p:nvPr/>
              </p:nvSpPr>
              <p:spPr>
                <a:xfrm>
                  <a:off x="8062793" y="1930574"/>
                  <a:ext cx="72116" cy="151260"/>
                </a:xfrm>
                <a:custGeom>
                  <a:rect b="b" l="l" r="r" t="t"/>
                  <a:pathLst>
                    <a:path extrusionOk="0" h="22187" w="10578">
                      <a:moveTo>
                        <a:pt x="10552" y="21680"/>
                      </a:moveTo>
                      <a:cubicBezTo>
                        <a:pt x="8009" y="14186"/>
                        <a:pt x="4738" y="7010"/>
                        <a:pt x="787" y="197"/>
                      </a:cubicBezTo>
                      <a:cubicBezTo>
                        <a:pt x="514" y="-258"/>
                        <a:pt x="-212" y="151"/>
                        <a:pt x="60" y="651"/>
                      </a:cubicBezTo>
                      <a:cubicBezTo>
                        <a:pt x="3966" y="7373"/>
                        <a:pt x="7191" y="14504"/>
                        <a:pt x="9734" y="21907"/>
                      </a:cubicBezTo>
                      <a:cubicBezTo>
                        <a:pt x="9916" y="22407"/>
                        <a:pt x="10734" y="22180"/>
                        <a:pt x="10552" y="21680"/>
                      </a:cubicBezTo>
                      <a:lnTo>
                        <a:pt x="10552" y="21680"/>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2" name="Google Shape;452;p9"/>
                <p:cNvSpPr/>
                <p:nvPr/>
              </p:nvSpPr>
              <p:spPr>
                <a:xfrm>
                  <a:off x="7290783" y="1149754"/>
                  <a:ext cx="67711" cy="592373"/>
                </a:xfrm>
                <a:custGeom>
                  <a:rect b="b" l="l" r="r" t="t"/>
                  <a:pathLst>
                    <a:path extrusionOk="0" h="86890" w="9932">
                      <a:moveTo>
                        <a:pt x="5704" y="86578"/>
                      </a:moveTo>
                      <a:cubicBezTo>
                        <a:pt x="8384" y="75541"/>
                        <a:pt x="9837" y="64186"/>
                        <a:pt x="9928" y="52785"/>
                      </a:cubicBezTo>
                      <a:cubicBezTo>
                        <a:pt x="10019" y="41340"/>
                        <a:pt x="8838" y="29939"/>
                        <a:pt x="6340" y="18766"/>
                      </a:cubicBezTo>
                      <a:cubicBezTo>
                        <a:pt x="4886" y="12498"/>
                        <a:pt x="3069" y="6321"/>
                        <a:pt x="844" y="280"/>
                      </a:cubicBezTo>
                      <a:cubicBezTo>
                        <a:pt x="662" y="-220"/>
                        <a:pt x="-155" y="7"/>
                        <a:pt x="26" y="507"/>
                      </a:cubicBezTo>
                      <a:cubicBezTo>
                        <a:pt x="3978" y="11181"/>
                        <a:pt x="6658" y="22309"/>
                        <a:pt x="8020" y="33618"/>
                      </a:cubicBezTo>
                      <a:cubicBezTo>
                        <a:pt x="9383" y="44837"/>
                        <a:pt x="9428" y="56192"/>
                        <a:pt x="8202" y="67411"/>
                      </a:cubicBezTo>
                      <a:cubicBezTo>
                        <a:pt x="7520" y="73770"/>
                        <a:pt x="6385" y="80128"/>
                        <a:pt x="4886" y="86351"/>
                      </a:cubicBezTo>
                      <a:cubicBezTo>
                        <a:pt x="4750" y="86896"/>
                        <a:pt x="5567" y="87123"/>
                        <a:pt x="5704" y="86578"/>
                      </a:cubicBezTo>
                      <a:lnTo>
                        <a:pt x="5704" y="86578"/>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3" name="Google Shape;453;p9"/>
                <p:cNvSpPr/>
                <p:nvPr/>
              </p:nvSpPr>
              <p:spPr>
                <a:xfrm>
                  <a:off x="7282276" y="1494675"/>
                  <a:ext cx="48731" cy="252377"/>
                </a:xfrm>
                <a:custGeom>
                  <a:rect b="b" l="l" r="r" t="t"/>
                  <a:pathLst>
                    <a:path extrusionOk="0" h="37019" w="7148">
                      <a:moveTo>
                        <a:pt x="7133" y="36480"/>
                      </a:moveTo>
                      <a:cubicBezTo>
                        <a:pt x="5180" y="27123"/>
                        <a:pt x="3454" y="17721"/>
                        <a:pt x="2000" y="8274"/>
                      </a:cubicBezTo>
                      <a:cubicBezTo>
                        <a:pt x="1592" y="5640"/>
                        <a:pt x="1183" y="2960"/>
                        <a:pt x="819" y="280"/>
                      </a:cubicBezTo>
                      <a:cubicBezTo>
                        <a:pt x="774" y="-220"/>
                        <a:pt x="-43" y="7"/>
                        <a:pt x="2" y="507"/>
                      </a:cubicBezTo>
                      <a:cubicBezTo>
                        <a:pt x="1319" y="10000"/>
                        <a:pt x="2909" y="19402"/>
                        <a:pt x="4726" y="28804"/>
                      </a:cubicBezTo>
                      <a:cubicBezTo>
                        <a:pt x="5225" y="31438"/>
                        <a:pt x="5770" y="34072"/>
                        <a:pt x="6315" y="36707"/>
                      </a:cubicBezTo>
                      <a:cubicBezTo>
                        <a:pt x="6452" y="37252"/>
                        <a:pt x="7269" y="37025"/>
                        <a:pt x="7133" y="36480"/>
                      </a:cubicBezTo>
                      <a:lnTo>
                        <a:pt x="7133" y="36480"/>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4" name="Google Shape;454;p9"/>
                <p:cNvSpPr/>
                <p:nvPr/>
              </p:nvSpPr>
              <p:spPr>
                <a:xfrm>
                  <a:off x="6409582" y="723488"/>
                  <a:ext cx="19075" cy="294946"/>
                </a:xfrm>
                <a:custGeom>
                  <a:rect b="b" l="l" r="r" t="t"/>
                  <a:pathLst>
                    <a:path extrusionOk="0" h="43263" w="2798">
                      <a:moveTo>
                        <a:pt x="1883" y="42871"/>
                      </a:moveTo>
                      <a:cubicBezTo>
                        <a:pt x="611" y="31925"/>
                        <a:pt x="475" y="20842"/>
                        <a:pt x="1565" y="9896"/>
                      </a:cubicBezTo>
                      <a:cubicBezTo>
                        <a:pt x="1883" y="6762"/>
                        <a:pt x="2292" y="3628"/>
                        <a:pt x="2791" y="540"/>
                      </a:cubicBezTo>
                      <a:cubicBezTo>
                        <a:pt x="2882" y="-5"/>
                        <a:pt x="2020" y="-233"/>
                        <a:pt x="1974" y="313"/>
                      </a:cubicBezTo>
                      <a:cubicBezTo>
                        <a:pt x="203" y="11259"/>
                        <a:pt x="-388" y="22387"/>
                        <a:pt x="248" y="33469"/>
                      </a:cubicBezTo>
                      <a:cubicBezTo>
                        <a:pt x="384" y="36603"/>
                        <a:pt x="657" y="39737"/>
                        <a:pt x="1066" y="42871"/>
                      </a:cubicBezTo>
                      <a:cubicBezTo>
                        <a:pt x="1111" y="43371"/>
                        <a:pt x="1974" y="43416"/>
                        <a:pt x="1883" y="42871"/>
                      </a:cubicBezTo>
                      <a:lnTo>
                        <a:pt x="1883" y="42871"/>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5" name="Google Shape;455;p9"/>
                <p:cNvSpPr/>
                <p:nvPr/>
              </p:nvSpPr>
              <p:spPr>
                <a:xfrm>
                  <a:off x="6262024" y="739896"/>
                  <a:ext cx="46645" cy="335564"/>
                </a:xfrm>
                <a:custGeom>
                  <a:rect b="b" l="l" r="r" t="t"/>
                  <a:pathLst>
                    <a:path extrusionOk="0" h="49221" w="6842">
                      <a:moveTo>
                        <a:pt x="6814" y="48594"/>
                      </a:moveTo>
                      <a:cubicBezTo>
                        <a:pt x="1818" y="36830"/>
                        <a:pt x="-44" y="23840"/>
                        <a:pt x="1273" y="11168"/>
                      </a:cubicBezTo>
                      <a:cubicBezTo>
                        <a:pt x="1636" y="7580"/>
                        <a:pt x="2272" y="3991"/>
                        <a:pt x="3180" y="540"/>
                      </a:cubicBezTo>
                      <a:cubicBezTo>
                        <a:pt x="3317" y="-5"/>
                        <a:pt x="2499" y="-233"/>
                        <a:pt x="2363" y="313"/>
                      </a:cubicBezTo>
                      <a:cubicBezTo>
                        <a:pt x="-862" y="12848"/>
                        <a:pt x="-771" y="26202"/>
                        <a:pt x="2545" y="38738"/>
                      </a:cubicBezTo>
                      <a:cubicBezTo>
                        <a:pt x="3453" y="42235"/>
                        <a:pt x="4634" y="45687"/>
                        <a:pt x="6042" y="49003"/>
                      </a:cubicBezTo>
                      <a:cubicBezTo>
                        <a:pt x="6269" y="49503"/>
                        <a:pt x="6996" y="49048"/>
                        <a:pt x="6814" y="48594"/>
                      </a:cubicBezTo>
                      <a:lnTo>
                        <a:pt x="6814" y="48594"/>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6" name="Google Shape;456;p9"/>
                <p:cNvSpPr/>
                <p:nvPr/>
              </p:nvSpPr>
              <p:spPr>
                <a:xfrm>
                  <a:off x="5946734" y="477337"/>
                  <a:ext cx="76813" cy="434650"/>
                </a:xfrm>
                <a:custGeom>
                  <a:rect b="b" l="l" r="r" t="t"/>
                  <a:pathLst>
                    <a:path extrusionOk="0" h="63755" w="11267">
                      <a:moveTo>
                        <a:pt x="830" y="63537"/>
                      </a:moveTo>
                      <a:cubicBezTo>
                        <a:pt x="4872" y="56089"/>
                        <a:pt x="7779" y="48049"/>
                        <a:pt x="9505" y="39692"/>
                      </a:cubicBezTo>
                      <a:cubicBezTo>
                        <a:pt x="11185" y="31380"/>
                        <a:pt x="11685" y="22841"/>
                        <a:pt x="10913" y="14347"/>
                      </a:cubicBezTo>
                      <a:cubicBezTo>
                        <a:pt x="10504" y="9624"/>
                        <a:pt x="9686" y="4900"/>
                        <a:pt x="8460" y="313"/>
                      </a:cubicBezTo>
                      <a:cubicBezTo>
                        <a:pt x="8324" y="-233"/>
                        <a:pt x="7506" y="-5"/>
                        <a:pt x="7643" y="540"/>
                      </a:cubicBezTo>
                      <a:cubicBezTo>
                        <a:pt x="9777" y="8624"/>
                        <a:pt x="10686" y="17027"/>
                        <a:pt x="10368" y="25430"/>
                      </a:cubicBezTo>
                      <a:cubicBezTo>
                        <a:pt x="10050" y="33787"/>
                        <a:pt x="8506" y="42144"/>
                        <a:pt x="5781" y="50048"/>
                      </a:cubicBezTo>
                      <a:cubicBezTo>
                        <a:pt x="4236" y="54590"/>
                        <a:pt x="2328" y="58950"/>
                        <a:pt x="57" y="63129"/>
                      </a:cubicBezTo>
                      <a:cubicBezTo>
                        <a:pt x="-215" y="63583"/>
                        <a:pt x="557" y="64037"/>
                        <a:pt x="830" y="63537"/>
                      </a:cubicBezTo>
                      <a:lnTo>
                        <a:pt x="830" y="63537"/>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7" name="Google Shape;457;p9"/>
                <p:cNvSpPr/>
                <p:nvPr/>
              </p:nvSpPr>
              <p:spPr>
                <a:xfrm>
                  <a:off x="5963177" y="593094"/>
                  <a:ext cx="43571" cy="165399"/>
                </a:xfrm>
                <a:custGeom>
                  <a:rect b="b" l="l" r="r" t="t"/>
                  <a:pathLst>
                    <a:path extrusionOk="0" h="24261" w="6391">
                      <a:moveTo>
                        <a:pt x="6366" y="23755"/>
                      </a:moveTo>
                      <a:cubicBezTo>
                        <a:pt x="3595" y="16215"/>
                        <a:pt x="1733" y="8403"/>
                        <a:pt x="870" y="409"/>
                      </a:cubicBezTo>
                      <a:cubicBezTo>
                        <a:pt x="779" y="-136"/>
                        <a:pt x="-84" y="-136"/>
                        <a:pt x="7" y="409"/>
                      </a:cubicBezTo>
                      <a:cubicBezTo>
                        <a:pt x="870" y="8494"/>
                        <a:pt x="2732" y="16397"/>
                        <a:pt x="5548" y="23982"/>
                      </a:cubicBezTo>
                      <a:cubicBezTo>
                        <a:pt x="5730" y="24482"/>
                        <a:pt x="6547" y="24254"/>
                        <a:pt x="6366" y="23755"/>
                      </a:cubicBezTo>
                      <a:lnTo>
                        <a:pt x="6366" y="23755"/>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8" name="Google Shape;458;p9"/>
                <p:cNvSpPr/>
                <p:nvPr/>
              </p:nvSpPr>
              <p:spPr>
                <a:xfrm>
                  <a:off x="6199687" y="1248572"/>
                  <a:ext cx="213449" cy="97143"/>
                </a:xfrm>
                <a:custGeom>
                  <a:rect b="b" l="l" r="r" t="t"/>
                  <a:pathLst>
                    <a:path extrusionOk="0" h="14249" w="31309">
                      <a:moveTo>
                        <a:pt x="651" y="14171"/>
                      </a:moveTo>
                      <a:cubicBezTo>
                        <a:pt x="7828" y="9357"/>
                        <a:pt x="15231" y="4406"/>
                        <a:pt x="23679" y="2090"/>
                      </a:cubicBezTo>
                      <a:cubicBezTo>
                        <a:pt x="26041" y="1408"/>
                        <a:pt x="28448" y="999"/>
                        <a:pt x="30901" y="863"/>
                      </a:cubicBezTo>
                      <a:cubicBezTo>
                        <a:pt x="31446" y="863"/>
                        <a:pt x="31446" y="0"/>
                        <a:pt x="30901" y="0"/>
                      </a:cubicBezTo>
                      <a:cubicBezTo>
                        <a:pt x="22044" y="500"/>
                        <a:pt x="13959" y="4633"/>
                        <a:pt x="6555" y="9266"/>
                      </a:cubicBezTo>
                      <a:cubicBezTo>
                        <a:pt x="4421" y="10629"/>
                        <a:pt x="2286" y="12036"/>
                        <a:pt x="197" y="13445"/>
                      </a:cubicBezTo>
                      <a:cubicBezTo>
                        <a:pt x="-258" y="13762"/>
                        <a:pt x="151" y="14489"/>
                        <a:pt x="651" y="14171"/>
                      </a:cubicBezTo>
                      <a:lnTo>
                        <a:pt x="651" y="14171"/>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9" name="Google Shape;459;p9"/>
                <p:cNvSpPr/>
                <p:nvPr/>
              </p:nvSpPr>
              <p:spPr>
                <a:xfrm>
                  <a:off x="6567231" y="1467510"/>
                  <a:ext cx="24611" cy="91273"/>
                </a:xfrm>
                <a:custGeom>
                  <a:rect b="b" l="l" r="r" t="t"/>
                  <a:pathLst>
                    <a:path extrusionOk="0" h="13388" w="3610">
                      <a:moveTo>
                        <a:pt x="833" y="13075"/>
                      </a:moveTo>
                      <a:cubicBezTo>
                        <a:pt x="1968" y="8942"/>
                        <a:pt x="2922" y="4764"/>
                        <a:pt x="3603" y="540"/>
                      </a:cubicBezTo>
                      <a:cubicBezTo>
                        <a:pt x="3694" y="-5"/>
                        <a:pt x="2877" y="-233"/>
                        <a:pt x="2786" y="313"/>
                      </a:cubicBezTo>
                      <a:cubicBezTo>
                        <a:pt x="2059" y="4537"/>
                        <a:pt x="1151" y="8715"/>
                        <a:pt x="15" y="12848"/>
                      </a:cubicBezTo>
                      <a:cubicBezTo>
                        <a:pt x="-121" y="13393"/>
                        <a:pt x="697" y="13621"/>
                        <a:pt x="833" y="13075"/>
                      </a:cubicBezTo>
                      <a:lnTo>
                        <a:pt x="833" y="13075"/>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0" name="Google Shape;460;p9"/>
                <p:cNvSpPr/>
                <p:nvPr/>
              </p:nvSpPr>
              <p:spPr>
                <a:xfrm>
                  <a:off x="6627018" y="1505793"/>
                  <a:ext cx="11610" cy="35124"/>
                </a:xfrm>
                <a:custGeom>
                  <a:rect b="b" l="l" r="r" t="t"/>
                  <a:pathLst>
                    <a:path extrusionOk="0" h="5152" w="1703">
                      <a:moveTo>
                        <a:pt x="829" y="4826"/>
                      </a:moveTo>
                      <a:cubicBezTo>
                        <a:pt x="1101" y="3372"/>
                        <a:pt x="1419" y="1964"/>
                        <a:pt x="1692" y="511"/>
                      </a:cubicBezTo>
                      <a:cubicBezTo>
                        <a:pt x="1737" y="284"/>
                        <a:pt x="1646" y="57"/>
                        <a:pt x="1419" y="11"/>
                      </a:cubicBezTo>
                      <a:cubicBezTo>
                        <a:pt x="1192" y="-34"/>
                        <a:pt x="920" y="57"/>
                        <a:pt x="874" y="284"/>
                      </a:cubicBezTo>
                      <a:cubicBezTo>
                        <a:pt x="602" y="1737"/>
                        <a:pt x="284" y="3191"/>
                        <a:pt x="11" y="4599"/>
                      </a:cubicBezTo>
                      <a:cubicBezTo>
                        <a:pt x="-34" y="4826"/>
                        <a:pt x="57" y="5053"/>
                        <a:pt x="284" y="5144"/>
                      </a:cubicBezTo>
                      <a:cubicBezTo>
                        <a:pt x="511" y="5189"/>
                        <a:pt x="784" y="5053"/>
                        <a:pt x="829" y="4826"/>
                      </a:cubicBezTo>
                      <a:lnTo>
                        <a:pt x="829" y="4826"/>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1" name="Google Shape;461;p9"/>
                <p:cNvSpPr/>
                <p:nvPr/>
              </p:nvSpPr>
              <p:spPr>
                <a:xfrm>
                  <a:off x="7622291" y="1764446"/>
                  <a:ext cx="24679" cy="132110"/>
                </a:xfrm>
                <a:custGeom>
                  <a:rect b="b" l="l" r="r" t="t"/>
                  <a:pathLst>
                    <a:path extrusionOk="0" h="19378" w="3620">
                      <a:moveTo>
                        <a:pt x="770" y="19162"/>
                      </a:moveTo>
                      <a:cubicBezTo>
                        <a:pt x="3631" y="13348"/>
                        <a:pt x="4358" y="6626"/>
                        <a:pt x="2860" y="312"/>
                      </a:cubicBezTo>
                      <a:cubicBezTo>
                        <a:pt x="2723" y="-232"/>
                        <a:pt x="1905" y="-5"/>
                        <a:pt x="2042" y="539"/>
                      </a:cubicBezTo>
                      <a:cubicBezTo>
                        <a:pt x="3495" y="6626"/>
                        <a:pt x="2769" y="13121"/>
                        <a:pt x="43" y="18707"/>
                      </a:cubicBezTo>
                      <a:cubicBezTo>
                        <a:pt x="-184" y="19207"/>
                        <a:pt x="543" y="19662"/>
                        <a:pt x="770" y="19162"/>
                      </a:cubicBezTo>
                      <a:lnTo>
                        <a:pt x="770" y="19162"/>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2" name="Google Shape;462;p9"/>
                <p:cNvSpPr/>
                <p:nvPr/>
              </p:nvSpPr>
              <p:spPr>
                <a:xfrm>
                  <a:off x="7688050" y="1766696"/>
                  <a:ext cx="22975" cy="137720"/>
                </a:xfrm>
                <a:custGeom>
                  <a:rect b="b" l="l" r="r" t="t"/>
                  <a:pathLst>
                    <a:path extrusionOk="0" h="20201" w="3370">
                      <a:moveTo>
                        <a:pt x="844" y="19921"/>
                      </a:moveTo>
                      <a:cubicBezTo>
                        <a:pt x="3342" y="13699"/>
                        <a:pt x="3977" y="6886"/>
                        <a:pt x="2797" y="300"/>
                      </a:cubicBezTo>
                      <a:cubicBezTo>
                        <a:pt x="2706" y="-245"/>
                        <a:pt x="1888" y="27"/>
                        <a:pt x="1979" y="527"/>
                      </a:cubicBezTo>
                      <a:cubicBezTo>
                        <a:pt x="3115" y="6977"/>
                        <a:pt x="2433" y="13653"/>
                        <a:pt x="26" y="19694"/>
                      </a:cubicBezTo>
                      <a:cubicBezTo>
                        <a:pt x="-156" y="20194"/>
                        <a:pt x="662" y="20421"/>
                        <a:pt x="844" y="19921"/>
                      </a:cubicBezTo>
                      <a:lnTo>
                        <a:pt x="844" y="19921"/>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3" name="Google Shape;463;p9"/>
                <p:cNvSpPr/>
                <p:nvPr/>
              </p:nvSpPr>
              <p:spPr>
                <a:xfrm>
                  <a:off x="7548406" y="1742680"/>
                  <a:ext cx="12537" cy="74106"/>
                </a:xfrm>
                <a:custGeom>
                  <a:rect b="b" l="l" r="r" t="t"/>
                  <a:pathLst>
                    <a:path extrusionOk="0" h="10870" w="1839">
                      <a:moveTo>
                        <a:pt x="844" y="10590"/>
                      </a:moveTo>
                      <a:cubicBezTo>
                        <a:pt x="1979" y="7275"/>
                        <a:pt x="2161" y="3686"/>
                        <a:pt x="1298" y="280"/>
                      </a:cubicBezTo>
                      <a:cubicBezTo>
                        <a:pt x="1162" y="-220"/>
                        <a:pt x="344" y="7"/>
                        <a:pt x="480" y="507"/>
                      </a:cubicBezTo>
                      <a:cubicBezTo>
                        <a:pt x="1298" y="3777"/>
                        <a:pt x="1116" y="7184"/>
                        <a:pt x="26" y="10363"/>
                      </a:cubicBezTo>
                      <a:cubicBezTo>
                        <a:pt x="-155" y="10863"/>
                        <a:pt x="662" y="11090"/>
                        <a:pt x="844" y="10590"/>
                      </a:cubicBezTo>
                      <a:lnTo>
                        <a:pt x="844" y="10590"/>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4" name="Google Shape;464;p9"/>
                <p:cNvSpPr/>
                <p:nvPr/>
              </p:nvSpPr>
              <p:spPr>
                <a:xfrm>
                  <a:off x="6614658" y="503964"/>
                  <a:ext cx="67977" cy="112468"/>
                </a:xfrm>
                <a:custGeom>
                  <a:rect b="b" l="l" r="r" t="t"/>
                  <a:pathLst>
                    <a:path extrusionOk="0" h="16497" w="9971">
                      <a:moveTo>
                        <a:pt x="507" y="16482"/>
                      </a:moveTo>
                      <a:cubicBezTo>
                        <a:pt x="3686" y="15574"/>
                        <a:pt x="6412" y="13484"/>
                        <a:pt x="8137" y="10714"/>
                      </a:cubicBezTo>
                      <a:cubicBezTo>
                        <a:pt x="10000" y="7625"/>
                        <a:pt x="10454" y="3764"/>
                        <a:pt x="9455" y="313"/>
                      </a:cubicBezTo>
                      <a:cubicBezTo>
                        <a:pt x="9319" y="-233"/>
                        <a:pt x="8501" y="-5"/>
                        <a:pt x="8637" y="540"/>
                      </a:cubicBezTo>
                      <a:cubicBezTo>
                        <a:pt x="9591" y="3764"/>
                        <a:pt x="9137" y="7353"/>
                        <a:pt x="7411" y="10305"/>
                      </a:cubicBezTo>
                      <a:cubicBezTo>
                        <a:pt x="5821" y="12894"/>
                        <a:pt x="3232" y="14802"/>
                        <a:pt x="280" y="15665"/>
                      </a:cubicBezTo>
                      <a:cubicBezTo>
                        <a:pt x="-220" y="15801"/>
                        <a:pt x="7" y="16619"/>
                        <a:pt x="507" y="16482"/>
                      </a:cubicBezTo>
                      <a:lnTo>
                        <a:pt x="507" y="16482"/>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5" name="Google Shape;465;p9"/>
                <p:cNvSpPr/>
                <p:nvPr/>
              </p:nvSpPr>
              <p:spPr>
                <a:xfrm>
                  <a:off x="6711033" y="548771"/>
                  <a:ext cx="31681" cy="96938"/>
                </a:xfrm>
                <a:custGeom>
                  <a:rect b="b" l="l" r="r" t="t"/>
                  <a:pathLst>
                    <a:path extrusionOk="0" h="14219" w="4647">
                      <a:moveTo>
                        <a:pt x="723" y="14088"/>
                      </a:moveTo>
                      <a:cubicBezTo>
                        <a:pt x="4357" y="10590"/>
                        <a:pt x="5628" y="5004"/>
                        <a:pt x="3857" y="280"/>
                      </a:cubicBezTo>
                      <a:cubicBezTo>
                        <a:pt x="3675" y="-220"/>
                        <a:pt x="2857" y="7"/>
                        <a:pt x="3039" y="507"/>
                      </a:cubicBezTo>
                      <a:cubicBezTo>
                        <a:pt x="4720" y="4958"/>
                        <a:pt x="3539" y="10182"/>
                        <a:pt x="132" y="13497"/>
                      </a:cubicBezTo>
                      <a:cubicBezTo>
                        <a:pt x="-276" y="13860"/>
                        <a:pt x="359" y="14497"/>
                        <a:pt x="723" y="14088"/>
                      </a:cubicBezTo>
                      <a:lnTo>
                        <a:pt x="723" y="14088"/>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6" name="Google Shape;466;p9"/>
                <p:cNvSpPr/>
                <p:nvPr/>
              </p:nvSpPr>
              <p:spPr>
                <a:xfrm>
                  <a:off x="6584778" y="476008"/>
                  <a:ext cx="17057" cy="58481"/>
                </a:xfrm>
                <a:custGeom>
                  <a:rect b="b" l="l" r="r" t="t"/>
                  <a:pathLst>
                    <a:path extrusionOk="0" h="8578" w="2502">
                      <a:moveTo>
                        <a:pt x="848" y="8410"/>
                      </a:moveTo>
                      <a:cubicBezTo>
                        <a:pt x="2482" y="6048"/>
                        <a:pt x="2937" y="3005"/>
                        <a:pt x="2074" y="280"/>
                      </a:cubicBezTo>
                      <a:cubicBezTo>
                        <a:pt x="1937" y="-220"/>
                        <a:pt x="1120" y="7"/>
                        <a:pt x="1256" y="507"/>
                      </a:cubicBezTo>
                      <a:cubicBezTo>
                        <a:pt x="2074" y="3051"/>
                        <a:pt x="1619" y="5821"/>
                        <a:pt x="75" y="7956"/>
                      </a:cubicBezTo>
                      <a:cubicBezTo>
                        <a:pt x="-243" y="8410"/>
                        <a:pt x="530" y="8819"/>
                        <a:pt x="848" y="8410"/>
                      </a:cubicBezTo>
                      <a:lnTo>
                        <a:pt x="848" y="8410"/>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7" name="Google Shape;467;p9"/>
                <p:cNvSpPr/>
                <p:nvPr/>
              </p:nvSpPr>
              <p:spPr>
                <a:xfrm>
                  <a:off x="5392248" y="674181"/>
                  <a:ext cx="73077" cy="140413"/>
                </a:xfrm>
                <a:custGeom>
                  <a:rect b="b" l="l" r="r" t="t"/>
                  <a:pathLst>
                    <a:path extrusionOk="0" h="20596" w="10719">
                      <a:moveTo>
                        <a:pt x="2408" y="19990"/>
                      </a:moveTo>
                      <a:cubicBezTo>
                        <a:pt x="-181" y="16447"/>
                        <a:pt x="864" y="11814"/>
                        <a:pt x="2680" y="8181"/>
                      </a:cubicBezTo>
                      <a:cubicBezTo>
                        <a:pt x="4134" y="5228"/>
                        <a:pt x="6405" y="686"/>
                        <a:pt x="10311" y="868"/>
                      </a:cubicBezTo>
                      <a:cubicBezTo>
                        <a:pt x="10856" y="868"/>
                        <a:pt x="10856" y="51"/>
                        <a:pt x="10311" y="5"/>
                      </a:cubicBezTo>
                      <a:cubicBezTo>
                        <a:pt x="7177" y="-131"/>
                        <a:pt x="4906" y="2594"/>
                        <a:pt x="3407" y="5047"/>
                      </a:cubicBezTo>
                      <a:cubicBezTo>
                        <a:pt x="1591" y="8044"/>
                        <a:pt x="-45" y="11496"/>
                        <a:pt x="1" y="15085"/>
                      </a:cubicBezTo>
                      <a:cubicBezTo>
                        <a:pt x="46" y="16992"/>
                        <a:pt x="546" y="18854"/>
                        <a:pt x="1681" y="20399"/>
                      </a:cubicBezTo>
                      <a:cubicBezTo>
                        <a:pt x="1999" y="20853"/>
                        <a:pt x="2726" y="20444"/>
                        <a:pt x="2408" y="19990"/>
                      </a:cubicBezTo>
                      <a:lnTo>
                        <a:pt x="2408" y="19990"/>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8" name="Google Shape;468;p9"/>
                <p:cNvSpPr/>
                <p:nvPr/>
              </p:nvSpPr>
              <p:spPr>
                <a:xfrm>
                  <a:off x="5498379" y="733181"/>
                  <a:ext cx="69798" cy="136432"/>
                </a:xfrm>
                <a:custGeom>
                  <a:rect b="b" l="l" r="r" t="t"/>
                  <a:pathLst>
                    <a:path extrusionOk="0" h="20012" w="10238">
                      <a:moveTo>
                        <a:pt x="2464" y="19284"/>
                      </a:moveTo>
                      <a:cubicBezTo>
                        <a:pt x="-443" y="16105"/>
                        <a:pt x="1101" y="11472"/>
                        <a:pt x="2782" y="8111"/>
                      </a:cubicBezTo>
                      <a:cubicBezTo>
                        <a:pt x="4281" y="5022"/>
                        <a:pt x="6507" y="1888"/>
                        <a:pt x="9958" y="844"/>
                      </a:cubicBezTo>
                      <a:cubicBezTo>
                        <a:pt x="10458" y="662"/>
                        <a:pt x="10231" y="-156"/>
                        <a:pt x="9731" y="26"/>
                      </a:cubicBezTo>
                      <a:cubicBezTo>
                        <a:pt x="6779" y="889"/>
                        <a:pt x="4645" y="3160"/>
                        <a:pt x="3100" y="5704"/>
                      </a:cubicBezTo>
                      <a:cubicBezTo>
                        <a:pt x="2283" y="7066"/>
                        <a:pt x="1601" y="8519"/>
                        <a:pt x="1011" y="9973"/>
                      </a:cubicBezTo>
                      <a:cubicBezTo>
                        <a:pt x="375" y="11608"/>
                        <a:pt x="-79" y="13334"/>
                        <a:pt x="12" y="15105"/>
                      </a:cubicBezTo>
                      <a:cubicBezTo>
                        <a:pt x="57" y="16877"/>
                        <a:pt x="647" y="18558"/>
                        <a:pt x="1874" y="19875"/>
                      </a:cubicBezTo>
                      <a:cubicBezTo>
                        <a:pt x="2237" y="20283"/>
                        <a:pt x="2828" y="19693"/>
                        <a:pt x="2464" y="19284"/>
                      </a:cubicBezTo>
                      <a:lnTo>
                        <a:pt x="2464" y="19284"/>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9" name="Google Shape;469;p9"/>
                <p:cNvSpPr/>
                <p:nvPr/>
              </p:nvSpPr>
              <p:spPr>
                <a:xfrm>
                  <a:off x="5585142" y="780007"/>
                  <a:ext cx="49972" cy="89275"/>
                </a:xfrm>
                <a:custGeom>
                  <a:rect b="b" l="l" r="r" t="t"/>
                  <a:pathLst>
                    <a:path extrusionOk="0" h="13095" w="7330">
                      <a:moveTo>
                        <a:pt x="865" y="12687"/>
                      </a:moveTo>
                      <a:cubicBezTo>
                        <a:pt x="775" y="7963"/>
                        <a:pt x="3182" y="3376"/>
                        <a:pt x="7133" y="787"/>
                      </a:cubicBezTo>
                      <a:cubicBezTo>
                        <a:pt x="7588" y="514"/>
                        <a:pt x="7179" y="-212"/>
                        <a:pt x="6679" y="60"/>
                      </a:cubicBezTo>
                      <a:cubicBezTo>
                        <a:pt x="2500" y="2831"/>
                        <a:pt x="-89" y="7691"/>
                        <a:pt x="2" y="12687"/>
                      </a:cubicBezTo>
                      <a:cubicBezTo>
                        <a:pt x="2" y="13232"/>
                        <a:pt x="865" y="13232"/>
                        <a:pt x="865" y="12687"/>
                      </a:cubicBezTo>
                      <a:lnTo>
                        <a:pt x="865" y="12687"/>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0" name="Google Shape;470;p9"/>
                <p:cNvSpPr/>
                <p:nvPr/>
              </p:nvSpPr>
              <p:spPr>
                <a:xfrm>
                  <a:off x="5691470" y="830690"/>
                  <a:ext cx="38907" cy="43659"/>
                </a:xfrm>
                <a:custGeom>
                  <a:rect b="b" l="l" r="r" t="t"/>
                  <a:pathLst>
                    <a:path extrusionOk="0" h="6404" w="5707">
                      <a:moveTo>
                        <a:pt x="802" y="6206"/>
                      </a:moveTo>
                      <a:cubicBezTo>
                        <a:pt x="2029" y="4117"/>
                        <a:pt x="3663" y="2255"/>
                        <a:pt x="5571" y="711"/>
                      </a:cubicBezTo>
                      <a:cubicBezTo>
                        <a:pt x="5753" y="574"/>
                        <a:pt x="5753" y="256"/>
                        <a:pt x="5571" y="120"/>
                      </a:cubicBezTo>
                      <a:cubicBezTo>
                        <a:pt x="5435" y="-62"/>
                        <a:pt x="5163" y="-16"/>
                        <a:pt x="4981" y="120"/>
                      </a:cubicBezTo>
                      <a:cubicBezTo>
                        <a:pt x="3028" y="1664"/>
                        <a:pt x="1347" y="3617"/>
                        <a:pt x="76" y="5797"/>
                      </a:cubicBezTo>
                      <a:cubicBezTo>
                        <a:pt x="-243" y="6251"/>
                        <a:pt x="530" y="6660"/>
                        <a:pt x="802" y="6206"/>
                      </a:cubicBezTo>
                      <a:lnTo>
                        <a:pt x="802" y="6206"/>
                      </a:lnTo>
                      <a:close/>
                    </a:path>
                  </a:pathLst>
                </a:custGeom>
                <a:solidFill>
                  <a:schemeClr val="dk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1" name="Google Shape;471;p9"/>
                <p:cNvSpPr/>
                <p:nvPr/>
              </p:nvSpPr>
              <p:spPr>
                <a:xfrm>
                  <a:off x="7955694" y="1108349"/>
                  <a:ext cx="67077" cy="70500"/>
                </a:xfrm>
                <a:custGeom>
                  <a:rect b="b" l="l" r="r" t="t"/>
                  <a:pathLst>
                    <a:path extrusionOk="0" h="10341" w="9839">
                      <a:moveTo>
                        <a:pt x="7958" y="313"/>
                      </a:moveTo>
                      <a:cubicBezTo>
                        <a:pt x="5687" y="-414"/>
                        <a:pt x="3007" y="131"/>
                        <a:pt x="1418" y="1902"/>
                      </a:cubicBezTo>
                      <a:cubicBezTo>
                        <a:pt x="-218" y="3628"/>
                        <a:pt x="-490" y="6535"/>
                        <a:pt x="872" y="8443"/>
                      </a:cubicBezTo>
                      <a:cubicBezTo>
                        <a:pt x="2280" y="10396"/>
                        <a:pt x="5278" y="10986"/>
                        <a:pt x="7186" y="9533"/>
                      </a:cubicBezTo>
                      <a:cubicBezTo>
                        <a:pt x="8004" y="8943"/>
                        <a:pt x="8548" y="8034"/>
                        <a:pt x="9002" y="7126"/>
                      </a:cubicBezTo>
                      <a:cubicBezTo>
                        <a:pt x="9639" y="5808"/>
                        <a:pt x="10047" y="4355"/>
                        <a:pt x="9729" y="2992"/>
                      </a:cubicBezTo>
                      <a:cubicBezTo>
                        <a:pt x="9411" y="1584"/>
                        <a:pt x="8185" y="313"/>
                        <a:pt x="6731" y="404"/>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2" name="Google Shape;472;p9"/>
                <p:cNvSpPr/>
                <p:nvPr/>
              </p:nvSpPr>
              <p:spPr>
                <a:xfrm>
                  <a:off x="7785857" y="1080536"/>
                  <a:ext cx="67193" cy="70759"/>
                </a:xfrm>
                <a:custGeom>
                  <a:rect b="b" l="l" r="r" t="t"/>
                  <a:pathLst>
                    <a:path extrusionOk="0" h="10379" w="9856">
                      <a:moveTo>
                        <a:pt x="7981" y="305"/>
                      </a:moveTo>
                      <a:cubicBezTo>
                        <a:pt x="5710" y="-422"/>
                        <a:pt x="3030" y="169"/>
                        <a:pt x="1395" y="1894"/>
                      </a:cubicBezTo>
                      <a:cubicBezTo>
                        <a:pt x="-195" y="3666"/>
                        <a:pt x="-513" y="6573"/>
                        <a:pt x="895" y="8480"/>
                      </a:cubicBezTo>
                      <a:cubicBezTo>
                        <a:pt x="2258" y="10433"/>
                        <a:pt x="5301" y="11024"/>
                        <a:pt x="7208" y="9570"/>
                      </a:cubicBezTo>
                      <a:cubicBezTo>
                        <a:pt x="7981" y="8980"/>
                        <a:pt x="8571" y="8071"/>
                        <a:pt x="9025" y="7163"/>
                      </a:cubicBezTo>
                      <a:cubicBezTo>
                        <a:pt x="9616" y="5846"/>
                        <a:pt x="10070" y="4393"/>
                        <a:pt x="9752" y="2984"/>
                      </a:cubicBezTo>
                      <a:cubicBezTo>
                        <a:pt x="9434" y="1622"/>
                        <a:pt x="8163" y="350"/>
                        <a:pt x="6754" y="441"/>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473" name="Google Shape;473;p9"/>
            <p:cNvGrpSpPr/>
            <p:nvPr/>
          </p:nvGrpSpPr>
          <p:grpSpPr>
            <a:xfrm>
              <a:off x="-776998" y="2721967"/>
              <a:ext cx="2639265" cy="2598376"/>
              <a:chOff x="-776998" y="2721967"/>
              <a:chExt cx="2639265" cy="2598376"/>
            </a:xfrm>
          </p:grpSpPr>
          <p:sp>
            <p:nvSpPr>
              <p:cNvPr id="474" name="Google Shape;474;p9"/>
              <p:cNvSpPr/>
              <p:nvPr/>
            </p:nvSpPr>
            <p:spPr>
              <a:xfrm>
                <a:off x="-776998" y="3351650"/>
                <a:ext cx="2639265" cy="1968693"/>
              </a:xfrm>
              <a:custGeom>
                <a:rect b="b" l="l" r="r" t="t"/>
                <a:pathLst>
                  <a:path extrusionOk="0" h="451535" w="605336">
                    <a:moveTo>
                      <a:pt x="596499" y="451536"/>
                    </a:moveTo>
                    <a:lnTo>
                      <a:pt x="0" y="447539"/>
                    </a:lnTo>
                    <a:lnTo>
                      <a:pt x="0" y="68425"/>
                    </a:lnTo>
                    <a:cubicBezTo>
                      <a:pt x="25649" y="39933"/>
                      <a:pt x="56812" y="14797"/>
                      <a:pt x="93738" y="4501"/>
                    </a:cubicBezTo>
                    <a:cubicBezTo>
                      <a:pt x="130665" y="-5796"/>
                      <a:pt x="174037" y="1235"/>
                      <a:pt x="200353" y="29109"/>
                    </a:cubicBezTo>
                    <a:cubicBezTo>
                      <a:pt x="232061" y="62693"/>
                      <a:pt x="231511" y="114772"/>
                      <a:pt x="225748" y="160601"/>
                    </a:cubicBezTo>
                    <a:cubicBezTo>
                      <a:pt x="242953" y="143450"/>
                      <a:pt x="272962" y="133985"/>
                      <a:pt x="290862" y="150413"/>
                    </a:cubicBezTo>
                    <a:cubicBezTo>
                      <a:pt x="297998" y="156963"/>
                      <a:pt x="301740" y="166388"/>
                      <a:pt x="304443" y="175689"/>
                    </a:cubicBezTo>
                    <a:cubicBezTo>
                      <a:pt x="310842" y="197727"/>
                      <a:pt x="312655" y="221083"/>
                      <a:pt x="309734" y="243843"/>
                    </a:cubicBezTo>
                    <a:cubicBezTo>
                      <a:pt x="333616" y="230512"/>
                      <a:pt x="364343" y="228318"/>
                      <a:pt x="388270" y="241567"/>
                    </a:cubicBezTo>
                    <a:cubicBezTo>
                      <a:pt x="412198" y="254816"/>
                      <a:pt x="426927" y="284548"/>
                      <a:pt x="419583" y="310892"/>
                    </a:cubicBezTo>
                    <a:cubicBezTo>
                      <a:pt x="435248" y="290348"/>
                      <a:pt x="463232" y="280038"/>
                      <a:pt x="488481" y="285511"/>
                    </a:cubicBezTo>
                    <a:cubicBezTo>
                      <a:pt x="513730" y="290984"/>
                      <a:pt x="534937" y="311950"/>
                      <a:pt x="540691" y="337136"/>
                    </a:cubicBezTo>
                    <a:cubicBezTo>
                      <a:pt x="542522" y="345143"/>
                      <a:pt x="543930" y="354900"/>
                      <a:pt x="551452" y="358201"/>
                    </a:cubicBezTo>
                    <a:cubicBezTo>
                      <a:pt x="555426" y="359946"/>
                      <a:pt x="559972" y="359223"/>
                      <a:pt x="564310" y="359074"/>
                    </a:cubicBezTo>
                    <a:cubicBezTo>
                      <a:pt x="578195" y="358601"/>
                      <a:pt x="592502" y="365069"/>
                      <a:pt x="600038" y="376738"/>
                    </a:cubicBezTo>
                    <a:cubicBezTo>
                      <a:pt x="607577" y="388411"/>
                      <a:pt x="607214" y="405085"/>
                      <a:pt x="598030" y="415513"/>
                    </a:cubicBezTo>
                    <a:cubicBezTo>
                      <a:pt x="599093" y="425674"/>
                      <a:pt x="595441" y="441371"/>
                      <a:pt x="596504" y="451531"/>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475" name="Google Shape;475;p9"/>
              <p:cNvGrpSpPr/>
              <p:nvPr/>
            </p:nvGrpSpPr>
            <p:grpSpPr>
              <a:xfrm>
                <a:off x="-287840" y="3826959"/>
                <a:ext cx="1471105" cy="1343657"/>
                <a:chOff x="3421737" y="4180023"/>
                <a:chExt cx="807856" cy="737868"/>
              </a:xfrm>
            </p:grpSpPr>
            <p:sp>
              <p:nvSpPr>
                <p:cNvPr id="476" name="Google Shape;476;p9"/>
                <p:cNvSpPr/>
                <p:nvPr/>
              </p:nvSpPr>
              <p:spPr>
                <a:xfrm>
                  <a:off x="3421737" y="4180023"/>
                  <a:ext cx="378130" cy="733613"/>
                </a:xfrm>
                <a:custGeom>
                  <a:rect b="b" l="l" r="r" t="t"/>
                  <a:pathLst>
                    <a:path extrusionOk="0" h="407563" w="210072">
                      <a:moveTo>
                        <a:pt x="195575" y="351895"/>
                      </a:moveTo>
                      <a:cubicBezTo>
                        <a:pt x="204704" y="333227"/>
                        <a:pt x="214015" y="312379"/>
                        <a:pt x="208338" y="292394"/>
                      </a:cubicBezTo>
                      <a:cubicBezTo>
                        <a:pt x="202252" y="271047"/>
                        <a:pt x="181313" y="258193"/>
                        <a:pt x="164099" y="244158"/>
                      </a:cubicBezTo>
                      <a:cubicBezTo>
                        <a:pt x="159011" y="239980"/>
                        <a:pt x="153879" y="235211"/>
                        <a:pt x="151880" y="228897"/>
                      </a:cubicBezTo>
                      <a:cubicBezTo>
                        <a:pt x="149791" y="222311"/>
                        <a:pt x="151471" y="215180"/>
                        <a:pt x="153879" y="208731"/>
                      </a:cubicBezTo>
                      <a:cubicBezTo>
                        <a:pt x="158784" y="195604"/>
                        <a:pt x="166597" y="183795"/>
                        <a:pt x="173137" y="171440"/>
                      </a:cubicBezTo>
                      <a:cubicBezTo>
                        <a:pt x="179723" y="159041"/>
                        <a:pt x="185173" y="145551"/>
                        <a:pt x="184765" y="131562"/>
                      </a:cubicBezTo>
                      <a:cubicBezTo>
                        <a:pt x="184311" y="117572"/>
                        <a:pt x="176680" y="103038"/>
                        <a:pt x="163599" y="98042"/>
                      </a:cubicBezTo>
                      <a:cubicBezTo>
                        <a:pt x="157058" y="95498"/>
                        <a:pt x="148792" y="94907"/>
                        <a:pt x="145249" y="88821"/>
                      </a:cubicBezTo>
                      <a:cubicBezTo>
                        <a:pt x="143569" y="86005"/>
                        <a:pt x="143432" y="82553"/>
                        <a:pt x="143432" y="79283"/>
                      </a:cubicBezTo>
                      <a:cubicBezTo>
                        <a:pt x="143432" y="67564"/>
                        <a:pt x="144976" y="55846"/>
                        <a:pt x="144295" y="44128"/>
                      </a:cubicBezTo>
                      <a:cubicBezTo>
                        <a:pt x="143569" y="32455"/>
                        <a:pt x="140298" y="20373"/>
                        <a:pt x="132213" y="11924"/>
                      </a:cubicBezTo>
                      <a:cubicBezTo>
                        <a:pt x="123675" y="3113"/>
                        <a:pt x="110775" y="-566"/>
                        <a:pt x="98557" y="70"/>
                      </a:cubicBezTo>
                      <a:cubicBezTo>
                        <a:pt x="86293" y="660"/>
                        <a:pt x="74575" y="5066"/>
                        <a:pt x="63538" y="10471"/>
                      </a:cubicBezTo>
                      <a:cubicBezTo>
                        <a:pt x="55317" y="14468"/>
                        <a:pt x="47187" y="19146"/>
                        <a:pt x="41100" y="26005"/>
                      </a:cubicBezTo>
                      <a:cubicBezTo>
                        <a:pt x="35196" y="32727"/>
                        <a:pt x="31562" y="41084"/>
                        <a:pt x="28560" y="49487"/>
                      </a:cubicBezTo>
                      <a:cubicBezTo>
                        <a:pt x="13258" y="92500"/>
                        <a:pt x="12336" y="139056"/>
                        <a:pt x="8834" y="184567"/>
                      </a:cubicBezTo>
                      <a:cubicBezTo>
                        <a:pt x="3293" y="256558"/>
                        <a:pt x="-8925" y="330457"/>
                        <a:pt x="10873" y="399904"/>
                      </a:cubicBezTo>
                      <a:cubicBezTo>
                        <a:pt x="50957" y="409988"/>
                        <a:pt x="92607" y="407126"/>
                        <a:pt x="133530" y="406990"/>
                      </a:cubicBezTo>
                      <a:cubicBezTo>
                        <a:pt x="147111" y="406944"/>
                        <a:pt x="162781" y="410805"/>
                        <a:pt x="172138" y="399087"/>
                      </a:cubicBezTo>
                      <a:cubicBezTo>
                        <a:pt x="182494" y="386187"/>
                        <a:pt x="188353" y="366702"/>
                        <a:pt x="195575" y="35189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7" name="Google Shape;477;p9"/>
                <p:cNvSpPr/>
                <p:nvPr/>
              </p:nvSpPr>
              <p:spPr>
                <a:xfrm>
                  <a:off x="3700624" y="4562826"/>
                  <a:ext cx="528968" cy="348757"/>
                </a:xfrm>
                <a:custGeom>
                  <a:rect b="b" l="l" r="r" t="t"/>
                  <a:pathLst>
                    <a:path extrusionOk="0" h="193754" w="293871">
                      <a:moveTo>
                        <a:pt x="6627" y="193754"/>
                      </a:moveTo>
                      <a:lnTo>
                        <a:pt x="235863" y="193754"/>
                      </a:lnTo>
                      <a:cubicBezTo>
                        <a:pt x="250034" y="191347"/>
                        <a:pt x="272244" y="192028"/>
                        <a:pt x="286643" y="191756"/>
                      </a:cubicBezTo>
                      <a:cubicBezTo>
                        <a:pt x="290140" y="180764"/>
                        <a:pt x="293683" y="169545"/>
                        <a:pt x="293865" y="158009"/>
                      </a:cubicBezTo>
                      <a:cubicBezTo>
                        <a:pt x="294046" y="146472"/>
                        <a:pt x="290322" y="134299"/>
                        <a:pt x="281465" y="126896"/>
                      </a:cubicBezTo>
                      <a:cubicBezTo>
                        <a:pt x="272108" y="118993"/>
                        <a:pt x="258936" y="117766"/>
                        <a:pt x="246718" y="118130"/>
                      </a:cubicBezTo>
                      <a:cubicBezTo>
                        <a:pt x="224417" y="118856"/>
                        <a:pt x="202252" y="123943"/>
                        <a:pt x="181858" y="133028"/>
                      </a:cubicBezTo>
                      <a:cubicBezTo>
                        <a:pt x="190579" y="116949"/>
                        <a:pt x="191260" y="95783"/>
                        <a:pt x="180450" y="81021"/>
                      </a:cubicBezTo>
                      <a:cubicBezTo>
                        <a:pt x="169640" y="66305"/>
                        <a:pt x="146430" y="61082"/>
                        <a:pt x="132078" y="72482"/>
                      </a:cubicBezTo>
                      <a:cubicBezTo>
                        <a:pt x="139935" y="52815"/>
                        <a:pt x="136347" y="29106"/>
                        <a:pt x="123130" y="12618"/>
                      </a:cubicBezTo>
                      <a:cubicBezTo>
                        <a:pt x="116998" y="4942"/>
                        <a:pt x="107596" y="-1507"/>
                        <a:pt x="97922" y="310"/>
                      </a:cubicBezTo>
                      <a:cubicBezTo>
                        <a:pt x="89337" y="1944"/>
                        <a:pt x="83205" y="9621"/>
                        <a:pt x="79118" y="17342"/>
                      </a:cubicBezTo>
                      <a:cubicBezTo>
                        <a:pt x="71533" y="31786"/>
                        <a:pt x="68262" y="48500"/>
                        <a:pt x="69806" y="64715"/>
                      </a:cubicBezTo>
                      <a:cubicBezTo>
                        <a:pt x="58678" y="61809"/>
                        <a:pt x="46279" y="59038"/>
                        <a:pt x="36195" y="64579"/>
                      </a:cubicBezTo>
                      <a:cubicBezTo>
                        <a:pt x="28520" y="68803"/>
                        <a:pt x="23932" y="77070"/>
                        <a:pt x="20934" y="85336"/>
                      </a:cubicBezTo>
                      <a:cubicBezTo>
                        <a:pt x="13712" y="105366"/>
                        <a:pt x="13622" y="127849"/>
                        <a:pt x="20662" y="147925"/>
                      </a:cubicBezTo>
                      <a:cubicBezTo>
                        <a:pt x="13758" y="145881"/>
                        <a:pt x="5673" y="149152"/>
                        <a:pt x="2085" y="155374"/>
                      </a:cubicBezTo>
                      <a:cubicBezTo>
                        <a:pt x="-1549" y="161597"/>
                        <a:pt x="-322" y="170226"/>
                        <a:pt x="4901" y="175177"/>
                      </a:cubicBezTo>
                      <a:cubicBezTo>
                        <a:pt x="4901" y="180401"/>
                        <a:pt x="6627" y="188531"/>
                        <a:pt x="6627" y="19375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8" name="Google Shape;478;p9"/>
                <p:cNvSpPr/>
                <p:nvPr/>
              </p:nvSpPr>
              <p:spPr>
                <a:xfrm>
                  <a:off x="3522168" y="4403622"/>
                  <a:ext cx="381526" cy="463106"/>
                </a:xfrm>
                <a:custGeom>
                  <a:rect b="b" l="l" r="r" t="t"/>
                  <a:pathLst>
                    <a:path extrusionOk="0" h="257281" w="211959">
                      <a:moveTo>
                        <a:pt x="31368" y="123997"/>
                      </a:moveTo>
                      <a:cubicBezTo>
                        <a:pt x="50127" y="100152"/>
                        <a:pt x="74109" y="81075"/>
                        <a:pt x="98136" y="62544"/>
                      </a:cubicBezTo>
                      <a:cubicBezTo>
                        <a:pt x="103359" y="83755"/>
                        <a:pt x="112625" y="104012"/>
                        <a:pt x="125615" y="121635"/>
                      </a:cubicBezTo>
                      <a:cubicBezTo>
                        <a:pt x="117667" y="110825"/>
                        <a:pt x="127795" y="59273"/>
                        <a:pt x="128295" y="45012"/>
                      </a:cubicBezTo>
                      <a:cubicBezTo>
                        <a:pt x="128386" y="43104"/>
                        <a:pt x="128432" y="41287"/>
                        <a:pt x="128522" y="39607"/>
                      </a:cubicBezTo>
                      <a:cubicBezTo>
                        <a:pt x="154094" y="21257"/>
                        <a:pt x="181300" y="5359"/>
                        <a:pt x="211959" y="0"/>
                      </a:cubicBezTo>
                      <a:cubicBezTo>
                        <a:pt x="208825" y="91158"/>
                        <a:pt x="161543" y="179773"/>
                        <a:pt x="87599" y="233188"/>
                      </a:cubicBezTo>
                      <a:cubicBezTo>
                        <a:pt x="62708" y="251174"/>
                        <a:pt x="29597" y="265481"/>
                        <a:pt x="2072" y="251901"/>
                      </a:cubicBezTo>
                      <a:cubicBezTo>
                        <a:pt x="4162" y="239228"/>
                        <a:pt x="1209" y="225193"/>
                        <a:pt x="256" y="212385"/>
                      </a:cubicBezTo>
                      <a:cubicBezTo>
                        <a:pt x="-2061" y="180500"/>
                        <a:pt x="11611" y="149115"/>
                        <a:pt x="31368" y="12399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9" name="Google Shape;479;p9"/>
                <p:cNvSpPr/>
                <p:nvPr/>
              </p:nvSpPr>
              <p:spPr>
                <a:xfrm>
                  <a:off x="3470436" y="4355051"/>
                  <a:ext cx="126317" cy="504518"/>
                </a:xfrm>
                <a:custGeom>
                  <a:rect b="b" l="l" r="r" t="t"/>
                  <a:pathLst>
                    <a:path extrusionOk="0" h="280288" w="70176">
                      <a:moveTo>
                        <a:pt x="31762" y="280288"/>
                      </a:moveTo>
                      <a:cubicBezTo>
                        <a:pt x="8053" y="238729"/>
                        <a:pt x="-382" y="189902"/>
                        <a:pt x="13" y="142120"/>
                      </a:cubicBezTo>
                      <a:cubicBezTo>
                        <a:pt x="408" y="94292"/>
                        <a:pt x="9188" y="47010"/>
                        <a:pt x="17908" y="0"/>
                      </a:cubicBezTo>
                      <a:cubicBezTo>
                        <a:pt x="50566" y="33565"/>
                        <a:pt x="66599" y="80757"/>
                        <a:pt x="69597" y="127449"/>
                      </a:cubicBezTo>
                      <a:cubicBezTo>
                        <a:pt x="72595" y="174187"/>
                        <a:pt x="63556" y="220878"/>
                        <a:pt x="51792" y="266208"/>
                      </a:cubicBezTo>
                      <a:cubicBezTo>
                        <a:pt x="49612" y="274701"/>
                        <a:pt x="40482" y="279516"/>
                        <a:pt x="31762" y="28028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0" name="Google Shape;480;p9"/>
                <p:cNvSpPr/>
                <p:nvPr/>
              </p:nvSpPr>
              <p:spPr>
                <a:xfrm>
                  <a:off x="3556970" y="4649825"/>
                  <a:ext cx="440912" cy="268065"/>
                </a:xfrm>
                <a:custGeom>
                  <a:rect b="b" l="l" r="r" t="t"/>
                  <a:pathLst>
                    <a:path extrusionOk="0" h="148925" w="244951">
                      <a:moveTo>
                        <a:pt x="0" y="136896"/>
                      </a:moveTo>
                      <a:cubicBezTo>
                        <a:pt x="26662" y="97199"/>
                        <a:pt x="66677" y="67948"/>
                        <a:pt x="109690" y="47055"/>
                      </a:cubicBezTo>
                      <a:cubicBezTo>
                        <a:pt x="152703" y="26207"/>
                        <a:pt x="198941" y="13035"/>
                        <a:pt x="244951" y="0"/>
                      </a:cubicBezTo>
                      <a:cubicBezTo>
                        <a:pt x="229372" y="44194"/>
                        <a:pt x="194217" y="79485"/>
                        <a:pt x="153702" y="102922"/>
                      </a:cubicBezTo>
                      <a:cubicBezTo>
                        <a:pt x="113142" y="126359"/>
                        <a:pt x="67313" y="138986"/>
                        <a:pt x="21484" y="148615"/>
                      </a:cubicBezTo>
                      <a:cubicBezTo>
                        <a:pt x="12945" y="150386"/>
                        <a:pt x="4542" y="144345"/>
                        <a:pt x="0" y="13689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1" name="Google Shape;481;p9"/>
                <p:cNvSpPr/>
                <p:nvPr/>
              </p:nvSpPr>
              <p:spPr>
                <a:xfrm>
                  <a:off x="3597140" y="4673211"/>
                  <a:ext cx="379818" cy="217123"/>
                </a:xfrm>
                <a:custGeom>
                  <a:rect b="b" l="l" r="r" t="t"/>
                  <a:pathLst>
                    <a:path extrusionOk="0" h="120624" w="211010">
                      <a:moveTo>
                        <a:pt x="210282" y="91"/>
                      </a:moveTo>
                      <a:cubicBezTo>
                        <a:pt x="197655" y="10129"/>
                        <a:pt x="184847" y="19894"/>
                        <a:pt x="171721" y="29205"/>
                      </a:cubicBezTo>
                      <a:cubicBezTo>
                        <a:pt x="158685" y="38471"/>
                        <a:pt x="145331" y="47328"/>
                        <a:pt x="131569" y="55504"/>
                      </a:cubicBezTo>
                      <a:cubicBezTo>
                        <a:pt x="117898" y="63680"/>
                        <a:pt x="103772" y="71265"/>
                        <a:pt x="89283" y="77987"/>
                      </a:cubicBezTo>
                      <a:cubicBezTo>
                        <a:pt x="74975" y="84573"/>
                        <a:pt x="60214" y="89978"/>
                        <a:pt x="45589" y="95792"/>
                      </a:cubicBezTo>
                      <a:cubicBezTo>
                        <a:pt x="31463" y="101424"/>
                        <a:pt x="17383" y="107646"/>
                        <a:pt x="4846" y="116367"/>
                      </a:cubicBezTo>
                      <a:cubicBezTo>
                        <a:pt x="3257" y="117503"/>
                        <a:pt x="1713" y="118638"/>
                        <a:pt x="168" y="119819"/>
                      </a:cubicBezTo>
                      <a:cubicBezTo>
                        <a:pt x="-241" y="120137"/>
                        <a:pt x="168" y="120863"/>
                        <a:pt x="622" y="120546"/>
                      </a:cubicBezTo>
                      <a:cubicBezTo>
                        <a:pt x="12977" y="111053"/>
                        <a:pt x="27057" y="104285"/>
                        <a:pt x="41410" y="98426"/>
                      </a:cubicBezTo>
                      <a:cubicBezTo>
                        <a:pt x="55763" y="92521"/>
                        <a:pt x="70524" y="87298"/>
                        <a:pt x="84786" y="80939"/>
                      </a:cubicBezTo>
                      <a:cubicBezTo>
                        <a:pt x="99321" y="74444"/>
                        <a:pt x="113537" y="67086"/>
                        <a:pt x="127345" y="59047"/>
                      </a:cubicBezTo>
                      <a:cubicBezTo>
                        <a:pt x="141198" y="50962"/>
                        <a:pt x="154688" y="42196"/>
                        <a:pt x="167860" y="33021"/>
                      </a:cubicBezTo>
                      <a:cubicBezTo>
                        <a:pt x="180896" y="23891"/>
                        <a:pt x="193658" y="14308"/>
                        <a:pt x="206149" y="4451"/>
                      </a:cubicBezTo>
                      <a:cubicBezTo>
                        <a:pt x="207739" y="3180"/>
                        <a:pt x="209283" y="1953"/>
                        <a:pt x="210873" y="682"/>
                      </a:cubicBezTo>
                      <a:cubicBezTo>
                        <a:pt x="211281" y="364"/>
                        <a:pt x="210691" y="-227"/>
                        <a:pt x="210282" y="91"/>
                      </a:cubicBezTo>
                      <a:lnTo>
                        <a:pt x="210282" y="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2" name="Google Shape;482;p9"/>
                <p:cNvSpPr/>
                <p:nvPr/>
              </p:nvSpPr>
              <p:spPr>
                <a:xfrm>
                  <a:off x="3744073" y="4731618"/>
                  <a:ext cx="57348" cy="82903"/>
                </a:xfrm>
                <a:custGeom>
                  <a:rect b="b" l="l" r="r" t="t"/>
                  <a:pathLst>
                    <a:path extrusionOk="0" h="46057" w="31860">
                      <a:moveTo>
                        <a:pt x="31010" y="168"/>
                      </a:moveTo>
                      <a:cubicBezTo>
                        <a:pt x="22335" y="11478"/>
                        <a:pt x="14159" y="23151"/>
                        <a:pt x="6438" y="35142"/>
                      </a:cubicBezTo>
                      <a:cubicBezTo>
                        <a:pt x="4303" y="38548"/>
                        <a:pt x="2168" y="41955"/>
                        <a:pt x="79" y="45407"/>
                      </a:cubicBezTo>
                      <a:cubicBezTo>
                        <a:pt x="-239" y="45906"/>
                        <a:pt x="488" y="46315"/>
                        <a:pt x="805" y="45861"/>
                      </a:cubicBezTo>
                      <a:cubicBezTo>
                        <a:pt x="8209" y="33688"/>
                        <a:pt x="16112" y="21788"/>
                        <a:pt x="24515" y="10297"/>
                      </a:cubicBezTo>
                      <a:cubicBezTo>
                        <a:pt x="26877" y="7027"/>
                        <a:pt x="29284" y="3802"/>
                        <a:pt x="31782" y="622"/>
                      </a:cubicBezTo>
                      <a:cubicBezTo>
                        <a:pt x="32100" y="168"/>
                        <a:pt x="31373" y="-240"/>
                        <a:pt x="31010" y="168"/>
                      </a:cubicBezTo>
                      <a:lnTo>
                        <a:pt x="31010" y="16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3" name="Google Shape;483;p9"/>
                <p:cNvSpPr/>
                <p:nvPr/>
              </p:nvSpPr>
              <p:spPr>
                <a:xfrm>
                  <a:off x="3692376" y="4839501"/>
                  <a:ext cx="121153" cy="9432"/>
                </a:xfrm>
                <a:custGeom>
                  <a:rect b="b" l="l" r="r" t="t"/>
                  <a:pathLst>
                    <a:path extrusionOk="0" h="5240" w="67307">
                      <a:moveTo>
                        <a:pt x="66768" y="15"/>
                      </a:moveTo>
                      <a:cubicBezTo>
                        <a:pt x="58274" y="1831"/>
                        <a:pt x="49645" y="3103"/>
                        <a:pt x="40969" y="3784"/>
                      </a:cubicBezTo>
                      <a:cubicBezTo>
                        <a:pt x="32339" y="4466"/>
                        <a:pt x="23664" y="4557"/>
                        <a:pt x="15034" y="4102"/>
                      </a:cubicBezTo>
                      <a:cubicBezTo>
                        <a:pt x="10129" y="3830"/>
                        <a:pt x="5269" y="3375"/>
                        <a:pt x="409" y="2740"/>
                      </a:cubicBezTo>
                      <a:cubicBezTo>
                        <a:pt x="-136" y="2694"/>
                        <a:pt x="-136" y="3512"/>
                        <a:pt x="409" y="3603"/>
                      </a:cubicBezTo>
                      <a:cubicBezTo>
                        <a:pt x="9039" y="4738"/>
                        <a:pt x="17805" y="5283"/>
                        <a:pt x="26525" y="5238"/>
                      </a:cubicBezTo>
                      <a:cubicBezTo>
                        <a:pt x="35201" y="5192"/>
                        <a:pt x="43830" y="4557"/>
                        <a:pt x="52415" y="3375"/>
                      </a:cubicBezTo>
                      <a:cubicBezTo>
                        <a:pt x="57320" y="2740"/>
                        <a:pt x="62180" y="1877"/>
                        <a:pt x="66995" y="832"/>
                      </a:cubicBezTo>
                      <a:cubicBezTo>
                        <a:pt x="67540" y="741"/>
                        <a:pt x="67313" y="-122"/>
                        <a:pt x="66768" y="15"/>
                      </a:cubicBezTo>
                      <a:lnTo>
                        <a:pt x="66768"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4" name="Google Shape;484;p9"/>
                <p:cNvSpPr/>
                <p:nvPr/>
              </p:nvSpPr>
              <p:spPr>
                <a:xfrm>
                  <a:off x="3574027" y="4716381"/>
                  <a:ext cx="217739" cy="151990"/>
                </a:xfrm>
                <a:custGeom>
                  <a:rect b="b" l="l" r="r" t="t"/>
                  <a:pathLst>
                    <a:path extrusionOk="0" h="84439" w="120966">
                      <a:moveTo>
                        <a:pt x="120427" y="2"/>
                      </a:moveTo>
                      <a:cubicBezTo>
                        <a:pt x="111297" y="1410"/>
                        <a:pt x="102395" y="4181"/>
                        <a:pt x="93947" y="7905"/>
                      </a:cubicBezTo>
                      <a:cubicBezTo>
                        <a:pt x="85498" y="11675"/>
                        <a:pt x="77369" y="16444"/>
                        <a:pt x="69738" y="21758"/>
                      </a:cubicBezTo>
                      <a:cubicBezTo>
                        <a:pt x="61926" y="27118"/>
                        <a:pt x="54522" y="32977"/>
                        <a:pt x="47345" y="39109"/>
                      </a:cubicBezTo>
                      <a:cubicBezTo>
                        <a:pt x="39851" y="45422"/>
                        <a:pt x="32584" y="51963"/>
                        <a:pt x="25317" y="58503"/>
                      </a:cubicBezTo>
                      <a:cubicBezTo>
                        <a:pt x="17459" y="65589"/>
                        <a:pt x="9738" y="72856"/>
                        <a:pt x="2697" y="80759"/>
                      </a:cubicBezTo>
                      <a:cubicBezTo>
                        <a:pt x="1835" y="81713"/>
                        <a:pt x="972" y="82712"/>
                        <a:pt x="108" y="83711"/>
                      </a:cubicBezTo>
                      <a:cubicBezTo>
                        <a:pt x="-255" y="84120"/>
                        <a:pt x="381" y="84711"/>
                        <a:pt x="744" y="84302"/>
                      </a:cubicBezTo>
                      <a:cubicBezTo>
                        <a:pt x="7558" y="76308"/>
                        <a:pt x="15143" y="68950"/>
                        <a:pt x="22909" y="61864"/>
                      </a:cubicBezTo>
                      <a:cubicBezTo>
                        <a:pt x="30222" y="55187"/>
                        <a:pt x="37535" y="48601"/>
                        <a:pt x="45029" y="42197"/>
                      </a:cubicBezTo>
                      <a:cubicBezTo>
                        <a:pt x="52206" y="36020"/>
                        <a:pt x="59564" y="29979"/>
                        <a:pt x="67285" y="24483"/>
                      </a:cubicBezTo>
                      <a:cubicBezTo>
                        <a:pt x="75007" y="18987"/>
                        <a:pt x="82773" y="14173"/>
                        <a:pt x="91176" y="10130"/>
                      </a:cubicBezTo>
                      <a:cubicBezTo>
                        <a:pt x="99579" y="6134"/>
                        <a:pt x="108209" y="3136"/>
                        <a:pt x="117247" y="1410"/>
                      </a:cubicBezTo>
                      <a:cubicBezTo>
                        <a:pt x="118383" y="1183"/>
                        <a:pt x="119518" y="1001"/>
                        <a:pt x="120654" y="819"/>
                      </a:cubicBezTo>
                      <a:cubicBezTo>
                        <a:pt x="121199" y="774"/>
                        <a:pt x="120972" y="-43"/>
                        <a:pt x="120427" y="2"/>
                      </a:cubicBezTo>
                      <a:lnTo>
                        <a:pt x="120427" y="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5" name="Google Shape;485;p9"/>
                <p:cNvSpPr/>
                <p:nvPr/>
              </p:nvSpPr>
              <p:spPr>
                <a:xfrm>
                  <a:off x="3548646" y="4418559"/>
                  <a:ext cx="333085" cy="419627"/>
                </a:xfrm>
                <a:custGeom>
                  <a:rect b="b" l="l" r="r" t="t"/>
                  <a:pathLst>
                    <a:path extrusionOk="0" h="233126" w="185047">
                      <a:moveTo>
                        <a:pt x="184261" y="197"/>
                      </a:moveTo>
                      <a:cubicBezTo>
                        <a:pt x="175177" y="17502"/>
                        <a:pt x="165548" y="34489"/>
                        <a:pt x="155328" y="51113"/>
                      </a:cubicBezTo>
                      <a:cubicBezTo>
                        <a:pt x="145154" y="67737"/>
                        <a:pt x="134389" y="84042"/>
                        <a:pt x="123080" y="99985"/>
                      </a:cubicBezTo>
                      <a:cubicBezTo>
                        <a:pt x="111816" y="115927"/>
                        <a:pt x="99961" y="131461"/>
                        <a:pt x="87607" y="146632"/>
                      </a:cubicBezTo>
                      <a:cubicBezTo>
                        <a:pt x="75343" y="161756"/>
                        <a:pt x="62535" y="176472"/>
                        <a:pt x="49227" y="190689"/>
                      </a:cubicBezTo>
                      <a:cubicBezTo>
                        <a:pt x="35919" y="204906"/>
                        <a:pt x="22247" y="218168"/>
                        <a:pt x="6077" y="228706"/>
                      </a:cubicBezTo>
                      <a:cubicBezTo>
                        <a:pt x="4170" y="229932"/>
                        <a:pt x="2217" y="231158"/>
                        <a:pt x="218" y="232339"/>
                      </a:cubicBezTo>
                      <a:cubicBezTo>
                        <a:pt x="-281" y="232612"/>
                        <a:pt x="173" y="233339"/>
                        <a:pt x="627" y="233066"/>
                      </a:cubicBezTo>
                      <a:cubicBezTo>
                        <a:pt x="17114" y="223392"/>
                        <a:pt x="31422" y="210492"/>
                        <a:pt x="44639" y="196775"/>
                      </a:cubicBezTo>
                      <a:cubicBezTo>
                        <a:pt x="58174" y="182741"/>
                        <a:pt x="71028" y="168024"/>
                        <a:pt x="83473" y="153036"/>
                      </a:cubicBezTo>
                      <a:cubicBezTo>
                        <a:pt x="95873" y="138047"/>
                        <a:pt x="107910" y="122513"/>
                        <a:pt x="119355" y="106662"/>
                      </a:cubicBezTo>
                      <a:cubicBezTo>
                        <a:pt x="130801" y="90765"/>
                        <a:pt x="141748" y="74504"/>
                        <a:pt x="152149" y="57926"/>
                      </a:cubicBezTo>
                      <a:cubicBezTo>
                        <a:pt x="162504" y="41302"/>
                        <a:pt x="172361" y="24360"/>
                        <a:pt x="181581" y="7101"/>
                      </a:cubicBezTo>
                      <a:cubicBezTo>
                        <a:pt x="182762" y="4966"/>
                        <a:pt x="183898" y="2786"/>
                        <a:pt x="184987" y="651"/>
                      </a:cubicBezTo>
                      <a:cubicBezTo>
                        <a:pt x="185260" y="151"/>
                        <a:pt x="184533" y="-258"/>
                        <a:pt x="184261" y="197"/>
                      </a:cubicBezTo>
                      <a:lnTo>
                        <a:pt x="184261"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6" name="Google Shape;486;p9"/>
                <p:cNvSpPr/>
                <p:nvPr/>
              </p:nvSpPr>
              <p:spPr>
                <a:xfrm>
                  <a:off x="3748385" y="4628595"/>
                  <a:ext cx="96881" cy="10028"/>
                </a:xfrm>
                <a:custGeom>
                  <a:rect b="b" l="l" r="r" t="t"/>
                  <a:pathLst>
                    <a:path extrusionOk="0" h="5571" w="53823">
                      <a:moveTo>
                        <a:pt x="53187" y="29"/>
                      </a:moveTo>
                      <a:cubicBezTo>
                        <a:pt x="50144" y="1346"/>
                        <a:pt x="46828" y="1710"/>
                        <a:pt x="43558" y="1937"/>
                      </a:cubicBezTo>
                      <a:cubicBezTo>
                        <a:pt x="40152" y="2164"/>
                        <a:pt x="36745" y="2391"/>
                        <a:pt x="33293" y="2618"/>
                      </a:cubicBezTo>
                      <a:cubicBezTo>
                        <a:pt x="26298" y="3026"/>
                        <a:pt x="19349" y="3481"/>
                        <a:pt x="12354" y="3935"/>
                      </a:cubicBezTo>
                      <a:cubicBezTo>
                        <a:pt x="8357" y="4208"/>
                        <a:pt x="4360" y="4480"/>
                        <a:pt x="409" y="4707"/>
                      </a:cubicBezTo>
                      <a:cubicBezTo>
                        <a:pt x="-136" y="4753"/>
                        <a:pt x="-136" y="5615"/>
                        <a:pt x="409" y="5570"/>
                      </a:cubicBezTo>
                      <a:cubicBezTo>
                        <a:pt x="14625" y="4662"/>
                        <a:pt x="28887" y="3753"/>
                        <a:pt x="43149" y="2799"/>
                      </a:cubicBezTo>
                      <a:cubicBezTo>
                        <a:pt x="46737" y="2572"/>
                        <a:pt x="50280" y="2209"/>
                        <a:pt x="53596" y="801"/>
                      </a:cubicBezTo>
                      <a:cubicBezTo>
                        <a:pt x="54096" y="574"/>
                        <a:pt x="53687" y="-153"/>
                        <a:pt x="53187" y="29"/>
                      </a:cubicBezTo>
                      <a:lnTo>
                        <a:pt x="53187" y="2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7" name="Google Shape;487;p9"/>
                <p:cNvSpPr/>
                <p:nvPr/>
              </p:nvSpPr>
              <p:spPr>
                <a:xfrm>
                  <a:off x="3602347" y="4594386"/>
                  <a:ext cx="46991" cy="157356"/>
                </a:xfrm>
                <a:custGeom>
                  <a:rect b="b" l="l" r="r" t="t"/>
                  <a:pathLst>
                    <a:path extrusionOk="0" h="87420" w="26106">
                      <a:moveTo>
                        <a:pt x="26027" y="86843"/>
                      </a:moveTo>
                      <a:cubicBezTo>
                        <a:pt x="18896" y="77396"/>
                        <a:pt x="13900" y="66631"/>
                        <a:pt x="10357" y="55413"/>
                      </a:cubicBezTo>
                      <a:cubicBezTo>
                        <a:pt x="6815" y="44058"/>
                        <a:pt x="4680" y="32294"/>
                        <a:pt x="3136" y="20485"/>
                      </a:cubicBezTo>
                      <a:cubicBezTo>
                        <a:pt x="2273" y="13808"/>
                        <a:pt x="1546" y="7086"/>
                        <a:pt x="865" y="409"/>
                      </a:cubicBezTo>
                      <a:cubicBezTo>
                        <a:pt x="819" y="-136"/>
                        <a:pt x="-44" y="-136"/>
                        <a:pt x="2" y="409"/>
                      </a:cubicBezTo>
                      <a:cubicBezTo>
                        <a:pt x="1228" y="12400"/>
                        <a:pt x="2545" y="24391"/>
                        <a:pt x="4771" y="36246"/>
                      </a:cubicBezTo>
                      <a:cubicBezTo>
                        <a:pt x="7042" y="48100"/>
                        <a:pt x="10130" y="59410"/>
                        <a:pt x="15127" y="70174"/>
                      </a:cubicBezTo>
                      <a:cubicBezTo>
                        <a:pt x="17897" y="76170"/>
                        <a:pt x="21258" y="81938"/>
                        <a:pt x="25301" y="87252"/>
                      </a:cubicBezTo>
                      <a:cubicBezTo>
                        <a:pt x="25619" y="87661"/>
                        <a:pt x="26345" y="87252"/>
                        <a:pt x="26027" y="86798"/>
                      </a:cubicBezTo>
                      <a:lnTo>
                        <a:pt x="26027" y="867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8" name="Google Shape;488;p9"/>
                <p:cNvSpPr/>
                <p:nvPr/>
              </p:nvSpPr>
              <p:spPr>
                <a:xfrm>
                  <a:off x="3526452" y="4555337"/>
                  <a:ext cx="124220" cy="289791"/>
                </a:xfrm>
                <a:custGeom>
                  <a:rect b="b" l="l" r="r" t="t"/>
                  <a:pathLst>
                    <a:path extrusionOk="0" h="160995" w="69011">
                      <a:moveTo>
                        <a:pt x="68504" y="26"/>
                      </a:moveTo>
                      <a:cubicBezTo>
                        <a:pt x="58285" y="4114"/>
                        <a:pt x="49655" y="11290"/>
                        <a:pt x="42524" y="19602"/>
                      </a:cubicBezTo>
                      <a:cubicBezTo>
                        <a:pt x="35075" y="28368"/>
                        <a:pt x="29034" y="38270"/>
                        <a:pt x="23402" y="48262"/>
                      </a:cubicBezTo>
                      <a:cubicBezTo>
                        <a:pt x="17088" y="59481"/>
                        <a:pt x="11411" y="71109"/>
                        <a:pt x="7187" y="83281"/>
                      </a:cubicBezTo>
                      <a:cubicBezTo>
                        <a:pt x="3099" y="95182"/>
                        <a:pt x="419" y="107626"/>
                        <a:pt x="56" y="120253"/>
                      </a:cubicBezTo>
                      <a:cubicBezTo>
                        <a:pt x="-353" y="132653"/>
                        <a:pt x="1464" y="145189"/>
                        <a:pt x="6051" y="156680"/>
                      </a:cubicBezTo>
                      <a:cubicBezTo>
                        <a:pt x="6597" y="158089"/>
                        <a:pt x="7187" y="159451"/>
                        <a:pt x="7823" y="160768"/>
                      </a:cubicBezTo>
                      <a:cubicBezTo>
                        <a:pt x="8050" y="161268"/>
                        <a:pt x="8777" y="160859"/>
                        <a:pt x="8550" y="160360"/>
                      </a:cubicBezTo>
                      <a:cubicBezTo>
                        <a:pt x="3326" y="149141"/>
                        <a:pt x="964" y="136832"/>
                        <a:pt x="828" y="124523"/>
                      </a:cubicBezTo>
                      <a:cubicBezTo>
                        <a:pt x="737" y="112032"/>
                        <a:pt x="2917" y="99633"/>
                        <a:pt x="6597" y="87778"/>
                      </a:cubicBezTo>
                      <a:cubicBezTo>
                        <a:pt x="10366" y="75696"/>
                        <a:pt x="15681" y="64114"/>
                        <a:pt x="21721" y="53031"/>
                      </a:cubicBezTo>
                      <a:cubicBezTo>
                        <a:pt x="27263" y="42857"/>
                        <a:pt x="33167" y="32774"/>
                        <a:pt x="40344" y="23645"/>
                      </a:cubicBezTo>
                      <a:cubicBezTo>
                        <a:pt x="47066" y="15105"/>
                        <a:pt x="55105" y="7384"/>
                        <a:pt x="64962" y="2524"/>
                      </a:cubicBezTo>
                      <a:cubicBezTo>
                        <a:pt x="66188" y="1934"/>
                        <a:pt x="67460" y="1343"/>
                        <a:pt x="68731" y="844"/>
                      </a:cubicBezTo>
                      <a:cubicBezTo>
                        <a:pt x="69231" y="662"/>
                        <a:pt x="69004" y="-156"/>
                        <a:pt x="68504" y="26"/>
                      </a:cubicBezTo>
                      <a:lnTo>
                        <a:pt x="68504" y="2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9" name="Google Shape;489;p9"/>
                <p:cNvSpPr/>
                <p:nvPr/>
              </p:nvSpPr>
              <p:spPr>
                <a:xfrm>
                  <a:off x="3509132" y="4376557"/>
                  <a:ext cx="26001" cy="332829"/>
                </a:xfrm>
                <a:custGeom>
                  <a:rect b="b" l="l" r="r" t="t"/>
                  <a:pathLst>
                    <a:path extrusionOk="0" h="184905" w="14445">
                      <a:moveTo>
                        <a:pt x="2" y="409"/>
                      </a:moveTo>
                      <a:cubicBezTo>
                        <a:pt x="2863" y="24254"/>
                        <a:pt x="5270" y="48145"/>
                        <a:pt x="7269" y="72082"/>
                      </a:cubicBezTo>
                      <a:cubicBezTo>
                        <a:pt x="9268" y="95973"/>
                        <a:pt x="10857" y="119955"/>
                        <a:pt x="12038" y="143936"/>
                      </a:cubicBezTo>
                      <a:cubicBezTo>
                        <a:pt x="12674" y="157426"/>
                        <a:pt x="13174" y="170961"/>
                        <a:pt x="13583" y="184497"/>
                      </a:cubicBezTo>
                      <a:cubicBezTo>
                        <a:pt x="13583" y="185042"/>
                        <a:pt x="14445" y="185042"/>
                        <a:pt x="14445" y="184497"/>
                      </a:cubicBezTo>
                      <a:cubicBezTo>
                        <a:pt x="13764" y="160470"/>
                        <a:pt x="12629" y="136488"/>
                        <a:pt x="11130" y="112551"/>
                      </a:cubicBezTo>
                      <a:cubicBezTo>
                        <a:pt x="9585" y="88569"/>
                        <a:pt x="7632" y="64633"/>
                        <a:pt x="5270" y="40742"/>
                      </a:cubicBezTo>
                      <a:cubicBezTo>
                        <a:pt x="3908" y="27297"/>
                        <a:pt x="2455" y="13853"/>
                        <a:pt x="865" y="409"/>
                      </a:cubicBezTo>
                      <a:cubicBezTo>
                        <a:pt x="774" y="-136"/>
                        <a:pt x="-43" y="-136"/>
                        <a:pt x="2" y="409"/>
                      </a:cubicBezTo>
                      <a:lnTo>
                        <a:pt x="2"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0" name="Google Shape;490;p9"/>
                <p:cNvSpPr/>
                <p:nvPr/>
              </p:nvSpPr>
              <p:spPr>
                <a:xfrm>
                  <a:off x="3531707" y="4518842"/>
                  <a:ext cx="28622" cy="93436"/>
                </a:xfrm>
                <a:custGeom>
                  <a:rect b="b" l="l" r="r" t="t"/>
                  <a:pathLst>
                    <a:path extrusionOk="0" h="51909" w="15901">
                      <a:moveTo>
                        <a:pt x="15077" y="313"/>
                      </a:moveTo>
                      <a:cubicBezTo>
                        <a:pt x="12715" y="13893"/>
                        <a:pt x="9127" y="27292"/>
                        <a:pt x="4404" y="40237"/>
                      </a:cubicBezTo>
                      <a:cubicBezTo>
                        <a:pt x="3041" y="43961"/>
                        <a:pt x="1587" y="47640"/>
                        <a:pt x="43" y="51274"/>
                      </a:cubicBezTo>
                      <a:cubicBezTo>
                        <a:pt x="-184" y="51774"/>
                        <a:pt x="543" y="52182"/>
                        <a:pt x="770" y="51683"/>
                      </a:cubicBezTo>
                      <a:cubicBezTo>
                        <a:pt x="6220" y="38874"/>
                        <a:pt x="10535" y="25611"/>
                        <a:pt x="13579" y="12031"/>
                      </a:cubicBezTo>
                      <a:cubicBezTo>
                        <a:pt x="14487" y="8215"/>
                        <a:pt x="15214" y="4400"/>
                        <a:pt x="15895" y="540"/>
                      </a:cubicBezTo>
                      <a:cubicBezTo>
                        <a:pt x="15986" y="-5"/>
                        <a:pt x="15168" y="-233"/>
                        <a:pt x="15077" y="313"/>
                      </a:cubicBezTo>
                      <a:lnTo>
                        <a:pt x="15077"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1" name="Google Shape;491;p9"/>
                <p:cNvSpPr/>
                <p:nvPr/>
              </p:nvSpPr>
              <p:spPr>
                <a:xfrm>
                  <a:off x="3481717" y="4461484"/>
                  <a:ext cx="40570" cy="77107"/>
                </a:xfrm>
                <a:custGeom>
                  <a:rect b="b" l="l" r="r" t="t"/>
                  <a:pathLst>
                    <a:path extrusionOk="0" h="42837" w="22539">
                      <a:moveTo>
                        <a:pt x="60" y="607"/>
                      </a:moveTo>
                      <a:cubicBezTo>
                        <a:pt x="6374" y="11190"/>
                        <a:pt x="12187" y="22045"/>
                        <a:pt x="17456" y="33173"/>
                      </a:cubicBezTo>
                      <a:cubicBezTo>
                        <a:pt x="18909" y="36307"/>
                        <a:pt x="20363" y="39441"/>
                        <a:pt x="21726" y="42621"/>
                      </a:cubicBezTo>
                      <a:cubicBezTo>
                        <a:pt x="21953" y="43120"/>
                        <a:pt x="22725" y="42666"/>
                        <a:pt x="22498" y="42166"/>
                      </a:cubicBezTo>
                      <a:cubicBezTo>
                        <a:pt x="17547" y="30902"/>
                        <a:pt x="12006" y="19865"/>
                        <a:pt x="6010" y="9146"/>
                      </a:cubicBezTo>
                      <a:cubicBezTo>
                        <a:pt x="4284" y="6148"/>
                        <a:pt x="2558" y="3150"/>
                        <a:pt x="787" y="198"/>
                      </a:cubicBezTo>
                      <a:cubicBezTo>
                        <a:pt x="514" y="-256"/>
                        <a:pt x="-212" y="153"/>
                        <a:pt x="60" y="607"/>
                      </a:cubicBezTo>
                      <a:lnTo>
                        <a:pt x="60" y="6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492" name="Google Shape;492;p9"/>
              <p:cNvSpPr/>
              <p:nvPr/>
            </p:nvSpPr>
            <p:spPr>
              <a:xfrm>
                <a:off x="-227273" y="2721967"/>
                <a:ext cx="717473" cy="346144"/>
              </a:xfrm>
              <a:custGeom>
                <a:rect b="b" l="l" r="r" t="t"/>
                <a:pathLst>
                  <a:path extrusionOk="0" h="116842" w="242185">
                    <a:moveTo>
                      <a:pt x="241427" y="94548"/>
                    </a:moveTo>
                    <a:cubicBezTo>
                      <a:pt x="243816" y="85301"/>
                      <a:pt x="240432" y="74818"/>
                      <a:pt x="233097" y="68709"/>
                    </a:cubicBezTo>
                    <a:cubicBezTo>
                      <a:pt x="225757" y="62600"/>
                      <a:pt x="214833" y="61178"/>
                      <a:pt x="206176" y="65202"/>
                    </a:cubicBezTo>
                    <a:cubicBezTo>
                      <a:pt x="206658" y="57095"/>
                      <a:pt x="202402" y="48878"/>
                      <a:pt x="195502" y="44595"/>
                    </a:cubicBezTo>
                    <a:cubicBezTo>
                      <a:pt x="188603" y="40312"/>
                      <a:pt x="179346" y="40144"/>
                      <a:pt x="172297" y="44177"/>
                    </a:cubicBezTo>
                    <a:cubicBezTo>
                      <a:pt x="174523" y="34680"/>
                      <a:pt x="173882" y="24533"/>
                      <a:pt x="170476" y="15395"/>
                    </a:cubicBezTo>
                    <a:cubicBezTo>
                      <a:pt x="168922" y="11220"/>
                      <a:pt x="166701" y="7137"/>
                      <a:pt x="163190" y="4398"/>
                    </a:cubicBezTo>
                    <a:cubicBezTo>
                      <a:pt x="159675" y="1659"/>
                      <a:pt x="152190" y="-344"/>
                      <a:pt x="148197" y="1628"/>
                    </a:cubicBezTo>
                    <a:cubicBezTo>
                      <a:pt x="135779" y="-2024"/>
                      <a:pt x="121695" y="569"/>
                      <a:pt x="111389" y="8400"/>
                    </a:cubicBezTo>
                    <a:cubicBezTo>
                      <a:pt x="101087" y="16235"/>
                      <a:pt x="94819" y="29116"/>
                      <a:pt x="95019" y="42056"/>
                    </a:cubicBezTo>
                    <a:cubicBezTo>
                      <a:pt x="82215" y="39404"/>
                      <a:pt x="68330" y="50037"/>
                      <a:pt x="67558" y="63095"/>
                    </a:cubicBezTo>
                    <a:cubicBezTo>
                      <a:pt x="61903" y="58666"/>
                      <a:pt x="53909" y="57422"/>
                      <a:pt x="47174" y="59915"/>
                    </a:cubicBezTo>
                    <a:cubicBezTo>
                      <a:pt x="40438" y="62414"/>
                      <a:pt x="35187" y="68568"/>
                      <a:pt x="33788" y="75613"/>
                    </a:cubicBezTo>
                    <a:cubicBezTo>
                      <a:pt x="27529" y="74318"/>
                      <a:pt x="21080" y="73065"/>
                      <a:pt x="14784" y="74182"/>
                    </a:cubicBezTo>
                    <a:cubicBezTo>
                      <a:pt x="8489" y="75299"/>
                      <a:pt x="2298" y="79328"/>
                      <a:pt x="495" y="85460"/>
                    </a:cubicBezTo>
                    <a:cubicBezTo>
                      <a:pt x="-1394" y="91887"/>
                      <a:pt x="2321" y="99222"/>
                      <a:pt x="8280" y="102283"/>
                    </a:cubicBezTo>
                    <a:cubicBezTo>
                      <a:pt x="14239" y="105349"/>
                      <a:pt x="21793" y="104418"/>
                      <a:pt x="27402" y="100757"/>
                    </a:cubicBezTo>
                    <a:cubicBezTo>
                      <a:pt x="28669" y="99931"/>
                      <a:pt x="30009" y="98927"/>
                      <a:pt x="31517" y="99068"/>
                    </a:cubicBezTo>
                    <a:cubicBezTo>
                      <a:pt x="32784" y="99186"/>
                      <a:pt x="33815" y="100081"/>
                      <a:pt x="34787" y="100898"/>
                    </a:cubicBezTo>
                    <a:cubicBezTo>
                      <a:pt x="45688" y="110068"/>
                      <a:pt x="60709" y="114143"/>
                      <a:pt x="74753" y="111731"/>
                    </a:cubicBezTo>
                    <a:cubicBezTo>
                      <a:pt x="80299" y="110777"/>
                      <a:pt x="86235" y="108388"/>
                      <a:pt x="88592" y="103278"/>
                    </a:cubicBezTo>
                    <a:cubicBezTo>
                      <a:pt x="86676" y="109755"/>
                      <a:pt x="93225" y="116314"/>
                      <a:pt x="99965" y="116800"/>
                    </a:cubicBezTo>
                    <a:cubicBezTo>
                      <a:pt x="106706" y="117286"/>
                      <a:pt x="113001" y="113566"/>
                      <a:pt x="118379" y="109473"/>
                    </a:cubicBezTo>
                    <a:cubicBezTo>
                      <a:pt x="119601" y="108542"/>
                      <a:pt x="120882" y="107552"/>
                      <a:pt x="122399" y="107325"/>
                    </a:cubicBezTo>
                    <a:cubicBezTo>
                      <a:pt x="124742" y="106975"/>
                      <a:pt x="126891" y="108506"/>
                      <a:pt x="128975" y="109628"/>
                    </a:cubicBezTo>
                    <a:cubicBezTo>
                      <a:pt x="138877" y="114974"/>
                      <a:pt x="152753" y="110813"/>
                      <a:pt x="158076" y="100903"/>
                    </a:cubicBezTo>
                    <a:cubicBezTo>
                      <a:pt x="158135" y="102924"/>
                      <a:pt x="160829" y="103128"/>
                      <a:pt x="162532" y="104214"/>
                    </a:cubicBezTo>
                    <a:cubicBezTo>
                      <a:pt x="169867" y="108878"/>
                      <a:pt x="180877" y="106094"/>
                      <a:pt x="185115" y="98500"/>
                    </a:cubicBezTo>
                    <a:cubicBezTo>
                      <a:pt x="184193" y="101684"/>
                      <a:pt x="187754" y="104400"/>
                      <a:pt x="190992" y="105104"/>
                    </a:cubicBezTo>
                    <a:cubicBezTo>
                      <a:pt x="198496" y="106739"/>
                      <a:pt x="206853" y="102969"/>
                      <a:pt x="210596" y="96265"/>
                    </a:cubicBezTo>
                    <a:cubicBezTo>
                      <a:pt x="211749" y="103155"/>
                      <a:pt x="218635" y="108583"/>
                      <a:pt x="225602" y="108093"/>
                    </a:cubicBezTo>
                    <a:cubicBezTo>
                      <a:pt x="232570" y="107602"/>
                      <a:pt x="239678" y="101307"/>
                      <a:pt x="241422" y="9454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493" name="Google Shape;493;p9"/>
              <p:cNvGrpSpPr/>
              <p:nvPr/>
            </p:nvGrpSpPr>
            <p:grpSpPr>
              <a:xfrm rot="-4873296">
                <a:off x="769905" y="3860898"/>
                <a:ext cx="154405" cy="307970"/>
                <a:chOff x="6903286" y="1827129"/>
                <a:chExt cx="114279" cy="227935"/>
              </a:xfrm>
            </p:grpSpPr>
            <p:sp>
              <p:nvSpPr>
                <p:cNvPr id="494" name="Google Shape;494;p9"/>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5" name="Google Shape;495;p9"/>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6" name="Google Shape;496;p9"/>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497" name="Google Shape;497;p9"/>
            <p:cNvGrpSpPr/>
            <p:nvPr/>
          </p:nvGrpSpPr>
          <p:grpSpPr>
            <a:xfrm>
              <a:off x="6690874" y="2577369"/>
              <a:ext cx="3002880" cy="2691287"/>
              <a:chOff x="6690874" y="2577369"/>
              <a:chExt cx="3002880" cy="2691287"/>
            </a:xfrm>
          </p:grpSpPr>
          <p:sp>
            <p:nvSpPr>
              <p:cNvPr id="498" name="Google Shape;498;p9"/>
              <p:cNvSpPr/>
              <p:nvPr/>
            </p:nvSpPr>
            <p:spPr>
              <a:xfrm>
                <a:off x="8615049" y="2577369"/>
                <a:ext cx="1078703" cy="410200"/>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499" name="Google Shape;499;p9"/>
              <p:cNvGrpSpPr/>
              <p:nvPr/>
            </p:nvGrpSpPr>
            <p:grpSpPr>
              <a:xfrm>
                <a:off x="6690874" y="3290140"/>
                <a:ext cx="3002880" cy="1978516"/>
                <a:chOff x="6690874" y="3290140"/>
                <a:chExt cx="3002880" cy="1978516"/>
              </a:xfrm>
            </p:grpSpPr>
            <p:sp>
              <p:nvSpPr>
                <p:cNvPr id="500" name="Google Shape;500;p9"/>
                <p:cNvSpPr/>
                <p:nvPr/>
              </p:nvSpPr>
              <p:spPr>
                <a:xfrm>
                  <a:off x="6690874" y="3290140"/>
                  <a:ext cx="3002880" cy="1978516"/>
                </a:xfrm>
                <a:custGeom>
                  <a:rect b="b" l="l" r="r" t="t"/>
                  <a:pathLst>
                    <a:path extrusionOk="0" h="453788" w="688734">
                      <a:moveTo>
                        <a:pt x="688734" y="13321"/>
                      </a:moveTo>
                      <a:cubicBezTo>
                        <a:pt x="636742" y="-9925"/>
                        <a:pt x="572254" y="-2262"/>
                        <a:pt x="527156" y="32520"/>
                      </a:cubicBezTo>
                      <a:cubicBezTo>
                        <a:pt x="482059" y="67303"/>
                        <a:pt x="458267" y="127730"/>
                        <a:pt x="467542" y="183919"/>
                      </a:cubicBezTo>
                      <a:cubicBezTo>
                        <a:pt x="443924" y="173377"/>
                        <a:pt x="414369" y="177779"/>
                        <a:pt x="394847" y="194748"/>
                      </a:cubicBezTo>
                      <a:cubicBezTo>
                        <a:pt x="375326" y="211717"/>
                        <a:pt x="366846" y="240363"/>
                        <a:pt x="373990" y="265226"/>
                      </a:cubicBezTo>
                      <a:cubicBezTo>
                        <a:pt x="336196" y="238801"/>
                        <a:pt x="276546" y="253381"/>
                        <a:pt x="255207" y="294263"/>
                      </a:cubicBezTo>
                      <a:cubicBezTo>
                        <a:pt x="231552" y="279674"/>
                        <a:pt x="202492" y="272094"/>
                        <a:pt x="175508" y="278752"/>
                      </a:cubicBezTo>
                      <a:cubicBezTo>
                        <a:pt x="148524" y="285406"/>
                        <a:pt x="124878" y="308285"/>
                        <a:pt x="122190" y="335946"/>
                      </a:cubicBezTo>
                      <a:cubicBezTo>
                        <a:pt x="104485" y="328306"/>
                        <a:pt x="85031" y="341405"/>
                        <a:pt x="71042" y="354668"/>
                      </a:cubicBezTo>
                      <a:cubicBezTo>
                        <a:pt x="43458" y="380816"/>
                        <a:pt x="19481" y="410766"/>
                        <a:pt x="0" y="443400"/>
                      </a:cubicBezTo>
                      <a:cubicBezTo>
                        <a:pt x="8344" y="444673"/>
                        <a:pt x="16192" y="452512"/>
                        <a:pt x="24541" y="453788"/>
                      </a:cubicBezTo>
                      <a:lnTo>
                        <a:pt x="653147" y="453788"/>
                      </a:lnTo>
                      <a:lnTo>
                        <a:pt x="658516" y="19426"/>
                      </a:lnTo>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501" name="Google Shape;501;p9"/>
                <p:cNvGrpSpPr/>
                <p:nvPr/>
              </p:nvGrpSpPr>
              <p:grpSpPr>
                <a:xfrm>
                  <a:off x="7802691" y="3915080"/>
                  <a:ext cx="1527845" cy="1278314"/>
                  <a:chOff x="4801174" y="4178804"/>
                  <a:chExt cx="839014" cy="701985"/>
                </a:xfrm>
              </p:grpSpPr>
              <p:grpSp>
                <p:nvGrpSpPr>
                  <p:cNvPr id="502" name="Google Shape;502;p9"/>
                  <p:cNvGrpSpPr/>
                  <p:nvPr/>
                </p:nvGrpSpPr>
                <p:grpSpPr>
                  <a:xfrm>
                    <a:off x="4801174" y="4178804"/>
                    <a:ext cx="839014" cy="686077"/>
                    <a:chOff x="4801174" y="4178804"/>
                    <a:chExt cx="839014" cy="686077"/>
                  </a:xfrm>
                </p:grpSpPr>
                <p:sp>
                  <p:nvSpPr>
                    <p:cNvPr id="503" name="Google Shape;503;p9"/>
                    <p:cNvSpPr/>
                    <p:nvPr/>
                  </p:nvSpPr>
                  <p:spPr>
                    <a:xfrm>
                      <a:off x="4801174" y="4178804"/>
                      <a:ext cx="768976" cy="671746"/>
                    </a:xfrm>
                    <a:custGeom>
                      <a:rect b="b" l="l" r="r" t="t"/>
                      <a:pathLst>
                        <a:path extrusionOk="0" h="373192" w="427209">
                          <a:moveTo>
                            <a:pt x="407488" y="4835"/>
                          </a:moveTo>
                          <a:cubicBezTo>
                            <a:pt x="368972" y="-13242"/>
                            <a:pt x="325232" y="22231"/>
                            <a:pt x="317238" y="63881"/>
                          </a:cubicBezTo>
                          <a:cubicBezTo>
                            <a:pt x="313514" y="83366"/>
                            <a:pt x="316738" y="103397"/>
                            <a:pt x="319963" y="122973"/>
                          </a:cubicBezTo>
                          <a:cubicBezTo>
                            <a:pt x="302522" y="118749"/>
                            <a:pt x="283128" y="124108"/>
                            <a:pt x="270319" y="136644"/>
                          </a:cubicBezTo>
                          <a:cubicBezTo>
                            <a:pt x="245111" y="161262"/>
                            <a:pt x="255921" y="184245"/>
                            <a:pt x="268230" y="210316"/>
                          </a:cubicBezTo>
                          <a:cubicBezTo>
                            <a:pt x="252696" y="197144"/>
                            <a:pt x="230440" y="188969"/>
                            <a:pt x="210728" y="197780"/>
                          </a:cubicBezTo>
                          <a:cubicBezTo>
                            <a:pt x="191561" y="206319"/>
                            <a:pt x="181977" y="233935"/>
                            <a:pt x="195648" y="249877"/>
                          </a:cubicBezTo>
                          <a:cubicBezTo>
                            <a:pt x="179751" y="232072"/>
                            <a:pt x="156178" y="219309"/>
                            <a:pt x="132559" y="222761"/>
                          </a:cubicBezTo>
                          <a:cubicBezTo>
                            <a:pt x="108941" y="226213"/>
                            <a:pt x="88366" y="250195"/>
                            <a:pt x="94179" y="273314"/>
                          </a:cubicBezTo>
                          <a:cubicBezTo>
                            <a:pt x="75375" y="274131"/>
                            <a:pt x="55845" y="270634"/>
                            <a:pt x="38085" y="276857"/>
                          </a:cubicBezTo>
                          <a:cubicBezTo>
                            <a:pt x="20326" y="283125"/>
                            <a:pt x="6064" y="305153"/>
                            <a:pt x="16556" y="320823"/>
                          </a:cubicBezTo>
                          <a:cubicBezTo>
                            <a:pt x="568" y="329635"/>
                            <a:pt x="-5064" y="353026"/>
                            <a:pt x="5110" y="368197"/>
                          </a:cubicBezTo>
                          <a:cubicBezTo>
                            <a:pt x="5565" y="368197"/>
                            <a:pt x="9698" y="373193"/>
                            <a:pt x="10152" y="373193"/>
                          </a:cubicBezTo>
                          <a:lnTo>
                            <a:pt x="408760" y="373193"/>
                          </a:lnTo>
                          <a:cubicBezTo>
                            <a:pt x="411667" y="354162"/>
                            <a:pt x="411939" y="333359"/>
                            <a:pt x="411076" y="314101"/>
                          </a:cubicBezTo>
                          <a:lnTo>
                            <a:pt x="411076" y="137598"/>
                          </a:lnTo>
                          <a:cubicBezTo>
                            <a:pt x="415527" y="137598"/>
                            <a:pt x="419797" y="136099"/>
                            <a:pt x="424157" y="135327"/>
                          </a:cubicBezTo>
                          <a:cubicBezTo>
                            <a:pt x="427428" y="125335"/>
                            <a:pt x="427291" y="114616"/>
                            <a:pt x="427155" y="104123"/>
                          </a:cubicBezTo>
                          <a:cubicBezTo>
                            <a:pt x="426792" y="77643"/>
                            <a:pt x="426428" y="51163"/>
                            <a:pt x="426065" y="24683"/>
                          </a:cubicBezTo>
                          <a:cubicBezTo>
                            <a:pt x="426019" y="21595"/>
                            <a:pt x="425838" y="18188"/>
                            <a:pt x="423612" y="16099"/>
                          </a:cubicBezTo>
                          <a:cubicBezTo>
                            <a:pt x="418435" y="11148"/>
                            <a:pt x="413029" y="7469"/>
                            <a:pt x="407488" y="48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4" name="Google Shape;504;p9"/>
                    <p:cNvSpPr/>
                    <p:nvPr/>
                  </p:nvSpPr>
                  <p:spPr>
                    <a:xfrm>
                      <a:off x="5263547" y="4340064"/>
                      <a:ext cx="376641" cy="524817"/>
                    </a:xfrm>
                    <a:custGeom>
                      <a:rect b="b" l="l" r="r" t="t"/>
                      <a:pathLst>
                        <a:path extrusionOk="0" h="291565" w="209245">
                          <a:moveTo>
                            <a:pt x="199474" y="285524"/>
                          </a:moveTo>
                          <a:cubicBezTo>
                            <a:pt x="213918" y="247644"/>
                            <a:pt x="213963" y="201451"/>
                            <a:pt x="188619" y="169748"/>
                          </a:cubicBezTo>
                          <a:cubicBezTo>
                            <a:pt x="176991" y="155259"/>
                            <a:pt x="161185" y="144903"/>
                            <a:pt x="146969" y="132958"/>
                          </a:cubicBezTo>
                          <a:cubicBezTo>
                            <a:pt x="132752" y="121012"/>
                            <a:pt x="119398" y="106251"/>
                            <a:pt x="115992" y="88037"/>
                          </a:cubicBezTo>
                          <a:cubicBezTo>
                            <a:pt x="112540" y="69778"/>
                            <a:pt x="119217" y="49293"/>
                            <a:pt x="109860" y="33260"/>
                          </a:cubicBezTo>
                          <a:cubicBezTo>
                            <a:pt x="104909" y="24767"/>
                            <a:pt x="96279" y="19180"/>
                            <a:pt x="87786" y="14275"/>
                          </a:cubicBezTo>
                          <a:cubicBezTo>
                            <a:pt x="73660" y="6099"/>
                            <a:pt x="57945" y="-1304"/>
                            <a:pt x="41639" y="194"/>
                          </a:cubicBezTo>
                          <a:cubicBezTo>
                            <a:pt x="25379" y="1739"/>
                            <a:pt x="9254" y="15455"/>
                            <a:pt x="10799" y="31716"/>
                          </a:cubicBezTo>
                          <a:cubicBezTo>
                            <a:pt x="12343" y="48340"/>
                            <a:pt x="30330" y="59423"/>
                            <a:pt x="33191" y="75864"/>
                          </a:cubicBezTo>
                          <a:cubicBezTo>
                            <a:pt x="37824" y="102435"/>
                            <a:pt x="1351" y="124510"/>
                            <a:pt x="8618" y="150490"/>
                          </a:cubicBezTo>
                          <a:cubicBezTo>
                            <a:pt x="12252" y="163480"/>
                            <a:pt x="26469" y="173518"/>
                            <a:pt x="24470" y="186872"/>
                          </a:cubicBezTo>
                          <a:cubicBezTo>
                            <a:pt x="23653" y="192140"/>
                            <a:pt x="20337" y="196592"/>
                            <a:pt x="17339" y="201043"/>
                          </a:cubicBezTo>
                          <a:cubicBezTo>
                            <a:pt x="8119" y="214714"/>
                            <a:pt x="1170" y="230339"/>
                            <a:pt x="125" y="246781"/>
                          </a:cubicBezTo>
                          <a:cubicBezTo>
                            <a:pt x="-920" y="263268"/>
                            <a:pt x="4576" y="280619"/>
                            <a:pt x="16885" y="291565"/>
                          </a:cubicBezTo>
                          <a:cubicBezTo>
                            <a:pt x="79292" y="288885"/>
                            <a:pt x="137067" y="288204"/>
                            <a:pt x="199474" y="28552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5" name="Google Shape;505;p9"/>
                    <p:cNvSpPr/>
                    <p:nvPr/>
                  </p:nvSpPr>
                  <p:spPr>
                    <a:xfrm>
                      <a:off x="4971291" y="4552217"/>
                      <a:ext cx="431019" cy="310649"/>
                    </a:xfrm>
                    <a:custGeom>
                      <a:rect b="b" l="l" r="r" t="t"/>
                      <a:pathLst>
                        <a:path extrusionOk="0" h="172583" w="239455">
                          <a:moveTo>
                            <a:pt x="239456" y="172584"/>
                          </a:moveTo>
                          <a:cubicBezTo>
                            <a:pt x="213339" y="127663"/>
                            <a:pt x="183407" y="84014"/>
                            <a:pt x="143346" y="50949"/>
                          </a:cubicBezTo>
                          <a:cubicBezTo>
                            <a:pt x="103285" y="17837"/>
                            <a:pt x="51733" y="-3874"/>
                            <a:pt x="0" y="577"/>
                          </a:cubicBezTo>
                          <a:cubicBezTo>
                            <a:pt x="15034" y="48223"/>
                            <a:pt x="54686" y="101501"/>
                            <a:pt x="94974" y="131024"/>
                          </a:cubicBezTo>
                          <a:cubicBezTo>
                            <a:pt x="135261" y="160548"/>
                            <a:pt x="189493" y="172539"/>
                            <a:pt x="239456" y="17258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506" name="Google Shape;506;p9"/>
                  <p:cNvGrpSpPr/>
                  <p:nvPr/>
                </p:nvGrpSpPr>
                <p:grpSpPr>
                  <a:xfrm>
                    <a:off x="5002863" y="4380028"/>
                    <a:ext cx="473934" cy="500761"/>
                    <a:chOff x="5002863" y="4380028"/>
                    <a:chExt cx="473934" cy="500761"/>
                  </a:xfrm>
                </p:grpSpPr>
                <p:sp>
                  <p:nvSpPr>
                    <p:cNvPr id="507" name="Google Shape;507;p9"/>
                    <p:cNvSpPr/>
                    <p:nvPr/>
                  </p:nvSpPr>
                  <p:spPr>
                    <a:xfrm>
                      <a:off x="5346588" y="4380028"/>
                      <a:ext cx="130208" cy="467458"/>
                    </a:xfrm>
                    <a:custGeom>
                      <a:rect b="b" l="l" r="r" t="t"/>
                      <a:pathLst>
                        <a:path extrusionOk="0" h="259699" w="72338">
                          <a:moveTo>
                            <a:pt x="280" y="797"/>
                          </a:moveTo>
                          <a:cubicBezTo>
                            <a:pt x="10454" y="3523"/>
                            <a:pt x="19447" y="10063"/>
                            <a:pt x="25170" y="18920"/>
                          </a:cubicBezTo>
                          <a:cubicBezTo>
                            <a:pt x="31302" y="28458"/>
                            <a:pt x="33300" y="40540"/>
                            <a:pt x="30711" y="51577"/>
                          </a:cubicBezTo>
                          <a:cubicBezTo>
                            <a:pt x="28032" y="62841"/>
                            <a:pt x="20583" y="72061"/>
                            <a:pt x="16540" y="82781"/>
                          </a:cubicBezTo>
                          <a:cubicBezTo>
                            <a:pt x="12997" y="92137"/>
                            <a:pt x="12135" y="103356"/>
                            <a:pt x="19129" y="111396"/>
                          </a:cubicBezTo>
                          <a:cubicBezTo>
                            <a:pt x="25352" y="118481"/>
                            <a:pt x="34935" y="121252"/>
                            <a:pt x="42702" y="126202"/>
                          </a:cubicBezTo>
                          <a:cubicBezTo>
                            <a:pt x="50378" y="131062"/>
                            <a:pt x="55965" y="138693"/>
                            <a:pt x="58872" y="147323"/>
                          </a:cubicBezTo>
                          <a:cubicBezTo>
                            <a:pt x="61733" y="155771"/>
                            <a:pt x="62097" y="165128"/>
                            <a:pt x="59417" y="173712"/>
                          </a:cubicBezTo>
                          <a:cubicBezTo>
                            <a:pt x="57918" y="178527"/>
                            <a:pt x="55329" y="182751"/>
                            <a:pt x="52377" y="186838"/>
                          </a:cubicBezTo>
                          <a:cubicBezTo>
                            <a:pt x="49107" y="191426"/>
                            <a:pt x="45609" y="196013"/>
                            <a:pt x="44019" y="201509"/>
                          </a:cubicBezTo>
                          <a:cubicBezTo>
                            <a:pt x="42612" y="206415"/>
                            <a:pt x="42975" y="211592"/>
                            <a:pt x="46063" y="215816"/>
                          </a:cubicBezTo>
                          <a:cubicBezTo>
                            <a:pt x="49016" y="219859"/>
                            <a:pt x="53421" y="222448"/>
                            <a:pt x="57237" y="225627"/>
                          </a:cubicBezTo>
                          <a:cubicBezTo>
                            <a:pt x="64867" y="231986"/>
                            <a:pt x="71680" y="241570"/>
                            <a:pt x="71499" y="251880"/>
                          </a:cubicBezTo>
                          <a:cubicBezTo>
                            <a:pt x="71453" y="254424"/>
                            <a:pt x="70954" y="256876"/>
                            <a:pt x="70000" y="259193"/>
                          </a:cubicBezTo>
                          <a:cubicBezTo>
                            <a:pt x="69818" y="259693"/>
                            <a:pt x="70636" y="259920"/>
                            <a:pt x="70863" y="259420"/>
                          </a:cubicBezTo>
                          <a:cubicBezTo>
                            <a:pt x="74588" y="250018"/>
                            <a:pt x="70772" y="239889"/>
                            <a:pt x="64867" y="232259"/>
                          </a:cubicBezTo>
                          <a:cubicBezTo>
                            <a:pt x="61688" y="228171"/>
                            <a:pt x="57782" y="224946"/>
                            <a:pt x="53694" y="221812"/>
                          </a:cubicBezTo>
                          <a:cubicBezTo>
                            <a:pt x="49334" y="218496"/>
                            <a:pt x="44973" y="214772"/>
                            <a:pt x="44201" y="209049"/>
                          </a:cubicBezTo>
                          <a:cubicBezTo>
                            <a:pt x="42612" y="197013"/>
                            <a:pt x="53921" y="188474"/>
                            <a:pt x="58509" y="178527"/>
                          </a:cubicBezTo>
                          <a:cubicBezTo>
                            <a:pt x="62142" y="170623"/>
                            <a:pt x="62914" y="161585"/>
                            <a:pt x="61279" y="153091"/>
                          </a:cubicBezTo>
                          <a:cubicBezTo>
                            <a:pt x="59644" y="144507"/>
                            <a:pt x="55511" y="136331"/>
                            <a:pt x="49197" y="130245"/>
                          </a:cubicBezTo>
                          <a:cubicBezTo>
                            <a:pt x="42293" y="123523"/>
                            <a:pt x="32937" y="120798"/>
                            <a:pt x="25079" y="115438"/>
                          </a:cubicBezTo>
                          <a:cubicBezTo>
                            <a:pt x="20855" y="112531"/>
                            <a:pt x="17358" y="108716"/>
                            <a:pt x="15723" y="103765"/>
                          </a:cubicBezTo>
                          <a:cubicBezTo>
                            <a:pt x="13997" y="98451"/>
                            <a:pt x="14496" y="92637"/>
                            <a:pt x="15950" y="87277"/>
                          </a:cubicBezTo>
                          <a:cubicBezTo>
                            <a:pt x="19038" y="75968"/>
                            <a:pt x="26714" y="66702"/>
                            <a:pt x="30439" y="55665"/>
                          </a:cubicBezTo>
                          <a:cubicBezTo>
                            <a:pt x="33936" y="45218"/>
                            <a:pt x="33300" y="33636"/>
                            <a:pt x="28713" y="23644"/>
                          </a:cubicBezTo>
                          <a:cubicBezTo>
                            <a:pt x="24443" y="14332"/>
                            <a:pt x="16677" y="6702"/>
                            <a:pt x="7366" y="2432"/>
                          </a:cubicBezTo>
                          <a:cubicBezTo>
                            <a:pt x="5140" y="1433"/>
                            <a:pt x="2869" y="615"/>
                            <a:pt x="507" y="25"/>
                          </a:cubicBezTo>
                          <a:cubicBezTo>
                            <a:pt x="7" y="-157"/>
                            <a:pt x="-220" y="706"/>
                            <a:pt x="280" y="843"/>
                          </a:cubicBezTo>
                          <a:lnTo>
                            <a:pt x="280" y="8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8" name="Google Shape;508;p9"/>
                    <p:cNvSpPr/>
                    <p:nvPr/>
                  </p:nvSpPr>
                  <p:spPr>
                    <a:xfrm>
                      <a:off x="5002863" y="4573406"/>
                      <a:ext cx="399373" cy="304222"/>
                    </a:xfrm>
                    <a:custGeom>
                      <a:rect b="b" l="l" r="r" t="t"/>
                      <a:pathLst>
                        <a:path extrusionOk="0" h="169012" w="221874">
                          <a:moveTo>
                            <a:pt x="313" y="844"/>
                          </a:moveTo>
                          <a:cubicBezTo>
                            <a:pt x="16936" y="6294"/>
                            <a:pt x="32697" y="14106"/>
                            <a:pt x="47641" y="23191"/>
                          </a:cubicBezTo>
                          <a:cubicBezTo>
                            <a:pt x="62720" y="32320"/>
                            <a:pt x="77027" y="42721"/>
                            <a:pt x="91062" y="53486"/>
                          </a:cubicBezTo>
                          <a:cubicBezTo>
                            <a:pt x="105869" y="64841"/>
                            <a:pt x="120267" y="76695"/>
                            <a:pt x="134393" y="88914"/>
                          </a:cubicBezTo>
                          <a:cubicBezTo>
                            <a:pt x="148519" y="101131"/>
                            <a:pt x="162145" y="113441"/>
                            <a:pt x="175726" y="126022"/>
                          </a:cubicBezTo>
                          <a:cubicBezTo>
                            <a:pt x="189306" y="138603"/>
                            <a:pt x="202751" y="151366"/>
                            <a:pt x="216150" y="164129"/>
                          </a:cubicBezTo>
                          <a:cubicBezTo>
                            <a:pt x="217830" y="165719"/>
                            <a:pt x="219465" y="167309"/>
                            <a:pt x="221146" y="168899"/>
                          </a:cubicBezTo>
                          <a:cubicBezTo>
                            <a:pt x="221554" y="169262"/>
                            <a:pt x="222145" y="168671"/>
                            <a:pt x="221736" y="168308"/>
                          </a:cubicBezTo>
                          <a:cubicBezTo>
                            <a:pt x="208246" y="155409"/>
                            <a:pt x="194711" y="142555"/>
                            <a:pt x="181085" y="129837"/>
                          </a:cubicBezTo>
                          <a:cubicBezTo>
                            <a:pt x="167414" y="117119"/>
                            <a:pt x="153651" y="104538"/>
                            <a:pt x="139571" y="92275"/>
                          </a:cubicBezTo>
                          <a:cubicBezTo>
                            <a:pt x="125536" y="80011"/>
                            <a:pt x="111229" y="68066"/>
                            <a:pt x="96513" y="56620"/>
                          </a:cubicBezTo>
                          <a:cubicBezTo>
                            <a:pt x="82523" y="45719"/>
                            <a:pt x="68261" y="35136"/>
                            <a:pt x="53272" y="25643"/>
                          </a:cubicBezTo>
                          <a:cubicBezTo>
                            <a:pt x="38511" y="16332"/>
                            <a:pt x="23023" y="8111"/>
                            <a:pt x="6671" y="2115"/>
                          </a:cubicBezTo>
                          <a:cubicBezTo>
                            <a:pt x="4627" y="1389"/>
                            <a:pt x="2584" y="662"/>
                            <a:pt x="540" y="26"/>
                          </a:cubicBezTo>
                          <a:cubicBezTo>
                            <a:pt x="-5" y="-156"/>
                            <a:pt x="-233" y="662"/>
                            <a:pt x="313" y="844"/>
                          </a:cubicBezTo>
                          <a:lnTo>
                            <a:pt x="313" y="84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9" name="Google Shape;509;p9"/>
                    <p:cNvSpPr/>
                    <p:nvPr/>
                  </p:nvSpPr>
                  <p:spPr>
                    <a:xfrm>
                      <a:off x="5099338" y="4727578"/>
                      <a:ext cx="171959" cy="31966"/>
                    </a:xfrm>
                    <a:custGeom>
                      <a:rect b="b" l="l" r="r" t="t"/>
                      <a:pathLst>
                        <a:path extrusionOk="0" h="17759" w="95533">
                          <a:moveTo>
                            <a:pt x="409" y="1458"/>
                          </a:moveTo>
                          <a:cubicBezTo>
                            <a:pt x="12945" y="459"/>
                            <a:pt x="25617" y="686"/>
                            <a:pt x="38108" y="2140"/>
                          </a:cubicBezTo>
                          <a:cubicBezTo>
                            <a:pt x="50643" y="3593"/>
                            <a:pt x="62998" y="6273"/>
                            <a:pt x="74989" y="10133"/>
                          </a:cubicBezTo>
                          <a:cubicBezTo>
                            <a:pt x="81756" y="12268"/>
                            <a:pt x="88388" y="14812"/>
                            <a:pt x="94883" y="17719"/>
                          </a:cubicBezTo>
                          <a:cubicBezTo>
                            <a:pt x="95382" y="17946"/>
                            <a:pt x="95791" y="17174"/>
                            <a:pt x="95337" y="16946"/>
                          </a:cubicBezTo>
                          <a:cubicBezTo>
                            <a:pt x="83755" y="11814"/>
                            <a:pt x="71673" y="7771"/>
                            <a:pt x="59319" y="4956"/>
                          </a:cubicBezTo>
                          <a:cubicBezTo>
                            <a:pt x="47010" y="2140"/>
                            <a:pt x="34383" y="504"/>
                            <a:pt x="21711" y="96"/>
                          </a:cubicBezTo>
                          <a:cubicBezTo>
                            <a:pt x="14625" y="-131"/>
                            <a:pt x="7494" y="50"/>
                            <a:pt x="409" y="595"/>
                          </a:cubicBezTo>
                          <a:cubicBezTo>
                            <a:pt x="-136" y="641"/>
                            <a:pt x="-136" y="1504"/>
                            <a:pt x="409" y="1458"/>
                          </a:cubicBezTo>
                          <a:lnTo>
                            <a:pt x="409" y="145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10" name="Google Shape;510;p9"/>
                    <p:cNvSpPr/>
                    <p:nvPr/>
                  </p:nvSpPr>
                  <p:spPr>
                    <a:xfrm>
                      <a:off x="5134865" y="4609102"/>
                      <a:ext cx="44537" cy="66798"/>
                    </a:xfrm>
                    <a:custGeom>
                      <a:rect b="b" l="l" r="r" t="t"/>
                      <a:pathLst>
                        <a:path extrusionOk="0" h="37110" w="24743">
                          <a:moveTo>
                            <a:pt x="114" y="728"/>
                          </a:moveTo>
                          <a:cubicBezTo>
                            <a:pt x="7653" y="9176"/>
                            <a:pt x="14194" y="18488"/>
                            <a:pt x="19690" y="28435"/>
                          </a:cubicBezTo>
                          <a:cubicBezTo>
                            <a:pt x="21189" y="31205"/>
                            <a:pt x="22642" y="34021"/>
                            <a:pt x="23959" y="36883"/>
                          </a:cubicBezTo>
                          <a:cubicBezTo>
                            <a:pt x="24187" y="37383"/>
                            <a:pt x="24959" y="36974"/>
                            <a:pt x="24686" y="36474"/>
                          </a:cubicBezTo>
                          <a:cubicBezTo>
                            <a:pt x="19872" y="26209"/>
                            <a:pt x="13876" y="16489"/>
                            <a:pt x="6927" y="7542"/>
                          </a:cubicBezTo>
                          <a:cubicBezTo>
                            <a:pt x="4928" y="4998"/>
                            <a:pt x="2839" y="2545"/>
                            <a:pt x="704" y="138"/>
                          </a:cubicBezTo>
                          <a:cubicBezTo>
                            <a:pt x="341" y="-271"/>
                            <a:pt x="-249" y="320"/>
                            <a:pt x="114" y="728"/>
                          </a:cubicBezTo>
                          <a:lnTo>
                            <a:pt x="114"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11" name="Google Shape;511;p9"/>
                    <p:cNvSpPr/>
                    <p:nvPr/>
                  </p:nvSpPr>
                  <p:spPr>
                    <a:xfrm>
                      <a:off x="5241874" y="4661410"/>
                      <a:ext cx="161852" cy="219379"/>
                    </a:xfrm>
                    <a:custGeom>
                      <a:rect b="b" l="l" r="r" t="t"/>
                      <a:pathLst>
                        <a:path extrusionOk="0" h="121877" w="89918">
                          <a:moveTo>
                            <a:pt x="218" y="832"/>
                          </a:moveTo>
                          <a:cubicBezTo>
                            <a:pt x="8212" y="5738"/>
                            <a:pt x="15707" y="11506"/>
                            <a:pt x="22656" y="17865"/>
                          </a:cubicBezTo>
                          <a:cubicBezTo>
                            <a:pt x="29514" y="24224"/>
                            <a:pt x="35828" y="31127"/>
                            <a:pt x="41687" y="38395"/>
                          </a:cubicBezTo>
                          <a:cubicBezTo>
                            <a:pt x="47501" y="45708"/>
                            <a:pt x="53360" y="54110"/>
                            <a:pt x="58492" y="62422"/>
                          </a:cubicBezTo>
                          <a:cubicBezTo>
                            <a:pt x="63988" y="71279"/>
                            <a:pt x="68984" y="80454"/>
                            <a:pt x="73753" y="89765"/>
                          </a:cubicBezTo>
                          <a:cubicBezTo>
                            <a:pt x="78523" y="99122"/>
                            <a:pt x="83019" y="108660"/>
                            <a:pt x="87470" y="118153"/>
                          </a:cubicBezTo>
                          <a:cubicBezTo>
                            <a:pt x="88016" y="119334"/>
                            <a:pt x="88560" y="120515"/>
                            <a:pt x="89105" y="121650"/>
                          </a:cubicBezTo>
                          <a:cubicBezTo>
                            <a:pt x="89333" y="122150"/>
                            <a:pt x="90105" y="121741"/>
                            <a:pt x="89878" y="121241"/>
                          </a:cubicBezTo>
                          <a:cubicBezTo>
                            <a:pt x="85381" y="111658"/>
                            <a:pt x="80930" y="102074"/>
                            <a:pt x="76161" y="92672"/>
                          </a:cubicBezTo>
                          <a:cubicBezTo>
                            <a:pt x="71437" y="83224"/>
                            <a:pt x="66441" y="73913"/>
                            <a:pt x="60991" y="64875"/>
                          </a:cubicBezTo>
                          <a:cubicBezTo>
                            <a:pt x="55903" y="56472"/>
                            <a:pt x="50407" y="48297"/>
                            <a:pt x="44412" y="40529"/>
                          </a:cubicBezTo>
                          <a:cubicBezTo>
                            <a:pt x="38644" y="33035"/>
                            <a:pt x="32330" y="25950"/>
                            <a:pt x="25517" y="19409"/>
                          </a:cubicBezTo>
                          <a:cubicBezTo>
                            <a:pt x="18750" y="12914"/>
                            <a:pt x="11437" y="7009"/>
                            <a:pt x="3534" y="1922"/>
                          </a:cubicBezTo>
                          <a:cubicBezTo>
                            <a:pt x="2580" y="1287"/>
                            <a:pt x="1626" y="651"/>
                            <a:pt x="627" y="60"/>
                          </a:cubicBezTo>
                          <a:cubicBezTo>
                            <a:pt x="173" y="-213"/>
                            <a:pt x="-281" y="514"/>
                            <a:pt x="218" y="787"/>
                          </a:cubicBezTo>
                          <a:lnTo>
                            <a:pt x="218" y="78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grpSp>
      <p:sp>
        <p:nvSpPr>
          <p:cNvPr id="512" name="Google Shape;512;p9"/>
          <p:cNvSpPr txBox="1"/>
          <p:nvPr>
            <p:ph type="title"/>
          </p:nvPr>
        </p:nvSpPr>
        <p:spPr>
          <a:xfrm>
            <a:off x="2241425" y="1293100"/>
            <a:ext cx="4661100" cy="841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13" name="Google Shape;513;p9"/>
          <p:cNvSpPr txBox="1"/>
          <p:nvPr>
            <p:ph idx="1" type="subTitle"/>
          </p:nvPr>
        </p:nvSpPr>
        <p:spPr>
          <a:xfrm>
            <a:off x="2241475" y="2168600"/>
            <a:ext cx="4661100" cy="1681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14" name="Shape 514"/>
        <p:cNvGrpSpPr/>
        <p:nvPr/>
      </p:nvGrpSpPr>
      <p:grpSpPr>
        <a:xfrm>
          <a:off x="0" y="0"/>
          <a:ext cx="0" cy="0"/>
          <a:chOff x="0" y="0"/>
          <a:chExt cx="0" cy="0"/>
        </a:xfrm>
      </p:grpSpPr>
      <p:sp>
        <p:nvSpPr>
          <p:cNvPr id="515" name="Google Shape;515;p10"/>
          <p:cNvSpPr/>
          <p:nvPr>
            <p:ph idx="2" type="pic"/>
          </p:nvPr>
        </p:nvSpPr>
        <p:spPr>
          <a:xfrm>
            <a:off x="0" y="0"/>
            <a:ext cx="9144000" cy="5143500"/>
          </a:xfrm>
          <a:prstGeom prst="rect">
            <a:avLst/>
          </a:prstGeom>
          <a:noFill/>
          <a:ln>
            <a:noFill/>
          </a:ln>
        </p:spPr>
      </p:sp>
      <p:sp>
        <p:nvSpPr>
          <p:cNvPr id="516" name="Google Shape;516;p10"/>
          <p:cNvSpPr txBox="1"/>
          <p:nvPr>
            <p:ph type="title"/>
          </p:nvPr>
        </p:nvSpPr>
        <p:spPr>
          <a:xfrm>
            <a:off x="1811550" y="535000"/>
            <a:ext cx="5520900" cy="547800"/>
          </a:xfrm>
          <a:prstGeom prst="rect">
            <a:avLst/>
          </a:prstGeom>
          <a:solidFill>
            <a:schemeClr val="lt1"/>
          </a:solidFill>
        </p:spPr>
        <p:txBody>
          <a:bodyPr anchorCtr="0" anchor="t"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2.xml"/><Relationship Id="rId11" Type="http://schemas.openxmlformats.org/officeDocument/2006/relationships/slideLayout" Target="../slideLayouts/slideLayout33.xml"/><Relationship Id="rId22" Type="http://schemas.openxmlformats.org/officeDocument/2006/relationships/slideLayout" Target="../slideLayouts/slideLayout44.xml"/><Relationship Id="rId10" Type="http://schemas.openxmlformats.org/officeDocument/2006/relationships/slideLayout" Target="../slideLayouts/slideLayout32.xml"/><Relationship Id="rId21" Type="http://schemas.openxmlformats.org/officeDocument/2006/relationships/slideLayout" Target="../slideLayouts/slideLayout43.xml"/><Relationship Id="rId13" Type="http://schemas.openxmlformats.org/officeDocument/2006/relationships/slideLayout" Target="../slideLayouts/slideLayout35.xml"/><Relationship Id="rId24" Type="http://schemas.openxmlformats.org/officeDocument/2006/relationships/theme" Target="../theme/theme4.xml"/><Relationship Id="rId12" Type="http://schemas.openxmlformats.org/officeDocument/2006/relationships/slideLayout" Target="../slideLayouts/slideLayout34.xml"/><Relationship Id="rId23" Type="http://schemas.openxmlformats.org/officeDocument/2006/relationships/slideLayout" Target="../slideLayouts/slideLayout45.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5" Type="http://schemas.openxmlformats.org/officeDocument/2006/relationships/slideLayout" Target="../slideLayouts/slideLayout27.xml"/><Relationship Id="rId19" Type="http://schemas.openxmlformats.org/officeDocument/2006/relationships/slideLayout" Target="../slideLayouts/slideLayout41.xml"/><Relationship Id="rId6" Type="http://schemas.openxmlformats.org/officeDocument/2006/relationships/slideLayout" Target="../slideLayouts/slideLayout28.xml"/><Relationship Id="rId18" Type="http://schemas.openxmlformats.org/officeDocument/2006/relationships/slideLayout" Target="../slideLayouts/slideLayout40.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5.xml"/><Relationship Id="rId22" Type="http://schemas.openxmlformats.org/officeDocument/2006/relationships/slideLayout" Target="../slideLayouts/slideLayout67.xml"/><Relationship Id="rId21" Type="http://schemas.openxmlformats.org/officeDocument/2006/relationships/slideLayout" Target="../slideLayouts/slideLayout66.xml"/><Relationship Id="rId24" Type="http://schemas.openxmlformats.org/officeDocument/2006/relationships/slideLayout" Target="../slideLayouts/slideLayout69.xml"/><Relationship Id="rId23" Type="http://schemas.openxmlformats.org/officeDocument/2006/relationships/slideLayout" Target="../slideLayouts/slideLayout68.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26" Type="http://schemas.openxmlformats.org/officeDocument/2006/relationships/slideLayout" Target="../slideLayouts/slideLayout71.xml"/><Relationship Id="rId25" Type="http://schemas.openxmlformats.org/officeDocument/2006/relationships/slideLayout" Target="../slideLayouts/slideLayout70.xml"/><Relationship Id="rId28" Type="http://schemas.openxmlformats.org/officeDocument/2006/relationships/slideLayout" Target="../slideLayouts/slideLayout73.xml"/><Relationship Id="rId27" Type="http://schemas.openxmlformats.org/officeDocument/2006/relationships/slideLayout" Target="../slideLayouts/slideLayout72.xml"/><Relationship Id="rId5" Type="http://schemas.openxmlformats.org/officeDocument/2006/relationships/slideLayout" Target="../slideLayouts/slideLayout50.xml"/><Relationship Id="rId6" Type="http://schemas.openxmlformats.org/officeDocument/2006/relationships/slideLayout" Target="../slideLayouts/slideLayout51.xml"/><Relationship Id="rId29" Type="http://schemas.openxmlformats.org/officeDocument/2006/relationships/slideLayout" Target="../slideLayouts/slideLayout74.xml"/><Relationship Id="rId7" Type="http://schemas.openxmlformats.org/officeDocument/2006/relationships/slideLayout" Target="../slideLayouts/slideLayout52.xml"/><Relationship Id="rId8" Type="http://schemas.openxmlformats.org/officeDocument/2006/relationships/slideLayout" Target="../slideLayouts/slideLayout53.xml"/><Relationship Id="rId30" Type="http://schemas.openxmlformats.org/officeDocument/2006/relationships/theme" Target="../theme/theme3.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5" Type="http://schemas.openxmlformats.org/officeDocument/2006/relationships/slideLayout" Target="../slideLayouts/slideLayout60.xml"/><Relationship Id="rId14" Type="http://schemas.openxmlformats.org/officeDocument/2006/relationships/slideLayout" Target="../slideLayouts/slideLayout59.xml"/><Relationship Id="rId17" Type="http://schemas.openxmlformats.org/officeDocument/2006/relationships/slideLayout" Target="../slideLayouts/slideLayout62.xml"/><Relationship Id="rId16" Type="http://schemas.openxmlformats.org/officeDocument/2006/relationships/slideLayout" Target="../slideLayouts/slideLayout61.xml"/><Relationship Id="rId19" Type="http://schemas.openxmlformats.org/officeDocument/2006/relationships/slideLayout" Target="../slideLayouts/slideLayout64.xml"/><Relationship Id="rId18"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5100" y="445025"/>
            <a:ext cx="77139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6"/>
              </a:buClr>
              <a:buSzPts val="3000"/>
              <a:buFont typeface="Prompt"/>
              <a:buNone/>
              <a:defRPr b="1" sz="3000">
                <a:solidFill>
                  <a:schemeClr val="accent6"/>
                </a:solidFill>
                <a:latin typeface="Prompt"/>
                <a:ea typeface="Prompt"/>
                <a:cs typeface="Prompt"/>
                <a:sym typeface="Prompt"/>
              </a:defRPr>
            </a:lvl1pPr>
            <a:lvl2pPr lvl="1" rtl="0">
              <a:spcBef>
                <a:spcPts val="0"/>
              </a:spcBef>
              <a:spcAft>
                <a:spcPts val="0"/>
              </a:spcAft>
              <a:buClr>
                <a:schemeClr val="dk1"/>
              </a:buClr>
              <a:buSzPts val="3000"/>
              <a:buFont typeface="Prompt"/>
              <a:buNone/>
              <a:defRPr b="1" sz="3000">
                <a:solidFill>
                  <a:schemeClr val="dk1"/>
                </a:solidFill>
                <a:latin typeface="Prompt"/>
                <a:ea typeface="Prompt"/>
                <a:cs typeface="Prompt"/>
                <a:sym typeface="Prompt"/>
              </a:defRPr>
            </a:lvl2pPr>
            <a:lvl3pPr lvl="2" rtl="0">
              <a:spcBef>
                <a:spcPts val="0"/>
              </a:spcBef>
              <a:spcAft>
                <a:spcPts val="0"/>
              </a:spcAft>
              <a:buClr>
                <a:schemeClr val="dk1"/>
              </a:buClr>
              <a:buSzPts val="3000"/>
              <a:buFont typeface="Prompt"/>
              <a:buNone/>
              <a:defRPr b="1" sz="3000">
                <a:solidFill>
                  <a:schemeClr val="dk1"/>
                </a:solidFill>
                <a:latin typeface="Prompt"/>
                <a:ea typeface="Prompt"/>
                <a:cs typeface="Prompt"/>
                <a:sym typeface="Prompt"/>
              </a:defRPr>
            </a:lvl3pPr>
            <a:lvl4pPr lvl="3" rtl="0">
              <a:spcBef>
                <a:spcPts val="0"/>
              </a:spcBef>
              <a:spcAft>
                <a:spcPts val="0"/>
              </a:spcAft>
              <a:buClr>
                <a:schemeClr val="dk1"/>
              </a:buClr>
              <a:buSzPts val="3000"/>
              <a:buFont typeface="Prompt"/>
              <a:buNone/>
              <a:defRPr b="1" sz="3000">
                <a:solidFill>
                  <a:schemeClr val="dk1"/>
                </a:solidFill>
                <a:latin typeface="Prompt"/>
                <a:ea typeface="Prompt"/>
                <a:cs typeface="Prompt"/>
                <a:sym typeface="Prompt"/>
              </a:defRPr>
            </a:lvl4pPr>
            <a:lvl5pPr lvl="4" rtl="0">
              <a:spcBef>
                <a:spcPts val="0"/>
              </a:spcBef>
              <a:spcAft>
                <a:spcPts val="0"/>
              </a:spcAft>
              <a:buClr>
                <a:schemeClr val="dk1"/>
              </a:buClr>
              <a:buSzPts val="3000"/>
              <a:buFont typeface="Prompt"/>
              <a:buNone/>
              <a:defRPr b="1" sz="3000">
                <a:solidFill>
                  <a:schemeClr val="dk1"/>
                </a:solidFill>
                <a:latin typeface="Prompt"/>
                <a:ea typeface="Prompt"/>
                <a:cs typeface="Prompt"/>
                <a:sym typeface="Prompt"/>
              </a:defRPr>
            </a:lvl5pPr>
            <a:lvl6pPr lvl="5" rtl="0">
              <a:spcBef>
                <a:spcPts val="0"/>
              </a:spcBef>
              <a:spcAft>
                <a:spcPts val="0"/>
              </a:spcAft>
              <a:buClr>
                <a:schemeClr val="dk1"/>
              </a:buClr>
              <a:buSzPts val="3000"/>
              <a:buFont typeface="Prompt"/>
              <a:buNone/>
              <a:defRPr b="1" sz="3000">
                <a:solidFill>
                  <a:schemeClr val="dk1"/>
                </a:solidFill>
                <a:latin typeface="Prompt"/>
                <a:ea typeface="Prompt"/>
                <a:cs typeface="Prompt"/>
                <a:sym typeface="Prompt"/>
              </a:defRPr>
            </a:lvl6pPr>
            <a:lvl7pPr lvl="6" rtl="0">
              <a:spcBef>
                <a:spcPts val="0"/>
              </a:spcBef>
              <a:spcAft>
                <a:spcPts val="0"/>
              </a:spcAft>
              <a:buClr>
                <a:schemeClr val="dk1"/>
              </a:buClr>
              <a:buSzPts val="3000"/>
              <a:buFont typeface="Prompt"/>
              <a:buNone/>
              <a:defRPr b="1" sz="3000">
                <a:solidFill>
                  <a:schemeClr val="dk1"/>
                </a:solidFill>
                <a:latin typeface="Prompt"/>
                <a:ea typeface="Prompt"/>
                <a:cs typeface="Prompt"/>
                <a:sym typeface="Prompt"/>
              </a:defRPr>
            </a:lvl7pPr>
            <a:lvl8pPr lvl="7" rtl="0">
              <a:spcBef>
                <a:spcPts val="0"/>
              </a:spcBef>
              <a:spcAft>
                <a:spcPts val="0"/>
              </a:spcAft>
              <a:buClr>
                <a:schemeClr val="dk1"/>
              </a:buClr>
              <a:buSzPts val="3000"/>
              <a:buFont typeface="Prompt"/>
              <a:buNone/>
              <a:defRPr b="1" sz="3000">
                <a:solidFill>
                  <a:schemeClr val="dk1"/>
                </a:solidFill>
                <a:latin typeface="Prompt"/>
                <a:ea typeface="Prompt"/>
                <a:cs typeface="Prompt"/>
                <a:sym typeface="Prompt"/>
              </a:defRPr>
            </a:lvl8pPr>
            <a:lvl9pPr lvl="8" rtl="0">
              <a:spcBef>
                <a:spcPts val="0"/>
              </a:spcBef>
              <a:spcAft>
                <a:spcPts val="0"/>
              </a:spcAft>
              <a:buClr>
                <a:schemeClr val="dk1"/>
              </a:buClr>
              <a:buSzPts val="3000"/>
              <a:buFont typeface="Prompt"/>
              <a:buNone/>
              <a:defRPr b="1" sz="3000">
                <a:solidFill>
                  <a:schemeClr val="dk1"/>
                </a:solidFill>
                <a:latin typeface="Prompt"/>
                <a:ea typeface="Prompt"/>
                <a:cs typeface="Prompt"/>
                <a:sym typeface="Prompt"/>
              </a:defRPr>
            </a:lvl9pPr>
          </a:lstStyle>
          <a:p/>
        </p:txBody>
      </p:sp>
      <p:sp>
        <p:nvSpPr>
          <p:cNvPr id="7" name="Google Shape;7;p1"/>
          <p:cNvSpPr txBox="1"/>
          <p:nvPr>
            <p:ph idx="1" type="body"/>
          </p:nvPr>
        </p:nvSpPr>
        <p:spPr>
          <a:xfrm>
            <a:off x="715100" y="1152475"/>
            <a:ext cx="7713900" cy="3416400"/>
          </a:xfrm>
          <a:prstGeom prst="rect">
            <a:avLst/>
          </a:prstGeom>
          <a:noFill/>
          <a:ln>
            <a:noFill/>
          </a:ln>
        </p:spPr>
        <p:txBody>
          <a:bodyPr anchorCtr="0" anchor="t" bIns="91425" lIns="91425" spcFirstLastPara="1" rIns="91425" wrap="square" tIns="91425">
            <a:noAutofit/>
          </a:bodyPr>
          <a:lstStyle>
            <a:lvl1pPr indent="-304800" lvl="0" marL="457200">
              <a:lnSpc>
                <a:spcPct val="100000"/>
              </a:lnSpc>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1pPr>
            <a:lvl2pPr indent="-304800" lvl="1" marL="914400">
              <a:lnSpc>
                <a:spcPct val="100000"/>
              </a:lnSpc>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2pPr>
            <a:lvl3pPr indent="-304800" lvl="2" marL="1371600">
              <a:lnSpc>
                <a:spcPct val="100000"/>
              </a:lnSpc>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3pPr>
            <a:lvl4pPr indent="-304800" lvl="3" marL="1828800">
              <a:lnSpc>
                <a:spcPct val="100000"/>
              </a:lnSpc>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4pPr>
            <a:lvl5pPr indent="-304800" lvl="4" marL="2286000">
              <a:lnSpc>
                <a:spcPct val="100000"/>
              </a:lnSpc>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5pPr>
            <a:lvl6pPr indent="-304800" lvl="5" marL="2743200">
              <a:lnSpc>
                <a:spcPct val="100000"/>
              </a:lnSpc>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6pPr>
            <a:lvl7pPr indent="-304800" lvl="6" marL="3200400">
              <a:lnSpc>
                <a:spcPct val="100000"/>
              </a:lnSpc>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7pPr>
            <a:lvl8pPr indent="-304800" lvl="7" marL="3657600">
              <a:lnSpc>
                <a:spcPct val="100000"/>
              </a:lnSpc>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8pPr>
            <a:lvl9pPr indent="-304800" lvl="8" marL="4114800">
              <a:lnSpc>
                <a:spcPct val="100000"/>
              </a:lnSpc>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550" name="Shape 1550"/>
        <p:cNvGrpSpPr/>
        <p:nvPr/>
      </p:nvGrpSpPr>
      <p:grpSpPr>
        <a:xfrm>
          <a:off x="0" y="0"/>
          <a:ext cx="0" cy="0"/>
          <a:chOff x="0" y="0"/>
          <a:chExt cx="0" cy="0"/>
        </a:xfrm>
      </p:grpSpPr>
      <p:sp>
        <p:nvSpPr>
          <p:cNvPr id="1551" name="Google Shape;1551;p24"/>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lt2"/>
              </a:buClr>
              <a:buSzPts val="3000"/>
              <a:buFont typeface="Ultra"/>
              <a:buNone/>
              <a:defRPr b="0" i="0" sz="3000" u="none" cap="none" strike="noStrike">
                <a:solidFill>
                  <a:schemeClr val="lt2"/>
                </a:solidFill>
                <a:latin typeface="Ultra"/>
                <a:ea typeface="Ultra"/>
                <a:cs typeface="Ultra"/>
                <a:sym typeface="Ultra"/>
              </a:defRPr>
            </a:lvl1pPr>
            <a:lvl2pPr lvl="1" marR="0" algn="ctr">
              <a:lnSpc>
                <a:spcPct val="100000"/>
              </a:lnSpc>
              <a:spcBef>
                <a:spcPts val="0"/>
              </a:spcBef>
              <a:spcAft>
                <a:spcPts val="0"/>
              </a:spcAft>
              <a:buClr>
                <a:schemeClr val="lt2"/>
              </a:buClr>
              <a:buSzPts val="3000"/>
              <a:buFont typeface="Ultra"/>
              <a:buNone/>
              <a:defRPr b="0" i="0" sz="3000" u="none" cap="none" strike="noStrike">
                <a:solidFill>
                  <a:schemeClr val="lt2"/>
                </a:solidFill>
                <a:latin typeface="Ultra"/>
                <a:ea typeface="Ultra"/>
                <a:cs typeface="Ultra"/>
                <a:sym typeface="Ultra"/>
              </a:defRPr>
            </a:lvl2pPr>
            <a:lvl3pPr lvl="2" marR="0" algn="ctr">
              <a:lnSpc>
                <a:spcPct val="100000"/>
              </a:lnSpc>
              <a:spcBef>
                <a:spcPts val="0"/>
              </a:spcBef>
              <a:spcAft>
                <a:spcPts val="0"/>
              </a:spcAft>
              <a:buClr>
                <a:schemeClr val="lt2"/>
              </a:buClr>
              <a:buSzPts val="3000"/>
              <a:buFont typeface="Ultra"/>
              <a:buNone/>
              <a:defRPr b="0" i="0" sz="3000" u="none" cap="none" strike="noStrike">
                <a:solidFill>
                  <a:schemeClr val="lt2"/>
                </a:solidFill>
                <a:latin typeface="Ultra"/>
                <a:ea typeface="Ultra"/>
                <a:cs typeface="Ultra"/>
                <a:sym typeface="Ultra"/>
              </a:defRPr>
            </a:lvl3pPr>
            <a:lvl4pPr lvl="3" marR="0" algn="ctr">
              <a:lnSpc>
                <a:spcPct val="100000"/>
              </a:lnSpc>
              <a:spcBef>
                <a:spcPts val="0"/>
              </a:spcBef>
              <a:spcAft>
                <a:spcPts val="0"/>
              </a:spcAft>
              <a:buClr>
                <a:schemeClr val="lt2"/>
              </a:buClr>
              <a:buSzPts val="3000"/>
              <a:buFont typeface="Ultra"/>
              <a:buNone/>
              <a:defRPr b="0" i="0" sz="3000" u="none" cap="none" strike="noStrike">
                <a:solidFill>
                  <a:schemeClr val="lt2"/>
                </a:solidFill>
                <a:latin typeface="Ultra"/>
                <a:ea typeface="Ultra"/>
                <a:cs typeface="Ultra"/>
                <a:sym typeface="Ultra"/>
              </a:defRPr>
            </a:lvl4pPr>
            <a:lvl5pPr lvl="4" marR="0" algn="ctr">
              <a:lnSpc>
                <a:spcPct val="100000"/>
              </a:lnSpc>
              <a:spcBef>
                <a:spcPts val="0"/>
              </a:spcBef>
              <a:spcAft>
                <a:spcPts val="0"/>
              </a:spcAft>
              <a:buClr>
                <a:schemeClr val="lt2"/>
              </a:buClr>
              <a:buSzPts val="3000"/>
              <a:buFont typeface="Ultra"/>
              <a:buNone/>
              <a:defRPr b="0" i="0" sz="3000" u="none" cap="none" strike="noStrike">
                <a:solidFill>
                  <a:schemeClr val="lt2"/>
                </a:solidFill>
                <a:latin typeface="Ultra"/>
                <a:ea typeface="Ultra"/>
                <a:cs typeface="Ultra"/>
                <a:sym typeface="Ultra"/>
              </a:defRPr>
            </a:lvl5pPr>
            <a:lvl6pPr lvl="5" marR="0" algn="ctr">
              <a:lnSpc>
                <a:spcPct val="100000"/>
              </a:lnSpc>
              <a:spcBef>
                <a:spcPts val="0"/>
              </a:spcBef>
              <a:spcAft>
                <a:spcPts val="0"/>
              </a:spcAft>
              <a:buClr>
                <a:schemeClr val="lt2"/>
              </a:buClr>
              <a:buSzPts val="3000"/>
              <a:buFont typeface="Ultra"/>
              <a:buNone/>
              <a:defRPr b="0" i="0" sz="3000" u="none" cap="none" strike="noStrike">
                <a:solidFill>
                  <a:schemeClr val="lt2"/>
                </a:solidFill>
                <a:latin typeface="Ultra"/>
                <a:ea typeface="Ultra"/>
                <a:cs typeface="Ultra"/>
                <a:sym typeface="Ultra"/>
              </a:defRPr>
            </a:lvl6pPr>
            <a:lvl7pPr lvl="6" marR="0" algn="ctr">
              <a:lnSpc>
                <a:spcPct val="100000"/>
              </a:lnSpc>
              <a:spcBef>
                <a:spcPts val="0"/>
              </a:spcBef>
              <a:spcAft>
                <a:spcPts val="0"/>
              </a:spcAft>
              <a:buClr>
                <a:schemeClr val="lt2"/>
              </a:buClr>
              <a:buSzPts val="3000"/>
              <a:buFont typeface="Ultra"/>
              <a:buNone/>
              <a:defRPr b="0" i="0" sz="3000" u="none" cap="none" strike="noStrike">
                <a:solidFill>
                  <a:schemeClr val="lt2"/>
                </a:solidFill>
                <a:latin typeface="Ultra"/>
                <a:ea typeface="Ultra"/>
                <a:cs typeface="Ultra"/>
                <a:sym typeface="Ultra"/>
              </a:defRPr>
            </a:lvl7pPr>
            <a:lvl8pPr lvl="7" marR="0" algn="ctr">
              <a:lnSpc>
                <a:spcPct val="100000"/>
              </a:lnSpc>
              <a:spcBef>
                <a:spcPts val="0"/>
              </a:spcBef>
              <a:spcAft>
                <a:spcPts val="0"/>
              </a:spcAft>
              <a:buClr>
                <a:schemeClr val="lt2"/>
              </a:buClr>
              <a:buSzPts val="3000"/>
              <a:buFont typeface="Ultra"/>
              <a:buNone/>
              <a:defRPr b="0" i="0" sz="3000" u="none" cap="none" strike="noStrike">
                <a:solidFill>
                  <a:schemeClr val="lt2"/>
                </a:solidFill>
                <a:latin typeface="Ultra"/>
                <a:ea typeface="Ultra"/>
                <a:cs typeface="Ultra"/>
                <a:sym typeface="Ultra"/>
              </a:defRPr>
            </a:lvl8pPr>
            <a:lvl9pPr lvl="8" marR="0" algn="ctr">
              <a:lnSpc>
                <a:spcPct val="100000"/>
              </a:lnSpc>
              <a:spcBef>
                <a:spcPts val="0"/>
              </a:spcBef>
              <a:spcAft>
                <a:spcPts val="0"/>
              </a:spcAft>
              <a:buClr>
                <a:schemeClr val="lt2"/>
              </a:buClr>
              <a:buSzPts val="3000"/>
              <a:buFont typeface="Ultra"/>
              <a:buNone/>
              <a:defRPr b="0" i="0" sz="3000" u="none" cap="none" strike="noStrike">
                <a:solidFill>
                  <a:schemeClr val="lt2"/>
                </a:solidFill>
                <a:latin typeface="Ultra"/>
                <a:ea typeface="Ultra"/>
                <a:cs typeface="Ultra"/>
                <a:sym typeface="Ultra"/>
              </a:defRPr>
            </a:lvl9pPr>
          </a:lstStyle>
          <a:p/>
        </p:txBody>
      </p:sp>
      <p:sp>
        <p:nvSpPr>
          <p:cNvPr id="1552" name="Google Shape;1552;p24"/>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0"/>
              </a:spcBef>
              <a:spcAft>
                <a:spcPts val="0"/>
              </a:spcAft>
              <a:buClr>
                <a:schemeClr val="dk1"/>
              </a:buClr>
              <a:buSzPts val="1400"/>
              <a:buFont typeface="Barlow"/>
              <a:buChar char="●"/>
              <a:defRPr b="0" i="0" sz="1400" u="none" cap="none" strike="noStrike">
                <a:solidFill>
                  <a:schemeClr val="dk1"/>
                </a:solidFill>
                <a:latin typeface="Barlow"/>
                <a:ea typeface="Barlow"/>
                <a:cs typeface="Barlow"/>
                <a:sym typeface="Barlow"/>
              </a:defRPr>
            </a:lvl1pPr>
            <a:lvl2pPr indent="-317500" lvl="1" marL="914400" marR="0" algn="l">
              <a:lnSpc>
                <a:spcPct val="100000"/>
              </a:lnSpc>
              <a:spcBef>
                <a:spcPts val="0"/>
              </a:spcBef>
              <a:spcAft>
                <a:spcPts val="0"/>
              </a:spcAft>
              <a:buClr>
                <a:schemeClr val="dk1"/>
              </a:buClr>
              <a:buSzPts val="1400"/>
              <a:buFont typeface="Barlow"/>
              <a:buChar char="○"/>
              <a:defRPr b="0" i="0" sz="1400" u="none" cap="none" strike="noStrike">
                <a:solidFill>
                  <a:schemeClr val="dk1"/>
                </a:solidFill>
                <a:latin typeface="Barlow"/>
                <a:ea typeface="Barlow"/>
                <a:cs typeface="Barlow"/>
                <a:sym typeface="Barlow"/>
              </a:defRPr>
            </a:lvl2pPr>
            <a:lvl3pPr indent="-317500" lvl="2" marL="1371600" marR="0" algn="l">
              <a:lnSpc>
                <a:spcPct val="100000"/>
              </a:lnSpc>
              <a:spcBef>
                <a:spcPts val="0"/>
              </a:spcBef>
              <a:spcAft>
                <a:spcPts val="0"/>
              </a:spcAft>
              <a:buClr>
                <a:schemeClr val="dk1"/>
              </a:buClr>
              <a:buSzPts val="1400"/>
              <a:buFont typeface="Barlow"/>
              <a:buChar char="■"/>
              <a:defRPr b="0" i="0" sz="1400" u="none" cap="none" strike="noStrike">
                <a:solidFill>
                  <a:schemeClr val="dk1"/>
                </a:solidFill>
                <a:latin typeface="Barlow"/>
                <a:ea typeface="Barlow"/>
                <a:cs typeface="Barlow"/>
                <a:sym typeface="Barlow"/>
              </a:defRPr>
            </a:lvl3pPr>
            <a:lvl4pPr indent="-317500" lvl="3" marL="1828800" marR="0" algn="l">
              <a:lnSpc>
                <a:spcPct val="100000"/>
              </a:lnSpc>
              <a:spcBef>
                <a:spcPts val="0"/>
              </a:spcBef>
              <a:spcAft>
                <a:spcPts val="0"/>
              </a:spcAft>
              <a:buClr>
                <a:schemeClr val="dk1"/>
              </a:buClr>
              <a:buSzPts val="1400"/>
              <a:buFont typeface="Barlow"/>
              <a:buChar char="●"/>
              <a:defRPr b="0" i="0" sz="1400" u="none" cap="none" strike="noStrike">
                <a:solidFill>
                  <a:schemeClr val="dk1"/>
                </a:solidFill>
                <a:latin typeface="Barlow"/>
                <a:ea typeface="Barlow"/>
                <a:cs typeface="Barlow"/>
                <a:sym typeface="Barlow"/>
              </a:defRPr>
            </a:lvl4pPr>
            <a:lvl5pPr indent="-317500" lvl="4" marL="2286000" marR="0" algn="l">
              <a:lnSpc>
                <a:spcPct val="100000"/>
              </a:lnSpc>
              <a:spcBef>
                <a:spcPts val="0"/>
              </a:spcBef>
              <a:spcAft>
                <a:spcPts val="0"/>
              </a:spcAft>
              <a:buClr>
                <a:schemeClr val="dk1"/>
              </a:buClr>
              <a:buSzPts val="1400"/>
              <a:buFont typeface="Barlow"/>
              <a:buChar char="○"/>
              <a:defRPr b="0" i="0" sz="1400" u="none" cap="none" strike="noStrike">
                <a:solidFill>
                  <a:schemeClr val="dk1"/>
                </a:solidFill>
                <a:latin typeface="Barlow"/>
                <a:ea typeface="Barlow"/>
                <a:cs typeface="Barlow"/>
                <a:sym typeface="Barlow"/>
              </a:defRPr>
            </a:lvl5pPr>
            <a:lvl6pPr indent="-317500" lvl="5" marL="2743200" marR="0" algn="l">
              <a:lnSpc>
                <a:spcPct val="100000"/>
              </a:lnSpc>
              <a:spcBef>
                <a:spcPts val="0"/>
              </a:spcBef>
              <a:spcAft>
                <a:spcPts val="0"/>
              </a:spcAft>
              <a:buClr>
                <a:schemeClr val="dk1"/>
              </a:buClr>
              <a:buSzPts val="1400"/>
              <a:buFont typeface="Barlow"/>
              <a:buChar char="■"/>
              <a:defRPr b="0" i="0" sz="1400" u="none" cap="none" strike="noStrike">
                <a:solidFill>
                  <a:schemeClr val="dk1"/>
                </a:solidFill>
                <a:latin typeface="Barlow"/>
                <a:ea typeface="Barlow"/>
                <a:cs typeface="Barlow"/>
                <a:sym typeface="Barlow"/>
              </a:defRPr>
            </a:lvl6pPr>
            <a:lvl7pPr indent="-317500" lvl="6" marL="3200400" marR="0" algn="l">
              <a:lnSpc>
                <a:spcPct val="100000"/>
              </a:lnSpc>
              <a:spcBef>
                <a:spcPts val="0"/>
              </a:spcBef>
              <a:spcAft>
                <a:spcPts val="0"/>
              </a:spcAft>
              <a:buClr>
                <a:schemeClr val="dk1"/>
              </a:buClr>
              <a:buSzPts val="1400"/>
              <a:buFont typeface="Barlow"/>
              <a:buChar char="●"/>
              <a:defRPr b="0" i="0" sz="1400" u="none" cap="none" strike="noStrike">
                <a:solidFill>
                  <a:schemeClr val="dk1"/>
                </a:solidFill>
                <a:latin typeface="Barlow"/>
                <a:ea typeface="Barlow"/>
                <a:cs typeface="Barlow"/>
                <a:sym typeface="Barlow"/>
              </a:defRPr>
            </a:lvl7pPr>
            <a:lvl8pPr indent="-317500" lvl="7" marL="3657600" marR="0" algn="l">
              <a:lnSpc>
                <a:spcPct val="100000"/>
              </a:lnSpc>
              <a:spcBef>
                <a:spcPts val="0"/>
              </a:spcBef>
              <a:spcAft>
                <a:spcPts val="0"/>
              </a:spcAft>
              <a:buClr>
                <a:schemeClr val="dk1"/>
              </a:buClr>
              <a:buSzPts val="1400"/>
              <a:buFont typeface="Barlow"/>
              <a:buChar char="○"/>
              <a:defRPr b="0" i="0" sz="1400" u="none" cap="none" strike="noStrike">
                <a:solidFill>
                  <a:schemeClr val="dk1"/>
                </a:solidFill>
                <a:latin typeface="Barlow"/>
                <a:ea typeface="Barlow"/>
                <a:cs typeface="Barlow"/>
                <a:sym typeface="Barlow"/>
              </a:defRPr>
            </a:lvl8pPr>
            <a:lvl9pPr indent="-317500" lvl="8" marL="4114800" marR="0" algn="l">
              <a:lnSpc>
                <a:spcPct val="100000"/>
              </a:lnSpc>
              <a:spcBef>
                <a:spcPts val="0"/>
              </a:spcBef>
              <a:spcAft>
                <a:spcPts val="0"/>
              </a:spcAft>
              <a:buClr>
                <a:schemeClr val="dk1"/>
              </a:buClr>
              <a:buSzPts val="1400"/>
              <a:buFont typeface="Barlow"/>
              <a:buChar char="■"/>
              <a:defRPr b="0" i="0" sz="1400" u="none" cap="none" strike="noStrike">
                <a:solidFill>
                  <a:schemeClr val="dk1"/>
                </a:solidFill>
                <a:latin typeface="Barlow"/>
                <a:ea typeface="Barlow"/>
                <a:cs typeface="Barlow"/>
                <a:sym typeface="Barlow"/>
              </a:defRPr>
            </a:lvl9pPr>
          </a:lstStyle>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545" name="Shape 2545"/>
        <p:cNvGrpSpPr/>
        <p:nvPr/>
      </p:nvGrpSpPr>
      <p:grpSpPr>
        <a:xfrm>
          <a:off x="0" y="0"/>
          <a:ext cx="0" cy="0"/>
          <a:chOff x="0" y="0"/>
          <a:chExt cx="0" cy="0"/>
        </a:xfrm>
      </p:grpSpPr>
      <p:sp>
        <p:nvSpPr>
          <p:cNvPr id="2546" name="Google Shape;2546;p48"/>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pen Sans"/>
              <a:buNone/>
              <a:defRPr b="1" sz="3000">
                <a:solidFill>
                  <a:schemeClr val="dk1"/>
                </a:solidFill>
                <a:latin typeface="Open Sans"/>
                <a:ea typeface="Open Sans"/>
                <a:cs typeface="Open Sans"/>
                <a:sym typeface="Open Sans"/>
              </a:defRPr>
            </a:lvl1pPr>
            <a:lvl2pPr lvl="1">
              <a:spcBef>
                <a:spcPts val="0"/>
              </a:spcBef>
              <a:spcAft>
                <a:spcPts val="0"/>
              </a:spcAft>
              <a:buClr>
                <a:schemeClr val="dk1"/>
              </a:buClr>
              <a:buSzPts val="3000"/>
              <a:buFont typeface="Open Sans"/>
              <a:buNone/>
              <a:defRPr b="1" sz="3000">
                <a:solidFill>
                  <a:schemeClr val="dk1"/>
                </a:solidFill>
                <a:latin typeface="Open Sans"/>
                <a:ea typeface="Open Sans"/>
                <a:cs typeface="Open Sans"/>
                <a:sym typeface="Open Sans"/>
              </a:defRPr>
            </a:lvl2pPr>
            <a:lvl3pPr lvl="2">
              <a:spcBef>
                <a:spcPts val="0"/>
              </a:spcBef>
              <a:spcAft>
                <a:spcPts val="0"/>
              </a:spcAft>
              <a:buClr>
                <a:schemeClr val="dk1"/>
              </a:buClr>
              <a:buSzPts val="3000"/>
              <a:buFont typeface="Open Sans"/>
              <a:buNone/>
              <a:defRPr b="1" sz="3000">
                <a:solidFill>
                  <a:schemeClr val="dk1"/>
                </a:solidFill>
                <a:latin typeface="Open Sans"/>
                <a:ea typeface="Open Sans"/>
                <a:cs typeface="Open Sans"/>
                <a:sym typeface="Open Sans"/>
              </a:defRPr>
            </a:lvl3pPr>
            <a:lvl4pPr lvl="3">
              <a:spcBef>
                <a:spcPts val="0"/>
              </a:spcBef>
              <a:spcAft>
                <a:spcPts val="0"/>
              </a:spcAft>
              <a:buClr>
                <a:schemeClr val="dk1"/>
              </a:buClr>
              <a:buSzPts val="3000"/>
              <a:buFont typeface="Open Sans"/>
              <a:buNone/>
              <a:defRPr b="1" sz="3000">
                <a:solidFill>
                  <a:schemeClr val="dk1"/>
                </a:solidFill>
                <a:latin typeface="Open Sans"/>
                <a:ea typeface="Open Sans"/>
                <a:cs typeface="Open Sans"/>
                <a:sym typeface="Open Sans"/>
              </a:defRPr>
            </a:lvl4pPr>
            <a:lvl5pPr lvl="4">
              <a:spcBef>
                <a:spcPts val="0"/>
              </a:spcBef>
              <a:spcAft>
                <a:spcPts val="0"/>
              </a:spcAft>
              <a:buClr>
                <a:schemeClr val="dk1"/>
              </a:buClr>
              <a:buSzPts val="3000"/>
              <a:buFont typeface="Open Sans"/>
              <a:buNone/>
              <a:defRPr b="1" sz="3000">
                <a:solidFill>
                  <a:schemeClr val="dk1"/>
                </a:solidFill>
                <a:latin typeface="Open Sans"/>
                <a:ea typeface="Open Sans"/>
                <a:cs typeface="Open Sans"/>
                <a:sym typeface="Open Sans"/>
              </a:defRPr>
            </a:lvl5pPr>
            <a:lvl6pPr lvl="5">
              <a:spcBef>
                <a:spcPts val="0"/>
              </a:spcBef>
              <a:spcAft>
                <a:spcPts val="0"/>
              </a:spcAft>
              <a:buClr>
                <a:schemeClr val="dk1"/>
              </a:buClr>
              <a:buSzPts val="3000"/>
              <a:buFont typeface="Open Sans"/>
              <a:buNone/>
              <a:defRPr b="1" sz="3000">
                <a:solidFill>
                  <a:schemeClr val="dk1"/>
                </a:solidFill>
                <a:latin typeface="Open Sans"/>
                <a:ea typeface="Open Sans"/>
                <a:cs typeface="Open Sans"/>
                <a:sym typeface="Open Sans"/>
              </a:defRPr>
            </a:lvl6pPr>
            <a:lvl7pPr lvl="6">
              <a:spcBef>
                <a:spcPts val="0"/>
              </a:spcBef>
              <a:spcAft>
                <a:spcPts val="0"/>
              </a:spcAft>
              <a:buClr>
                <a:schemeClr val="dk1"/>
              </a:buClr>
              <a:buSzPts val="3000"/>
              <a:buFont typeface="Open Sans"/>
              <a:buNone/>
              <a:defRPr b="1" sz="3000">
                <a:solidFill>
                  <a:schemeClr val="dk1"/>
                </a:solidFill>
                <a:latin typeface="Open Sans"/>
                <a:ea typeface="Open Sans"/>
                <a:cs typeface="Open Sans"/>
                <a:sym typeface="Open Sans"/>
              </a:defRPr>
            </a:lvl7pPr>
            <a:lvl8pPr lvl="7">
              <a:spcBef>
                <a:spcPts val="0"/>
              </a:spcBef>
              <a:spcAft>
                <a:spcPts val="0"/>
              </a:spcAft>
              <a:buClr>
                <a:schemeClr val="dk1"/>
              </a:buClr>
              <a:buSzPts val="3000"/>
              <a:buFont typeface="Open Sans"/>
              <a:buNone/>
              <a:defRPr b="1" sz="3000">
                <a:solidFill>
                  <a:schemeClr val="dk1"/>
                </a:solidFill>
                <a:latin typeface="Open Sans"/>
                <a:ea typeface="Open Sans"/>
                <a:cs typeface="Open Sans"/>
                <a:sym typeface="Open Sans"/>
              </a:defRPr>
            </a:lvl8pPr>
            <a:lvl9pPr lvl="8">
              <a:spcBef>
                <a:spcPts val="0"/>
              </a:spcBef>
              <a:spcAft>
                <a:spcPts val="0"/>
              </a:spcAft>
              <a:buClr>
                <a:schemeClr val="dk1"/>
              </a:buClr>
              <a:buSzPts val="3000"/>
              <a:buFont typeface="Open Sans"/>
              <a:buNone/>
              <a:defRPr b="1" sz="3000">
                <a:solidFill>
                  <a:schemeClr val="dk1"/>
                </a:solidFill>
                <a:latin typeface="Open Sans"/>
                <a:ea typeface="Open Sans"/>
                <a:cs typeface="Open Sans"/>
                <a:sym typeface="Open Sans"/>
              </a:defRPr>
            </a:lvl9pPr>
          </a:lstStyle>
          <a:p/>
        </p:txBody>
      </p:sp>
      <p:sp>
        <p:nvSpPr>
          <p:cNvPr id="2547" name="Google Shape;2547;p48"/>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indent="-317500" lvl="1" marL="9144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indent="-317500" lvl="2" marL="13716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indent="-317500" lvl="3" marL="18288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indent="-317500" lvl="4" marL="22860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indent="-317500" lvl="5" marL="27432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indent="-317500" lvl="6" marL="32004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indent="-317500" lvl="7" marL="36576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indent="-317500" lvl="8" marL="41148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8.jpg"/><Relationship Id="rId4" Type="http://schemas.openxmlformats.org/officeDocument/2006/relationships/image" Target="../media/image40.jpg"/><Relationship Id="rId5" Type="http://schemas.openxmlformats.org/officeDocument/2006/relationships/image" Target="../media/image18.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37.png"/><Relationship Id="rId9" Type="http://schemas.openxmlformats.org/officeDocument/2006/relationships/image" Target="../media/image28.png"/><Relationship Id="rId5" Type="http://schemas.openxmlformats.org/officeDocument/2006/relationships/image" Target="../media/image31.png"/><Relationship Id="rId6" Type="http://schemas.openxmlformats.org/officeDocument/2006/relationships/image" Target="../media/image30.png"/><Relationship Id="rId7" Type="http://schemas.openxmlformats.org/officeDocument/2006/relationships/image" Target="../media/image36.png"/><Relationship Id="rId8" Type="http://schemas.openxmlformats.org/officeDocument/2006/relationships/image" Target="../media/image24.png"/><Relationship Id="rId11" Type="http://schemas.openxmlformats.org/officeDocument/2006/relationships/image" Target="../media/image29.png"/><Relationship Id="rId10" Type="http://schemas.openxmlformats.org/officeDocument/2006/relationships/image" Target="../media/image3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22.jpg"/><Relationship Id="rId5" Type="http://schemas.openxmlformats.org/officeDocument/2006/relationships/image" Target="../media/image27.png"/><Relationship Id="rId6"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hyperlink" Target="https://studyabroad.umbc.edu/"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5.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6.png"/><Relationship Id="rId8" Type="http://schemas.openxmlformats.org/officeDocument/2006/relationships/image" Target="../media/image1.png"/><Relationship Id="rId10"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9.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0" name="Shape 2980"/>
        <p:cNvGrpSpPr/>
        <p:nvPr/>
      </p:nvGrpSpPr>
      <p:grpSpPr>
        <a:xfrm>
          <a:off x="0" y="0"/>
          <a:ext cx="0" cy="0"/>
          <a:chOff x="0" y="0"/>
          <a:chExt cx="0" cy="0"/>
        </a:xfrm>
      </p:grpSpPr>
      <p:sp>
        <p:nvSpPr>
          <p:cNvPr id="2981" name="Google Shape;2981;p78"/>
          <p:cNvSpPr/>
          <p:nvPr/>
        </p:nvSpPr>
        <p:spPr>
          <a:xfrm>
            <a:off x="5826893" y="2054735"/>
            <a:ext cx="665508" cy="321085"/>
          </a:xfrm>
          <a:custGeom>
            <a:rect b="b" l="l" r="r" t="t"/>
            <a:pathLst>
              <a:path extrusionOk="0" h="108383" w="224644">
                <a:moveTo>
                  <a:pt x="223941" y="87691"/>
                </a:moveTo>
                <a:cubicBezTo>
                  <a:pt x="226157" y="79116"/>
                  <a:pt x="223019" y="69392"/>
                  <a:pt x="216215" y="63728"/>
                </a:cubicBezTo>
                <a:cubicBezTo>
                  <a:pt x="209406" y="58059"/>
                  <a:pt x="199277" y="56742"/>
                  <a:pt x="191243" y="60475"/>
                </a:cubicBezTo>
                <a:cubicBezTo>
                  <a:pt x="191692" y="52954"/>
                  <a:pt x="187741" y="45332"/>
                  <a:pt x="181341" y="41363"/>
                </a:cubicBezTo>
                <a:cubicBezTo>
                  <a:pt x="174941" y="37388"/>
                  <a:pt x="166357" y="37234"/>
                  <a:pt x="159816" y="40972"/>
                </a:cubicBezTo>
                <a:cubicBezTo>
                  <a:pt x="161883" y="32165"/>
                  <a:pt x="161283" y="22749"/>
                  <a:pt x="158127" y="14274"/>
                </a:cubicBezTo>
                <a:cubicBezTo>
                  <a:pt x="156682" y="10404"/>
                  <a:pt x="154625" y="6616"/>
                  <a:pt x="151368" y="4077"/>
                </a:cubicBezTo>
                <a:cubicBezTo>
                  <a:pt x="148107" y="1538"/>
                  <a:pt x="141167" y="-320"/>
                  <a:pt x="137460" y="1511"/>
                </a:cubicBezTo>
                <a:cubicBezTo>
                  <a:pt x="125942" y="-1877"/>
                  <a:pt x="112875" y="525"/>
                  <a:pt x="103318" y="7793"/>
                </a:cubicBezTo>
                <a:cubicBezTo>
                  <a:pt x="93762" y="15060"/>
                  <a:pt x="87952" y="27005"/>
                  <a:pt x="88139" y="39010"/>
                </a:cubicBezTo>
                <a:cubicBezTo>
                  <a:pt x="76261" y="36548"/>
                  <a:pt x="63385" y="46413"/>
                  <a:pt x="62667" y="58522"/>
                </a:cubicBezTo>
                <a:cubicBezTo>
                  <a:pt x="57421" y="54416"/>
                  <a:pt x="50008" y="53258"/>
                  <a:pt x="43759" y="55575"/>
                </a:cubicBezTo>
                <a:cubicBezTo>
                  <a:pt x="37509" y="57891"/>
                  <a:pt x="32644" y="63600"/>
                  <a:pt x="31341" y="70132"/>
                </a:cubicBezTo>
                <a:cubicBezTo>
                  <a:pt x="25536" y="68928"/>
                  <a:pt x="19554" y="67765"/>
                  <a:pt x="13713" y="68806"/>
                </a:cubicBezTo>
                <a:cubicBezTo>
                  <a:pt x="7877" y="69841"/>
                  <a:pt x="2131" y="73579"/>
                  <a:pt x="459" y="79266"/>
                </a:cubicBezTo>
                <a:cubicBezTo>
                  <a:pt x="-1294" y="85229"/>
                  <a:pt x="2154" y="92029"/>
                  <a:pt x="7681" y="94872"/>
                </a:cubicBezTo>
                <a:cubicBezTo>
                  <a:pt x="13209" y="97716"/>
                  <a:pt x="20217" y="96853"/>
                  <a:pt x="25418" y="93455"/>
                </a:cubicBezTo>
                <a:cubicBezTo>
                  <a:pt x="26594" y="92687"/>
                  <a:pt x="27834" y="91756"/>
                  <a:pt x="29233" y="91888"/>
                </a:cubicBezTo>
                <a:cubicBezTo>
                  <a:pt x="30410" y="91997"/>
                  <a:pt x="31368" y="92828"/>
                  <a:pt x="32267" y="93587"/>
                </a:cubicBezTo>
                <a:cubicBezTo>
                  <a:pt x="42378" y="102094"/>
                  <a:pt x="56313" y="105873"/>
                  <a:pt x="69335" y="103638"/>
                </a:cubicBezTo>
                <a:cubicBezTo>
                  <a:pt x="74481" y="102757"/>
                  <a:pt x="79986" y="100536"/>
                  <a:pt x="82170" y="95799"/>
                </a:cubicBezTo>
                <a:cubicBezTo>
                  <a:pt x="80390" y="101808"/>
                  <a:pt x="86467" y="107890"/>
                  <a:pt x="92717" y="108344"/>
                </a:cubicBezTo>
                <a:cubicBezTo>
                  <a:pt x="98967" y="108794"/>
                  <a:pt x="104808" y="105346"/>
                  <a:pt x="109795" y="101549"/>
                </a:cubicBezTo>
                <a:cubicBezTo>
                  <a:pt x="110931" y="100686"/>
                  <a:pt x="112116" y="99769"/>
                  <a:pt x="113524" y="99555"/>
                </a:cubicBezTo>
                <a:cubicBezTo>
                  <a:pt x="115700" y="99233"/>
                  <a:pt x="117689" y="100650"/>
                  <a:pt x="119624" y="101694"/>
                </a:cubicBezTo>
                <a:cubicBezTo>
                  <a:pt x="128808" y="106650"/>
                  <a:pt x="141676" y="102793"/>
                  <a:pt x="146617" y="93600"/>
                </a:cubicBezTo>
                <a:cubicBezTo>
                  <a:pt x="146672" y="95472"/>
                  <a:pt x="149170" y="95667"/>
                  <a:pt x="150750" y="96671"/>
                </a:cubicBezTo>
                <a:cubicBezTo>
                  <a:pt x="157554" y="100999"/>
                  <a:pt x="167769" y="98415"/>
                  <a:pt x="171698" y="91370"/>
                </a:cubicBezTo>
                <a:cubicBezTo>
                  <a:pt x="170844" y="94323"/>
                  <a:pt x="174146" y="96844"/>
                  <a:pt x="177149" y="97498"/>
                </a:cubicBezTo>
                <a:cubicBezTo>
                  <a:pt x="184107" y="99014"/>
                  <a:pt x="191860" y="95517"/>
                  <a:pt x="195330" y="89299"/>
                </a:cubicBezTo>
                <a:cubicBezTo>
                  <a:pt x="196398" y="95690"/>
                  <a:pt x="202788" y="100722"/>
                  <a:pt x="209247" y="100268"/>
                </a:cubicBezTo>
                <a:cubicBezTo>
                  <a:pt x="215710" y="99814"/>
                  <a:pt x="222301" y="93977"/>
                  <a:pt x="223922" y="8770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82" name="Google Shape;2982;p78"/>
          <p:cNvSpPr txBox="1"/>
          <p:nvPr>
            <p:ph type="ctrTitle"/>
          </p:nvPr>
        </p:nvSpPr>
        <p:spPr>
          <a:xfrm>
            <a:off x="107525" y="742550"/>
            <a:ext cx="4408200" cy="2600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Election Meeting GBM!</a:t>
            </a:r>
            <a:endParaRPr/>
          </a:p>
        </p:txBody>
      </p:sp>
      <p:sp>
        <p:nvSpPr>
          <p:cNvPr id="2983" name="Google Shape;2983;p78"/>
          <p:cNvSpPr txBox="1"/>
          <p:nvPr>
            <p:ph idx="1" type="subTitle"/>
          </p:nvPr>
        </p:nvSpPr>
        <p:spPr>
          <a:xfrm>
            <a:off x="715100" y="3653475"/>
            <a:ext cx="4408200" cy="40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to our candidates!</a:t>
            </a:r>
            <a:endParaRPr/>
          </a:p>
        </p:txBody>
      </p:sp>
      <p:grpSp>
        <p:nvGrpSpPr>
          <p:cNvPr id="2984" name="Google Shape;2984;p78"/>
          <p:cNvGrpSpPr/>
          <p:nvPr/>
        </p:nvGrpSpPr>
        <p:grpSpPr>
          <a:xfrm>
            <a:off x="-103374" y="1"/>
            <a:ext cx="2077502" cy="940198"/>
            <a:chOff x="4" y="-1"/>
            <a:chExt cx="2565134" cy="1160881"/>
          </a:xfrm>
        </p:grpSpPr>
        <p:sp>
          <p:nvSpPr>
            <p:cNvPr id="2985" name="Google Shape;2985;p78"/>
            <p:cNvSpPr/>
            <p:nvPr/>
          </p:nvSpPr>
          <p:spPr>
            <a:xfrm>
              <a:off x="783599" y="-1"/>
              <a:ext cx="1781539" cy="522461"/>
            </a:xfrm>
            <a:custGeom>
              <a:rect b="b" l="l" r="r" t="t"/>
              <a:pathLst>
                <a:path extrusionOk="0" h="127741" w="435584">
                  <a:moveTo>
                    <a:pt x="431326" y="4626"/>
                  </a:moveTo>
                  <a:cubicBezTo>
                    <a:pt x="413749" y="33058"/>
                    <a:pt x="390176" y="57631"/>
                    <a:pt x="362833" y="76798"/>
                  </a:cubicBezTo>
                  <a:cubicBezTo>
                    <a:pt x="335490" y="95965"/>
                    <a:pt x="304468" y="109819"/>
                    <a:pt x="271901" y="117268"/>
                  </a:cubicBezTo>
                  <a:cubicBezTo>
                    <a:pt x="239335" y="124671"/>
                    <a:pt x="205679" y="125216"/>
                    <a:pt x="173021" y="118812"/>
                  </a:cubicBezTo>
                  <a:cubicBezTo>
                    <a:pt x="140319" y="112408"/>
                    <a:pt x="109070" y="99417"/>
                    <a:pt x="81227" y="81068"/>
                  </a:cubicBezTo>
                  <a:cubicBezTo>
                    <a:pt x="53566" y="62809"/>
                    <a:pt x="29266" y="39190"/>
                    <a:pt x="10871" y="11575"/>
                  </a:cubicBezTo>
                  <a:cubicBezTo>
                    <a:pt x="8555" y="8123"/>
                    <a:pt x="6375" y="4626"/>
                    <a:pt x="4240" y="1082"/>
                  </a:cubicBezTo>
                  <a:cubicBezTo>
                    <a:pt x="2787" y="-1416"/>
                    <a:pt x="-1165" y="855"/>
                    <a:pt x="334" y="3399"/>
                  </a:cubicBezTo>
                  <a:cubicBezTo>
                    <a:pt x="17684" y="32513"/>
                    <a:pt x="41167" y="57722"/>
                    <a:pt x="68510" y="77752"/>
                  </a:cubicBezTo>
                  <a:cubicBezTo>
                    <a:pt x="95853" y="97737"/>
                    <a:pt x="127147" y="112453"/>
                    <a:pt x="160031" y="120583"/>
                  </a:cubicBezTo>
                  <a:cubicBezTo>
                    <a:pt x="193052" y="128759"/>
                    <a:pt x="227481" y="129940"/>
                    <a:pt x="260955" y="124081"/>
                  </a:cubicBezTo>
                  <a:cubicBezTo>
                    <a:pt x="294430" y="118221"/>
                    <a:pt x="326678" y="105458"/>
                    <a:pt x="355338" y="87245"/>
                  </a:cubicBezTo>
                  <a:cubicBezTo>
                    <a:pt x="383953" y="69031"/>
                    <a:pt x="409116" y="45277"/>
                    <a:pt x="428419" y="17343"/>
                  </a:cubicBezTo>
                  <a:cubicBezTo>
                    <a:pt x="430781" y="13937"/>
                    <a:pt x="433052" y="10439"/>
                    <a:pt x="435232" y="6942"/>
                  </a:cubicBezTo>
                  <a:cubicBezTo>
                    <a:pt x="436777" y="4444"/>
                    <a:pt x="432825" y="2173"/>
                    <a:pt x="431326" y="4626"/>
                  </a:cubicBezTo>
                  <a:lnTo>
                    <a:pt x="431326" y="4626"/>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86" name="Google Shape;2986;p78"/>
            <p:cNvSpPr/>
            <p:nvPr/>
          </p:nvSpPr>
          <p:spPr>
            <a:xfrm>
              <a:off x="4" y="5888"/>
              <a:ext cx="1661575" cy="769713"/>
            </a:xfrm>
            <a:custGeom>
              <a:rect b="b" l="l" r="r" t="t"/>
              <a:pathLst>
                <a:path extrusionOk="0" h="188194" w="406253">
                  <a:moveTo>
                    <a:pt x="401792" y="1596"/>
                  </a:moveTo>
                  <a:cubicBezTo>
                    <a:pt x="393389" y="30983"/>
                    <a:pt x="378446" y="58235"/>
                    <a:pt x="358961" y="81763"/>
                  </a:cubicBezTo>
                  <a:cubicBezTo>
                    <a:pt x="339112" y="105745"/>
                    <a:pt x="314858" y="125820"/>
                    <a:pt x="287833" y="141309"/>
                  </a:cubicBezTo>
                  <a:cubicBezTo>
                    <a:pt x="258083" y="158296"/>
                    <a:pt x="225425" y="169787"/>
                    <a:pt x="191860" y="176509"/>
                  </a:cubicBezTo>
                  <a:cubicBezTo>
                    <a:pt x="160338" y="182777"/>
                    <a:pt x="127545" y="185548"/>
                    <a:pt x="95515" y="182323"/>
                  </a:cubicBezTo>
                  <a:cubicBezTo>
                    <a:pt x="65946" y="179371"/>
                    <a:pt x="35891" y="170605"/>
                    <a:pt x="12295" y="151891"/>
                  </a:cubicBezTo>
                  <a:cubicBezTo>
                    <a:pt x="9384" y="149620"/>
                    <a:pt x="6591" y="147168"/>
                    <a:pt x="3906" y="144624"/>
                  </a:cubicBezTo>
                  <a:cubicBezTo>
                    <a:pt x="1790" y="142580"/>
                    <a:pt x="-1426" y="145805"/>
                    <a:pt x="695" y="147804"/>
                  </a:cubicBezTo>
                  <a:cubicBezTo>
                    <a:pt x="23047" y="169106"/>
                    <a:pt x="52556" y="180552"/>
                    <a:pt x="82715" y="185230"/>
                  </a:cubicBezTo>
                  <a:cubicBezTo>
                    <a:pt x="114845" y="190226"/>
                    <a:pt x="147848" y="188455"/>
                    <a:pt x="179824" y="183277"/>
                  </a:cubicBezTo>
                  <a:cubicBezTo>
                    <a:pt x="214116" y="177690"/>
                    <a:pt x="247772" y="167334"/>
                    <a:pt x="278703" y="151437"/>
                  </a:cubicBezTo>
                  <a:cubicBezTo>
                    <a:pt x="307363" y="136676"/>
                    <a:pt x="333571" y="117054"/>
                    <a:pt x="355191" y="93072"/>
                  </a:cubicBezTo>
                  <a:cubicBezTo>
                    <a:pt x="375993" y="69999"/>
                    <a:pt x="392617" y="43019"/>
                    <a:pt x="402746" y="13587"/>
                  </a:cubicBezTo>
                  <a:cubicBezTo>
                    <a:pt x="404018" y="10044"/>
                    <a:pt x="405108" y="6410"/>
                    <a:pt x="406152" y="2822"/>
                  </a:cubicBezTo>
                  <a:cubicBezTo>
                    <a:pt x="406970" y="6"/>
                    <a:pt x="402564" y="-1220"/>
                    <a:pt x="401792" y="1596"/>
                  </a:cubicBezTo>
                  <a:lnTo>
                    <a:pt x="401792" y="1596"/>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87" name="Google Shape;2987;p78"/>
            <p:cNvSpPr/>
            <p:nvPr/>
          </p:nvSpPr>
          <p:spPr>
            <a:xfrm>
              <a:off x="2077258" y="342225"/>
              <a:ext cx="369552" cy="521495"/>
            </a:xfrm>
            <a:custGeom>
              <a:rect b="b" l="l" r="r" t="t"/>
              <a:pathLst>
                <a:path extrusionOk="0" h="127505" w="90355">
                  <a:moveTo>
                    <a:pt x="89046" y="100753"/>
                  </a:moveTo>
                  <a:cubicBezTo>
                    <a:pt x="87592" y="109701"/>
                    <a:pt x="85048" y="118467"/>
                    <a:pt x="84322" y="127505"/>
                  </a:cubicBezTo>
                  <a:cubicBezTo>
                    <a:pt x="60431" y="122327"/>
                    <a:pt x="38220" y="109383"/>
                    <a:pt x="21914" y="91124"/>
                  </a:cubicBezTo>
                  <a:cubicBezTo>
                    <a:pt x="-1340" y="65144"/>
                    <a:pt x="-18192" y="-2215"/>
                    <a:pt x="36722" y="56"/>
                  </a:cubicBezTo>
                  <a:cubicBezTo>
                    <a:pt x="81733" y="1964"/>
                    <a:pt x="94905" y="65371"/>
                    <a:pt x="89046" y="10075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88" name="Google Shape;2988;p78"/>
            <p:cNvSpPr/>
            <p:nvPr/>
          </p:nvSpPr>
          <p:spPr>
            <a:xfrm>
              <a:off x="769678" y="697017"/>
              <a:ext cx="232668" cy="463863"/>
            </a:xfrm>
            <a:custGeom>
              <a:rect b="b" l="l" r="r" t="t"/>
              <a:pathLst>
                <a:path extrusionOk="0" h="113414" w="56887">
                  <a:moveTo>
                    <a:pt x="21451" y="113414"/>
                  </a:moveTo>
                  <a:cubicBezTo>
                    <a:pt x="36758" y="104058"/>
                    <a:pt x="48431" y="88978"/>
                    <a:pt x="53699" y="71855"/>
                  </a:cubicBezTo>
                  <a:cubicBezTo>
                    <a:pt x="58923" y="54686"/>
                    <a:pt x="57697" y="35610"/>
                    <a:pt x="50248" y="19304"/>
                  </a:cubicBezTo>
                  <a:cubicBezTo>
                    <a:pt x="46705" y="11582"/>
                    <a:pt x="41618" y="4270"/>
                    <a:pt x="34305" y="0"/>
                  </a:cubicBezTo>
                  <a:cubicBezTo>
                    <a:pt x="16183" y="13490"/>
                    <a:pt x="4146" y="37245"/>
                    <a:pt x="649" y="59546"/>
                  </a:cubicBezTo>
                  <a:cubicBezTo>
                    <a:pt x="-2849" y="81847"/>
                    <a:pt x="8325" y="95064"/>
                    <a:pt x="21451" y="11341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89" name="Google Shape;2989;p78"/>
            <p:cNvSpPr/>
            <p:nvPr/>
          </p:nvSpPr>
          <p:spPr>
            <a:xfrm>
              <a:off x="760444" y="308494"/>
              <a:ext cx="271592" cy="212958"/>
            </a:xfrm>
            <a:custGeom>
              <a:rect b="b" l="l" r="r" t="t"/>
              <a:pathLst>
                <a:path extrusionOk="0" h="52068" w="66404">
                  <a:moveTo>
                    <a:pt x="66404" y="4581"/>
                  </a:moveTo>
                  <a:cubicBezTo>
                    <a:pt x="60499" y="33877"/>
                    <a:pt x="29568" y="55769"/>
                    <a:pt x="0" y="51545"/>
                  </a:cubicBezTo>
                  <a:cubicBezTo>
                    <a:pt x="4860" y="37692"/>
                    <a:pt x="13489" y="18116"/>
                    <a:pt x="23891" y="7761"/>
                  </a:cubicBezTo>
                  <a:cubicBezTo>
                    <a:pt x="34292" y="-2641"/>
                    <a:pt x="52960" y="-1414"/>
                    <a:pt x="66404" y="458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90" name="Google Shape;2990;p78"/>
            <p:cNvSpPr/>
            <p:nvPr/>
          </p:nvSpPr>
          <p:spPr>
            <a:xfrm>
              <a:off x="1780586" y="535058"/>
              <a:ext cx="121633" cy="160696"/>
            </a:xfrm>
            <a:custGeom>
              <a:rect b="b" l="l" r="r" t="t"/>
              <a:pathLst>
                <a:path extrusionOk="0" h="39290" w="29739">
                  <a:moveTo>
                    <a:pt x="8117" y="863"/>
                  </a:moveTo>
                  <a:cubicBezTo>
                    <a:pt x="14385" y="1090"/>
                    <a:pt x="20381" y="4179"/>
                    <a:pt x="24332" y="9039"/>
                  </a:cubicBezTo>
                  <a:cubicBezTo>
                    <a:pt x="28329" y="13899"/>
                    <a:pt x="29783" y="20348"/>
                    <a:pt x="28284" y="26389"/>
                  </a:cubicBezTo>
                  <a:cubicBezTo>
                    <a:pt x="27603" y="29296"/>
                    <a:pt x="26194" y="32021"/>
                    <a:pt x="24105" y="34156"/>
                  </a:cubicBezTo>
                  <a:cubicBezTo>
                    <a:pt x="22152" y="36200"/>
                    <a:pt x="19654" y="37517"/>
                    <a:pt x="16883" y="38108"/>
                  </a:cubicBezTo>
                  <a:cubicBezTo>
                    <a:pt x="11615" y="39243"/>
                    <a:pt x="5437" y="37563"/>
                    <a:pt x="2440" y="32884"/>
                  </a:cubicBezTo>
                  <a:cubicBezTo>
                    <a:pt x="578" y="30023"/>
                    <a:pt x="-13" y="25890"/>
                    <a:pt x="2803" y="23482"/>
                  </a:cubicBezTo>
                  <a:cubicBezTo>
                    <a:pt x="3984" y="22438"/>
                    <a:pt x="5619" y="21938"/>
                    <a:pt x="7118" y="22438"/>
                  </a:cubicBezTo>
                  <a:cubicBezTo>
                    <a:pt x="8662" y="22937"/>
                    <a:pt x="9752" y="24209"/>
                    <a:pt x="10570" y="25481"/>
                  </a:cubicBezTo>
                  <a:cubicBezTo>
                    <a:pt x="11024" y="26162"/>
                    <a:pt x="11387" y="26844"/>
                    <a:pt x="11796" y="27525"/>
                  </a:cubicBezTo>
                  <a:cubicBezTo>
                    <a:pt x="12023" y="27979"/>
                    <a:pt x="12795" y="27570"/>
                    <a:pt x="12523" y="27071"/>
                  </a:cubicBezTo>
                  <a:cubicBezTo>
                    <a:pt x="11024" y="24391"/>
                    <a:pt x="8844" y="20984"/>
                    <a:pt x="5301" y="21438"/>
                  </a:cubicBezTo>
                  <a:cubicBezTo>
                    <a:pt x="1758" y="21847"/>
                    <a:pt x="-286" y="25435"/>
                    <a:pt x="32" y="28751"/>
                  </a:cubicBezTo>
                  <a:cubicBezTo>
                    <a:pt x="714" y="35337"/>
                    <a:pt x="7300" y="39198"/>
                    <a:pt x="13386" y="39288"/>
                  </a:cubicBezTo>
                  <a:cubicBezTo>
                    <a:pt x="16338" y="39334"/>
                    <a:pt x="19336" y="38607"/>
                    <a:pt x="21879" y="37063"/>
                  </a:cubicBezTo>
                  <a:cubicBezTo>
                    <a:pt x="24559" y="35428"/>
                    <a:pt x="26648" y="32884"/>
                    <a:pt x="27966" y="30023"/>
                  </a:cubicBezTo>
                  <a:cubicBezTo>
                    <a:pt x="30691" y="24027"/>
                    <a:pt x="30237" y="16805"/>
                    <a:pt x="26876" y="11174"/>
                  </a:cubicBezTo>
                  <a:cubicBezTo>
                    <a:pt x="23424" y="5359"/>
                    <a:pt x="17246" y="1181"/>
                    <a:pt x="10524" y="227"/>
                  </a:cubicBezTo>
                  <a:cubicBezTo>
                    <a:pt x="9752" y="136"/>
                    <a:pt x="8935" y="46"/>
                    <a:pt x="8117" y="0"/>
                  </a:cubicBezTo>
                  <a:cubicBezTo>
                    <a:pt x="7572" y="0"/>
                    <a:pt x="7572" y="863"/>
                    <a:pt x="8117" y="863"/>
                  </a:cubicBezTo>
                  <a:lnTo>
                    <a:pt x="8117" y="863"/>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91" name="Google Shape;2991;p78"/>
            <p:cNvSpPr/>
            <p:nvPr/>
          </p:nvSpPr>
          <p:spPr>
            <a:xfrm>
              <a:off x="2118765" y="202965"/>
              <a:ext cx="86405" cy="147412"/>
            </a:xfrm>
            <a:custGeom>
              <a:rect b="b" l="l" r="r" t="t"/>
              <a:pathLst>
                <a:path extrusionOk="0" h="36042" w="21126">
                  <a:moveTo>
                    <a:pt x="9992" y="35929"/>
                  </a:moveTo>
                  <a:cubicBezTo>
                    <a:pt x="15125" y="31478"/>
                    <a:pt x="19031" y="25392"/>
                    <a:pt x="20621" y="18760"/>
                  </a:cubicBezTo>
                  <a:cubicBezTo>
                    <a:pt x="21438" y="15354"/>
                    <a:pt x="21393" y="11766"/>
                    <a:pt x="19531" y="8722"/>
                  </a:cubicBezTo>
                  <a:cubicBezTo>
                    <a:pt x="17986" y="6088"/>
                    <a:pt x="15443" y="4044"/>
                    <a:pt x="12672" y="2772"/>
                  </a:cubicBezTo>
                  <a:cubicBezTo>
                    <a:pt x="8811" y="1001"/>
                    <a:pt x="4587" y="456"/>
                    <a:pt x="409" y="2"/>
                  </a:cubicBezTo>
                  <a:cubicBezTo>
                    <a:pt x="-136" y="-44"/>
                    <a:pt x="-136" y="819"/>
                    <a:pt x="409" y="865"/>
                  </a:cubicBezTo>
                  <a:cubicBezTo>
                    <a:pt x="6813" y="1546"/>
                    <a:pt x="14216" y="2636"/>
                    <a:pt x="18259" y="8314"/>
                  </a:cubicBezTo>
                  <a:cubicBezTo>
                    <a:pt x="20303" y="11130"/>
                    <a:pt x="20666" y="14445"/>
                    <a:pt x="19985" y="17807"/>
                  </a:cubicBezTo>
                  <a:cubicBezTo>
                    <a:pt x="19304" y="21122"/>
                    <a:pt x="17986" y="24120"/>
                    <a:pt x="16351" y="26982"/>
                  </a:cubicBezTo>
                  <a:cubicBezTo>
                    <a:pt x="14534" y="30115"/>
                    <a:pt x="12127" y="32931"/>
                    <a:pt x="9356" y="35339"/>
                  </a:cubicBezTo>
                  <a:cubicBezTo>
                    <a:pt x="8948" y="35702"/>
                    <a:pt x="9583" y="36293"/>
                    <a:pt x="9992" y="35929"/>
                  </a:cubicBezTo>
                  <a:lnTo>
                    <a:pt x="9992" y="35929"/>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92" name="Google Shape;2992;p78"/>
            <p:cNvSpPr/>
            <p:nvPr/>
          </p:nvSpPr>
          <p:spPr>
            <a:xfrm>
              <a:off x="521212" y="784071"/>
              <a:ext cx="105358" cy="136348"/>
            </a:xfrm>
            <a:custGeom>
              <a:rect b="b" l="l" r="r" t="t"/>
              <a:pathLst>
                <a:path extrusionOk="0" h="33337" w="25760">
                  <a:moveTo>
                    <a:pt x="14853" y="58"/>
                  </a:moveTo>
                  <a:cubicBezTo>
                    <a:pt x="10447" y="-487"/>
                    <a:pt x="6904" y="2919"/>
                    <a:pt x="4679" y="6326"/>
                  </a:cubicBezTo>
                  <a:cubicBezTo>
                    <a:pt x="3361" y="8324"/>
                    <a:pt x="2271" y="10550"/>
                    <a:pt x="1454" y="12775"/>
                  </a:cubicBezTo>
                  <a:cubicBezTo>
                    <a:pt x="591" y="15046"/>
                    <a:pt x="0" y="17635"/>
                    <a:pt x="0" y="20134"/>
                  </a:cubicBezTo>
                  <a:cubicBezTo>
                    <a:pt x="0" y="24630"/>
                    <a:pt x="2135" y="28673"/>
                    <a:pt x="5905" y="31171"/>
                  </a:cubicBezTo>
                  <a:cubicBezTo>
                    <a:pt x="9357" y="33442"/>
                    <a:pt x="13763" y="34032"/>
                    <a:pt x="17669" y="32442"/>
                  </a:cubicBezTo>
                  <a:cubicBezTo>
                    <a:pt x="21938" y="30625"/>
                    <a:pt x="25163" y="26629"/>
                    <a:pt x="25753" y="21996"/>
                  </a:cubicBezTo>
                  <a:cubicBezTo>
                    <a:pt x="25844" y="21451"/>
                    <a:pt x="24981" y="21451"/>
                    <a:pt x="24891" y="21996"/>
                  </a:cubicBezTo>
                  <a:cubicBezTo>
                    <a:pt x="24391" y="25856"/>
                    <a:pt x="21847" y="29263"/>
                    <a:pt x="18441" y="31125"/>
                  </a:cubicBezTo>
                  <a:cubicBezTo>
                    <a:pt x="14989" y="32987"/>
                    <a:pt x="10856" y="32897"/>
                    <a:pt x="7449" y="31080"/>
                  </a:cubicBezTo>
                  <a:cubicBezTo>
                    <a:pt x="3770" y="29127"/>
                    <a:pt x="1272" y="25538"/>
                    <a:pt x="863" y="21405"/>
                  </a:cubicBezTo>
                  <a:cubicBezTo>
                    <a:pt x="500" y="16772"/>
                    <a:pt x="2271" y="12094"/>
                    <a:pt x="4542" y="8142"/>
                  </a:cubicBezTo>
                  <a:cubicBezTo>
                    <a:pt x="6632" y="4464"/>
                    <a:pt x="10174" y="330"/>
                    <a:pt x="14853" y="875"/>
                  </a:cubicBezTo>
                  <a:cubicBezTo>
                    <a:pt x="15398" y="966"/>
                    <a:pt x="15352" y="103"/>
                    <a:pt x="14853" y="58"/>
                  </a:cubicBezTo>
                  <a:lnTo>
                    <a:pt x="14853" y="58"/>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93" name="Google Shape;2993;p78"/>
            <p:cNvSpPr/>
            <p:nvPr/>
          </p:nvSpPr>
          <p:spPr>
            <a:xfrm>
              <a:off x="1230846" y="658542"/>
              <a:ext cx="437057" cy="392996"/>
            </a:xfrm>
            <a:custGeom>
              <a:rect b="b" l="l" r="r" t="t"/>
              <a:pathLst>
                <a:path extrusionOk="0" h="96087" w="106860">
                  <a:moveTo>
                    <a:pt x="18596" y="18583"/>
                  </a:moveTo>
                  <a:cubicBezTo>
                    <a:pt x="10557" y="32027"/>
                    <a:pt x="4562" y="46698"/>
                    <a:pt x="928" y="61914"/>
                  </a:cubicBezTo>
                  <a:cubicBezTo>
                    <a:pt x="247" y="64730"/>
                    <a:pt x="-389" y="67728"/>
                    <a:pt x="292" y="70544"/>
                  </a:cubicBezTo>
                  <a:cubicBezTo>
                    <a:pt x="973" y="73360"/>
                    <a:pt x="3290" y="76040"/>
                    <a:pt x="6196" y="76176"/>
                  </a:cubicBezTo>
                  <a:cubicBezTo>
                    <a:pt x="8149" y="76312"/>
                    <a:pt x="10057" y="75222"/>
                    <a:pt x="11602" y="73996"/>
                  </a:cubicBezTo>
                  <a:cubicBezTo>
                    <a:pt x="17143" y="69454"/>
                    <a:pt x="19732" y="61641"/>
                    <a:pt x="18051" y="54647"/>
                  </a:cubicBezTo>
                  <a:cubicBezTo>
                    <a:pt x="18823" y="66229"/>
                    <a:pt x="21548" y="77675"/>
                    <a:pt x="26136" y="88348"/>
                  </a:cubicBezTo>
                  <a:cubicBezTo>
                    <a:pt x="27590" y="91846"/>
                    <a:pt x="29951" y="95752"/>
                    <a:pt x="33767" y="96070"/>
                  </a:cubicBezTo>
                  <a:cubicBezTo>
                    <a:pt x="36628" y="96297"/>
                    <a:pt x="39217" y="94299"/>
                    <a:pt x="41125" y="92164"/>
                  </a:cubicBezTo>
                  <a:cubicBezTo>
                    <a:pt x="51753" y="80128"/>
                    <a:pt x="50844" y="61778"/>
                    <a:pt x="46439" y="46335"/>
                  </a:cubicBezTo>
                  <a:cubicBezTo>
                    <a:pt x="48982" y="54329"/>
                    <a:pt x="53297" y="61732"/>
                    <a:pt x="59066" y="67864"/>
                  </a:cubicBezTo>
                  <a:cubicBezTo>
                    <a:pt x="62245" y="71271"/>
                    <a:pt x="66106" y="74404"/>
                    <a:pt x="70693" y="75222"/>
                  </a:cubicBezTo>
                  <a:cubicBezTo>
                    <a:pt x="75281" y="76040"/>
                    <a:pt x="80686" y="73769"/>
                    <a:pt x="82094" y="69318"/>
                  </a:cubicBezTo>
                  <a:cubicBezTo>
                    <a:pt x="82730" y="67274"/>
                    <a:pt x="82502" y="65093"/>
                    <a:pt x="82139" y="63004"/>
                  </a:cubicBezTo>
                  <a:cubicBezTo>
                    <a:pt x="79913" y="48833"/>
                    <a:pt x="73282" y="35434"/>
                    <a:pt x="63472" y="25078"/>
                  </a:cubicBezTo>
                  <a:cubicBezTo>
                    <a:pt x="75235" y="30211"/>
                    <a:pt x="88680" y="34889"/>
                    <a:pt x="100625" y="30211"/>
                  </a:cubicBezTo>
                  <a:cubicBezTo>
                    <a:pt x="102487" y="29484"/>
                    <a:pt x="104304" y="28485"/>
                    <a:pt x="105485" y="26895"/>
                  </a:cubicBezTo>
                  <a:cubicBezTo>
                    <a:pt x="107802" y="23807"/>
                    <a:pt x="106984" y="19174"/>
                    <a:pt x="104577" y="16176"/>
                  </a:cubicBezTo>
                  <a:cubicBezTo>
                    <a:pt x="102169" y="13133"/>
                    <a:pt x="98536" y="11361"/>
                    <a:pt x="94993" y="9862"/>
                  </a:cubicBezTo>
                  <a:cubicBezTo>
                    <a:pt x="78142" y="2731"/>
                    <a:pt x="59747" y="-629"/>
                    <a:pt x="41443" y="97"/>
                  </a:cubicBezTo>
                  <a:cubicBezTo>
                    <a:pt x="32495" y="415"/>
                    <a:pt x="23229" y="10907"/>
                    <a:pt x="18596" y="18583"/>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94" name="Google Shape;2994;p78"/>
            <p:cNvSpPr/>
            <p:nvPr/>
          </p:nvSpPr>
          <p:spPr>
            <a:xfrm>
              <a:off x="1185233" y="562177"/>
              <a:ext cx="304844" cy="286639"/>
            </a:xfrm>
            <a:custGeom>
              <a:rect b="b" l="l" r="r" t="t"/>
              <a:pathLst>
                <a:path extrusionOk="0" h="70083" w="74534">
                  <a:moveTo>
                    <a:pt x="0" y="7767"/>
                  </a:moveTo>
                  <a:cubicBezTo>
                    <a:pt x="8630" y="27661"/>
                    <a:pt x="14625" y="48645"/>
                    <a:pt x="17760" y="70083"/>
                  </a:cubicBezTo>
                  <a:cubicBezTo>
                    <a:pt x="21438" y="59364"/>
                    <a:pt x="26162" y="48963"/>
                    <a:pt x="31749" y="39107"/>
                  </a:cubicBezTo>
                  <a:cubicBezTo>
                    <a:pt x="37835" y="46465"/>
                    <a:pt x="44330" y="53459"/>
                    <a:pt x="51280" y="60000"/>
                  </a:cubicBezTo>
                  <a:cubicBezTo>
                    <a:pt x="47419" y="50235"/>
                    <a:pt x="45330" y="39743"/>
                    <a:pt x="45057" y="29250"/>
                  </a:cubicBezTo>
                  <a:cubicBezTo>
                    <a:pt x="55186" y="30068"/>
                    <a:pt x="65587" y="27888"/>
                    <a:pt x="74535" y="23073"/>
                  </a:cubicBezTo>
                  <a:cubicBezTo>
                    <a:pt x="54868" y="20393"/>
                    <a:pt x="35928" y="12354"/>
                    <a:pt x="20394" y="0"/>
                  </a:cubicBezTo>
                  <a:cubicBezTo>
                    <a:pt x="12945" y="3634"/>
                    <a:pt x="8267" y="7131"/>
                    <a:pt x="0" y="776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95" name="Google Shape;2995;p78"/>
            <p:cNvSpPr/>
            <p:nvPr/>
          </p:nvSpPr>
          <p:spPr>
            <a:xfrm>
              <a:off x="1467024" y="805004"/>
              <a:ext cx="122761" cy="112868"/>
            </a:xfrm>
            <a:custGeom>
              <a:rect b="b" l="l" r="r" t="t"/>
              <a:pathLst>
                <a:path extrusionOk="0" h="27596" w="30015">
                  <a:moveTo>
                    <a:pt x="313" y="844"/>
                  </a:moveTo>
                  <a:cubicBezTo>
                    <a:pt x="10123" y="4477"/>
                    <a:pt x="18799" y="11199"/>
                    <a:pt x="24794" y="19738"/>
                  </a:cubicBezTo>
                  <a:cubicBezTo>
                    <a:pt x="26520" y="22146"/>
                    <a:pt x="27974" y="24735"/>
                    <a:pt x="29245" y="27369"/>
                  </a:cubicBezTo>
                  <a:cubicBezTo>
                    <a:pt x="29472" y="27869"/>
                    <a:pt x="30199" y="27460"/>
                    <a:pt x="29972" y="26960"/>
                  </a:cubicBezTo>
                  <a:cubicBezTo>
                    <a:pt x="25430" y="17331"/>
                    <a:pt x="17845" y="9156"/>
                    <a:pt x="8624" y="3796"/>
                  </a:cubicBezTo>
                  <a:cubicBezTo>
                    <a:pt x="6035" y="2342"/>
                    <a:pt x="3310" y="1071"/>
                    <a:pt x="540" y="26"/>
                  </a:cubicBezTo>
                  <a:cubicBezTo>
                    <a:pt x="-5" y="-156"/>
                    <a:pt x="-233" y="662"/>
                    <a:pt x="313" y="844"/>
                  </a:cubicBezTo>
                  <a:lnTo>
                    <a:pt x="313" y="844"/>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96" name="Google Shape;2996;p78"/>
            <p:cNvSpPr/>
            <p:nvPr/>
          </p:nvSpPr>
          <p:spPr>
            <a:xfrm>
              <a:off x="1439421" y="845781"/>
              <a:ext cx="65919" cy="216721"/>
            </a:xfrm>
            <a:custGeom>
              <a:rect b="b" l="l" r="r" t="t"/>
              <a:pathLst>
                <a:path extrusionOk="0" h="52988" w="16117">
                  <a:moveTo>
                    <a:pt x="114" y="728"/>
                  </a:moveTo>
                  <a:cubicBezTo>
                    <a:pt x="4928" y="6179"/>
                    <a:pt x="8698" y="12447"/>
                    <a:pt x="11287" y="19260"/>
                  </a:cubicBezTo>
                  <a:cubicBezTo>
                    <a:pt x="13785" y="25982"/>
                    <a:pt x="15193" y="33113"/>
                    <a:pt x="15284" y="40335"/>
                  </a:cubicBezTo>
                  <a:cubicBezTo>
                    <a:pt x="15330" y="44377"/>
                    <a:pt x="14921" y="48465"/>
                    <a:pt x="14148" y="52462"/>
                  </a:cubicBezTo>
                  <a:cubicBezTo>
                    <a:pt x="14012" y="52962"/>
                    <a:pt x="14875" y="53234"/>
                    <a:pt x="14966" y="52689"/>
                  </a:cubicBezTo>
                  <a:cubicBezTo>
                    <a:pt x="16419" y="45467"/>
                    <a:pt x="16465" y="38064"/>
                    <a:pt x="15284" y="30797"/>
                  </a:cubicBezTo>
                  <a:cubicBezTo>
                    <a:pt x="14058" y="23575"/>
                    <a:pt x="11560" y="16535"/>
                    <a:pt x="7926" y="10131"/>
                  </a:cubicBezTo>
                  <a:cubicBezTo>
                    <a:pt x="5882" y="6542"/>
                    <a:pt x="3429" y="3227"/>
                    <a:pt x="704" y="138"/>
                  </a:cubicBezTo>
                  <a:cubicBezTo>
                    <a:pt x="341" y="-271"/>
                    <a:pt x="-249" y="320"/>
                    <a:pt x="114" y="728"/>
                  </a:cubicBezTo>
                  <a:lnTo>
                    <a:pt x="114" y="72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97" name="Google Shape;2997;p78"/>
            <p:cNvSpPr/>
            <p:nvPr/>
          </p:nvSpPr>
          <p:spPr>
            <a:xfrm>
              <a:off x="1395129" y="851297"/>
              <a:ext cx="31955" cy="192361"/>
            </a:xfrm>
            <a:custGeom>
              <a:rect b="b" l="l" r="r" t="t"/>
              <a:pathLst>
                <a:path extrusionOk="0" h="47032" w="7813">
                  <a:moveTo>
                    <a:pt x="43" y="651"/>
                  </a:moveTo>
                  <a:cubicBezTo>
                    <a:pt x="5585" y="11643"/>
                    <a:pt x="7856" y="24133"/>
                    <a:pt x="6674" y="36351"/>
                  </a:cubicBezTo>
                  <a:cubicBezTo>
                    <a:pt x="6356" y="39803"/>
                    <a:pt x="5721" y="43164"/>
                    <a:pt x="4858" y="46525"/>
                  </a:cubicBezTo>
                  <a:cubicBezTo>
                    <a:pt x="4722" y="47025"/>
                    <a:pt x="5539" y="47252"/>
                    <a:pt x="5675" y="46752"/>
                  </a:cubicBezTo>
                  <a:cubicBezTo>
                    <a:pt x="8809" y="34716"/>
                    <a:pt x="8491" y="21816"/>
                    <a:pt x="4767" y="9962"/>
                  </a:cubicBezTo>
                  <a:cubicBezTo>
                    <a:pt x="3677" y="6601"/>
                    <a:pt x="2360" y="3376"/>
                    <a:pt x="816" y="197"/>
                  </a:cubicBezTo>
                  <a:cubicBezTo>
                    <a:pt x="543" y="-258"/>
                    <a:pt x="-184" y="151"/>
                    <a:pt x="43" y="651"/>
                  </a:cubicBezTo>
                  <a:lnTo>
                    <a:pt x="43" y="65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98" name="Google Shape;2998;p78"/>
            <p:cNvSpPr/>
            <p:nvPr/>
          </p:nvSpPr>
          <p:spPr>
            <a:xfrm>
              <a:off x="1315517" y="722816"/>
              <a:ext cx="140316" cy="149674"/>
            </a:xfrm>
            <a:custGeom>
              <a:rect b="b" l="l" r="r" t="t"/>
              <a:pathLst>
                <a:path extrusionOk="0" h="36595" w="34307">
                  <a:moveTo>
                    <a:pt x="23917" y="822"/>
                  </a:moveTo>
                  <a:cubicBezTo>
                    <a:pt x="28096" y="4002"/>
                    <a:pt x="31139" y="8589"/>
                    <a:pt x="32547" y="13676"/>
                  </a:cubicBezTo>
                  <a:cubicBezTo>
                    <a:pt x="33229" y="15947"/>
                    <a:pt x="33683" y="18536"/>
                    <a:pt x="33365" y="20943"/>
                  </a:cubicBezTo>
                  <a:cubicBezTo>
                    <a:pt x="33092" y="22942"/>
                    <a:pt x="32183" y="25349"/>
                    <a:pt x="29912" y="25712"/>
                  </a:cubicBezTo>
                  <a:cubicBezTo>
                    <a:pt x="28596" y="25985"/>
                    <a:pt x="27233" y="25349"/>
                    <a:pt x="26052" y="24895"/>
                  </a:cubicBezTo>
                  <a:cubicBezTo>
                    <a:pt x="24826" y="24395"/>
                    <a:pt x="23463" y="23895"/>
                    <a:pt x="22101" y="23986"/>
                  </a:cubicBezTo>
                  <a:cubicBezTo>
                    <a:pt x="21646" y="23986"/>
                    <a:pt x="21510" y="24532"/>
                    <a:pt x="21873" y="24759"/>
                  </a:cubicBezTo>
                  <a:cubicBezTo>
                    <a:pt x="24099" y="26303"/>
                    <a:pt x="24372" y="30118"/>
                    <a:pt x="22191" y="31844"/>
                  </a:cubicBezTo>
                  <a:cubicBezTo>
                    <a:pt x="20057" y="33570"/>
                    <a:pt x="16559" y="32616"/>
                    <a:pt x="15424" y="30163"/>
                  </a:cubicBezTo>
                  <a:cubicBezTo>
                    <a:pt x="15197" y="29709"/>
                    <a:pt x="14515" y="30072"/>
                    <a:pt x="14651" y="30527"/>
                  </a:cubicBezTo>
                  <a:cubicBezTo>
                    <a:pt x="15197" y="33070"/>
                    <a:pt x="12789" y="35114"/>
                    <a:pt x="10518" y="35614"/>
                  </a:cubicBezTo>
                  <a:cubicBezTo>
                    <a:pt x="7611" y="36295"/>
                    <a:pt x="4977" y="34478"/>
                    <a:pt x="3296" y="32253"/>
                  </a:cubicBezTo>
                  <a:cubicBezTo>
                    <a:pt x="2297" y="30936"/>
                    <a:pt x="1480" y="29391"/>
                    <a:pt x="889" y="27801"/>
                  </a:cubicBezTo>
                  <a:cubicBezTo>
                    <a:pt x="662" y="27302"/>
                    <a:pt x="-155" y="27529"/>
                    <a:pt x="26" y="28029"/>
                  </a:cubicBezTo>
                  <a:cubicBezTo>
                    <a:pt x="1252" y="31117"/>
                    <a:pt x="3115" y="34297"/>
                    <a:pt x="6158" y="35841"/>
                  </a:cubicBezTo>
                  <a:cubicBezTo>
                    <a:pt x="8838" y="37204"/>
                    <a:pt x="12108" y="36704"/>
                    <a:pt x="14197" y="34478"/>
                  </a:cubicBezTo>
                  <a:cubicBezTo>
                    <a:pt x="15288" y="33343"/>
                    <a:pt x="15787" y="31844"/>
                    <a:pt x="15469" y="30300"/>
                  </a:cubicBezTo>
                  <a:lnTo>
                    <a:pt x="14651" y="30618"/>
                  </a:lnTo>
                  <a:cubicBezTo>
                    <a:pt x="15742" y="32889"/>
                    <a:pt x="18557" y="33979"/>
                    <a:pt x="20919" y="33388"/>
                  </a:cubicBezTo>
                  <a:cubicBezTo>
                    <a:pt x="23554" y="32752"/>
                    <a:pt x="24871" y="30072"/>
                    <a:pt x="24462" y="27529"/>
                  </a:cubicBezTo>
                  <a:cubicBezTo>
                    <a:pt x="24235" y="26121"/>
                    <a:pt x="23508" y="24849"/>
                    <a:pt x="22282" y="24032"/>
                  </a:cubicBezTo>
                  <a:lnTo>
                    <a:pt x="22101" y="24849"/>
                  </a:lnTo>
                  <a:cubicBezTo>
                    <a:pt x="24780" y="24622"/>
                    <a:pt x="27006" y="26893"/>
                    <a:pt x="29731" y="26621"/>
                  </a:cubicBezTo>
                  <a:cubicBezTo>
                    <a:pt x="32047" y="26394"/>
                    <a:pt x="33410" y="24441"/>
                    <a:pt x="33955" y="22351"/>
                  </a:cubicBezTo>
                  <a:cubicBezTo>
                    <a:pt x="34591" y="19899"/>
                    <a:pt x="34273" y="17173"/>
                    <a:pt x="33728" y="14721"/>
                  </a:cubicBezTo>
                  <a:cubicBezTo>
                    <a:pt x="33092" y="12041"/>
                    <a:pt x="32047" y="9452"/>
                    <a:pt x="30639" y="7090"/>
                  </a:cubicBezTo>
                  <a:cubicBezTo>
                    <a:pt x="28959" y="4365"/>
                    <a:pt x="26870" y="2003"/>
                    <a:pt x="24372" y="95"/>
                  </a:cubicBezTo>
                  <a:cubicBezTo>
                    <a:pt x="23917" y="-268"/>
                    <a:pt x="23508" y="504"/>
                    <a:pt x="23917" y="822"/>
                  </a:cubicBezTo>
                  <a:lnTo>
                    <a:pt x="23917" y="82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99" name="Google Shape;2999;p78"/>
            <p:cNvSpPr/>
            <p:nvPr/>
          </p:nvSpPr>
          <p:spPr>
            <a:xfrm>
              <a:off x="1385048" y="1029028"/>
              <a:ext cx="59452" cy="67321"/>
            </a:xfrm>
            <a:custGeom>
              <a:rect b="b" l="l" r="r" t="t"/>
              <a:pathLst>
                <a:path extrusionOk="0" h="16460" w="14536">
                  <a:moveTo>
                    <a:pt x="14318" y="10601"/>
                  </a:moveTo>
                  <a:cubicBezTo>
                    <a:pt x="13409" y="14144"/>
                    <a:pt x="9549" y="16279"/>
                    <a:pt x="5915" y="16460"/>
                  </a:cubicBezTo>
                  <a:cubicBezTo>
                    <a:pt x="4961" y="16460"/>
                    <a:pt x="3962" y="16415"/>
                    <a:pt x="3099" y="16006"/>
                  </a:cubicBezTo>
                  <a:cubicBezTo>
                    <a:pt x="-2306" y="13372"/>
                    <a:pt x="147" y="3334"/>
                    <a:pt x="4462" y="790"/>
                  </a:cubicBezTo>
                  <a:cubicBezTo>
                    <a:pt x="10094" y="-2525"/>
                    <a:pt x="15726" y="5332"/>
                    <a:pt x="14318" y="1060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00" name="Google Shape;3000;p78"/>
            <p:cNvSpPr/>
            <p:nvPr/>
          </p:nvSpPr>
          <p:spPr>
            <a:xfrm>
              <a:off x="1469596" y="1025884"/>
              <a:ext cx="66565" cy="60111"/>
            </a:xfrm>
            <a:custGeom>
              <a:rect b="b" l="l" r="r" t="t"/>
              <a:pathLst>
                <a:path extrusionOk="0" h="14697" w="16275">
                  <a:moveTo>
                    <a:pt x="11266" y="424"/>
                  </a:moveTo>
                  <a:cubicBezTo>
                    <a:pt x="14718" y="1695"/>
                    <a:pt x="16444" y="5738"/>
                    <a:pt x="16262" y="9371"/>
                  </a:cubicBezTo>
                  <a:cubicBezTo>
                    <a:pt x="16217" y="10325"/>
                    <a:pt x="16035" y="11324"/>
                    <a:pt x="15536" y="12142"/>
                  </a:cubicBezTo>
                  <a:cubicBezTo>
                    <a:pt x="12356" y="17274"/>
                    <a:pt x="2636" y="13823"/>
                    <a:pt x="547" y="9281"/>
                  </a:cubicBezTo>
                  <a:cubicBezTo>
                    <a:pt x="-2224" y="3331"/>
                    <a:pt x="6179" y="-1484"/>
                    <a:pt x="11266" y="4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01" name="Google Shape;3001;p78"/>
            <p:cNvSpPr/>
            <p:nvPr/>
          </p:nvSpPr>
          <p:spPr>
            <a:xfrm>
              <a:off x="1562851" y="892720"/>
              <a:ext cx="51853" cy="58634"/>
            </a:xfrm>
            <a:custGeom>
              <a:rect b="b" l="l" r="r" t="t"/>
              <a:pathLst>
                <a:path extrusionOk="0" h="14336" w="12678">
                  <a:moveTo>
                    <a:pt x="12490" y="9234"/>
                  </a:moveTo>
                  <a:cubicBezTo>
                    <a:pt x="11672" y="12323"/>
                    <a:pt x="8356" y="14185"/>
                    <a:pt x="5177" y="14322"/>
                  </a:cubicBezTo>
                  <a:cubicBezTo>
                    <a:pt x="4314" y="14367"/>
                    <a:pt x="3451" y="14322"/>
                    <a:pt x="2679" y="13958"/>
                  </a:cubicBezTo>
                  <a:cubicBezTo>
                    <a:pt x="-2000" y="11642"/>
                    <a:pt x="135" y="2876"/>
                    <a:pt x="3860" y="695"/>
                  </a:cubicBezTo>
                  <a:cubicBezTo>
                    <a:pt x="8765" y="-2212"/>
                    <a:pt x="13716" y="4647"/>
                    <a:pt x="12490" y="923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02" name="Google Shape;3002;p78"/>
            <p:cNvSpPr/>
            <p:nvPr/>
          </p:nvSpPr>
          <p:spPr>
            <a:xfrm>
              <a:off x="2196746" y="427386"/>
              <a:ext cx="186811" cy="378174"/>
            </a:xfrm>
            <a:custGeom>
              <a:rect b="b" l="l" r="r" t="t"/>
              <a:pathLst>
                <a:path extrusionOk="0" h="92463" w="45675">
                  <a:moveTo>
                    <a:pt x="189" y="851"/>
                  </a:moveTo>
                  <a:cubicBezTo>
                    <a:pt x="5685" y="4939"/>
                    <a:pt x="10773" y="9617"/>
                    <a:pt x="15360" y="14704"/>
                  </a:cubicBezTo>
                  <a:cubicBezTo>
                    <a:pt x="19993" y="19746"/>
                    <a:pt x="24126" y="25287"/>
                    <a:pt x="27714" y="31101"/>
                  </a:cubicBezTo>
                  <a:cubicBezTo>
                    <a:pt x="31348" y="36960"/>
                    <a:pt x="34436" y="43092"/>
                    <a:pt x="36980" y="49496"/>
                  </a:cubicBezTo>
                  <a:cubicBezTo>
                    <a:pt x="39478" y="55809"/>
                    <a:pt x="41386" y="62395"/>
                    <a:pt x="42748" y="69072"/>
                  </a:cubicBezTo>
                  <a:cubicBezTo>
                    <a:pt x="44065" y="75749"/>
                    <a:pt x="44792" y="82653"/>
                    <a:pt x="44838" y="89511"/>
                  </a:cubicBezTo>
                  <a:cubicBezTo>
                    <a:pt x="44838" y="90329"/>
                    <a:pt x="44838" y="91192"/>
                    <a:pt x="44792" y="92055"/>
                  </a:cubicBezTo>
                  <a:cubicBezTo>
                    <a:pt x="44792" y="92600"/>
                    <a:pt x="45655" y="92600"/>
                    <a:pt x="45655" y="92055"/>
                  </a:cubicBezTo>
                  <a:cubicBezTo>
                    <a:pt x="45791" y="85151"/>
                    <a:pt x="45246" y="78247"/>
                    <a:pt x="44065" y="71434"/>
                  </a:cubicBezTo>
                  <a:cubicBezTo>
                    <a:pt x="42839" y="64621"/>
                    <a:pt x="41022" y="57899"/>
                    <a:pt x="38615" y="51404"/>
                  </a:cubicBezTo>
                  <a:cubicBezTo>
                    <a:pt x="36208" y="44909"/>
                    <a:pt x="33210" y="38686"/>
                    <a:pt x="29712" y="32736"/>
                  </a:cubicBezTo>
                  <a:cubicBezTo>
                    <a:pt x="26170" y="26786"/>
                    <a:pt x="22128" y="21154"/>
                    <a:pt x="17631" y="15931"/>
                  </a:cubicBezTo>
                  <a:cubicBezTo>
                    <a:pt x="13089" y="10707"/>
                    <a:pt x="8047" y="5892"/>
                    <a:pt x="2597" y="1623"/>
                  </a:cubicBezTo>
                  <a:cubicBezTo>
                    <a:pt x="1961" y="1078"/>
                    <a:pt x="1280" y="578"/>
                    <a:pt x="598" y="79"/>
                  </a:cubicBezTo>
                  <a:cubicBezTo>
                    <a:pt x="189" y="-239"/>
                    <a:pt x="-265" y="488"/>
                    <a:pt x="189" y="805"/>
                  </a:cubicBezTo>
                  <a:lnTo>
                    <a:pt x="189" y="80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03" name="Google Shape;3003;p78"/>
            <p:cNvSpPr/>
            <p:nvPr/>
          </p:nvSpPr>
          <p:spPr>
            <a:xfrm>
              <a:off x="2297107" y="538930"/>
              <a:ext cx="19309" cy="155682"/>
            </a:xfrm>
            <a:custGeom>
              <a:rect b="b" l="l" r="r" t="t"/>
              <a:pathLst>
                <a:path extrusionOk="0" h="38064" w="4721">
                  <a:moveTo>
                    <a:pt x="38" y="507"/>
                  </a:moveTo>
                  <a:cubicBezTo>
                    <a:pt x="3263" y="9682"/>
                    <a:pt x="4489" y="19538"/>
                    <a:pt x="3580" y="29213"/>
                  </a:cubicBezTo>
                  <a:cubicBezTo>
                    <a:pt x="3308" y="32029"/>
                    <a:pt x="2899" y="34799"/>
                    <a:pt x="2264" y="37524"/>
                  </a:cubicBezTo>
                  <a:cubicBezTo>
                    <a:pt x="2173" y="38069"/>
                    <a:pt x="2990" y="38297"/>
                    <a:pt x="3081" y="37751"/>
                  </a:cubicBezTo>
                  <a:cubicBezTo>
                    <a:pt x="5261" y="28077"/>
                    <a:pt x="5261" y="17994"/>
                    <a:pt x="3126" y="8364"/>
                  </a:cubicBezTo>
                  <a:cubicBezTo>
                    <a:pt x="2536" y="5639"/>
                    <a:pt x="1764" y="2914"/>
                    <a:pt x="855" y="280"/>
                  </a:cubicBezTo>
                  <a:cubicBezTo>
                    <a:pt x="674" y="-220"/>
                    <a:pt x="-189" y="7"/>
                    <a:pt x="38" y="507"/>
                  </a:cubicBezTo>
                  <a:lnTo>
                    <a:pt x="38" y="5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04" name="Google Shape;3004;p78"/>
            <p:cNvSpPr/>
            <p:nvPr/>
          </p:nvSpPr>
          <p:spPr>
            <a:xfrm>
              <a:off x="2234482" y="445996"/>
              <a:ext cx="146905" cy="54401"/>
            </a:xfrm>
            <a:custGeom>
              <a:rect b="b" l="l" r="r" t="t"/>
              <a:pathLst>
                <a:path extrusionOk="0" h="13301" w="35918">
                  <a:moveTo>
                    <a:pt x="35700" y="12469"/>
                  </a:moveTo>
                  <a:cubicBezTo>
                    <a:pt x="27297" y="7382"/>
                    <a:pt x="18440" y="2114"/>
                    <a:pt x="8584" y="524"/>
                  </a:cubicBezTo>
                  <a:cubicBezTo>
                    <a:pt x="5905" y="70"/>
                    <a:pt x="3134" y="-112"/>
                    <a:pt x="409" y="70"/>
                  </a:cubicBezTo>
                  <a:cubicBezTo>
                    <a:pt x="-136" y="115"/>
                    <a:pt x="-136" y="978"/>
                    <a:pt x="409" y="933"/>
                  </a:cubicBezTo>
                  <a:cubicBezTo>
                    <a:pt x="10310" y="252"/>
                    <a:pt x="19667" y="4294"/>
                    <a:pt x="28115" y="9018"/>
                  </a:cubicBezTo>
                  <a:cubicBezTo>
                    <a:pt x="30522" y="10380"/>
                    <a:pt x="32930" y="11788"/>
                    <a:pt x="35291" y="13242"/>
                  </a:cubicBezTo>
                  <a:cubicBezTo>
                    <a:pt x="35746" y="13514"/>
                    <a:pt x="36200" y="12787"/>
                    <a:pt x="35700" y="12469"/>
                  </a:cubicBezTo>
                  <a:lnTo>
                    <a:pt x="35700" y="1246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05" name="Google Shape;3005;p78"/>
            <p:cNvSpPr/>
            <p:nvPr/>
          </p:nvSpPr>
          <p:spPr>
            <a:xfrm>
              <a:off x="2398675" y="168792"/>
              <a:ext cx="36781" cy="99203"/>
            </a:xfrm>
            <a:custGeom>
              <a:rect b="b" l="l" r="r" t="t"/>
              <a:pathLst>
                <a:path extrusionOk="0" h="24255" w="8993">
                  <a:moveTo>
                    <a:pt x="91" y="728"/>
                  </a:moveTo>
                  <a:cubicBezTo>
                    <a:pt x="5224" y="7314"/>
                    <a:pt x="8085" y="15535"/>
                    <a:pt x="8131" y="23847"/>
                  </a:cubicBezTo>
                  <a:cubicBezTo>
                    <a:pt x="8131" y="24392"/>
                    <a:pt x="8994" y="24392"/>
                    <a:pt x="8994" y="23847"/>
                  </a:cubicBezTo>
                  <a:cubicBezTo>
                    <a:pt x="8948" y="17216"/>
                    <a:pt x="7131" y="10585"/>
                    <a:pt x="3816" y="4771"/>
                  </a:cubicBezTo>
                  <a:cubicBezTo>
                    <a:pt x="2907" y="3181"/>
                    <a:pt x="1863" y="1637"/>
                    <a:pt x="682" y="138"/>
                  </a:cubicBezTo>
                  <a:cubicBezTo>
                    <a:pt x="364" y="-271"/>
                    <a:pt x="-227" y="320"/>
                    <a:pt x="91" y="728"/>
                  </a:cubicBezTo>
                  <a:lnTo>
                    <a:pt x="91"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06" name="Google Shape;3006;p78"/>
            <p:cNvSpPr/>
            <p:nvPr/>
          </p:nvSpPr>
          <p:spPr>
            <a:xfrm>
              <a:off x="2351680" y="199252"/>
              <a:ext cx="46262" cy="98720"/>
            </a:xfrm>
            <a:custGeom>
              <a:rect b="b" l="l" r="r" t="t"/>
              <a:pathLst>
                <a:path extrusionOk="0" h="24137" w="11311">
                  <a:moveTo>
                    <a:pt x="138" y="728"/>
                  </a:moveTo>
                  <a:cubicBezTo>
                    <a:pt x="4862" y="5452"/>
                    <a:pt x="8177" y="11539"/>
                    <a:pt x="9631" y="18079"/>
                  </a:cubicBezTo>
                  <a:cubicBezTo>
                    <a:pt x="10040" y="19941"/>
                    <a:pt x="10312" y="21803"/>
                    <a:pt x="10448" y="23711"/>
                  </a:cubicBezTo>
                  <a:cubicBezTo>
                    <a:pt x="10448" y="24256"/>
                    <a:pt x="11311" y="24302"/>
                    <a:pt x="11311" y="23711"/>
                  </a:cubicBezTo>
                  <a:cubicBezTo>
                    <a:pt x="10902" y="16852"/>
                    <a:pt x="8495" y="10176"/>
                    <a:pt x="4498" y="4589"/>
                  </a:cubicBezTo>
                  <a:cubicBezTo>
                    <a:pt x="3363" y="2999"/>
                    <a:pt x="2091" y="1500"/>
                    <a:pt x="728" y="138"/>
                  </a:cubicBezTo>
                  <a:cubicBezTo>
                    <a:pt x="320" y="-271"/>
                    <a:pt x="-271" y="320"/>
                    <a:pt x="138" y="728"/>
                  </a:cubicBezTo>
                  <a:lnTo>
                    <a:pt x="138"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07" name="Google Shape;3007;p78"/>
            <p:cNvSpPr/>
            <p:nvPr/>
          </p:nvSpPr>
          <p:spPr>
            <a:xfrm>
              <a:off x="2346053" y="264670"/>
              <a:ext cx="11804" cy="41387"/>
            </a:xfrm>
            <a:custGeom>
              <a:rect b="b" l="l" r="r" t="t"/>
              <a:pathLst>
                <a:path extrusionOk="0" h="10119" w="2886">
                  <a:moveTo>
                    <a:pt x="60" y="627"/>
                  </a:moveTo>
                  <a:cubicBezTo>
                    <a:pt x="1559" y="3398"/>
                    <a:pt x="2240" y="6577"/>
                    <a:pt x="1968" y="9711"/>
                  </a:cubicBezTo>
                  <a:cubicBezTo>
                    <a:pt x="1922" y="10256"/>
                    <a:pt x="2785" y="10256"/>
                    <a:pt x="2831" y="9711"/>
                  </a:cubicBezTo>
                  <a:cubicBezTo>
                    <a:pt x="3103" y="6395"/>
                    <a:pt x="2376" y="3080"/>
                    <a:pt x="787" y="218"/>
                  </a:cubicBezTo>
                  <a:cubicBezTo>
                    <a:pt x="514" y="-282"/>
                    <a:pt x="-213" y="173"/>
                    <a:pt x="60" y="627"/>
                  </a:cubicBezTo>
                  <a:lnTo>
                    <a:pt x="60" y="62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08" name="Google Shape;3008;p78"/>
            <p:cNvSpPr/>
            <p:nvPr/>
          </p:nvSpPr>
          <p:spPr>
            <a:xfrm>
              <a:off x="1873586" y="457838"/>
              <a:ext cx="32409" cy="73383"/>
            </a:xfrm>
            <a:custGeom>
              <a:rect b="b" l="l" r="r" t="t"/>
              <a:pathLst>
                <a:path extrusionOk="0" h="17942" w="7924">
                  <a:moveTo>
                    <a:pt x="5814" y="671"/>
                  </a:moveTo>
                  <a:cubicBezTo>
                    <a:pt x="8176" y="5167"/>
                    <a:pt x="7041" y="10982"/>
                    <a:pt x="3634" y="14660"/>
                  </a:cubicBezTo>
                  <a:cubicBezTo>
                    <a:pt x="2635" y="15705"/>
                    <a:pt x="1499" y="16568"/>
                    <a:pt x="228" y="17159"/>
                  </a:cubicBezTo>
                  <a:cubicBezTo>
                    <a:pt x="-272" y="17386"/>
                    <a:pt x="137" y="18158"/>
                    <a:pt x="636" y="17885"/>
                  </a:cubicBezTo>
                  <a:cubicBezTo>
                    <a:pt x="5542" y="15569"/>
                    <a:pt x="8403" y="9846"/>
                    <a:pt x="7858" y="4532"/>
                  </a:cubicBezTo>
                  <a:cubicBezTo>
                    <a:pt x="7676" y="3033"/>
                    <a:pt x="7268" y="1580"/>
                    <a:pt x="6541" y="217"/>
                  </a:cubicBezTo>
                  <a:cubicBezTo>
                    <a:pt x="6314" y="-283"/>
                    <a:pt x="5587" y="171"/>
                    <a:pt x="5814" y="671"/>
                  </a:cubicBezTo>
                  <a:lnTo>
                    <a:pt x="5814" y="6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09" name="Google Shape;3009;p78"/>
            <p:cNvSpPr/>
            <p:nvPr/>
          </p:nvSpPr>
          <p:spPr>
            <a:xfrm>
              <a:off x="1821737" y="479122"/>
              <a:ext cx="26487" cy="67939"/>
            </a:xfrm>
            <a:custGeom>
              <a:rect b="b" l="l" r="r" t="t"/>
              <a:pathLst>
                <a:path extrusionOk="0" h="16611" w="6476">
                  <a:moveTo>
                    <a:pt x="5140" y="507"/>
                  </a:moveTo>
                  <a:cubicBezTo>
                    <a:pt x="5549" y="3686"/>
                    <a:pt x="6003" y="7048"/>
                    <a:pt x="5094" y="10181"/>
                  </a:cubicBezTo>
                  <a:cubicBezTo>
                    <a:pt x="4368" y="12589"/>
                    <a:pt x="2733" y="14905"/>
                    <a:pt x="280" y="15768"/>
                  </a:cubicBezTo>
                  <a:cubicBezTo>
                    <a:pt x="-220" y="15950"/>
                    <a:pt x="7" y="16767"/>
                    <a:pt x="507" y="16586"/>
                  </a:cubicBezTo>
                  <a:cubicBezTo>
                    <a:pt x="3141" y="15632"/>
                    <a:pt x="4958" y="13315"/>
                    <a:pt x="5821" y="10726"/>
                  </a:cubicBezTo>
                  <a:cubicBezTo>
                    <a:pt x="6911" y="7366"/>
                    <a:pt x="6412" y="3732"/>
                    <a:pt x="5958" y="280"/>
                  </a:cubicBezTo>
                  <a:cubicBezTo>
                    <a:pt x="5867" y="-220"/>
                    <a:pt x="5049" y="7"/>
                    <a:pt x="5140" y="507"/>
                  </a:cubicBezTo>
                  <a:lnTo>
                    <a:pt x="5140" y="5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10" name="Google Shape;3010;p78"/>
            <p:cNvSpPr/>
            <p:nvPr/>
          </p:nvSpPr>
          <p:spPr>
            <a:xfrm>
              <a:off x="1328783" y="411859"/>
              <a:ext cx="150263" cy="124074"/>
            </a:xfrm>
            <a:custGeom>
              <a:rect b="b" l="l" r="r" t="t"/>
              <a:pathLst>
                <a:path extrusionOk="0" h="30336" w="36739">
                  <a:moveTo>
                    <a:pt x="35935" y="197"/>
                  </a:moveTo>
                  <a:cubicBezTo>
                    <a:pt x="32664" y="5329"/>
                    <a:pt x="28713" y="10007"/>
                    <a:pt x="24307" y="14186"/>
                  </a:cubicBezTo>
                  <a:cubicBezTo>
                    <a:pt x="19856" y="18365"/>
                    <a:pt x="14950" y="21998"/>
                    <a:pt x="9636" y="24996"/>
                  </a:cubicBezTo>
                  <a:cubicBezTo>
                    <a:pt x="6639" y="26722"/>
                    <a:pt x="3504" y="28175"/>
                    <a:pt x="280" y="29447"/>
                  </a:cubicBezTo>
                  <a:cubicBezTo>
                    <a:pt x="-220" y="29674"/>
                    <a:pt x="7" y="30492"/>
                    <a:pt x="507" y="30310"/>
                  </a:cubicBezTo>
                  <a:cubicBezTo>
                    <a:pt x="6275" y="28039"/>
                    <a:pt x="11726" y="25041"/>
                    <a:pt x="16767" y="21453"/>
                  </a:cubicBezTo>
                  <a:cubicBezTo>
                    <a:pt x="21809" y="17865"/>
                    <a:pt x="26396" y="13686"/>
                    <a:pt x="30439" y="8963"/>
                  </a:cubicBezTo>
                  <a:cubicBezTo>
                    <a:pt x="32710" y="6328"/>
                    <a:pt x="34799" y="3558"/>
                    <a:pt x="36661" y="651"/>
                  </a:cubicBezTo>
                  <a:cubicBezTo>
                    <a:pt x="36979" y="151"/>
                    <a:pt x="36253" y="-257"/>
                    <a:pt x="35935" y="197"/>
                  </a:cubicBezTo>
                  <a:lnTo>
                    <a:pt x="35935" y="1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11" name="Google Shape;3011;p78"/>
            <p:cNvSpPr/>
            <p:nvPr/>
          </p:nvSpPr>
          <p:spPr>
            <a:xfrm>
              <a:off x="1259942" y="408735"/>
              <a:ext cx="85469" cy="76238"/>
            </a:xfrm>
            <a:custGeom>
              <a:rect b="b" l="l" r="r" t="t"/>
              <a:pathLst>
                <a:path extrusionOk="0" h="18640" w="20897">
                  <a:moveTo>
                    <a:pt x="20065" y="188"/>
                  </a:moveTo>
                  <a:cubicBezTo>
                    <a:pt x="16114" y="5911"/>
                    <a:pt x="11072" y="10907"/>
                    <a:pt x="5304" y="14768"/>
                  </a:cubicBezTo>
                  <a:cubicBezTo>
                    <a:pt x="3669" y="15903"/>
                    <a:pt x="1943" y="16903"/>
                    <a:pt x="217" y="17856"/>
                  </a:cubicBezTo>
                  <a:cubicBezTo>
                    <a:pt x="-283" y="18083"/>
                    <a:pt x="171" y="18856"/>
                    <a:pt x="671" y="18583"/>
                  </a:cubicBezTo>
                  <a:cubicBezTo>
                    <a:pt x="6893" y="15222"/>
                    <a:pt x="12526" y="10771"/>
                    <a:pt x="17113" y="5366"/>
                  </a:cubicBezTo>
                  <a:cubicBezTo>
                    <a:pt x="18430" y="3867"/>
                    <a:pt x="19656" y="2277"/>
                    <a:pt x="20838" y="642"/>
                  </a:cubicBezTo>
                  <a:cubicBezTo>
                    <a:pt x="21110" y="188"/>
                    <a:pt x="20383" y="-266"/>
                    <a:pt x="20065" y="188"/>
                  </a:cubicBezTo>
                  <a:lnTo>
                    <a:pt x="20065" y="18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12" name="Google Shape;3012;p78"/>
            <p:cNvSpPr/>
            <p:nvPr/>
          </p:nvSpPr>
          <p:spPr>
            <a:xfrm>
              <a:off x="1113693" y="362299"/>
              <a:ext cx="49178" cy="49599"/>
            </a:xfrm>
            <a:custGeom>
              <a:rect b="b" l="l" r="r" t="t"/>
              <a:pathLst>
                <a:path extrusionOk="0" h="12127" w="12024">
                  <a:moveTo>
                    <a:pt x="11181" y="280"/>
                  </a:moveTo>
                  <a:cubicBezTo>
                    <a:pt x="9318" y="5322"/>
                    <a:pt x="5276" y="9409"/>
                    <a:pt x="280" y="11271"/>
                  </a:cubicBezTo>
                  <a:cubicBezTo>
                    <a:pt x="-220" y="11453"/>
                    <a:pt x="7" y="12316"/>
                    <a:pt x="507" y="12089"/>
                  </a:cubicBezTo>
                  <a:cubicBezTo>
                    <a:pt x="5821" y="10136"/>
                    <a:pt x="10045" y="5821"/>
                    <a:pt x="11998" y="507"/>
                  </a:cubicBezTo>
                  <a:cubicBezTo>
                    <a:pt x="12180" y="7"/>
                    <a:pt x="11362" y="-220"/>
                    <a:pt x="11181" y="280"/>
                  </a:cubicBezTo>
                  <a:lnTo>
                    <a:pt x="11181" y="2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13" name="Google Shape;3013;p78"/>
            <p:cNvSpPr/>
            <p:nvPr/>
          </p:nvSpPr>
          <p:spPr>
            <a:xfrm>
              <a:off x="1067443" y="332636"/>
              <a:ext cx="36229" cy="35804"/>
            </a:xfrm>
            <a:custGeom>
              <a:rect b="b" l="l" r="r" t="t"/>
              <a:pathLst>
                <a:path extrusionOk="0" h="8754" w="8858">
                  <a:moveTo>
                    <a:pt x="8001" y="313"/>
                  </a:moveTo>
                  <a:cubicBezTo>
                    <a:pt x="6639" y="3764"/>
                    <a:pt x="3777" y="6580"/>
                    <a:pt x="280" y="7898"/>
                  </a:cubicBezTo>
                  <a:cubicBezTo>
                    <a:pt x="-220" y="8125"/>
                    <a:pt x="7" y="8942"/>
                    <a:pt x="507" y="8715"/>
                  </a:cubicBezTo>
                  <a:cubicBezTo>
                    <a:pt x="4322" y="7262"/>
                    <a:pt x="7320" y="4264"/>
                    <a:pt x="8819" y="540"/>
                  </a:cubicBezTo>
                  <a:cubicBezTo>
                    <a:pt x="9046" y="-5"/>
                    <a:pt x="8228" y="-233"/>
                    <a:pt x="8001" y="313"/>
                  </a:cubicBezTo>
                  <a:lnTo>
                    <a:pt x="8001" y="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14" name="Google Shape;3014;p78"/>
            <p:cNvSpPr/>
            <p:nvPr/>
          </p:nvSpPr>
          <p:spPr>
            <a:xfrm>
              <a:off x="1512531" y="218839"/>
              <a:ext cx="73305" cy="58835"/>
            </a:xfrm>
            <a:custGeom>
              <a:rect b="b" l="l" r="r" t="t"/>
              <a:pathLst>
                <a:path extrusionOk="0" h="14385" w="17923">
                  <a:moveTo>
                    <a:pt x="17845" y="13743"/>
                  </a:moveTo>
                  <a:cubicBezTo>
                    <a:pt x="13530" y="7611"/>
                    <a:pt x="7489" y="2797"/>
                    <a:pt x="540" y="26"/>
                  </a:cubicBezTo>
                  <a:cubicBezTo>
                    <a:pt x="-5" y="-155"/>
                    <a:pt x="-233" y="662"/>
                    <a:pt x="313" y="844"/>
                  </a:cubicBezTo>
                  <a:cubicBezTo>
                    <a:pt x="7035" y="3569"/>
                    <a:pt x="12939" y="8247"/>
                    <a:pt x="17118" y="14197"/>
                  </a:cubicBezTo>
                  <a:cubicBezTo>
                    <a:pt x="17436" y="14651"/>
                    <a:pt x="18163" y="14197"/>
                    <a:pt x="17845" y="13743"/>
                  </a:cubicBezTo>
                  <a:lnTo>
                    <a:pt x="17845" y="137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15" name="Google Shape;3015;p78"/>
            <p:cNvSpPr/>
            <p:nvPr/>
          </p:nvSpPr>
          <p:spPr>
            <a:xfrm>
              <a:off x="1564143" y="196860"/>
              <a:ext cx="47133" cy="38503"/>
            </a:xfrm>
            <a:custGeom>
              <a:rect b="b" l="l" r="r" t="t"/>
              <a:pathLst>
                <a:path extrusionOk="0" h="9414" w="11524">
                  <a:moveTo>
                    <a:pt x="11446" y="8807"/>
                  </a:moveTo>
                  <a:cubicBezTo>
                    <a:pt x="8630" y="5038"/>
                    <a:pt x="4951" y="1994"/>
                    <a:pt x="636" y="41"/>
                  </a:cubicBezTo>
                  <a:cubicBezTo>
                    <a:pt x="137" y="-186"/>
                    <a:pt x="-272" y="586"/>
                    <a:pt x="227" y="814"/>
                  </a:cubicBezTo>
                  <a:cubicBezTo>
                    <a:pt x="4361" y="2676"/>
                    <a:pt x="7994" y="5583"/>
                    <a:pt x="10720" y="9216"/>
                  </a:cubicBezTo>
                  <a:cubicBezTo>
                    <a:pt x="11038" y="9671"/>
                    <a:pt x="11764" y="9262"/>
                    <a:pt x="11446" y="8807"/>
                  </a:cubicBezTo>
                  <a:lnTo>
                    <a:pt x="11446" y="880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16" name="Google Shape;3016;p78"/>
            <p:cNvSpPr/>
            <p:nvPr/>
          </p:nvSpPr>
          <p:spPr>
            <a:xfrm>
              <a:off x="1037324" y="639380"/>
              <a:ext cx="14368" cy="57677"/>
            </a:xfrm>
            <a:custGeom>
              <a:rect b="b" l="l" r="r" t="t"/>
              <a:pathLst>
                <a:path extrusionOk="0" h="14102" w="3513">
                  <a:moveTo>
                    <a:pt x="60" y="651"/>
                  </a:moveTo>
                  <a:cubicBezTo>
                    <a:pt x="2513" y="4466"/>
                    <a:pt x="3285" y="9190"/>
                    <a:pt x="2195" y="13596"/>
                  </a:cubicBezTo>
                  <a:cubicBezTo>
                    <a:pt x="2059" y="14095"/>
                    <a:pt x="2876" y="14322"/>
                    <a:pt x="3012" y="13823"/>
                  </a:cubicBezTo>
                  <a:cubicBezTo>
                    <a:pt x="4148" y="9190"/>
                    <a:pt x="3330" y="4239"/>
                    <a:pt x="787" y="197"/>
                  </a:cubicBezTo>
                  <a:cubicBezTo>
                    <a:pt x="514" y="-257"/>
                    <a:pt x="-212" y="151"/>
                    <a:pt x="60" y="651"/>
                  </a:cubicBezTo>
                  <a:lnTo>
                    <a:pt x="60" y="65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17" name="Google Shape;3017;p78"/>
            <p:cNvSpPr/>
            <p:nvPr/>
          </p:nvSpPr>
          <p:spPr>
            <a:xfrm>
              <a:off x="993744" y="688287"/>
              <a:ext cx="9284" cy="52417"/>
            </a:xfrm>
            <a:custGeom>
              <a:rect b="b" l="l" r="r" t="t"/>
              <a:pathLst>
                <a:path extrusionOk="0" h="12816" w="2270">
                  <a:moveTo>
                    <a:pt x="43" y="636"/>
                  </a:moveTo>
                  <a:cubicBezTo>
                    <a:pt x="1815" y="4270"/>
                    <a:pt x="1860" y="8585"/>
                    <a:pt x="316" y="12309"/>
                  </a:cubicBezTo>
                  <a:cubicBezTo>
                    <a:pt x="134" y="12809"/>
                    <a:pt x="952" y="13036"/>
                    <a:pt x="1134" y="12536"/>
                  </a:cubicBezTo>
                  <a:cubicBezTo>
                    <a:pt x="2769" y="8585"/>
                    <a:pt x="2632" y="4043"/>
                    <a:pt x="770" y="227"/>
                  </a:cubicBezTo>
                  <a:cubicBezTo>
                    <a:pt x="543" y="-272"/>
                    <a:pt x="-184" y="136"/>
                    <a:pt x="43" y="636"/>
                  </a:cubicBezTo>
                  <a:lnTo>
                    <a:pt x="43" y="63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18" name="Google Shape;3018;p78"/>
            <p:cNvSpPr/>
            <p:nvPr/>
          </p:nvSpPr>
          <p:spPr>
            <a:xfrm>
              <a:off x="674363" y="734368"/>
              <a:ext cx="41068" cy="67101"/>
            </a:xfrm>
            <a:custGeom>
              <a:rect b="b" l="l" r="r" t="t"/>
              <a:pathLst>
                <a:path extrusionOk="0" h="16406" w="10041">
                  <a:moveTo>
                    <a:pt x="9014" y="540"/>
                  </a:moveTo>
                  <a:cubicBezTo>
                    <a:pt x="10149" y="6762"/>
                    <a:pt x="6243" y="13439"/>
                    <a:pt x="293" y="15528"/>
                  </a:cubicBezTo>
                  <a:cubicBezTo>
                    <a:pt x="-207" y="15710"/>
                    <a:pt x="-25" y="16528"/>
                    <a:pt x="520" y="16391"/>
                  </a:cubicBezTo>
                  <a:cubicBezTo>
                    <a:pt x="5471" y="14620"/>
                    <a:pt x="9150" y="9942"/>
                    <a:pt x="9877" y="4764"/>
                  </a:cubicBezTo>
                  <a:cubicBezTo>
                    <a:pt x="10104" y="3265"/>
                    <a:pt x="10104" y="1766"/>
                    <a:pt x="9831" y="313"/>
                  </a:cubicBezTo>
                  <a:cubicBezTo>
                    <a:pt x="9740" y="-233"/>
                    <a:pt x="8923" y="-5"/>
                    <a:pt x="9014" y="540"/>
                  </a:cubicBezTo>
                  <a:lnTo>
                    <a:pt x="9014" y="5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19" name="Google Shape;3019;p78"/>
            <p:cNvSpPr/>
            <p:nvPr/>
          </p:nvSpPr>
          <p:spPr>
            <a:xfrm>
              <a:off x="615002" y="742521"/>
              <a:ext cx="31583" cy="64160"/>
            </a:xfrm>
            <a:custGeom>
              <a:rect b="b" l="l" r="r" t="t"/>
              <a:pathLst>
                <a:path extrusionOk="0" h="15687" w="7722">
                  <a:moveTo>
                    <a:pt x="6860" y="363"/>
                  </a:moveTo>
                  <a:cubicBezTo>
                    <a:pt x="6724" y="5905"/>
                    <a:pt x="4271" y="11264"/>
                    <a:pt x="138" y="14943"/>
                  </a:cubicBezTo>
                  <a:cubicBezTo>
                    <a:pt x="-271" y="15307"/>
                    <a:pt x="320" y="15942"/>
                    <a:pt x="728" y="15579"/>
                  </a:cubicBezTo>
                  <a:cubicBezTo>
                    <a:pt x="5043" y="11718"/>
                    <a:pt x="7587" y="6132"/>
                    <a:pt x="7723" y="409"/>
                  </a:cubicBezTo>
                  <a:cubicBezTo>
                    <a:pt x="7723" y="-136"/>
                    <a:pt x="6860" y="-136"/>
                    <a:pt x="6860" y="409"/>
                  </a:cubicBezTo>
                  <a:lnTo>
                    <a:pt x="6860" y="40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20" name="Google Shape;3020;p78"/>
            <p:cNvSpPr/>
            <p:nvPr/>
          </p:nvSpPr>
          <p:spPr>
            <a:xfrm>
              <a:off x="879069" y="761671"/>
              <a:ext cx="38712" cy="335662"/>
            </a:xfrm>
            <a:custGeom>
              <a:rect b="b" l="l" r="r" t="t"/>
              <a:pathLst>
                <a:path extrusionOk="0" h="82069" w="9465">
                  <a:moveTo>
                    <a:pt x="15" y="540"/>
                  </a:moveTo>
                  <a:cubicBezTo>
                    <a:pt x="2968" y="11441"/>
                    <a:pt x="5920" y="22387"/>
                    <a:pt x="7510" y="33605"/>
                  </a:cubicBezTo>
                  <a:cubicBezTo>
                    <a:pt x="8963" y="44007"/>
                    <a:pt x="9190" y="54726"/>
                    <a:pt x="7101" y="65082"/>
                  </a:cubicBezTo>
                  <a:cubicBezTo>
                    <a:pt x="5966" y="70759"/>
                    <a:pt x="4103" y="76301"/>
                    <a:pt x="1469" y="81433"/>
                  </a:cubicBezTo>
                  <a:cubicBezTo>
                    <a:pt x="1196" y="81933"/>
                    <a:pt x="1968" y="82341"/>
                    <a:pt x="2195" y="81842"/>
                  </a:cubicBezTo>
                  <a:cubicBezTo>
                    <a:pt x="6964" y="72622"/>
                    <a:pt x="9099" y="62311"/>
                    <a:pt x="9417" y="51955"/>
                  </a:cubicBezTo>
                  <a:cubicBezTo>
                    <a:pt x="9781" y="40918"/>
                    <a:pt x="8055" y="29881"/>
                    <a:pt x="5648" y="19117"/>
                  </a:cubicBezTo>
                  <a:cubicBezTo>
                    <a:pt x="4194" y="12803"/>
                    <a:pt x="2513" y="6535"/>
                    <a:pt x="833" y="313"/>
                  </a:cubicBezTo>
                  <a:cubicBezTo>
                    <a:pt x="697" y="-233"/>
                    <a:pt x="-121" y="-5"/>
                    <a:pt x="15" y="540"/>
                  </a:cubicBezTo>
                  <a:lnTo>
                    <a:pt x="15" y="5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21" name="Google Shape;3021;p78"/>
            <p:cNvSpPr/>
            <p:nvPr/>
          </p:nvSpPr>
          <p:spPr>
            <a:xfrm>
              <a:off x="890565" y="813468"/>
              <a:ext cx="67395" cy="103080"/>
            </a:xfrm>
            <a:custGeom>
              <a:rect b="b" l="l" r="r" t="t"/>
              <a:pathLst>
                <a:path extrusionOk="0" h="25203" w="16478">
                  <a:moveTo>
                    <a:pt x="157" y="682"/>
                  </a:moveTo>
                  <a:cubicBezTo>
                    <a:pt x="6152" y="5360"/>
                    <a:pt x="10876" y="11673"/>
                    <a:pt x="13738" y="18714"/>
                  </a:cubicBezTo>
                  <a:cubicBezTo>
                    <a:pt x="14510" y="20712"/>
                    <a:pt x="15146" y="22801"/>
                    <a:pt x="15645" y="24891"/>
                  </a:cubicBezTo>
                  <a:cubicBezTo>
                    <a:pt x="15782" y="25436"/>
                    <a:pt x="16599" y="25209"/>
                    <a:pt x="16463" y="24663"/>
                  </a:cubicBezTo>
                  <a:cubicBezTo>
                    <a:pt x="14737" y="17169"/>
                    <a:pt x="10922" y="10129"/>
                    <a:pt x="5607" y="4497"/>
                  </a:cubicBezTo>
                  <a:cubicBezTo>
                    <a:pt x="4109" y="2907"/>
                    <a:pt x="2474" y="1454"/>
                    <a:pt x="747" y="91"/>
                  </a:cubicBezTo>
                  <a:cubicBezTo>
                    <a:pt x="339" y="-227"/>
                    <a:pt x="-297" y="364"/>
                    <a:pt x="157" y="682"/>
                  </a:cubicBezTo>
                  <a:lnTo>
                    <a:pt x="157" y="68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22" name="Google Shape;3022;p78"/>
            <p:cNvSpPr/>
            <p:nvPr/>
          </p:nvSpPr>
          <p:spPr>
            <a:xfrm>
              <a:off x="852292" y="983778"/>
              <a:ext cx="55546" cy="65481"/>
            </a:xfrm>
            <a:custGeom>
              <a:rect b="b" l="l" r="r" t="t"/>
              <a:pathLst>
                <a:path extrusionOk="0" h="16010" w="13581">
                  <a:moveTo>
                    <a:pt x="12877" y="138"/>
                  </a:moveTo>
                  <a:cubicBezTo>
                    <a:pt x="8608" y="5180"/>
                    <a:pt x="4338" y="10221"/>
                    <a:pt x="114" y="15263"/>
                  </a:cubicBezTo>
                  <a:cubicBezTo>
                    <a:pt x="-249" y="15672"/>
                    <a:pt x="341" y="16308"/>
                    <a:pt x="705" y="15853"/>
                  </a:cubicBezTo>
                  <a:cubicBezTo>
                    <a:pt x="4974" y="10812"/>
                    <a:pt x="9198" y="5770"/>
                    <a:pt x="13468" y="728"/>
                  </a:cubicBezTo>
                  <a:cubicBezTo>
                    <a:pt x="13831" y="320"/>
                    <a:pt x="13240" y="-271"/>
                    <a:pt x="12877" y="138"/>
                  </a:cubicBezTo>
                  <a:lnTo>
                    <a:pt x="12877" y="13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23" name="Google Shape;3023;p78"/>
            <p:cNvSpPr/>
            <p:nvPr/>
          </p:nvSpPr>
          <p:spPr>
            <a:xfrm>
              <a:off x="821376" y="357437"/>
              <a:ext cx="162001" cy="144590"/>
            </a:xfrm>
            <a:custGeom>
              <a:rect b="b" l="l" r="r" t="t"/>
              <a:pathLst>
                <a:path extrusionOk="0" h="35352" w="39609">
                  <a:moveTo>
                    <a:pt x="39060" y="15"/>
                  </a:moveTo>
                  <a:cubicBezTo>
                    <a:pt x="32383" y="2104"/>
                    <a:pt x="26069" y="5329"/>
                    <a:pt x="20437" y="9508"/>
                  </a:cubicBezTo>
                  <a:cubicBezTo>
                    <a:pt x="14805" y="13687"/>
                    <a:pt x="9854" y="18683"/>
                    <a:pt x="5857" y="24451"/>
                  </a:cubicBezTo>
                  <a:cubicBezTo>
                    <a:pt x="3586" y="27676"/>
                    <a:pt x="1633" y="31082"/>
                    <a:pt x="43" y="34716"/>
                  </a:cubicBezTo>
                  <a:cubicBezTo>
                    <a:pt x="-184" y="35216"/>
                    <a:pt x="543" y="35624"/>
                    <a:pt x="770" y="35125"/>
                  </a:cubicBezTo>
                  <a:cubicBezTo>
                    <a:pt x="3586" y="28811"/>
                    <a:pt x="7492" y="22998"/>
                    <a:pt x="12216" y="17956"/>
                  </a:cubicBezTo>
                  <a:cubicBezTo>
                    <a:pt x="16940" y="12914"/>
                    <a:pt x="22435" y="8645"/>
                    <a:pt x="28522" y="5375"/>
                  </a:cubicBezTo>
                  <a:cubicBezTo>
                    <a:pt x="31974" y="3513"/>
                    <a:pt x="35562" y="2013"/>
                    <a:pt x="39332" y="833"/>
                  </a:cubicBezTo>
                  <a:cubicBezTo>
                    <a:pt x="39832" y="697"/>
                    <a:pt x="39605" y="-121"/>
                    <a:pt x="39060" y="15"/>
                  </a:cubicBezTo>
                  <a:lnTo>
                    <a:pt x="39060"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24" name="Google Shape;3024;p78"/>
            <p:cNvSpPr/>
            <p:nvPr/>
          </p:nvSpPr>
          <p:spPr>
            <a:xfrm>
              <a:off x="891088" y="198381"/>
              <a:ext cx="78577" cy="31742"/>
            </a:xfrm>
            <a:custGeom>
              <a:rect b="b" l="l" r="r" t="t"/>
              <a:pathLst>
                <a:path extrusionOk="0" h="7761" w="19212">
                  <a:moveTo>
                    <a:pt x="18606" y="33"/>
                  </a:moveTo>
                  <a:cubicBezTo>
                    <a:pt x="13155" y="3758"/>
                    <a:pt x="6932" y="6120"/>
                    <a:pt x="392" y="6892"/>
                  </a:cubicBezTo>
                  <a:cubicBezTo>
                    <a:pt x="-108" y="6983"/>
                    <a:pt x="-153" y="7845"/>
                    <a:pt x="392" y="7755"/>
                  </a:cubicBezTo>
                  <a:cubicBezTo>
                    <a:pt x="7069" y="6937"/>
                    <a:pt x="13473" y="4575"/>
                    <a:pt x="19014" y="805"/>
                  </a:cubicBezTo>
                  <a:cubicBezTo>
                    <a:pt x="19468" y="487"/>
                    <a:pt x="19060" y="-239"/>
                    <a:pt x="18606" y="79"/>
                  </a:cubicBezTo>
                  <a:lnTo>
                    <a:pt x="18606" y="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25" name="Google Shape;3025;p78"/>
            <p:cNvSpPr/>
            <p:nvPr/>
          </p:nvSpPr>
          <p:spPr>
            <a:xfrm>
              <a:off x="866339" y="177947"/>
              <a:ext cx="63452" cy="16225"/>
            </a:xfrm>
            <a:custGeom>
              <a:rect b="b" l="l" r="r" t="t"/>
              <a:pathLst>
                <a:path extrusionOk="0" h="3967" w="15514">
                  <a:moveTo>
                    <a:pt x="14892" y="79"/>
                  </a:moveTo>
                  <a:cubicBezTo>
                    <a:pt x="10850" y="3167"/>
                    <a:pt x="5308" y="3985"/>
                    <a:pt x="539" y="2168"/>
                  </a:cubicBezTo>
                  <a:cubicBezTo>
                    <a:pt x="-5" y="1941"/>
                    <a:pt x="-232" y="2804"/>
                    <a:pt x="312" y="2985"/>
                  </a:cubicBezTo>
                  <a:cubicBezTo>
                    <a:pt x="5263" y="4848"/>
                    <a:pt x="11123" y="4030"/>
                    <a:pt x="15347" y="805"/>
                  </a:cubicBezTo>
                  <a:cubicBezTo>
                    <a:pt x="15755" y="487"/>
                    <a:pt x="15347" y="-239"/>
                    <a:pt x="14892" y="79"/>
                  </a:cubicBezTo>
                  <a:lnTo>
                    <a:pt x="14892" y="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026" name="Google Shape;3026;p78"/>
          <p:cNvGrpSpPr/>
          <p:nvPr/>
        </p:nvGrpSpPr>
        <p:grpSpPr>
          <a:xfrm>
            <a:off x="7356288" y="-8"/>
            <a:ext cx="1787701" cy="1298105"/>
            <a:chOff x="5150373" y="202773"/>
            <a:chExt cx="3435904" cy="2494916"/>
          </a:xfrm>
        </p:grpSpPr>
        <p:sp>
          <p:nvSpPr>
            <p:cNvPr id="3027" name="Google Shape;3027;p78"/>
            <p:cNvSpPr/>
            <p:nvPr/>
          </p:nvSpPr>
          <p:spPr>
            <a:xfrm>
              <a:off x="7827088" y="1121355"/>
              <a:ext cx="45841" cy="338407"/>
            </a:xfrm>
            <a:custGeom>
              <a:rect b="b" l="l" r="r" t="t"/>
              <a:pathLst>
                <a:path extrusionOk="0" h="49638" w="6724">
                  <a:moveTo>
                    <a:pt x="25" y="540"/>
                  </a:moveTo>
                  <a:cubicBezTo>
                    <a:pt x="3886" y="12757"/>
                    <a:pt x="5884" y="25521"/>
                    <a:pt x="5884" y="38329"/>
                  </a:cubicBezTo>
                  <a:cubicBezTo>
                    <a:pt x="5884" y="41963"/>
                    <a:pt x="5702" y="45596"/>
                    <a:pt x="5384" y="49230"/>
                  </a:cubicBezTo>
                  <a:cubicBezTo>
                    <a:pt x="5339" y="49775"/>
                    <a:pt x="6202" y="49775"/>
                    <a:pt x="6248" y="49230"/>
                  </a:cubicBezTo>
                  <a:cubicBezTo>
                    <a:pt x="7383" y="36376"/>
                    <a:pt x="6475" y="23386"/>
                    <a:pt x="3704" y="10850"/>
                  </a:cubicBezTo>
                  <a:cubicBezTo>
                    <a:pt x="2886" y="7307"/>
                    <a:pt x="1933" y="3764"/>
                    <a:pt x="842" y="313"/>
                  </a:cubicBezTo>
                  <a:cubicBezTo>
                    <a:pt x="706" y="-233"/>
                    <a:pt x="-156" y="-5"/>
                    <a:pt x="25" y="540"/>
                  </a:cubicBezTo>
                  <a:lnTo>
                    <a:pt x="25" y="54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28" name="Google Shape;3028;p78"/>
            <p:cNvSpPr/>
            <p:nvPr/>
          </p:nvSpPr>
          <p:spPr>
            <a:xfrm>
              <a:off x="7896296" y="1134048"/>
              <a:ext cx="83487" cy="369140"/>
            </a:xfrm>
            <a:custGeom>
              <a:rect b="b" l="l" r="r" t="t"/>
              <a:pathLst>
                <a:path extrusionOk="0" h="54146" w="12246">
                  <a:moveTo>
                    <a:pt x="11402" y="313"/>
                  </a:moveTo>
                  <a:cubicBezTo>
                    <a:pt x="6906" y="13802"/>
                    <a:pt x="3590" y="27701"/>
                    <a:pt x="1501" y="41781"/>
                  </a:cubicBezTo>
                  <a:cubicBezTo>
                    <a:pt x="910" y="45778"/>
                    <a:pt x="411" y="49775"/>
                    <a:pt x="2" y="53772"/>
                  </a:cubicBezTo>
                  <a:cubicBezTo>
                    <a:pt x="-44" y="54272"/>
                    <a:pt x="820" y="54272"/>
                    <a:pt x="865" y="53772"/>
                  </a:cubicBezTo>
                  <a:cubicBezTo>
                    <a:pt x="2273" y="39601"/>
                    <a:pt x="4907" y="25612"/>
                    <a:pt x="8722" y="11940"/>
                  </a:cubicBezTo>
                  <a:cubicBezTo>
                    <a:pt x="9813" y="8125"/>
                    <a:pt x="10994" y="4309"/>
                    <a:pt x="12220" y="540"/>
                  </a:cubicBezTo>
                  <a:cubicBezTo>
                    <a:pt x="12402" y="-5"/>
                    <a:pt x="11584" y="-233"/>
                    <a:pt x="11402" y="313"/>
                  </a:cubicBezTo>
                  <a:lnTo>
                    <a:pt x="11402" y="313"/>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29" name="Google Shape;3029;p78"/>
            <p:cNvSpPr/>
            <p:nvPr/>
          </p:nvSpPr>
          <p:spPr>
            <a:xfrm>
              <a:off x="5150373" y="202773"/>
              <a:ext cx="3435904" cy="1639207"/>
            </a:xfrm>
            <a:custGeom>
              <a:rect b="b" l="l" r="r" t="t"/>
              <a:pathLst>
                <a:path extrusionOk="0" h="240441" w="503983">
                  <a:moveTo>
                    <a:pt x="688" y="1664"/>
                  </a:moveTo>
                  <a:cubicBezTo>
                    <a:pt x="-3081" y="27236"/>
                    <a:pt x="9046" y="51354"/>
                    <a:pt x="26896" y="69113"/>
                  </a:cubicBezTo>
                  <a:cubicBezTo>
                    <a:pt x="46245" y="88371"/>
                    <a:pt x="71907" y="100317"/>
                    <a:pt x="98433" y="105995"/>
                  </a:cubicBezTo>
                  <a:cubicBezTo>
                    <a:pt x="126230" y="111945"/>
                    <a:pt x="155481" y="110991"/>
                    <a:pt x="182824" y="103042"/>
                  </a:cubicBezTo>
                  <a:cubicBezTo>
                    <a:pt x="189500" y="101089"/>
                    <a:pt x="196086" y="98682"/>
                    <a:pt x="202490" y="95911"/>
                  </a:cubicBezTo>
                  <a:cubicBezTo>
                    <a:pt x="208940" y="93095"/>
                    <a:pt x="214709" y="90325"/>
                    <a:pt x="220023" y="86282"/>
                  </a:cubicBezTo>
                  <a:cubicBezTo>
                    <a:pt x="228834" y="79469"/>
                    <a:pt x="234739" y="67887"/>
                    <a:pt x="228062" y="57486"/>
                  </a:cubicBezTo>
                  <a:cubicBezTo>
                    <a:pt x="222521" y="48810"/>
                    <a:pt x="211211" y="44405"/>
                    <a:pt x="201219" y="45994"/>
                  </a:cubicBezTo>
                  <a:cubicBezTo>
                    <a:pt x="189455" y="47811"/>
                    <a:pt x="180825" y="58076"/>
                    <a:pt x="176374" y="68477"/>
                  </a:cubicBezTo>
                  <a:cubicBezTo>
                    <a:pt x="165564" y="93640"/>
                    <a:pt x="172105" y="123981"/>
                    <a:pt x="184822" y="147100"/>
                  </a:cubicBezTo>
                  <a:cubicBezTo>
                    <a:pt x="198721" y="172263"/>
                    <a:pt x="221295" y="191248"/>
                    <a:pt x="246094" y="205101"/>
                  </a:cubicBezTo>
                  <a:cubicBezTo>
                    <a:pt x="270530" y="218773"/>
                    <a:pt x="297373" y="228447"/>
                    <a:pt x="324717" y="234261"/>
                  </a:cubicBezTo>
                  <a:cubicBezTo>
                    <a:pt x="351787" y="239984"/>
                    <a:pt x="379720" y="241937"/>
                    <a:pt x="407245" y="239257"/>
                  </a:cubicBezTo>
                  <a:cubicBezTo>
                    <a:pt x="434815" y="236578"/>
                    <a:pt x="461068" y="229492"/>
                    <a:pt x="485504" y="217274"/>
                  </a:cubicBezTo>
                  <a:cubicBezTo>
                    <a:pt x="491454" y="214276"/>
                    <a:pt x="497268" y="211006"/>
                    <a:pt x="502900" y="207418"/>
                  </a:cubicBezTo>
                  <a:cubicBezTo>
                    <a:pt x="505398" y="205873"/>
                    <a:pt x="503127" y="201922"/>
                    <a:pt x="500629" y="203512"/>
                  </a:cubicBezTo>
                  <a:cubicBezTo>
                    <a:pt x="456526" y="231354"/>
                    <a:pt x="403066" y="240030"/>
                    <a:pt x="351742" y="234125"/>
                  </a:cubicBezTo>
                  <a:cubicBezTo>
                    <a:pt x="325670" y="231127"/>
                    <a:pt x="300008" y="224360"/>
                    <a:pt x="275754" y="214367"/>
                  </a:cubicBezTo>
                  <a:cubicBezTo>
                    <a:pt x="250954" y="204102"/>
                    <a:pt x="227017" y="190431"/>
                    <a:pt x="208259" y="170991"/>
                  </a:cubicBezTo>
                  <a:cubicBezTo>
                    <a:pt x="189546" y="151687"/>
                    <a:pt x="176329" y="125889"/>
                    <a:pt x="175647" y="98682"/>
                  </a:cubicBezTo>
                  <a:cubicBezTo>
                    <a:pt x="175375" y="86645"/>
                    <a:pt x="177373" y="74110"/>
                    <a:pt x="183914" y="63799"/>
                  </a:cubicBezTo>
                  <a:cubicBezTo>
                    <a:pt x="189682" y="54715"/>
                    <a:pt x="199538" y="48174"/>
                    <a:pt x="210576" y="50809"/>
                  </a:cubicBezTo>
                  <a:cubicBezTo>
                    <a:pt x="219932" y="53034"/>
                    <a:pt x="228925" y="61301"/>
                    <a:pt x="225746" y="71657"/>
                  </a:cubicBezTo>
                  <a:cubicBezTo>
                    <a:pt x="222203" y="83239"/>
                    <a:pt x="207487" y="89053"/>
                    <a:pt x="197313" y="93186"/>
                  </a:cubicBezTo>
                  <a:cubicBezTo>
                    <a:pt x="172513" y="103269"/>
                    <a:pt x="145352" y="107039"/>
                    <a:pt x="118736" y="104541"/>
                  </a:cubicBezTo>
                  <a:cubicBezTo>
                    <a:pt x="92664" y="102088"/>
                    <a:pt x="66275" y="93595"/>
                    <a:pt x="44837" y="78334"/>
                  </a:cubicBezTo>
                  <a:cubicBezTo>
                    <a:pt x="25624" y="64662"/>
                    <a:pt x="8819" y="44405"/>
                    <a:pt x="5140" y="20514"/>
                  </a:cubicBezTo>
                  <a:cubicBezTo>
                    <a:pt x="4231" y="14700"/>
                    <a:pt x="4231" y="8704"/>
                    <a:pt x="5094" y="2845"/>
                  </a:cubicBezTo>
                  <a:cubicBezTo>
                    <a:pt x="5503" y="-16"/>
                    <a:pt x="1097" y="-1243"/>
                    <a:pt x="688" y="1664"/>
                  </a:cubicBezTo>
                  <a:lnTo>
                    <a:pt x="688" y="1664"/>
                  </a:lnTo>
                  <a:close/>
                </a:path>
              </a:pathLst>
            </a:custGeom>
            <a:solidFill>
              <a:schemeClr val="lt2"/>
            </a:solidFill>
            <a:ln cap="flat" cmpd="sng" w="381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30" name="Google Shape;3030;p78"/>
            <p:cNvSpPr/>
            <p:nvPr/>
          </p:nvSpPr>
          <p:spPr>
            <a:xfrm>
              <a:off x="7634017" y="1270849"/>
              <a:ext cx="466712" cy="413106"/>
            </a:xfrm>
            <a:custGeom>
              <a:rect b="b" l="l" r="r" t="t"/>
              <a:pathLst>
                <a:path extrusionOk="0" h="60595" w="68458">
                  <a:moveTo>
                    <a:pt x="47513" y="58731"/>
                  </a:moveTo>
                  <a:cubicBezTo>
                    <a:pt x="52100" y="57686"/>
                    <a:pt x="54916" y="53189"/>
                    <a:pt x="57142" y="49056"/>
                  </a:cubicBezTo>
                  <a:cubicBezTo>
                    <a:pt x="60367" y="43107"/>
                    <a:pt x="63455" y="37156"/>
                    <a:pt x="66499" y="31115"/>
                  </a:cubicBezTo>
                  <a:cubicBezTo>
                    <a:pt x="67952" y="28254"/>
                    <a:pt x="69360" y="24757"/>
                    <a:pt x="67725" y="22031"/>
                  </a:cubicBezTo>
                  <a:cubicBezTo>
                    <a:pt x="66181" y="19578"/>
                    <a:pt x="62638" y="18988"/>
                    <a:pt x="59958" y="20124"/>
                  </a:cubicBezTo>
                  <a:cubicBezTo>
                    <a:pt x="57278" y="21305"/>
                    <a:pt x="55416" y="23712"/>
                    <a:pt x="53963" y="26210"/>
                  </a:cubicBezTo>
                  <a:cubicBezTo>
                    <a:pt x="58459" y="21168"/>
                    <a:pt x="60140" y="13720"/>
                    <a:pt x="58232" y="7179"/>
                  </a:cubicBezTo>
                  <a:cubicBezTo>
                    <a:pt x="57869" y="5952"/>
                    <a:pt x="57278" y="4590"/>
                    <a:pt x="56052" y="4181"/>
                  </a:cubicBezTo>
                  <a:cubicBezTo>
                    <a:pt x="54962" y="3818"/>
                    <a:pt x="53736" y="4317"/>
                    <a:pt x="52736" y="4908"/>
                  </a:cubicBezTo>
                  <a:cubicBezTo>
                    <a:pt x="46650" y="8541"/>
                    <a:pt x="42744" y="15536"/>
                    <a:pt x="42835" y="22622"/>
                  </a:cubicBezTo>
                  <a:cubicBezTo>
                    <a:pt x="43516" y="15763"/>
                    <a:pt x="41472" y="8678"/>
                    <a:pt x="37294" y="3182"/>
                  </a:cubicBezTo>
                  <a:cubicBezTo>
                    <a:pt x="35931" y="1456"/>
                    <a:pt x="33932" y="-315"/>
                    <a:pt x="31752" y="48"/>
                  </a:cubicBezTo>
                  <a:cubicBezTo>
                    <a:pt x="29708" y="412"/>
                    <a:pt x="28391" y="2455"/>
                    <a:pt x="27664" y="4408"/>
                  </a:cubicBezTo>
                  <a:cubicBezTo>
                    <a:pt x="24485" y="12765"/>
                    <a:pt x="26892" y="22122"/>
                    <a:pt x="29345" y="30706"/>
                  </a:cubicBezTo>
                  <a:cubicBezTo>
                    <a:pt x="25212" y="22077"/>
                    <a:pt x="18489" y="14719"/>
                    <a:pt x="10268" y="9859"/>
                  </a:cubicBezTo>
                  <a:cubicBezTo>
                    <a:pt x="8452" y="8723"/>
                    <a:pt x="6272" y="7724"/>
                    <a:pt x="4182" y="8223"/>
                  </a:cubicBezTo>
                  <a:cubicBezTo>
                    <a:pt x="1502" y="8860"/>
                    <a:pt x="-87" y="11857"/>
                    <a:pt x="4" y="14628"/>
                  </a:cubicBezTo>
                  <a:cubicBezTo>
                    <a:pt x="49" y="17398"/>
                    <a:pt x="1366" y="19942"/>
                    <a:pt x="2683" y="22349"/>
                  </a:cubicBezTo>
                  <a:cubicBezTo>
                    <a:pt x="10041" y="35794"/>
                    <a:pt x="18626" y="48557"/>
                    <a:pt x="28255" y="60457"/>
                  </a:cubicBezTo>
                  <a:cubicBezTo>
                    <a:pt x="34477" y="60957"/>
                    <a:pt x="41472" y="60048"/>
                    <a:pt x="47513" y="5873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31" name="Google Shape;3031;p78"/>
            <p:cNvSpPr/>
            <p:nvPr/>
          </p:nvSpPr>
          <p:spPr>
            <a:xfrm>
              <a:off x="7761922" y="1558815"/>
              <a:ext cx="279920" cy="277138"/>
            </a:xfrm>
            <a:custGeom>
              <a:rect b="b" l="l" r="r" t="t"/>
              <a:pathLst>
                <a:path extrusionOk="0" h="40651" w="41059">
                  <a:moveTo>
                    <a:pt x="31431" y="40651"/>
                  </a:moveTo>
                  <a:cubicBezTo>
                    <a:pt x="25253" y="40424"/>
                    <a:pt x="19122" y="39425"/>
                    <a:pt x="13172" y="37744"/>
                  </a:cubicBezTo>
                  <a:cubicBezTo>
                    <a:pt x="10356" y="25526"/>
                    <a:pt x="4042" y="14444"/>
                    <a:pt x="0" y="2589"/>
                  </a:cubicBezTo>
                  <a:cubicBezTo>
                    <a:pt x="5132" y="7449"/>
                    <a:pt x="10492" y="12082"/>
                    <a:pt x="15988" y="16533"/>
                  </a:cubicBezTo>
                  <a:cubicBezTo>
                    <a:pt x="17441" y="10992"/>
                    <a:pt x="18940" y="5496"/>
                    <a:pt x="20393" y="0"/>
                  </a:cubicBezTo>
                  <a:cubicBezTo>
                    <a:pt x="22710" y="5269"/>
                    <a:pt x="25026" y="10538"/>
                    <a:pt x="27343" y="15806"/>
                  </a:cubicBezTo>
                  <a:cubicBezTo>
                    <a:pt x="31022" y="10629"/>
                    <a:pt x="35700" y="6223"/>
                    <a:pt x="41060" y="2816"/>
                  </a:cubicBezTo>
                  <a:cubicBezTo>
                    <a:pt x="38062" y="15080"/>
                    <a:pt x="33565" y="28206"/>
                    <a:pt x="31476" y="4065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32" name="Google Shape;3032;p78"/>
            <p:cNvSpPr/>
            <p:nvPr/>
          </p:nvSpPr>
          <p:spPr>
            <a:xfrm>
              <a:off x="6085532" y="1449827"/>
              <a:ext cx="732152" cy="640756"/>
            </a:xfrm>
            <a:custGeom>
              <a:rect b="b" l="l" r="r" t="t"/>
              <a:pathLst>
                <a:path extrusionOk="0" h="93987" w="107393">
                  <a:moveTo>
                    <a:pt x="84391" y="9130"/>
                  </a:moveTo>
                  <a:cubicBezTo>
                    <a:pt x="80530" y="21802"/>
                    <a:pt x="84891" y="35519"/>
                    <a:pt x="90704" y="47419"/>
                  </a:cubicBezTo>
                  <a:cubicBezTo>
                    <a:pt x="96564" y="59364"/>
                    <a:pt x="104058" y="70719"/>
                    <a:pt x="106919" y="83664"/>
                  </a:cubicBezTo>
                  <a:cubicBezTo>
                    <a:pt x="107601" y="86662"/>
                    <a:pt x="107828" y="90250"/>
                    <a:pt x="105648" y="92385"/>
                  </a:cubicBezTo>
                  <a:cubicBezTo>
                    <a:pt x="103876" y="94156"/>
                    <a:pt x="101015" y="94338"/>
                    <a:pt x="98698" y="93520"/>
                  </a:cubicBezTo>
                  <a:cubicBezTo>
                    <a:pt x="96382" y="92657"/>
                    <a:pt x="94520" y="90931"/>
                    <a:pt x="92748" y="89160"/>
                  </a:cubicBezTo>
                  <a:cubicBezTo>
                    <a:pt x="82438" y="78577"/>
                    <a:pt x="75716" y="65133"/>
                    <a:pt x="70947" y="51280"/>
                  </a:cubicBezTo>
                  <a:cubicBezTo>
                    <a:pt x="72763" y="56503"/>
                    <a:pt x="71719" y="61408"/>
                    <a:pt x="71991" y="66722"/>
                  </a:cubicBezTo>
                  <a:cubicBezTo>
                    <a:pt x="72218" y="71037"/>
                    <a:pt x="72581" y="74762"/>
                    <a:pt x="71355" y="79077"/>
                  </a:cubicBezTo>
                  <a:cubicBezTo>
                    <a:pt x="69720" y="85027"/>
                    <a:pt x="65224" y="91386"/>
                    <a:pt x="58592" y="91749"/>
                  </a:cubicBezTo>
                  <a:cubicBezTo>
                    <a:pt x="53732" y="91976"/>
                    <a:pt x="51598" y="87480"/>
                    <a:pt x="50098" y="83392"/>
                  </a:cubicBezTo>
                  <a:cubicBezTo>
                    <a:pt x="46738" y="74035"/>
                    <a:pt x="48554" y="62907"/>
                    <a:pt x="54913" y="55277"/>
                  </a:cubicBezTo>
                  <a:cubicBezTo>
                    <a:pt x="51007" y="59773"/>
                    <a:pt x="45556" y="62544"/>
                    <a:pt x="40333" y="65496"/>
                  </a:cubicBezTo>
                  <a:cubicBezTo>
                    <a:pt x="36654" y="67631"/>
                    <a:pt x="31613" y="69175"/>
                    <a:pt x="28388" y="66404"/>
                  </a:cubicBezTo>
                  <a:cubicBezTo>
                    <a:pt x="25935" y="64270"/>
                    <a:pt x="25708" y="60364"/>
                    <a:pt x="27071" y="57411"/>
                  </a:cubicBezTo>
                  <a:cubicBezTo>
                    <a:pt x="28479" y="54459"/>
                    <a:pt x="31113" y="52324"/>
                    <a:pt x="33747" y="50416"/>
                  </a:cubicBezTo>
                  <a:cubicBezTo>
                    <a:pt x="37654" y="47646"/>
                    <a:pt x="41787" y="45239"/>
                    <a:pt x="46102" y="43195"/>
                  </a:cubicBezTo>
                  <a:cubicBezTo>
                    <a:pt x="35383" y="48009"/>
                    <a:pt x="18986" y="46601"/>
                    <a:pt x="8812" y="41014"/>
                  </a:cubicBezTo>
                  <a:cubicBezTo>
                    <a:pt x="5950" y="39470"/>
                    <a:pt x="3270" y="37381"/>
                    <a:pt x="1590" y="34565"/>
                  </a:cubicBezTo>
                  <a:cubicBezTo>
                    <a:pt x="-45" y="31749"/>
                    <a:pt x="-590" y="28161"/>
                    <a:pt x="772" y="25208"/>
                  </a:cubicBezTo>
                  <a:cubicBezTo>
                    <a:pt x="2680" y="21120"/>
                    <a:pt x="7631" y="19304"/>
                    <a:pt x="12082" y="19395"/>
                  </a:cubicBezTo>
                  <a:cubicBezTo>
                    <a:pt x="16578" y="19485"/>
                    <a:pt x="20893" y="21075"/>
                    <a:pt x="25299" y="21893"/>
                  </a:cubicBezTo>
                  <a:cubicBezTo>
                    <a:pt x="33974" y="23482"/>
                    <a:pt x="39970" y="23573"/>
                    <a:pt x="47964" y="19076"/>
                  </a:cubicBezTo>
                  <a:cubicBezTo>
                    <a:pt x="55913" y="14580"/>
                    <a:pt x="61272" y="7949"/>
                    <a:pt x="65451" y="0"/>
                  </a:cubicBezTo>
                  <a:cubicBezTo>
                    <a:pt x="67540" y="2362"/>
                    <a:pt x="67949" y="5768"/>
                    <a:pt x="70719" y="7540"/>
                  </a:cubicBezTo>
                  <a:cubicBezTo>
                    <a:pt x="71991" y="8312"/>
                    <a:pt x="83846" y="10765"/>
                    <a:pt x="84391" y="913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33" name="Google Shape;3033;p78"/>
            <p:cNvSpPr/>
            <p:nvPr/>
          </p:nvSpPr>
          <p:spPr>
            <a:xfrm>
              <a:off x="6397339" y="1343320"/>
              <a:ext cx="317389" cy="400999"/>
            </a:xfrm>
            <a:custGeom>
              <a:rect b="b" l="l" r="r" t="t"/>
              <a:pathLst>
                <a:path extrusionOk="0" h="58819" w="46555">
                  <a:moveTo>
                    <a:pt x="42650" y="58819"/>
                  </a:moveTo>
                  <a:cubicBezTo>
                    <a:pt x="40288" y="46011"/>
                    <a:pt x="43694" y="32657"/>
                    <a:pt x="46556" y="19939"/>
                  </a:cubicBezTo>
                  <a:cubicBezTo>
                    <a:pt x="36472" y="13717"/>
                    <a:pt x="27434" y="7994"/>
                    <a:pt x="18713" y="0"/>
                  </a:cubicBezTo>
                  <a:cubicBezTo>
                    <a:pt x="18895" y="14035"/>
                    <a:pt x="11627" y="27979"/>
                    <a:pt x="0" y="35882"/>
                  </a:cubicBezTo>
                  <a:cubicBezTo>
                    <a:pt x="2362" y="35927"/>
                    <a:pt x="6495" y="34701"/>
                    <a:pt x="8857" y="34746"/>
                  </a:cubicBezTo>
                  <a:cubicBezTo>
                    <a:pt x="13535" y="34837"/>
                    <a:pt x="19076" y="34474"/>
                    <a:pt x="21620" y="30568"/>
                  </a:cubicBezTo>
                  <a:cubicBezTo>
                    <a:pt x="19622" y="37381"/>
                    <a:pt x="18895" y="44602"/>
                    <a:pt x="19440" y="51733"/>
                  </a:cubicBezTo>
                  <a:cubicBezTo>
                    <a:pt x="24300" y="47918"/>
                    <a:pt x="27979" y="42649"/>
                    <a:pt x="29886" y="36836"/>
                  </a:cubicBezTo>
                  <a:cubicBezTo>
                    <a:pt x="32566" y="46964"/>
                    <a:pt x="35700" y="51007"/>
                    <a:pt x="42650" y="5881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34" name="Google Shape;3034;p78"/>
            <p:cNvSpPr/>
            <p:nvPr/>
          </p:nvSpPr>
          <p:spPr>
            <a:xfrm>
              <a:off x="6182957" y="1730301"/>
              <a:ext cx="288292" cy="280997"/>
            </a:xfrm>
            <a:custGeom>
              <a:rect b="b" l="l" r="r" t="t"/>
              <a:pathLst>
                <a:path extrusionOk="0" h="41217" w="42287">
                  <a:moveTo>
                    <a:pt x="41485" y="188"/>
                  </a:moveTo>
                  <a:cubicBezTo>
                    <a:pt x="37261" y="6502"/>
                    <a:pt x="32583" y="12406"/>
                    <a:pt x="27450" y="17902"/>
                  </a:cubicBezTo>
                  <a:cubicBezTo>
                    <a:pt x="22272" y="23443"/>
                    <a:pt x="16640" y="28576"/>
                    <a:pt x="10599" y="33163"/>
                  </a:cubicBezTo>
                  <a:cubicBezTo>
                    <a:pt x="7238" y="35752"/>
                    <a:pt x="3786" y="38160"/>
                    <a:pt x="198" y="40431"/>
                  </a:cubicBezTo>
                  <a:cubicBezTo>
                    <a:pt x="-256" y="40703"/>
                    <a:pt x="152" y="41430"/>
                    <a:pt x="607" y="41157"/>
                  </a:cubicBezTo>
                  <a:cubicBezTo>
                    <a:pt x="7056" y="37115"/>
                    <a:pt x="13188" y="32527"/>
                    <a:pt x="18866" y="27440"/>
                  </a:cubicBezTo>
                  <a:cubicBezTo>
                    <a:pt x="24543" y="22399"/>
                    <a:pt x="29857" y="16857"/>
                    <a:pt x="34626" y="10953"/>
                  </a:cubicBezTo>
                  <a:cubicBezTo>
                    <a:pt x="37306" y="7637"/>
                    <a:pt x="39850" y="4185"/>
                    <a:pt x="42212" y="642"/>
                  </a:cubicBezTo>
                  <a:cubicBezTo>
                    <a:pt x="42530" y="188"/>
                    <a:pt x="41758" y="-266"/>
                    <a:pt x="41485" y="188"/>
                  </a:cubicBezTo>
                  <a:lnTo>
                    <a:pt x="41485" y="18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35" name="Google Shape;3035;p78"/>
            <p:cNvSpPr/>
            <p:nvPr/>
          </p:nvSpPr>
          <p:spPr>
            <a:xfrm>
              <a:off x="6423026" y="1757043"/>
              <a:ext cx="105487" cy="437152"/>
            </a:xfrm>
            <a:custGeom>
              <a:rect b="b" l="l" r="r" t="t"/>
              <a:pathLst>
                <a:path extrusionOk="0" h="64122" w="15473">
                  <a:moveTo>
                    <a:pt x="14672" y="217"/>
                  </a:moveTo>
                  <a:cubicBezTo>
                    <a:pt x="11221" y="8029"/>
                    <a:pt x="8359" y="16023"/>
                    <a:pt x="6088" y="24244"/>
                  </a:cubicBezTo>
                  <a:cubicBezTo>
                    <a:pt x="3862" y="32465"/>
                    <a:pt x="2182" y="40822"/>
                    <a:pt x="1137" y="49270"/>
                  </a:cubicBezTo>
                  <a:cubicBezTo>
                    <a:pt x="547" y="54085"/>
                    <a:pt x="184" y="58900"/>
                    <a:pt x="2" y="63714"/>
                  </a:cubicBezTo>
                  <a:cubicBezTo>
                    <a:pt x="-44" y="64259"/>
                    <a:pt x="819" y="64259"/>
                    <a:pt x="865" y="63714"/>
                  </a:cubicBezTo>
                  <a:cubicBezTo>
                    <a:pt x="1183" y="55266"/>
                    <a:pt x="2137" y="46818"/>
                    <a:pt x="3681" y="38506"/>
                  </a:cubicBezTo>
                  <a:cubicBezTo>
                    <a:pt x="5225" y="30194"/>
                    <a:pt x="7405" y="22018"/>
                    <a:pt x="10176" y="14070"/>
                  </a:cubicBezTo>
                  <a:cubicBezTo>
                    <a:pt x="11720" y="9528"/>
                    <a:pt x="13492" y="5031"/>
                    <a:pt x="15445" y="671"/>
                  </a:cubicBezTo>
                  <a:cubicBezTo>
                    <a:pt x="15626" y="171"/>
                    <a:pt x="14899" y="-283"/>
                    <a:pt x="14672" y="217"/>
                  </a:cubicBezTo>
                  <a:lnTo>
                    <a:pt x="14672" y="217"/>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36" name="Google Shape;3036;p78"/>
            <p:cNvSpPr/>
            <p:nvPr/>
          </p:nvSpPr>
          <p:spPr>
            <a:xfrm>
              <a:off x="6160386" y="1952347"/>
              <a:ext cx="90182" cy="95793"/>
            </a:xfrm>
            <a:custGeom>
              <a:rect b="b" l="l" r="r" t="t"/>
              <a:pathLst>
                <a:path extrusionOk="0" h="14051" w="13228">
                  <a:moveTo>
                    <a:pt x="13229" y="1636"/>
                  </a:moveTo>
                  <a:cubicBezTo>
                    <a:pt x="10685" y="-90"/>
                    <a:pt x="7324" y="-544"/>
                    <a:pt x="4554" y="727"/>
                  </a:cubicBezTo>
                  <a:cubicBezTo>
                    <a:pt x="1783" y="1954"/>
                    <a:pt x="-170" y="4951"/>
                    <a:pt x="12" y="7949"/>
                  </a:cubicBezTo>
                  <a:cubicBezTo>
                    <a:pt x="239" y="10992"/>
                    <a:pt x="2782" y="13763"/>
                    <a:pt x="5780" y="14035"/>
                  </a:cubicBezTo>
                  <a:cubicBezTo>
                    <a:pt x="8778" y="14262"/>
                    <a:pt x="11730" y="12037"/>
                    <a:pt x="12638" y="9130"/>
                  </a:cubicBezTo>
                  <a:cubicBezTo>
                    <a:pt x="13547" y="6269"/>
                    <a:pt x="12593" y="2998"/>
                    <a:pt x="10595" y="727"/>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37" name="Google Shape;3037;p78"/>
            <p:cNvSpPr/>
            <p:nvPr/>
          </p:nvSpPr>
          <p:spPr>
            <a:xfrm>
              <a:off x="6381734" y="2149812"/>
              <a:ext cx="89916" cy="95602"/>
            </a:xfrm>
            <a:custGeom>
              <a:rect b="b" l="l" r="r" t="t"/>
              <a:pathLst>
                <a:path extrusionOk="0" h="14023" w="13189">
                  <a:moveTo>
                    <a:pt x="13190" y="1646"/>
                  </a:moveTo>
                  <a:cubicBezTo>
                    <a:pt x="10692" y="-80"/>
                    <a:pt x="7285" y="-534"/>
                    <a:pt x="4515" y="693"/>
                  </a:cubicBezTo>
                  <a:cubicBezTo>
                    <a:pt x="1744" y="1964"/>
                    <a:pt x="-209" y="4917"/>
                    <a:pt x="18" y="7960"/>
                  </a:cubicBezTo>
                  <a:cubicBezTo>
                    <a:pt x="200" y="11003"/>
                    <a:pt x="2743" y="13773"/>
                    <a:pt x="5741" y="14001"/>
                  </a:cubicBezTo>
                  <a:cubicBezTo>
                    <a:pt x="8784" y="14273"/>
                    <a:pt x="11691" y="12048"/>
                    <a:pt x="12599" y="9141"/>
                  </a:cubicBezTo>
                  <a:cubicBezTo>
                    <a:pt x="13508" y="6279"/>
                    <a:pt x="12599" y="3009"/>
                    <a:pt x="10601" y="693"/>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38" name="Google Shape;3038;p78"/>
            <p:cNvSpPr/>
            <p:nvPr/>
          </p:nvSpPr>
          <p:spPr>
            <a:xfrm>
              <a:off x="6384338" y="1674716"/>
              <a:ext cx="202057" cy="187986"/>
            </a:xfrm>
            <a:custGeom>
              <a:rect b="b" l="l" r="r" t="t"/>
              <a:pathLst>
                <a:path extrusionOk="0" h="27574" w="29638">
                  <a:moveTo>
                    <a:pt x="0" y="11976"/>
                  </a:moveTo>
                  <a:cubicBezTo>
                    <a:pt x="0" y="12793"/>
                    <a:pt x="91" y="13656"/>
                    <a:pt x="545" y="14338"/>
                  </a:cubicBezTo>
                  <a:cubicBezTo>
                    <a:pt x="1272" y="15337"/>
                    <a:pt x="2634" y="15564"/>
                    <a:pt x="3861" y="15564"/>
                  </a:cubicBezTo>
                  <a:cubicBezTo>
                    <a:pt x="6859" y="15609"/>
                    <a:pt x="9902" y="14656"/>
                    <a:pt x="12354" y="12884"/>
                  </a:cubicBezTo>
                  <a:cubicBezTo>
                    <a:pt x="11628" y="14837"/>
                    <a:pt x="10856" y="16927"/>
                    <a:pt x="11083" y="19016"/>
                  </a:cubicBezTo>
                  <a:cubicBezTo>
                    <a:pt x="11355" y="21105"/>
                    <a:pt x="12900" y="23195"/>
                    <a:pt x="14989" y="23285"/>
                  </a:cubicBezTo>
                  <a:cubicBezTo>
                    <a:pt x="17124" y="23376"/>
                    <a:pt x="18758" y="21514"/>
                    <a:pt x="19803" y="19697"/>
                  </a:cubicBezTo>
                  <a:cubicBezTo>
                    <a:pt x="19713" y="22513"/>
                    <a:pt x="19985" y="25920"/>
                    <a:pt x="22483" y="27191"/>
                  </a:cubicBezTo>
                  <a:cubicBezTo>
                    <a:pt x="24754" y="28327"/>
                    <a:pt x="27615" y="26783"/>
                    <a:pt x="28751" y="24557"/>
                  </a:cubicBezTo>
                  <a:cubicBezTo>
                    <a:pt x="29886" y="22331"/>
                    <a:pt x="29750" y="19652"/>
                    <a:pt x="29342" y="17154"/>
                  </a:cubicBezTo>
                  <a:cubicBezTo>
                    <a:pt x="27116" y="3164"/>
                    <a:pt x="0" y="-10598"/>
                    <a:pt x="0" y="11976"/>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39" name="Google Shape;3039;p78"/>
            <p:cNvSpPr/>
            <p:nvPr/>
          </p:nvSpPr>
          <p:spPr>
            <a:xfrm>
              <a:off x="5360753" y="883896"/>
              <a:ext cx="310128" cy="344270"/>
            </a:xfrm>
            <a:custGeom>
              <a:rect b="b" l="l" r="r" t="t"/>
              <a:pathLst>
                <a:path extrusionOk="0" h="50498" w="45490">
                  <a:moveTo>
                    <a:pt x="40230" y="627"/>
                  </a:moveTo>
                  <a:cubicBezTo>
                    <a:pt x="42910" y="5350"/>
                    <a:pt x="46180" y="11528"/>
                    <a:pt x="43955" y="17023"/>
                  </a:cubicBezTo>
                  <a:cubicBezTo>
                    <a:pt x="42002" y="21838"/>
                    <a:pt x="35870" y="24109"/>
                    <a:pt x="31373" y="21475"/>
                  </a:cubicBezTo>
                  <a:cubicBezTo>
                    <a:pt x="28921" y="20112"/>
                    <a:pt x="27149" y="17614"/>
                    <a:pt x="26786" y="14798"/>
                  </a:cubicBezTo>
                  <a:lnTo>
                    <a:pt x="26241" y="15207"/>
                  </a:lnTo>
                  <a:cubicBezTo>
                    <a:pt x="27104" y="15343"/>
                    <a:pt x="27558" y="16206"/>
                    <a:pt x="27921" y="16933"/>
                  </a:cubicBezTo>
                  <a:cubicBezTo>
                    <a:pt x="28330" y="17887"/>
                    <a:pt x="28648" y="18885"/>
                    <a:pt x="28921" y="19885"/>
                  </a:cubicBezTo>
                  <a:cubicBezTo>
                    <a:pt x="29465" y="21883"/>
                    <a:pt x="29783" y="23973"/>
                    <a:pt x="29783" y="26017"/>
                  </a:cubicBezTo>
                  <a:cubicBezTo>
                    <a:pt x="29874" y="30059"/>
                    <a:pt x="28921" y="34056"/>
                    <a:pt x="27013" y="37599"/>
                  </a:cubicBezTo>
                  <a:cubicBezTo>
                    <a:pt x="25287" y="40778"/>
                    <a:pt x="22834" y="43549"/>
                    <a:pt x="19927" y="45683"/>
                  </a:cubicBezTo>
                  <a:cubicBezTo>
                    <a:pt x="16975" y="47773"/>
                    <a:pt x="13886" y="49181"/>
                    <a:pt x="10480" y="49544"/>
                  </a:cubicBezTo>
                  <a:cubicBezTo>
                    <a:pt x="7028" y="49908"/>
                    <a:pt x="3031" y="49136"/>
                    <a:pt x="805" y="46138"/>
                  </a:cubicBezTo>
                  <a:cubicBezTo>
                    <a:pt x="487" y="45683"/>
                    <a:pt x="-239" y="46092"/>
                    <a:pt x="79" y="46547"/>
                  </a:cubicBezTo>
                  <a:cubicBezTo>
                    <a:pt x="2123" y="49363"/>
                    <a:pt x="5529" y="50498"/>
                    <a:pt x="8890" y="50498"/>
                  </a:cubicBezTo>
                  <a:cubicBezTo>
                    <a:pt x="12569" y="50498"/>
                    <a:pt x="16112" y="49181"/>
                    <a:pt x="19201" y="47183"/>
                  </a:cubicBezTo>
                  <a:cubicBezTo>
                    <a:pt x="26104" y="42777"/>
                    <a:pt x="30465" y="35101"/>
                    <a:pt x="30647" y="26925"/>
                  </a:cubicBezTo>
                  <a:cubicBezTo>
                    <a:pt x="30692" y="24427"/>
                    <a:pt x="30374" y="21929"/>
                    <a:pt x="29738" y="19567"/>
                  </a:cubicBezTo>
                  <a:cubicBezTo>
                    <a:pt x="29420" y="18431"/>
                    <a:pt x="29011" y="17296"/>
                    <a:pt x="28512" y="16251"/>
                  </a:cubicBezTo>
                  <a:cubicBezTo>
                    <a:pt x="28103" y="15388"/>
                    <a:pt x="27467" y="14571"/>
                    <a:pt x="26468" y="14434"/>
                  </a:cubicBezTo>
                  <a:cubicBezTo>
                    <a:pt x="26241" y="14389"/>
                    <a:pt x="25877" y="14525"/>
                    <a:pt x="25923" y="14843"/>
                  </a:cubicBezTo>
                  <a:cubicBezTo>
                    <a:pt x="26604" y="20248"/>
                    <a:pt x="31873" y="24291"/>
                    <a:pt x="37323" y="23291"/>
                  </a:cubicBezTo>
                  <a:cubicBezTo>
                    <a:pt x="39958" y="22837"/>
                    <a:pt x="42365" y="21247"/>
                    <a:pt x="43864" y="19022"/>
                  </a:cubicBezTo>
                  <a:cubicBezTo>
                    <a:pt x="45544" y="16433"/>
                    <a:pt x="45771" y="13299"/>
                    <a:pt x="45226" y="10347"/>
                  </a:cubicBezTo>
                  <a:cubicBezTo>
                    <a:pt x="44500" y="6759"/>
                    <a:pt x="42774" y="3397"/>
                    <a:pt x="40957" y="218"/>
                  </a:cubicBezTo>
                  <a:cubicBezTo>
                    <a:pt x="40684" y="-281"/>
                    <a:pt x="39958" y="173"/>
                    <a:pt x="40185" y="627"/>
                  </a:cubicBezTo>
                  <a:lnTo>
                    <a:pt x="40185" y="627"/>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40" name="Google Shape;3040;p78"/>
            <p:cNvSpPr/>
            <p:nvPr/>
          </p:nvSpPr>
          <p:spPr>
            <a:xfrm>
              <a:off x="6719364" y="1121614"/>
              <a:ext cx="198594" cy="390397"/>
            </a:xfrm>
            <a:custGeom>
              <a:rect b="b" l="l" r="r" t="t"/>
              <a:pathLst>
                <a:path extrusionOk="0" h="57264" w="29130">
                  <a:moveTo>
                    <a:pt x="8449" y="55687"/>
                  </a:moveTo>
                  <a:cubicBezTo>
                    <a:pt x="11583" y="57549"/>
                    <a:pt x="15489" y="57685"/>
                    <a:pt x="18895" y="56504"/>
                  </a:cubicBezTo>
                  <a:cubicBezTo>
                    <a:pt x="22529" y="55232"/>
                    <a:pt x="25481" y="52598"/>
                    <a:pt x="27162" y="49146"/>
                  </a:cubicBezTo>
                  <a:cubicBezTo>
                    <a:pt x="29024" y="45512"/>
                    <a:pt x="29479" y="41288"/>
                    <a:pt x="28888" y="37246"/>
                  </a:cubicBezTo>
                  <a:cubicBezTo>
                    <a:pt x="28297" y="32885"/>
                    <a:pt x="26390" y="28752"/>
                    <a:pt x="23937" y="25118"/>
                  </a:cubicBezTo>
                  <a:cubicBezTo>
                    <a:pt x="21530" y="21440"/>
                    <a:pt x="18578" y="17897"/>
                    <a:pt x="15217" y="15081"/>
                  </a:cubicBezTo>
                  <a:cubicBezTo>
                    <a:pt x="12082" y="12446"/>
                    <a:pt x="8085" y="10312"/>
                    <a:pt x="3907" y="11038"/>
                  </a:cubicBezTo>
                  <a:cubicBezTo>
                    <a:pt x="2045" y="11356"/>
                    <a:pt x="546" y="12537"/>
                    <a:pt x="137" y="14399"/>
                  </a:cubicBezTo>
                  <a:cubicBezTo>
                    <a:pt x="-226" y="16080"/>
                    <a:pt x="137" y="17806"/>
                    <a:pt x="1182" y="19123"/>
                  </a:cubicBezTo>
                  <a:cubicBezTo>
                    <a:pt x="3634" y="22257"/>
                    <a:pt x="8358" y="22575"/>
                    <a:pt x="11901" y="21530"/>
                  </a:cubicBezTo>
                  <a:cubicBezTo>
                    <a:pt x="15580" y="20440"/>
                    <a:pt x="18895" y="17715"/>
                    <a:pt x="20485" y="14172"/>
                  </a:cubicBezTo>
                  <a:cubicBezTo>
                    <a:pt x="22121" y="10539"/>
                    <a:pt x="21984" y="6224"/>
                    <a:pt x="20258" y="2635"/>
                  </a:cubicBezTo>
                  <a:cubicBezTo>
                    <a:pt x="19849" y="1727"/>
                    <a:pt x="19304" y="909"/>
                    <a:pt x="18714" y="137"/>
                  </a:cubicBezTo>
                  <a:cubicBezTo>
                    <a:pt x="18351" y="-271"/>
                    <a:pt x="17760" y="319"/>
                    <a:pt x="18078" y="773"/>
                  </a:cubicBezTo>
                  <a:cubicBezTo>
                    <a:pt x="20440" y="3680"/>
                    <a:pt x="21303" y="7677"/>
                    <a:pt x="20531" y="11311"/>
                  </a:cubicBezTo>
                  <a:cubicBezTo>
                    <a:pt x="19759" y="14990"/>
                    <a:pt x="17351" y="17988"/>
                    <a:pt x="14081" y="19714"/>
                  </a:cubicBezTo>
                  <a:cubicBezTo>
                    <a:pt x="10811" y="21440"/>
                    <a:pt x="6723" y="21894"/>
                    <a:pt x="3543" y="20077"/>
                  </a:cubicBezTo>
                  <a:cubicBezTo>
                    <a:pt x="2045" y="19214"/>
                    <a:pt x="954" y="17761"/>
                    <a:pt x="864" y="15989"/>
                  </a:cubicBezTo>
                  <a:cubicBezTo>
                    <a:pt x="773" y="14308"/>
                    <a:pt x="1500" y="12673"/>
                    <a:pt x="3180" y="12083"/>
                  </a:cubicBezTo>
                  <a:cubicBezTo>
                    <a:pt x="5042" y="11447"/>
                    <a:pt x="7223" y="11765"/>
                    <a:pt x="9040" y="12355"/>
                  </a:cubicBezTo>
                  <a:cubicBezTo>
                    <a:pt x="10856" y="12992"/>
                    <a:pt x="12628" y="14081"/>
                    <a:pt x="14172" y="15353"/>
                  </a:cubicBezTo>
                  <a:cubicBezTo>
                    <a:pt x="17306" y="17806"/>
                    <a:pt x="19986" y="20985"/>
                    <a:pt x="22302" y="24210"/>
                  </a:cubicBezTo>
                  <a:cubicBezTo>
                    <a:pt x="26890" y="30569"/>
                    <a:pt x="29887" y="38608"/>
                    <a:pt x="27389" y="46421"/>
                  </a:cubicBezTo>
                  <a:cubicBezTo>
                    <a:pt x="26299" y="49918"/>
                    <a:pt x="24028" y="52916"/>
                    <a:pt x="20803" y="54732"/>
                  </a:cubicBezTo>
                  <a:cubicBezTo>
                    <a:pt x="17897" y="56322"/>
                    <a:pt x="14399" y="56958"/>
                    <a:pt x="11174" y="55959"/>
                  </a:cubicBezTo>
                  <a:cubicBezTo>
                    <a:pt x="10356" y="55732"/>
                    <a:pt x="9584" y="55369"/>
                    <a:pt x="8858" y="54960"/>
                  </a:cubicBezTo>
                  <a:cubicBezTo>
                    <a:pt x="8404" y="54687"/>
                    <a:pt x="7949" y="55414"/>
                    <a:pt x="8449" y="55687"/>
                  </a:cubicBezTo>
                  <a:lnTo>
                    <a:pt x="8449" y="55687"/>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41" name="Google Shape;3041;p78"/>
            <p:cNvSpPr/>
            <p:nvPr/>
          </p:nvSpPr>
          <p:spPr>
            <a:xfrm>
              <a:off x="7784466" y="1819520"/>
              <a:ext cx="425269" cy="878169"/>
            </a:xfrm>
            <a:custGeom>
              <a:rect b="b" l="l" r="r" t="t"/>
              <a:pathLst>
                <a:path extrusionOk="0" h="128811" w="62379">
                  <a:moveTo>
                    <a:pt x="36163" y="0"/>
                  </a:moveTo>
                  <a:cubicBezTo>
                    <a:pt x="49789" y="12218"/>
                    <a:pt x="59010" y="29296"/>
                    <a:pt x="61689" y="47373"/>
                  </a:cubicBezTo>
                  <a:cubicBezTo>
                    <a:pt x="62597" y="53369"/>
                    <a:pt x="62779" y="59591"/>
                    <a:pt x="61190" y="65450"/>
                  </a:cubicBezTo>
                  <a:cubicBezTo>
                    <a:pt x="56920" y="80984"/>
                    <a:pt x="41523" y="90204"/>
                    <a:pt x="29986" y="101423"/>
                  </a:cubicBezTo>
                  <a:cubicBezTo>
                    <a:pt x="21901" y="109236"/>
                    <a:pt x="15315" y="118592"/>
                    <a:pt x="10727" y="128812"/>
                  </a:cubicBezTo>
                  <a:cubicBezTo>
                    <a:pt x="7912" y="113005"/>
                    <a:pt x="4641" y="97063"/>
                    <a:pt x="1825" y="81211"/>
                  </a:cubicBezTo>
                  <a:cubicBezTo>
                    <a:pt x="327" y="72763"/>
                    <a:pt x="-1172" y="63952"/>
                    <a:pt x="1371" y="55776"/>
                  </a:cubicBezTo>
                  <a:cubicBezTo>
                    <a:pt x="3143" y="50007"/>
                    <a:pt x="6776" y="45011"/>
                    <a:pt x="10137" y="40015"/>
                  </a:cubicBezTo>
                  <a:cubicBezTo>
                    <a:pt x="18767" y="27070"/>
                    <a:pt x="30894" y="14671"/>
                    <a:pt x="36163" y="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42" name="Google Shape;3042;p78"/>
            <p:cNvSpPr/>
            <p:nvPr/>
          </p:nvSpPr>
          <p:spPr>
            <a:xfrm>
              <a:off x="5836329" y="370475"/>
              <a:ext cx="289737" cy="539142"/>
            </a:xfrm>
            <a:custGeom>
              <a:rect b="b" l="l" r="r" t="t"/>
              <a:pathLst>
                <a:path extrusionOk="0" h="79082" w="42499">
                  <a:moveTo>
                    <a:pt x="25927" y="0"/>
                  </a:moveTo>
                  <a:cubicBezTo>
                    <a:pt x="14617" y="10583"/>
                    <a:pt x="4580" y="23346"/>
                    <a:pt x="1128" y="38425"/>
                  </a:cubicBezTo>
                  <a:cubicBezTo>
                    <a:pt x="-1689" y="50462"/>
                    <a:pt x="401" y="69674"/>
                    <a:pt x="11620" y="77487"/>
                  </a:cubicBezTo>
                  <a:cubicBezTo>
                    <a:pt x="21340" y="84255"/>
                    <a:pt x="37646" y="67858"/>
                    <a:pt x="40961" y="58955"/>
                  </a:cubicBezTo>
                  <a:cubicBezTo>
                    <a:pt x="44141" y="50326"/>
                    <a:pt x="41915" y="40605"/>
                    <a:pt x="38599" y="31976"/>
                  </a:cubicBezTo>
                  <a:cubicBezTo>
                    <a:pt x="36374" y="26117"/>
                    <a:pt x="33603" y="20439"/>
                    <a:pt x="31786" y="14398"/>
                  </a:cubicBezTo>
                  <a:cubicBezTo>
                    <a:pt x="30333" y="9493"/>
                    <a:pt x="26881" y="4769"/>
                    <a:pt x="25927" y="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43" name="Google Shape;3043;p78"/>
            <p:cNvSpPr/>
            <p:nvPr/>
          </p:nvSpPr>
          <p:spPr>
            <a:xfrm>
              <a:off x="6118044" y="1180117"/>
              <a:ext cx="347931" cy="207184"/>
            </a:xfrm>
            <a:custGeom>
              <a:rect b="b" l="l" r="r" t="t"/>
              <a:pathLst>
                <a:path extrusionOk="0" h="30390" w="51035">
                  <a:moveTo>
                    <a:pt x="0" y="30390"/>
                  </a:moveTo>
                  <a:cubicBezTo>
                    <a:pt x="2589" y="21216"/>
                    <a:pt x="8176" y="12904"/>
                    <a:pt x="15716" y="7045"/>
                  </a:cubicBezTo>
                  <a:cubicBezTo>
                    <a:pt x="21075" y="2866"/>
                    <a:pt x="27615" y="-132"/>
                    <a:pt x="34428" y="4"/>
                  </a:cubicBezTo>
                  <a:cubicBezTo>
                    <a:pt x="41241" y="95"/>
                    <a:pt x="48145" y="3819"/>
                    <a:pt x="50916" y="10042"/>
                  </a:cubicBezTo>
                  <a:cubicBezTo>
                    <a:pt x="51643" y="11723"/>
                    <a:pt x="48872" y="11496"/>
                    <a:pt x="47646" y="12858"/>
                  </a:cubicBezTo>
                  <a:cubicBezTo>
                    <a:pt x="46420" y="14221"/>
                    <a:pt x="44785" y="15129"/>
                    <a:pt x="43195" y="15947"/>
                  </a:cubicBezTo>
                  <a:cubicBezTo>
                    <a:pt x="32975" y="21170"/>
                    <a:pt x="22074" y="24986"/>
                    <a:pt x="10856" y="27302"/>
                  </a:cubicBezTo>
                  <a:cubicBezTo>
                    <a:pt x="8448" y="27756"/>
                    <a:pt x="6041" y="28210"/>
                    <a:pt x="3861" y="29301"/>
                  </a:cubicBezTo>
                  <a:cubicBezTo>
                    <a:pt x="1681" y="30390"/>
                    <a:pt x="500" y="27983"/>
                    <a:pt x="0" y="3039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44" name="Google Shape;3044;p78"/>
            <p:cNvSpPr/>
            <p:nvPr/>
          </p:nvSpPr>
          <p:spPr>
            <a:xfrm>
              <a:off x="7145508" y="910775"/>
              <a:ext cx="318111" cy="841320"/>
            </a:xfrm>
            <a:custGeom>
              <a:rect b="b" l="l" r="r" t="t"/>
              <a:pathLst>
                <a:path extrusionOk="0" h="123406" w="46661">
                  <a:moveTo>
                    <a:pt x="11662" y="1226"/>
                  </a:moveTo>
                  <a:cubicBezTo>
                    <a:pt x="15114" y="22029"/>
                    <a:pt x="8618" y="41832"/>
                    <a:pt x="3350" y="61681"/>
                  </a:cubicBezTo>
                  <a:cubicBezTo>
                    <a:pt x="-920" y="77760"/>
                    <a:pt x="-2646" y="96563"/>
                    <a:pt x="7710" y="109644"/>
                  </a:cubicBezTo>
                  <a:cubicBezTo>
                    <a:pt x="12843" y="116094"/>
                    <a:pt x="20337" y="120273"/>
                    <a:pt x="28013" y="123407"/>
                  </a:cubicBezTo>
                  <a:cubicBezTo>
                    <a:pt x="48044" y="109190"/>
                    <a:pt x="49270" y="89115"/>
                    <a:pt x="44001" y="65087"/>
                  </a:cubicBezTo>
                  <a:cubicBezTo>
                    <a:pt x="38732" y="41105"/>
                    <a:pt x="24425" y="20212"/>
                    <a:pt x="10390" y="0"/>
                  </a:cubicBezTo>
                </a:path>
              </a:pathLst>
            </a:custGeom>
            <a:solidFill>
              <a:schemeClr val="lt2"/>
            </a:solidFill>
            <a:ln cap="flat" cmpd="sng" w="9525">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45" name="Google Shape;3045;p78"/>
            <p:cNvSpPr/>
            <p:nvPr/>
          </p:nvSpPr>
          <p:spPr>
            <a:xfrm>
              <a:off x="7361069" y="1842691"/>
              <a:ext cx="216053" cy="254361"/>
            </a:xfrm>
            <a:custGeom>
              <a:rect b="b" l="l" r="r" t="t"/>
              <a:pathLst>
                <a:path extrusionOk="0" h="37310" w="31691">
                  <a:moveTo>
                    <a:pt x="31139" y="7"/>
                  </a:moveTo>
                  <a:cubicBezTo>
                    <a:pt x="25780" y="870"/>
                    <a:pt x="20556" y="2550"/>
                    <a:pt x="15742" y="5049"/>
                  </a:cubicBezTo>
                  <a:cubicBezTo>
                    <a:pt x="13334" y="6320"/>
                    <a:pt x="11018" y="7728"/>
                    <a:pt x="8838" y="9363"/>
                  </a:cubicBezTo>
                  <a:cubicBezTo>
                    <a:pt x="6794" y="10908"/>
                    <a:pt x="4841" y="12589"/>
                    <a:pt x="3251" y="14632"/>
                  </a:cubicBezTo>
                  <a:cubicBezTo>
                    <a:pt x="435" y="18266"/>
                    <a:pt x="-655" y="22944"/>
                    <a:pt x="390" y="27441"/>
                  </a:cubicBezTo>
                  <a:cubicBezTo>
                    <a:pt x="1389" y="31665"/>
                    <a:pt x="4250" y="35208"/>
                    <a:pt x="8384" y="36616"/>
                  </a:cubicBezTo>
                  <a:cubicBezTo>
                    <a:pt x="12790" y="38114"/>
                    <a:pt x="18058" y="37206"/>
                    <a:pt x="21238" y="33709"/>
                  </a:cubicBezTo>
                  <a:cubicBezTo>
                    <a:pt x="21601" y="33300"/>
                    <a:pt x="21011" y="32664"/>
                    <a:pt x="20647" y="33073"/>
                  </a:cubicBezTo>
                  <a:cubicBezTo>
                    <a:pt x="17922" y="36070"/>
                    <a:pt x="13607" y="37070"/>
                    <a:pt x="9792" y="36161"/>
                  </a:cubicBezTo>
                  <a:cubicBezTo>
                    <a:pt x="5659" y="35162"/>
                    <a:pt x="2615" y="32028"/>
                    <a:pt x="1435" y="27986"/>
                  </a:cubicBezTo>
                  <a:cubicBezTo>
                    <a:pt x="208" y="23762"/>
                    <a:pt x="1026" y="19220"/>
                    <a:pt x="3569" y="15677"/>
                  </a:cubicBezTo>
                  <a:cubicBezTo>
                    <a:pt x="4977" y="13678"/>
                    <a:pt x="6794" y="11998"/>
                    <a:pt x="8747" y="10499"/>
                  </a:cubicBezTo>
                  <a:cubicBezTo>
                    <a:pt x="10746" y="8955"/>
                    <a:pt x="12880" y="7547"/>
                    <a:pt x="15151" y="6366"/>
                  </a:cubicBezTo>
                  <a:cubicBezTo>
                    <a:pt x="20193" y="3595"/>
                    <a:pt x="25689" y="1733"/>
                    <a:pt x="31412" y="825"/>
                  </a:cubicBezTo>
                  <a:cubicBezTo>
                    <a:pt x="31911" y="734"/>
                    <a:pt x="31684" y="-84"/>
                    <a:pt x="31185" y="7"/>
                  </a:cubicBezTo>
                  <a:lnTo>
                    <a:pt x="31185" y="7"/>
                  </a:ln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46" name="Google Shape;3046;p78"/>
            <p:cNvSpPr/>
            <p:nvPr/>
          </p:nvSpPr>
          <p:spPr>
            <a:xfrm>
              <a:off x="7900461" y="2077785"/>
              <a:ext cx="157859" cy="466658"/>
            </a:xfrm>
            <a:custGeom>
              <a:rect b="b" l="l" r="r" t="t"/>
              <a:pathLst>
                <a:path extrusionOk="0" h="68450" w="23155">
                  <a:moveTo>
                    <a:pt x="844" y="68171"/>
                  </a:moveTo>
                  <a:cubicBezTo>
                    <a:pt x="4023" y="59177"/>
                    <a:pt x="8565" y="50775"/>
                    <a:pt x="12744" y="42235"/>
                  </a:cubicBezTo>
                  <a:cubicBezTo>
                    <a:pt x="16877" y="33833"/>
                    <a:pt x="20647" y="25112"/>
                    <a:pt x="22282" y="15846"/>
                  </a:cubicBezTo>
                  <a:cubicBezTo>
                    <a:pt x="23236" y="10714"/>
                    <a:pt x="23463" y="5491"/>
                    <a:pt x="22691" y="313"/>
                  </a:cubicBezTo>
                  <a:cubicBezTo>
                    <a:pt x="22645" y="-233"/>
                    <a:pt x="21828" y="-5"/>
                    <a:pt x="21873" y="540"/>
                  </a:cubicBezTo>
                  <a:cubicBezTo>
                    <a:pt x="23191" y="9851"/>
                    <a:pt x="21238" y="19253"/>
                    <a:pt x="18058" y="28019"/>
                  </a:cubicBezTo>
                  <a:cubicBezTo>
                    <a:pt x="14833" y="36831"/>
                    <a:pt x="10291" y="45097"/>
                    <a:pt x="6203" y="53545"/>
                  </a:cubicBezTo>
                  <a:cubicBezTo>
                    <a:pt x="3932" y="58223"/>
                    <a:pt x="1752" y="62992"/>
                    <a:pt x="26" y="67943"/>
                  </a:cubicBezTo>
                  <a:cubicBezTo>
                    <a:pt x="-156" y="68443"/>
                    <a:pt x="662" y="68670"/>
                    <a:pt x="844" y="68171"/>
                  </a:cubicBezTo>
                  <a:lnTo>
                    <a:pt x="844" y="681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47" name="Google Shape;3047;p78"/>
            <p:cNvSpPr/>
            <p:nvPr/>
          </p:nvSpPr>
          <p:spPr>
            <a:xfrm>
              <a:off x="8034229" y="1839903"/>
              <a:ext cx="30161" cy="170049"/>
            </a:xfrm>
            <a:custGeom>
              <a:rect b="b" l="l" r="r" t="t"/>
              <a:pathLst>
                <a:path extrusionOk="0" h="24943" w="4424">
                  <a:moveTo>
                    <a:pt x="4295" y="24534"/>
                  </a:moveTo>
                  <a:cubicBezTo>
                    <a:pt x="4841" y="16313"/>
                    <a:pt x="3660" y="8047"/>
                    <a:pt x="844" y="280"/>
                  </a:cubicBezTo>
                  <a:cubicBezTo>
                    <a:pt x="662" y="-220"/>
                    <a:pt x="-156" y="7"/>
                    <a:pt x="26" y="507"/>
                  </a:cubicBezTo>
                  <a:cubicBezTo>
                    <a:pt x="2797" y="8183"/>
                    <a:pt x="3978" y="16359"/>
                    <a:pt x="3433" y="24534"/>
                  </a:cubicBezTo>
                  <a:cubicBezTo>
                    <a:pt x="3433" y="25079"/>
                    <a:pt x="4250" y="25079"/>
                    <a:pt x="4295" y="24534"/>
                  </a:cubicBezTo>
                  <a:lnTo>
                    <a:pt x="4295" y="2453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48" name="Google Shape;3048;p78"/>
            <p:cNvSpPr/>
            <p:nvPr/>
          </p:nvSpPr>
          <p:spPr>
            <a:xfrm>
              <a:off x="7898014" y="2097513"/>
              <a:ext cx="149269" cy="242519"/>
            </a:xfrm>
            <a:custGeom>
              <a:rect b="b" l="l" r="r" t="t"/>
              <a:pathLst>
                <a:path extrusionOk="0" h="35573" w="21895">
                  <a:moveTo>
                    <a:pt x="749" y="35435"/>
                  </a:moveTo>
                  <a:cubicBezTo>
                    <a:pt x="8198" y="27714"/>
                    <a:pt x="14284" y="18675"/>
                    <a:pt x="18645" y="8864"/>
                  </a:cubicBezTo>
                  <a:cubicBezTo>
                    <a:pt x="19826" y="6139"/>
                    <a:pt x="20916" y="3323"/>
                    <a:pt x="21870" y="507"/>
                  </a:cubicBezTo>
                  <a:cubicBezTo>
                    <a:pt x="22051" y="7"/>
                    <a:pt x="21234" y="-220"/>
                    <a:pt x="21052" y="280"/>
                  </a:cubicBezTo>
                  <a:cubicBezTo>
                    <a:pt x="17691" y="10363"/>
                    <a:pt x="12604" y="19810"/>
                    <a:pt x="6018" y="28123"/>
                  </a:cubicBezTo>
                  <a:cubicBezTo>
                    <a:pt x="4156" y="30439"/>
                    <a:pt x="2203" y="32710"/>
                    <a:pt x="114" y="34845"/>
                  </a:cubicBezTo>
                  <a:cubicBezTo>
                    <a:pt x="-250" y="35253"/>
                    <a:pt x="341" y="35844"/>
                    <a:pt x="749" y="35435"/>
                  </a:cubicBezTo>
                  <a:lnTo>
                    <a:pt x="749" y="3543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49" name="Google Shape;3049;p78"/>
            <p:cNvSpPr/>
            <p:nvPr/>
          </p:nvSpPr>
          <p:spPr>
            <a:xfrm>
              <a:off x="8062793" y="1930574"/>
              <a:ext cx="72116" cy="151260"/>
            </a:xfrm>
            <a:custGeom>
              <a:rect b="b" l="l" r="r" t="t"/>
              <a:pathLst>
                <a:path extrusionOk="0" h="22187" w="10578">
                  <a:moveTo>
                    <a:pt x="10552" y="21680"/>
                  </a:moveTo>
                  <a:cubicBezTo>
                    <a:pt x="8009" y="14186"/>
                    <a:pt x="4738" y="7010"/>
                    <a:pt x="787" y="197"/>
                  </a:cubicBezTo>
                  <a:cubicBezTo>
                    <a:pt x="514" y="-258"/>
                    <a:pt x="-212" y="151"/>
                    <a:pt x="60" y="651"/>
                  </a:cubicBezTo>
                  <a:cubicBezTo>
                    <a:pt x="3966" y="7373"/>
                    <a:pt x="7191" y="14504"/>
                    <a:pt x="9734" y="21907"/>
                  </a:cubicBezTo>
                  <a:cubicBezTo>
                    <a:pt x="9916" y="22407"/>
                    <a:pt x="10734" y="22180"/>
                    <a:pt x="10552" y="21680"/>
                  </a:cubicBezTo>
                  <a:lnTo>
                    <a:pt x="10552" y="216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50" name="Google Shape;3050;p78"/>
            <p:cNvSpPr/>
            <p:nvPr/>
          </p:nvSpPr>
          <p:spPr>
            <a:xfrm>
              <a:off x="7290783" y="1149754"/>
              <a:ext cx="67711" cy="592373"/>
            </a:xfrm>
            <a:custGeom>
              <a:rect b="b" l="l" r="r" t="t"/>
              <a:pathLst>
                <a:path extrusionOk="0" h="86890" w="9932">
                  <a:moveTo>
                    <a:pt x="5704" y="86578"/>
                  </a:moveTo>
                  <a:cubicBezTo>
                    <a:pt x="8384" y="75541"/>
                    <a:pt x="9837" y="64186"/>
                    <a:pt x="9928" y="52785"/>
                  </a:cubicBezTo>
                  <a:cubicBezTo>
                    <a:pt x="10019" y="41340"/>
                    <a:pt x="8838" y="29939"/>
                    <a:pt x="6340" y="18766"/>
                  </a:cubicBezTo>
                  <a:cubicBezTo>
                    <a:pt x="4886" y="12498"/>
                    <a:pt x="3069" y="6321"/>
                    <a:pt x="844" y="280"/>
                  </a:cubicBezTo>
                  <a:cubicBezTo>
                    <a:pt x="662" y="-220"/>
                    <a:pt x="-155" y="7"/>
                    <a:pt x="26" y="507"/>
                  </a:cubicBezTo>
                  <a:cubicBezTo>
                    <a:pt x="3978" y="11181"/>
                    <a:pt x="6658" y="22309"/>
                    <a:pt x="8020" y="33618"/>
                  </a:cubicBezTo>
                  <a:cubicBezTo>
                    <a:pt x="9383" y="44837"/>
                    <a:pt x="9428" y="56192"/>
                    <a:pt x="8202" y="67411"/>
                  </a:cubicBezTo>
                  <a:cubicBezTo>
                    <a:pt x="7520" y="73770"/>
                    <a:pt x="6385" y="80128"/>
                    <a:pt x="4886" y="86351"/>
                  </a:cubicBezTo>
                  <a:cubicBezTo>
                    <a:pt x="4750" y="86896"/>
                    <a:pt x="5567" y="87123"/>
                    <a:pt x="5704" y="86578"/>
                  </a:cubicBezTo>
                  <a:lnTo>
                    <a:pt x="5704" y="8657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51" name="Google Shape;3051;p78"/>
            <p:cNvSpPr/>
            <p:nvPr/>
          </p:nvSpPr>
          <p:spPr>
            <a:xfrm>
              <a:off x="7282276" y="1494675"/>
              <a:ext cx="48731" cy="252377"/>
            </a:xfrm>
            <a:custGeom>
              <a:rect b="b" l="l" r="r" t="t"/>
              <a:pathLst>
                <a:path extrusionOk="0" h="37019" w="7148">
                  <a:moveTo>
                    <a:pt x="7133" y="36480"/>
                  </a:moveTo>
                  <a:cubicBezTo>
                    <a:pt x="5180" y="27123"/>
                    <a:pt x="3454" y="17721"/>
                    <a:pt x="2000" y="8274"/>
                  </a:cubicBezTo>
                  <a:cubicBezTo>
                    <a:pt x="1592" y="5640"/>
                    <a:pt x="1183" y="2960"/>
                    <a:pt x="819" y="280"/>
                  </a:cubicBezTo>
                  <a:cubicBezTo>
                    <a:pt x="774" y="-220"/>
                    <a:pt x="-43" y="7"/>
                    <a:pt x="2" y="507"/>
                  </a:cubicBezTo>
                  <a:cubicBezTo>
                    <a:pt x="1319" y="10000"/>
                    <a:pt x="2909" y="19402"/>
                    <a:pt x="4726" y="28804"/>
                  </a:cubicBezTo>
                  <a:cubicBezTo>
                    <a:pt x="5225" y="31438"/>
                    <a:pt x="5770" y="34072"/>
                    <a:pt x="6315" y="36707"/>
                  </a:cubicBezTo>
                  <a:cubicBezTo>
                    <a:pt x="6452" y="37252"/>
                    <a:pt x="7269" y="37025"/>
                    <a:pt x="7133" y="36480"/>
                  </a:cubicBezTo>
                  <a:lnTo>
                    <a:pt x="7133" y="364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52" name="Google Shape;3052;p78"/>
            <p:cNvSpPr/>
            <p:nvPr/>
          </p:nvSpPr>
          <p:spPr>
            <a:xfrm>
              <a:off x="6409582" y="723488"/>
              <a:ext cx="19075" cy="294946"/>
            </a:xfrm>
            <a:custGeom>
              <a:rect b="b" l="l" r="r" t="t"/>
              <a:pathLst>
                <a:path extrusionOk="0" h="43263" w="2798">
                  <a:moveTo>
                    <a:pt x="1883" y="42871"/>
                  </a:moveTo>
                  <a:cubicBezTo>
                    <a:pt x="611" y="31925"/>
                    <a:pt x="475" y="20842"/>
                    <a:pt x="1565" y="9896"/>
                  </a:cubicBezTo>
                  <a:cubicBezTo>
                    <a:pt x="1883" y="6762"/>
                    <a:pt x="2292" y="3628"/>
                    <a:pt x="2791" y="540"/>
                  </a:cubicBezTo>
                  <a:cubicBezTo>
                    <a:pt x="2882" y="-5"/>
                    <a:pt x="2020" y="-233"/>
                    <a:pt x="1974" y="313"/>
                  </a:cubicBezTo>
                  <a:cubicBezTo>
                    <a:pt x="203" y="11259"/>
                    <a:pt x="-388" y="22387"/>
                    <a:pt x="248" y="33469"/>
                  </a:cubicBezTo>
                  <a:cubicBezTo>
                    <a:pt x="384" y="36603"/>
                    <a:pt x="657" y="39737"/>
                    <a:pt x="1066" y="42871"/>
                  </a:cubicBezTo>
                  <a:cubicBezTo>
                    <a:pt x="1111" y="43371"/>
                    <a:pt x="1974" y="43416"/>
                    <a:pt x="1883" y="42871"/>
                  </a:cubicBezTo>
                  <a:lnTo>
                    <a:pt x="1883" y="428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53" name="Google Shape;3053;p78"/>
            <p:cNvSpPr/>
            <p:nvPr/>
          </p:nvSpPr>
          <p:spPr>
            <a:xfrm>
              <a:off x="6262024" y="739896"/>
              <a:ext cx="46645" cy="335564"/>
            </a:xfrm>
            <a:custGeom>
              <a:rect b="b" l="l" r="r" t="t"/>
              <a:pathLst>
                <a:path extrusionOk="0" h="49221" w="6842">
                  <a:moveTo>
                    <a:pt x="6814" y="48594"/>
                  </a:moveTo>
                  <a:cubicBezTo>
                    <a:pt x="1818" y="36830"/>
                    <a:pt x="-44" y="23840"/>
                    <a:pt x="1273" y="11168"/>
                  </a:cubicBezTo>
                  <a:cubicBezTo>
                    <a:pt x="1636" y="7580"/>
                    <a:pt x="2272" y="3991"/>
                    <a:pt x="3180" y="540"/>
                  </a:cubicBezTo>
                  <a:cubicBezTo>
                    <a:pt x="3317" y="-5"/>
                    <a:pt x="2499" y="-233"/>
                    <a:pt x="2363" y="313"/>
                  </a:cubicBezTo>
                  <a:cubicBezTo>
                    <a:pt x="-862" y="12848"/>
                    <a:pt x="-771" y="26202"/>
                    <a:pt x="2545" y="38738"/>
                  </a:cubicBezTo>
                  <a:cubicBezTo>
                    <a:pt x="3453" y="42235"/>
                    <a:pt x="4634" y="45687"/>
                    <a:pt x="6042" y="49003"/>
                  </a:cubicBezTo>
                  <a:cubicBezTo>
                    <a:pt x="6269" y="49503"/>
                    <a:pt x="6996" y="49048"/>
                    <a:pt x="6814" y="48594"/>
                  </a:cubicBezTo>
                  <a:lnTo>
                    <a:pt x="6814" y="4859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54" name="Google Shape;3054;p78"/>
            <p:cNvSpPr/>
            <p:nvPr/>
          </p:nvSpPr>
          <p:spPr>
            <a:xfrm>
              <a:off x="5946734" y="477337"/>
              <a:ext cx="76813" cy="434650"/>
            </a:xfrm>
            <a:custGeom>
              <a:rect b="b" l="l" r="r" t="t"/>
              <a:pathLst>
                <a:path extrusionOk="0" h="63755" w="11267">
                  <a:moveTo>
                    <a:pt x="830" y="63537"/>
                  </a:moveTo>
                  <a:cubicBezTo>
                    <a:pt x="4872" y="56089"/>
                    <a:pt x="7779" y="48049"/>
                    <a:pt x="9505" y="39692"/>
                  </a:cubicBezTo>
                  <a:cubicBezTo>
                    <a:pt x="11185" y="31380"/>
                    <a:pt x="11685" y="22841"/>
                    <a:pt x="10913" y="14347"/>
                  </a:cubicBezTo>
                  <a:cubicBezTo>
                    <a:pt x="10504" y="9624"/>
                    <a:pt x="9686" y="4900"/>
                    <a:pt x="8460" y="313"/>
                  </a:cubicBezTo>
                  <a:cubicBezTo>
                    <a:pt x="8324" y="-233"/>
                    <a:pt x="7506" y="-5"/>
                    <a:pt x="7643" y="540"/>
                  </a:cubicBezTo>
                  <a:cubicBezTo>
                    <a:pt x="9777" y="8624"/>
                    <a:pt x="10686" y="17027"/>
                    <a:pt x="10368" y="25430"/>
                  </a:cubicBezTo>
                  <a:cubicBezTo>
                    <a:pt x="10050" y="33787"/>
                    <a:pt x="8506" y="42144"/>
                    <a:pt x="5781" y="50048"/>
                  </a:cubicBezTo>
                  <a:cubicBezTo>
                    <a:pt x="4236" y="54590"/>
                    <a:pt x="2328" y="58950"/>
                    <a:pt x="57" y="63129"/>
                  </a:cubicBezTo>
                  <a:cubicBezTo>
                    <a:pt x="-215" y="63583"/>
                    <a:pt x="557" y="64037"/>
                    <a:pt x="830" y="63537"/>
                  </a:cubicBezTo>
                  <a:lnTo>
                    <a:pt x="830" y="6353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55" name="Google Shape;3055;p78"/>
            <p:cNvSpPr/>
            <p:nvPr/>
          </p:nvSpPr>
          <p:spPr>
            <a:xfrm>
              <a:off x="5963177" y="593094"/>
              <a:ext cx="43571" cy="165399"/>
            </a:xfrm>
            <a:custGeom>
              <a:rect b="b" l="l" r="r" t="t"/>
              <a:pathLst>
                <a:path extrusionOk="0" h="24261" w="6391">
                  <a:moveTo>
                    <a:pt x="6366" y="23755"/>
                  </a:moveTo>
                  <a:cubicBezTo>
                    <a:pt x="3595" y="16215"/>
                    <a:pt x="1733" y="8403"/>
                    <a:pt x="870" y="409"/>
                  </a:cubicBezTo>
                  <a:cubicBezTo>
                    <a:pt x="779" y="-136"/>
                    <a:pt x="-84" y="-136"/>
                    <a:pt x="7" y="409"/>
                  </a:cubicBezTo>
                  <a:cubicBezTo>
                    <a:pt x="870" y="8494"/>
                    <a:pt x="2732" y="16397"/>
                    <a:pt x="5548" y="23982"/>
                  </a:cubicBezTo>
                  <a:cubicBezTo>
                    <a:pt x="5730" y="24482"/>
                    <a:pt x="6547" y="24254"/>
                    <a:pt x="6366" y="23755"/>
                  </a:cubicBezTo>
                  <a:lnTo>
                    <a:pt x="6366" y="2375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56" name="Google Shape;3056;p78"/>
            <p:cNvSpPr/>
            <p:nvPr/>
          </p:nvSpPr>
          <p:spPr>
            <a:xfrm>
              <a:off x="6199687" y="1248572"/>
              <a:ext cx="213449" cy="97143"/>
            </a:xfrm>
            <a:custGeom>
              <a:rect b="b" l="l" r="r" t="t"/>
              <a:pathLst>
                <a:path extrusionOk="0" h="14249" w="31309">
                  <a:moveTo>
                    <a:pt x="651" y="14171"/>
                  </a:moveTo>
                  <a:cubicBezTo>
                    <a:pt x="7828" y="9357"/>
                    <a:pt x="15231" y="4406"/>
                    <a:pt x="23679" y="2090"/>
                  </a:cubicBezTo>
                  <a:cubicBezTo>
                    <a:pt x="26041" y="1408"/>
                    <a:pt x="28448" y="999"/>
                    <a:pt x="30901" y="863"/>
                  </a:cubicBezTo>
                  <a:cubicBezTo>
                    <a:pt x="31446" y="863"/>
                    <a:pt x="31446" y="0"/>
                    <a:pt x="30901" y="0"/>
                  </a:cubicBezTo>
                  <a:cubicBezTo>
                    <a:pt x="22044" y="500"/>
                    <a:pt x="13959" y="4633"/>
                    <a:pt x="6555" y="9266"/>
                  </a:cubicBezTo>
                  <a:cubicBezTo>
                    <a:pt x="4421" y="10629"/>
                    <a:pt x="2286" y="12036"/>
                    <a:pt x="197" y="13445"/>
                  </a:cubicBezTo>
                  <a:cubicBezTo>
                    <a:pt x="-258" y="13762"/>
                    <a:pt x="151" y="14489"/>
                    <a:pt x="651" y="14171"/>
                  </a:cubicBezTo>
                  <a:lnTo>
                    <a:pt x="651" y="141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57" name="Google Shape;3057;p78"/>
            <p:cNvSpPr/>
            <p:nvPr/>
          </p:nvSpPr>
          <p:spPr>
            <a:xfrm>
              <a:off x="6567231" y="1467510"/>
              <a:ext cx="24611" cy="91273"/>
            </a:xfrm>
            <a:custGeom>
              <a:rect b="b" l="l" r="r" t="t"/>
              <a:pathLst>
                <a:path extrusionOk="0" h="13388" w="3610">
                  <a:moveTo>
                    <a:pt x="833" y="13075"/>
                  </a:moveTo>
                  <a:cubicBezTo>
                    <a:pt x="1968" y="8942"/>
                    <a:pt x="2922" y="4764"/>
                    <a:pt x="3603" y="540"/>
                  </a:cubicBezTo>
                  <a:cubicBezTo>
                    <a:pt x="3694" y="-5"/>
                    <a:pt x="2877" y="-233"/>
                    <a:pt x="2786" y="313"/>
                  </a:cubicBezTo>
                  <a:cubicBezTo>
                    <a:pt x="2059" y="4537"/>
                    <a:pt x="1151" y="8715"/>
                    <a:pt x="15" y="12848"/>
                  </a:cubicBezTo>
                  <a:cubicBezTo>
                    <a:pt x="-121" y="13393"/>
                    <a:pt x="697" y="13621"/>
                    <a:pt x="833" y="13075"/>
                  </a:cubicBezTo>
                  <a:lnTo>
                    <a:pt x="833" y="1307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58" name="Google Shape;3058;p78"/>
            <p:cNvSpPr/>
            <p:nvPr/>
          </p:nvSpPr>
          <p:spPr>
            <a:xfrm>
              <a:off x="6627018" y="1505793"/>
              <a:ext cx="11610" cy="35124"/>
            </a:xfrm>
            <a:custGeom>
              <a:rect b="b" l="l" r="r" t="t"/>
              <a:pathLst>
                <a:path extrusionOk="0" h="5152" w="1703">
                  <a:moveTo>
                    <a:pt x="829" y="4826"/>
                  </a:moveTo>
                  <a:cubicBezTo>
                    <a:pt x="1101" y="3372"/>
                    <a:pt x="1419" y="1964"/>
                    <a:pt x="1692" y="511"/>
                  </a:cubicBezTo>
                  <a:cubicBezTo>
                    <a:pt x="1737" y="284"/>
                    <a:pt x="1646" y="57"/>
                    <a:pt x="1419" y="11"/>
                  </a:cubicBezTo>
                  <a:cubicBezTo>
                    <a:pt x="1192" y="-34"/>
                    <a:pt x="920" y="57"/>
                    <a:pt x="874" y="284"/>
                  </a:cubicBezTo>
                  <a:cubicBezTo>
                    <a:pt x="602" y="1737"/>
                    <a:pt x="284" y="3191"/>
                    <a:pt x="11" y="4599"/>
                  </a:cubicBezTo>
                  <a:cubicBezTo>
                    <a:pt x="-34" y="4826"/>
                    <a:pt x="57" y="5053"/>
                    <a:pt x="284" y="5144"/>
                  </a:cubicBezTo>
                  <a:cubicBezTo>
                    <a:pt x="511" y="5189"/>
                    <a:pt x="784" y="5053"/>
                    <a:pt x="829" y="4826"/>
                  </a:cubicBezTo>
                  <a:lnTo>
                    <a:pt x="829" y="482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59" name="Google Shape;3059;p78"/>
            <p:cNvSpPr/>
            <p:nvPr/>
          </p:nvSpPr>
          <p:spPr>
            <a:xfrm>
              <a:off x="7622291" y="1764446"/>
              <a:ext cx="24679" cy="132110"/>
            </a:xfrm>
            <a:custGeom>
              <a:rect b="b" l="l" r="r" t="t"/>
              <a:pathLst>
                <a:path extrusionOk="0" h="19378" w="3620">
                  <a:moveTo>
                    <a:pt x="770" y="19162"/>
                  </a:moveTo>
                  <a:cubicBezTo>
                    <a:pt x="3631" y="13348"/>
                    <a:pt x="4358" y="6626"/>
                    <a:pt x="2860" y="312"/>
                  </a:cubicBezTo>
                  <a:cubicBezTo>
                    <a:pt x="2723" y="-232"/>
                    <a:pt x="1905" y="-5"/>
                    <a:pt x="2042" y="539"/>
                  </a:cubicBezTo>
                  <a:cubicBezTo>
                    <a:pt x="3495" y="6626"/>
                    <a:pt x="2769" y="13121"/>
                    <a:pt x="43" y="18707"/>
                  </a:cubicBezTo>
                  <a:cubicBezTo>
                    <a:pt x="-184" y="19207"/>
                    <a:pt x="543" y="19662"/>
                    <a:pt x="770" y="19162"/>
                  </a:cubicBezTo>
                  <a:lnTo>
                    <a:pt x="770" y="1916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60" name="Google Shape;3060;p78"/>
            <p:cNvSpPr/>
            <p:nvPr/>
          </p:nvSpPr>
          <p:spPr>
            <a:xfrm>
              <a:off x="7688050" y="1766696"/>
              <a:ext cx="22975" cy="137720"/>
            </a:xfrm>
            <a:custGeom>
              <a:rect b="b" l="l" r="r" t="t"/>
              <a:pathLst>
                <a:path extrusionOk="0" h="20201" w="3370">
                  <a:moveTo>
                    <a:pt x="844" y="19921"/>
                  </a:moveTo>
                  <a:cubicBezTo>
                    <a:pt x="3342" y="13699"/>
                    <a:pt x="3977" y="6886"/>
                    <a:pt x="2797" y="300"/>
                  </a:cubicBezTo>
                  <a:cubicBezTo>
                    <a:pt x="2706" y="-245"/>
                    <a:pt x="1888" y="27"/>
                    <a:pt x="1979" y="527"/>
                  </a:cubicBezTo>
                  <a:cubicBezTo>
                    <a:pt x="3115" y="6977"/>
                    <a:pt x="2433" y="13653"/>
                    <a:pt x="26" y="19694"/>
                  </a:cubicBezTo>
                  <a:cubicBezTo>
                    <a:pt x="-156" y="20194"/>
                    <a:pt x="662" y="20421"/>
                    <a:pt x="844" y="19921"/>
                  </a:cubicBezTo>
                  <a:lnTo>
                    <a:pt x="844" y="1992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61" name="Google Shape;3061;p78"/>
            <p:cNvSpPr/>
            <p:nvPr/>
          </p:nvSpPr>
          <p:spPr>
            <a:xfrm>
              <a:off x="7548406" y="1742680"/>
              <a:ext cx="12537" cy="74106"/>
            </a:xfrm>
            <a:custGeom>
              <a:rect b="b" l="l" r="r" t="t"/>
              <a:pathLst>
                <a:path extrusionOk="0" h="10870" w="1839">
                  <a:moveTo>
                    <a:pt x="844" y="10590"/>
                  </a:moveTo>
                  <a:cubicBezTo>
                    <a:pt x="1979" y="7275"/>
                    <a:pt x="2161" y="3686"/>
                    <a:pt x="1298" y="280"/>
                  </a:cubicBezTo>
                  <a:cubicBezTo>
                    <a:pt x="1162" y="-220"/>
                    <a:pt x="344" y="7"/>
                    <a:pt x="480" y="507"/>
                  </a:cubicBezTo>
                  <a:cubicBezTo>
                    <a:pt x="1298" y="3777"/>
                    <a:pt x="1116" y="7184"/>
                    <a:pt x="26" y="10363"/>
                  </a:cubicBezTo>
                  <a:cubicBezTo>
                    <a:pt x="-155" y="10863"/>
                    <a:pt x="662" y="11090"/>
                    <a:pt x="844" y="10590"/>
                  </a:cubicBezTo>
                  <a:lnTo>
                    <a:pt x="844" y="1059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62" name="Google Shape;3062;p78"/>
            <p:cNvSpPr/>
            <p:nvPr/>
          </p:nvSpPr>
          <p:spPr>
            <a:xfrm>
              <a:off x="6614658" y="503964"/>
              <a:ext cx="67977" cy="112468"/>
            </a:xfrm>
            <a:custGeom>
              <a:rect b="b" l="l" r="r" t="t"/>
              <a:pathLst>
                <a:path extrusionOk="0" h="16497" w="9971">
                  <a:moveTo>
                    <a:pt x="507" y="16482"/>
                  </a:moveTo>
                  <a:cubicBezTo>
                    <a:pt x="3686" y="15574"/>
                    <a:pt x="6412" y="13484"/>
                    <a:pt x="8137" y="10714"/>
                  </a:cubicBezTo>
                  <a:cubicBezTo>
                    <a:pt x="10000" y="7625"/>
                    <a:pt x="10454" y="3764"/>
                    <a:pt x="9455" y="313"/>
                  </a:cubicBezTo>
                  <a:cubicBezTo>
                    <a:pt x="9319" y="-233"/>
                    <a:pt x="8501" y="-5"/>
                    <a:pt x="8637" y="540"/>
                  </a:cubicBezTo>
                  <a:cubicBezTo>
                    <a:pt x="9591" y="3764"/>
                    <a:pt x="9137" y="7353"/>
                    <a:pt x="7411" y="10305"/>
                  </a:cubicBezTo>
                  <a:cubicBezTo>
                    <a:pt x="5821" y="12894"/>
                    <a:pt x="3232" y="14802"/>
                    <a:pt x="280" y="15665"/>
                  </a:cubicBezTo>
                  <a:cubicBezTo>
                    <a:pt x="-220" y="15801"/>
                    <a:pt x="7" y="16619"/>
                    <a:pt x="507" y="16482"/>
                  </a:cubicBezTo>
                  <a:lnTo>
                    <a:pt x="507" y="1648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63" name="Google Shape;3063;p78"/>
            <p:cNvSpPr/>
            <p:nvPr/>
          </p:nvSpPr>
          <p:spPr>
            <a:xfrm>
              <a:off x="6711033" y="548771"/>
              <a:ext cx="31681" cy="96938"/>
            </a:xfrm>
            <a:custGeom>
              <a:rect b="b" l="l" r="r" t="t"/>
              <a:pathLst>
                <a:path extrusionOk="0" h="14219" w="4647">
                  <a:moveTo>
                    <a:pt x="723" y="14088"/>
                  </a:moveTo>
                  <a:cubicBezTo>
                    <a:pt x="4357" y="10590"/>
                    <a:pt x="5628" y="5004"/>
                    <a:pt x="3857" y="280"/>
                  </a:cubicBezTo>
                  <a:cubicBezTo>
                    <a:pt x="3675" y="-220"/>
                    <a:pt x="2857" y="7"/>
                    <a:pt x="3039" y="507"/>
                  </a:cubicBezTo>
                  <a:cubicBezTo>
                    <a:pt x="4720" y="4958"/>
                    <a:pt x="3539" y="10182"/>
                    <a:pt x="132" y="13497"/>
                  </a:cubicBezTo>
                  <a:cubicBezTo>
                    <a:pt x="-276" y="13860"/>
                    <a:pt x="359" y="14497"/>
                    <a:pt x="723" y="14088"/>
                  </a:cubicBezTo>
                  <a:lnTo>
                    <a:pt x="723" y="1408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64" name="Google Shape;3064;p78"/>
            <p:cNvSpPr/>
            <p:nvPr/>
          </p:nvSpPr>
          <p:spPr>
            <a:xfrm>
              <a:off x="6584778" y="476008"/>
              <a:ext cx="17057" cy="58481"/>
            </a:xfrm>
            <a:custGeom>
              <a:rect b="b" l="l" r="r" t="t"/>
              <a:pathLst>
                <a:path extrusionOk="0" h="8578" w="2502">
                  <a:moveTo>
                    <a:pt x="848" y="8410"/>
                  </a:moveTo>
                  <a:cubicBezTo>
                    <a:pt x="2482" y="6048"/>
                    <a:pt x="2937" y="3005"/>
                    <a:pt x="2074" y="280"/>
                  </a:cubicBezTo>
                  <a:cubicBezTo>
                    <a:pt x="1937" y="-220"/>
                    <a:pt x="1120" y="7"/>
                    <a:pt x="1256" y="507"/>
                  </a:cubicBezTo>
                  <a:cubicBezTo>
                    <a:pt x="2074" y="3051"/>
                    <a:pt x="1619" y="5821"/>
                    <a:pt x="75" y="7956"/>
                  </a:cubicBezTo>
                  <a:cubicBezTo>
                    <a:pt x="-243" y="8410"/>
                    <a:pt x="530" y="8819"/>
                    <a:pt x="848" y="8410"/>
                  </a:cubicBezTo>
                  <a:lnTo>
                    <a:pt x="848" y="841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65" name="Google Shape;3065;p78"/>
            <p:cNvSpPr/>
            <p:nvPr/>
          </p:nvSpPr>
          <p:spPr>
            <a:xfrm>
              <a:off x="5392248" y="674181"/>
              <a:ext cx="73077" cy="140413"/>
            </a:xfrm>
            <a:custGeom>
              <a:rect b="b" l="l" r="r" t="t"/>
              <a:pathLst>
                <a:path extrusionOk="0" h="20596" w="10719">
                  <a:moveTo>
                    <a:pt x="2408" y="19990"/>
                  </a:moveTo>
                  <a:cubicBezTo>
                    <a:pt x="-181" y="16447"/>
                    <a:pt x="864" y="11814"/>
                    <a:pt x="2680" y="8181"/>
                  </a:cubicBezTo>
                  <a:cubicBezTo>
                    <a:pt x="4134" y="5228"/>
                    <a:pt x="6405" y="686"/>
                    <a:pt x="10311" y="868"/>
                  </a:cubicBezTo>
                  <a:cubicBezTo>
                    <a:pt x="10856" y="868"/>
                    <a:pt x="10856" y="51"/>
                    <a:pt x="10311" y="5"/>
                  </a:cubicBezTo>
                  <a:cubicBezTo>
                    <a:pt x="7177" y="-131"/>
                    <a:pt x="4906" y="2594"/>
                    <a:pt x="3407" y="5047"/>
                  </a:cubicBezTo>
                  <a:cubicBezTo>
                    <a:pt x="1591" y="8044"/>
                    <a:pt x="-45" y="11496"/>
                    <a:pt x="1" y="15085"/>
                  </a:cubicBezTo>
                  <a:cubicBezTo>
                    <a:pt x="46" y="16992"/>
                    <a:pt x="546" y="18854"/>
                    <a:pt x="1681" y="20399"/>
                  </a:cubicBezTo>
                  <a:cubicBezTo>
                    <a:pt x="1999" y="20853"/>
                    <a:pt x="2726" y="20444"/>
                    <a:pt x="2408" y="19990"/>
                  </a:cubicBezTo>
                  <a:lnTo>
                    <a:pt x="2408" y="1999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66" name="Google Shape;3066;p78"/>
            <p:cNvSpPr/>
            <p:nvPr/>
          </p:nvSpPr>
          <p:spPr>
            <a:xfrm>
              <a:off x="5498379" y="733181"/>
              <a:ext cx="69798" cy="136432"/>
            </a:xfrm>
            <a:custGeom>
              <a:rect b="b" l="l" r="r" t="t"/>
              <a:pathLst>
                <a:path extrusionOk="0" h="20012" w="10238">
                  <a:moveTo>
                    <a:pt x="2464" y="19284"/>
                  </a:moveTo>
                  <a:cubicBezTo>
                    <a:pt x="-443" y="16105"/>
                    <a:pt x="1101" y="11472"/>
                    <a:pt x="2782" y="8111"/>
                  </a:cubicBezTo>
                  <a:cubicBezTo>
                    <a:pt x="4281" y="5022"/>
                    <a:pt x="6507" y="1888"/>
                    <a:pt x="9958" y="844"/>
                  </a:cubicBezTo>
                  <a:cubicBezTo>
                    <a:pt x="10458" y="662"/>
                    <a:pt x="10231" y="-156"/>
                    <a:pt x="9731" y="26"/>
                  </a:cubicBezTo>
                  <a:cubicBezTo>
                    <a:pt x="6779" y="889"/>
                    <a:pt x="4645" y="3160"/>
                    <a:pt x="3100" y="5704"/>
                  </a:cubicBezTo>
                  <a:cubicBezTo>
                    <a:pt x="2283" y="7066"/>
                    <a:pt x="1601" y="8519"/>
                    <a:pt x="1011" y="9973"/>
                  </a:cubicBezTo>
                  <a:cubicBezTo>
                    <a:pt x="375" y="11608"/>
                    <a:pt x="-79" y="13334"/>
                    <a:pt x="12" y="15105"/>
                  </a:cubicBezTo>
                  <a:cubicBezTo>
                    <a:pt x="57" y="16877"/>
                    <a:pt x="647" y="18558"/>
                    <a:pt x="1874" y="19875"/>
                  </a:cubicBezTo>
                  <a:cubicBezTo>
                    <a:pt x="2237" y="20283"/>
                    <a:pt x="2828" y="19693"/>
                    <a:pt x="2464" y="19284"/>
                  </a:cubicBezTo>
                  <a:lnTo>
                    <a:pt x="2464" y="1928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67" name="Google Shape;3067;p78"/>
            <p:cNvSpPr/>
            <p:nvPr/>
          </p:nvSpPr>
          <p:spPr>
            <a:xfrm>
              <a:off x="5585142" y="780007"/>
              <a:ext cx="49972" cy="89275"/>
            </a:xfrm>
            <a:custGeom>
              <a:rect b="b" l="l" r="r" t="t"/>
              <a:pathLst>
                <a:path extrusionOk="0" h="13095" w="7330">
                  <a:moveTo>
                    <a:pt x="865" y="12687"/>
                  </a:moveTo>
                  <a:cubicBezTo>
                    <a:pt x="775" y="7963"/>
                    <a:pt x="3182" y="3376"/>
                    <a:pt x="7133" y="787"/>
                  </a:cubicBezTo>
                  <a:cubicBezTo>
                    <a:pt x="7588" y="514"/>
                    <a:pt x="7179" y="-212"/>
                    <a:pt x="6679" y="60"/>
                  </a:cubicBezTo>
                  <a:cubicBezTo>
                    <a:pt x="2500" y="2831"/>
                    <a:pt x="-89" y="7691"/>
                    <a:pt x="2" y="12687"/>
                  </a:cubicBezTo>
                  <a:cubicBezTo>
                    <a:pt x="2" y="13232"/>
                    <a:pt x="865" y="13232"/>
                    <a:pt x="865" y="12687"/>
                  </a:cubicBezTo>
                  <a:lnTo>
                    <a:pt x="865" y="1268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68" name="Google Shape;3068;p78"/>
            <p:cNvSpPr/>
            <p:nvPr/>
          </p:nvSpPr>
          <p:spPr>
            <a:xfrm>
              <a:off x="5691470" y="830690"/>
              <a:ext cx="38907" cy="43659"/>
            </a:xfrm>
            <a:custGeom>
              <a:rect b="b" l="l" r="r" t="t"/>
              <a:pathLst>
                <a:path extrusionOk="0" h="6404" w="5707">
                  <a:moveTo>
                    <a:pt x="802" y="6206"/>
                  </a:moveTo>
                  <a:cubicBezTo>
                    <a:pt x="2029" y="4117"/>
                    <a:pt x="3663" y="2255"/>
                    <a:pt x="5571" y="711"/>
                  </a:cubicBezTo>
                  <a:cubicBezTo>
                    <a:pt x="5753" y="574"/>
                    <a:pt x="5753" y="256"/>
                    <a:pt x="5571" y="120"/>
                  </a:cubicBezTo>
                  <a:cubicBezTo>
                    <a:pt x="5435" y="-62"/>
                    <a:pt x="5163" y="-16"/>
                    <a:pt x="4981" y="120"/>
                  </a:cubicBezTo>
                  <a:cubicBezTo>
                    <a:pt x="3028" y="1664"/>
                    <a:pt x="1347" y="3617"/>
                    <a:pt x="76" y="5797"/>
                  </a:cubicBezTo>
                  <a:cubicBezTo>
                    <a:pt x="-243" y="6251"/>
                    <a:pt x="530" y="6660"/>
                    <a:pt x="802" y="6206"/>
                  </a:cubicBezTo>
                  <a:lnTo>
                    <a:pt x="802" y="620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69" name="Google Shape;3069;p78"/>
            <p:cNvSpPr/>
            <p:nvPr/>
          </p:nvSpPr>
          <p:spPr>
            <a:xfrm>
              <a:off x="7955694" y="1108349"/>
              <a:ext cx="67077" cy="70500"/>
            </a:xfrm>
            <a:custGeom>
              <a:rect b="b" l="l" r="r" t="t"/>
              <a:pathLst>
                <a:path extrusionOk="0" h="10341" w="9839">
                  <a:moveTo>
                    <a:pt x="7958" y="313"/>
                  </a:moveTo>
                  <a:cubicBezTo>
                    <a:pt x="5687" y="-414"/>
                    <a:pt x="3007" y="131"/>
                    <a:pt x="1418" y="1902"/>
                  </a:cubicBezTo>
                  <a:cubicBezTo>
                    <a:pt x="-218" y="3628"/>
                    <a:pt x="-490" y="6535"/>
                    <a:pt x="872" y="8443"/>
                  </a:cubicBezTo>
                  <a:cubicBezTo>
                    <a:pt x="2280" y="10396"/>
                    <a:pt x="5278" y="10986"/>
                    <a:pt x="7186" y="9533"/>
                  </a:cubicBezTo>
                  <a:cubicBezTo>
                    <a:pt x="8004" y="8943"/>
                    <a:pt x="8548" y="8034"/>
                    <a:pt x="9002" y="7126"/>
                  </a:cubicBezTo>
                  <a:cubicBezTo>
                    <a:pt x="9639" y="5808"/>
                    <a:pt x="10047" y="4355"/>
                    <a:pt x="9729" y="2992"/>
                  </a:cubicBezTo>
                  <a:cubicBezTo>
                    <a:pt x="9411" y="1584"/>
                    <a:pt x="8185" y="313"/>
                    <a:pt x="6731" y="404"/>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70" name="Google Shape;3070;p78"/>
            <p:cNvSpPr/>
            <p:nvPr/>
          </p:nvSpPr>
          <p:spPr>
            <a:xfrm>
              <a:off x="7785857" y="1080536"/>
              <a:ext cx="67193" cy="70759"/>
            </a:xfrm>
            <a:custGeom>
              <a:rect b="b" l="l" r="r" t="t"/>
              <a:pathLst>
                <a:path extrusionOk="0" h="10379" w="9856">
                  <a:moveTo>
                    <a:pt x="7981" y="305"/>
                  </a:moveTo>
                  <a:cubicBezTo>
                    <a:pt x="5710" y="-422"/>
                    <a:pt x="3030" y="169"/>
                    <a:pt x="1395" y="1894"/>
                  </a:cubicBezTo>
                  <a:cubicBezTo>
                    <a:pt x="-195" y="3666"/>
                    <a:pt x="-513" y="6573"/>
                    <a:pt x="895" y="8480"/>
                  </a:cubicBezTo>
                  <a:cubicBezTo>
                    <a:pt x="2258" y="10433"/>
                    <a:pt x="5301" y="11024"/>
                    <a:pt x="7208" y="9570"/>
                  </a:cubicBezTo>
                  <a:cubicBezTo>
                    <a:pt x="7981" y="8980"/>
                    <a:pt x="8571" y="8071"/>
                    <a:pt x="9025" y="7163"/>
                  </a:cubicBezTo>
                  <a:cubicBezTo>
                    <a:pt x="9616" y="5846"/>
                    <a:pt x="10070" y="4393"/>
                    <a:pt x="9752" y="2984"/>
                  </a:cubicBezTo>
                  <a:cubicBezTo>
                    <a:pt x="9434" y="1622"/>
                    <a:pt x="8163" y="350"/>
                    <a:pt x="6754" y="441"/>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071" name="Google Shape;3071;p78"/>
          <p:cNvSpPr/>
          <p:nvPr/>
        </p:nvSpPr>
        <p:spPr>
          <a:xfrm>
            <a:off x="5577277" y="594067"/>
            <a:ext cx="717473" cy="346144"/>
          </a:xfrm>
          <a:custGeom>
            <a:rect b="b" l="l" r="r" t="t"/>
            <a:pathLst>
              <a:path extrusionOk="0" h="116842" w="242185">
                <a:moveTo>
                  <a:pt x="241427" y="94548"/>
                </a:moveTo>
                <a:cubicBezTo>
                  <a:pt x="243816" y="85301"/>
                  <a:pt x="240432" y="74818"/>
                  <a:pt x="233097" y="68709"/>
                </a:cubicBezTo>
                <a:cubicBezTo>
                  <a:pt x="225757" y="62600"/>
                  <a:pt x="214833" y="61178"/>
                  <a:pt x="206176" y="65202"/>
                </a:cubicBezTo>
                <a:cubicBezTo>
                  <a:pt x="206658" y="57095"/>
                  <a:pt x="202402" y="48878"/>
                  <a:pt x="195502" y="44595"/>
                </a:cubicBezTo>
                <a:cubicBezTo>
                  <a:pt x="188603" y="40312"/>
                  <a:pt x="179346" y="40144"/>
                  <a:pt x="172297" y="44177"/>
                </a:cubicBezTo>
                <a:cubicBezTo>
                  <a:pt x="174523" y="34680"/>
                  <a:pt x="173882" y="24533"/>
                  <a:pt x="170476" y="15395"/>
                </a:cubicBezTo>
                <a:cubicBezTo>
                  <a:pt x="168922" y="11220"/>
                  <a:pt x="166701" y="7137"/>
                  <a:pt x="163190" y="4398"/>
                </a:cubicBezTo>
                <a:cubicBezTo>
                  <a:pt x="159675" y="1659"/>
                  <a:pt x="152190" y="-344"/>
                  <a:pt x="148197" y="1628"/>
                </a:cubicBezTo>
                <a:cubicBezTo>
                  <a:pt x="135779" y="-2024"/>
                  <a:pt x="121695" y="569"/>
                  <a:pt x="111389" y="8400"/>
                </a:cubicBezTo>
                <a:cubicBezTo>
                  <a:pt x="101087" y="16235"/>
                  <a:pt x="94819" y="29116"/>
                  <a:pt x="95019" y="42056"/>
                </a:cubicBezTo>
                <a:cubicBezTo>
                  <a:pt x="82215" y="39404"/>
                  <a:pt x="68330" y="50037"/>
                  <a:pt x="67558" y="63095"/>
                </a:cubicBezTo>
                <a:cubicBezTo>
                  <a:pt x="61903" y="58666"/>
                  <a:pt x="53909" y="57422"/>
                  <a:pt x="47174" y="59915"/>
                </a:cubicBezTo>
                <a:cubicBezTo>
                  <a:pt x="40438" y="62414"/>
                  <a:pt x="35187" y="68568"/>
                  <a:pt x="33788" y="75613"/>
                </a:cubicBezTo>
                <a:cubicBezTo>
                  <a:pt x="27529" y="74318"/>
                  <a:pt x="21080" y="73065"/>
                  <a:pt x="14784" y="74182"/>
                </a:cubicBezTo>
                <a:cubicBezTo>
                  <a:pt x="8489" y="75299"/>
                  <a:pt x="2298" y="79328"/>
                  <a:pt x="495" y="85460"/>
                </a:cubicBezTo>
                <a:cubicBezTo>
                  <a:pt x="-1394" y="91887"/>
                  <a:pt x="2321" y="99222"/>
                  <a:pt x="8280" y="102283"/>
                </a:cubicBezTo>
                <a:cubicBezTo>
                  <a:pt x="14239" y="105349"/>
                  <a:pt x="21793" y="104418"/>
                  <a:pt x="27402" y="100757"/>
                </a:cubicBezTo>
                <a:cubicBezTo>
                  <a:pt x="28669" y="99931"/>
                  <a:pt x="30009" y="98927"/>
                  <a:pt x="31517" y="99068"/>
                </a:cubicBezTo>
                <a:cubicBezTo>
                  <a:pt x="32784" y="99186"/>
                  <a:pt x="33815" y="100081"/>
                  <a:pt x="34787" y="100898"/>
                </a:cubicBezTo>
                <a:cubicBezTo>
                  <a:pt x="45688" y="110068"/>
                  <a:pt x="60709" y="114143"/>
                  <a:pt x="74753" y="111731"/>
                </a:cubicBezTo>
                <a:cubicBezTo>
                  <a:pt x="80299" y="110777"/>
                  <a:pt x="86235" y="108388"/>
                  <a:pt x="88592" y="103278"/>
                </a:cubicBezTo>
                <a:cubicBezTo>
                  <a:pt x="86676" y="109755"/>
                  <a:pt x="93225" y="116314"/>
                  <a:pt x="99965" y="116800"/>
                </a:cubicBezTo>
                <a:cubicBezTo>
                  <a:pt x="106706" y="117286"/>
                  <a:pt x="113001" y="113566"/>
                  <a:pt x="118379" y="109473"/>
                </a:cubicBezTo>
                <a:cubicBezTo>
                  <a:pt x="119601" y="108542"/>
                  <a:pt x="120882" y="107552"/>
                  <a:pt x="122399" y="107325"/>
                </a:cubicBezTo>
                <a:cubicBezTo>
                  <a:pt x="124742" y="106975"/>
                  <a:pt x="126891" y="108506"/>
                  <a:pt x="128975" y="109628"/>
                </a:cubicBezTo>
                <a:cubicBezTo>
                  <a:pt x="138877" y="114974"/>
                  <a:pt x="152753" y="110813"/>
                  <a:pt x="158076" y="100903"/>
                </a:cubicBezTo>
                <a:cubicBezTo>
                  <a:pt x="158135" y="102924"/>
                  <a:pt x="160829" y="103128"/>
                  <a:pt x="162532" y="104214"/>
                </a:cubicBezTo>
                <a:cubicBezTo>
                  <a:pt x="169867" y="108878"/>
                  <a:pt x="180877" y="106094"/>
                  <a:pt x="185115" y="98500"/>
                </a:cubicBezTo>
                <a:cubicBezTo>
                  <a:pt x="184193" y="101684"/>
                  <a:pt x="187754" y="104400"/>
                  <a:pt x="190992" y="105104"/>
                </a:cubicBezTo>
                <a:cubicBezTo>
                  <a:pt x="198496" y="106739"/>
                  <a:pt x="206853" y="102969"/>
                  <a:pt x="210596" y="96265"/>
                </a:cubicBezTo>
                <a:cubicBezTo>
                  <a:pt x="211749" y="103155"/>
                  <a:pt x="218635" y="108583"/>
                  <a:pt x="225602" y="108093"/>
                </a:cubicBezTo>
                <a:cubicBezTo>
                  <a:pt x="232570" y="107602"/>
                  <a:pt x="239678" y="101307"/>
                  <a:pt x="241422" y="9454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072" name="Google Shape;3072;p78"/>
          <p:cNvGrpSpPr/>
          <p:nvPr/>
        </p:nvGrpSpPr>
        <p:grpSpPr>
          <a:xfrm>
            <a:off x="4291189" y="2054734"/>
            <a:ext cx="2157155" cy="2157246"/>
            <a:chOff x="3359462" y="1610703"/>
            <a:chExt cx="739943" cy="739948"/>
          </a:xfrm>
        </p:grpSpPr>
        <p:sp>
          <p:nvSpPr>
            <p:cNvPr id="3073" name="Google Shape;3073;p78"/>
            <p:cNvSpPr/>
            <p:nvPr/>
          </p:nvSpPr>
          <p:spPr>
            <a:xfrm>
              <a:off x="3359462" y="1610705"/>
              <a:ext cx="739943" cy="739946"/>
            </a:xfrm>
            <a:custGeom>
              <a:rect b="b" l="l" r="r" t="t"/>
              <a:pathLst>
                <a:path extrusionOk="0" h="1031284" w="1031279">
                  <a:moveTo>
                    <a:pt x="1031280" y="515647"/>
                  </a:moveTo>
                  <a:cubicBezTo>
                    <a:pt x="1031280" y="544748"/>
                    <a:pt x="1028863" y="573303"/>
                    <a:pt x="1024212" y="601105"/>
                  </a:cubicBezTo>
                  <a:cubicBezTo>
                    <a:pt x="1004813" y="717431"/>
                    <a:pt x="946471" y="820594"/>
                    <a:pt x="863030" y="896750"/>
                  </a:cubicBezTo>
                  <a:cubicBezTo>
                    <a:pt x="808148" y="946798"/>
                    <a:pt x="742412" y="985128"/>
                    <a:pt x="669789" y="1007848"/>
                  </a:cubicBezTo>
                  <a:cubicBezTo>
                    <a:pt x="621108" y="1023100"/>
                    <a:pt x="569329" y="1031284"/>
                    <a:pt x="515638" y="1031284"/>
                  </a:cubicBezTo>
                  <a:cubicBezTo>
                    <a:pt x="281578" y="1031284"/>
                    <a:pt x="83977" y="875366"/>
                    <a:pt x="20984" y="661718"/>
                  </a:cubicBezTo>
                  <a:cubicBezTo>
                    <a:pt x="7317" y="615417"/>
                    <a:pt x="0" y="566377"/>
                    <a:pt x="0" y="515642"/>
                  </a:cubicBezTo>
                  <a:cubicBezTo>
                    <a:pt x="0" y="383774"/>
                    <a:pt x="49472" y="263483"/>
                    <a:pt x="130892" y="172288"/>
                  </a:cubicBezTo>
                  <a:cubicBezTo>
                    <a:pt x="225330" y="66563"/>
                    <a:pt x="362712" y="0"/>
                    <a:pt x="515638" y="0"/>
                  </a:cubicBezTo>
                  <a:cubicBezTo>
                    <a:pt x="618514" y="0"/>
                    <a:pt x="714356" y="30109"/>
                    <a:pt x="794804" y="81997"/>
                  </a:cubicBezTo>
                  <a:cubicBezTo>
                    <a:pt x="937092" y="173805"/>
                    <a:pt x="1031280" y="333725"/>
                    <a:pt x="1031280" y="51564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74" name="Google Shape;3074;p78"/>
            <p:cNvSpPr/>
            <p:nvPr/>
          </p:nvSpPr>
          <p:spPr>
            <a:xfrm>
              <a:off x="3445671" y="1610709"/>
              <a:ext cx="648570" cy="643415"/>
            </a:xfrm>
            <a:custGeom>
              <a:rect b="b" l="l" r="r" t="t"/>
              <a:pathLst>
                <a:path extrusionOk="0" h="896745" w="903930">
                  <a:moveTo>
                    <a:pt x="903926" y="601101"/>
                  </a:moveTo>
                  <a:cubicBezTo>
                    <a:pt x="884527" y="717426"/>
                    <a:pt x="826185" y="820589"/>
                    <a:pt x="742744" y="896745"/>
                  </a:cubicBezTo>
                  <a:cubicBezTo>
                    <a:pt x="742598" y="895265"/>
                    <a:pt x="742562" y="893788"/>
                    <a:pt x="742635" y="892308"/>
                  </a:cubicBezTo>
                  <a:cubicBezTo>
                    <a:pt x="744833" y="847196"/>
                    <a:pt x="728609" y="801440"/>
                    <a:pt x="698427" y="767834"/>
                  </a:cubicBezTo>
                  <a:cubicBezTo>
                    <a:pt x="692332" y="761089"/>
                    <a:pt x="685519" y="754457"/>
                    <a:pt x="682743" y="745800"/>
                  </a:cubicBezTo>
                  <a:cubicBezTo>
                    <a:pt x="677120" y="728386"/>
                    <a:pt x="689488" y="708120"/>
                    <a:pt x="681481" y="691605"/>
                  </a:cubicBezTo>
                  <a:cubicBezTo>
                    <a:pt x="675567" y="679346"/>
                    <a:pt x="660497" y="674404"/>
                    <a:pt x="646866" y="673791"/>
                  </a:cubicBezTo>
                  <a:cubicBezTo>
                    <a:pt x="633235" y="673214"/>
                    <a:pt x="619355" y="675631"/>
                    <a:pt x="606010" y="672637"/>
                  </a:cubicBezTo>
                  <a:cubicBezTo>
                    <a:pt x="600206" y="671338"/>
                    <a:pt x="594474" y="668849"/>
                    <a:pt x="590504" y="664416"/>
                  </a:cubicBezTo>
                  <a:cubicBezTo>
                    <a:pt x="581275" y="654138"/>
                    <a:pt x="584159" y="636687"/>
                    <a:pt x="574639" y="626663"/>
                  </a:cubicBezTo>
                  <a:cubicBezTo>
                    <a:pt x="564905" y="616457"/>
                    <a:pt x="548422" y="619414"/>
                    <a:pt x="534360" y="620749"/>
                  </a:cubicBezTo>
                  <a:cubicBezTo>
                    <a:pt x="520334" y="622085"/>
                    <a:pt x="513444" y="613141"/>
                    <a:pt x="512581" y="599079"/>
                  </a:cubicBezTo>
                  <a:cubicBezTo>
                    <a:pt x="462314" y="571568"/>
                    <a:pt x="409200" y="534460"/>
                    <a:pt x="398781" y="478102"/>
                  </a:cubicBezTo>
                  <a:cubicBezTo>
                    <a:pt x="397014" y="468582"/>
                    <a:pt x="396078" y="457731"/>
                    <a:pt x="388611" y="451527"/>
                  </a:cubicBezTo>
                  <a:cubicBezTo>
                    <a:pt x="384355" y="448030"/>
                    <a:pt x="378769" y="446694"/>
                    <a:pt x="373790" y="444315"/>
                  </a:cubicBezTo>
                  <a:cubicBezTo>
                    <a:pt x="354859" y="435189"/>
                    <a:pt x="347756" y="412439"/>
                    <a:pt x="340979" y="392535"/>
                  </a:cubicBezTo>
                  <a:cubicBezTo>
                    <a:pt x="333657" y="371006"/>
                    <a:pt x="324500" y="350131"/>
                    <a:pt x="313645" y="330119"/>
                  </a:cubicBezTo>
                  <a:cubicBezTo>
                    <a:pt x="305606" y="315407"/>
                    <a:pt x="295327" y="300046"/>
                    <a:pt x="279244" y="295214"/>
                  </a:cubicBezTo>
                  <a:cubicBezTo>
                    <a:pt x="257210" y="288614"/>
                    <a:pt x="234028" y="305419"/>
                    <a:pt x="223895" y="326081"/>
                  </a:cubicBezTo>
                  <a:cubicBezTo>
                    <a:pt x="215383" y="343463"/>
                    <a:pt x="213294" y="363907"/>
                    <a:pt x="218163" y="382657"/>
                  </a:cubicBezTo>
                  <a:cubicBezTo>
                    <a:pt x="222019" y="397513"/>
                    <a:pt x="230063" y="411321"/>
                    <a:pt x="231684" y="426614"/>
                  </a:cubicBezTo>
                  <a:cubicBezTo>
                    <a:pt x="232729" y="436134"/>
                    <a:pt x="231216" y="445727"/>
                    <a:pt x="231216" y="455315"/>
                  </a:cubicBezTo>
                  <a:cubicBezTo>
                    <a:pt x="231216" y="487264"/>
                    <a:pt x="248163" y="517841"/>
                    <a:pt x="245855" y="549753"/>
                  </a:cubicBezTo>
                  <a:cubicBezTo>
                    <a:pt x="245746" y="551593"/>
                    <a:pt x="245497" y="553541"/>
                    <a:pt x="244379" y="554981"/>
                  </a:cubicBezTo>
                  <a:cubicBezTo>
                    <a:pt x="242322" y="557683"/>
                    <a:pt x="238320" y="557647"/>
                    <a:pt x="235005" y="557143"/>
                  </a:cubicBezTo>
                  <a:cubicBezTo>
                    <a:pt x="211672" y="553682"/>
                    <a:pt x="190293" y="538861"/>
                    <a:pt x="178824" y="518272"/>
                  </a:cubicBezTo>
                  <a:cubicBezTo>
                    <a:pt x="161301" y="486864"/>
                    <a:pt x="166311" y="444782"/>
                    <a:pt x="142729" y="417594"/>
                  </a:cubicBezTo>
                  <a:cubicBezTo>
                    <a:pt x="129207" y="402014"/>
                    <a:pt x="106742" y="391777"/>
                    <a:pt x="103209" y="371438"/>
                  </a:cubicBezTo>
                  <a:cubicBezTo>
                    <a:pt x="100252" y="354346"/>
                    <a:pt x="110925" y="332063"/>
                    <a:pt x="96827" y="321966"/>
                  </a:cubicBezTo>
                  <a:cubicBezTo>
                    <a:pt x="89401" y="316665"/>
                    <a:pt x="78654" y="318541"/>
                    <a:pt x="71047" y="313563"/>
                  </a:cubicBezTo>
                  <a:cubicBezTo>
                    <a:pt x="60482" y="306714"/>
                    <a:pt x="60877" y="290703"/>
                    <a:pt x="52583" y="281220"/>
                  </a:cubicBezTo>
                  <a:cubicBezTo>
                    <a:pt x="40470" y="267339"/>
                    <a:pt x="14576" y="272094"/>
                    <a:pt x="4301" y="256806"/>
                  </a:cubicBezTo>
                  <a:cubicBezTo>
                    <a:pt x="227" y="250711"/>
                    <a:pt x="-168" y="242926"/>
                    <a:pt x="46" y="235604"/>
                  </a:cubicBezTo>
                  <a:cubicBezTo>
                    <a:pt x="623" y="216350"/>
                    <a:pt x="11151" y="196193"/>
                    <a:pt x="10974" y="177984"/>
                  </a:cubicBezTo>
                  <a:cubicBezTo>
                    <a:pt x="10937" y="175999"/>
                    <a:pt x="10828" y="174091"/>
                    <a:pt x="10615" y="172288"/>
                  </a:cubicBezTo>
                  <a:cubicBezTo>
                    <a:pt x="105053" y="66563"/>
                    <a:pt x="242435" y="0"/>
                    <a:pt x="395361" y="0"/>
                  </a:cubicBezTo>
                  <a:cubicBezTo>
                    <a:pt x="498237" y="0"/>
                    <a:pt x="594079" y="30109"/>
                    <a:pt x="674527" y="81997"/>
                  </a:cubicBezTo>
                  <a:cubicBezTo>
                    <a:pt x="676185" y="90327"/>
                    <a:pt x="676762" y="98803"/>
                    <a:pt x="675753" y="107060"/>
                  </a:cubicBezTo>
                  <a:cubicBezTo>
                    <a:pt x="673051" y="129634"/>
                    <a:pt x="654369" y="148529"/>
                    <a:pt x="641461" y="167206"/>
                  </a:cubicBezTo>
                  <a:cubicBezTo>
                    <a:pt x="636992" y="173660"/>
                    <a:pt x="632336" y="180873"/>
                    <a:pt x="633167" y="188698"/>
                  </a:cubicBezTo>
                  <a:cubicBezTo>
                    <a:pt x="634466" y="200744"/>
                    <a:pt x="648024" y="207952"/>
                    <a:pt x="651449" y="219566"/>
                  </a:cubicBezTo>
                  <a:cubicBezTo>
                    <a:pt x="655741" y="234096"/>
                    <a:pt x="643119" y="247404"/>
                    <a:pt x="634753" y="260058"/>
                  </a:cubicBezTo>
                  <a:cubicBezTo>
                    <a:pt x="613083" y="292870"/>
                    <a:pt x="620581" y="341587"/>
                    <a:pt x="651086" y="366396"/>
                  </a:cubicBezTo>
                  <a:cubicBezTo>
                    <a:pt x="654079" y="368812"/>
                    <a:pt x="657431" y="371301"/>
                    <a:pt x="658621" y="374944"/>
                  </a:cubicBezTo>
                  <a:cubicBezTo>
                    <a:pt x="660242" y="379990"/>
                    <a:pt x="657249" y="385259"/>
                    <a:pt x="654188" y="389547"/>
                  </a:cubicBezTo>
                  <a:cubicBezTo>
                    <a:pt x="647515" y="398994"/>
                    <a:pt x="639835" y="407937"/>
                    <a:pt x="635579" y="418720"/>
                  </a:cubicBezTo>
                  <a:cubicBezTo>
                    <a:pt x="631323" y="429466"/>
                    <a:pt x="631251" y="442843"/>
                    <a:pt x="638931" y="451495"/>
                  </a:cubicBezTo>
                  <a:cubicBezTo>
                    <a:pt x="653679" y="468047"/>
                    <a:pt x="687213" y="458994"/>
                    <a:pt x="697346" y="478684"/>
                  </a:cubicBezTo>
                  <a:cubicBezTo>
                    <a:pt x="702647" y="489031"/>
                    <a:pt x="697814" y="501726"/>
                    <a:pt x="700121" y="513121"/>
                  </a:cubicBezTo>
                  <a:cubicBezTo>
                    <a:pt x="703800" y="531367"/>
                    <a:pt x="724389" y="541032"/>
                    <a:pt x="742925" y="542617"/>
                  </a:cubicBezTo>
                  <a:cubicBezTo>
                    <a:pt x="761461" y="544203"/>
                    <a:pt x="780533" y="540669"/>
                    <a:pt x="798529" y="545429"/>
                  </a:cubicBezTo>
                  <a:cubicBezTo>
                    <a:pt x="821175" y="551415"/>
                    <a:pt x="839493" y="571355"/>
                    <a:pt x="843567" y="594433"/>
                  </a:cubicBezTo>
                  <a:cubicBezTo>
                    <a:pt x="860768" y="591871"/>
                    <a:pt x="878941" y="589418"/>
                    <a:pt x="895024" y="595945"/>
                  </a:cubicBezTo>
                  <a:cubicBezTo>
                    <a:pt x="898163" y="597208"/>
                    <a:pt x="901192" y="598975"/>
                    <a:pt x="903931" y="60110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75" name="Google Shape;3075;p78"/>
            <p:cNvSpPr/>
            <p:nvPr/>
          </p:nvSpPr>
          <p:spPr>
            <a:xfrm>
              <a:off x="3374501" y="2083393"/>
              <a:ext cx="465520" cy="266731"/>
            </a:xfrm>
            <a:custGeom>
              <a:rect b="b" l="l" r="r" t="t"/>
              <a:pathLst>
                <a:path extrusionOk="0" h="371751" w="648809">
                  <a:moveTo>
                    <a:pt x="648805" y="348314"/>
                  </a:moveTo>
                  <a:cubicBezTo>
                    <a:pt x="600124" y="363566"/>
                    <a:pt x="548345" y="371751"/>
                    <a:pt x="494654" y="371751"/>
                  </a:cubicBezTo>
                  <a:cubicBezTo>
                    <a:pt x="260594" y="371751"/>
                    <a:pt x="62993" y="215832"/>
                    <a:pt x="0" y="2185"/>
                  </a:cubicBezTo>
                  <a:cubicBezTo>
                    <a:pt x="2198" y="1717"/>
                    <a:pt x="4506" y="1317"/>
                    <a:pt x="6849" y="995"/>
                  </a:cubicBezTo>
                  <a:cubicBezTo>
                    <a:pt x="44280" y="-4342"/>
                    <a:pt x="82969" y="12100"/>
                    <a:pt x="104930" y="43004"/>
                  </a:cubicBezTo>
                  <a:cubicBezTo>
                    <a:pt x="114195" y="56022"/>
                    <a:pt x="121517" y="72177"/>
                    <a:pt x="136301" y="78196"/>
                  </a:cubicBezTo>
                  <a:cubicBezTo>
                    <a:pt x="158476" y="87212"/>
                    <a:pt x="185414" y="68353"/>
                    <a:pt x="206871" y="78954"/>
                  </a:cubicBezTo>
                  <a:cubicBezTo>
                    <a:pt x="213793" y="82342"/>
                    <a:pt x="219057" y="88474"/>
                    <a:pt x="225947" y="92044"/>
                  </a:cubicBezTo>
                  <a:cubicBezTo>
                    <a:pt x="249062" y="104017"/>
                    <a:pt x="275419" y="82815"/>
                    <a:pt x="301381" y="81048"/>
                  </a:cubicBezTo>
                  <a:cubicBezTo>
                    <a:pt x="321825" y="79640"/>
                    <a:pt x="341733" y="90568"/>
                    <a:pt x="362104" y="88620"/>
                  </a:cubicBezTo>
                  <a:cubicBezTo>
                    <a:pt x="376961" y="87212"/>
                    <a:pt x="391709" y="78990"/>
                    <a:pt x="406061" y="83101"/>
                  </a:cubicBezTo>
                  <a:cubicBezTo>
                    <a:pt x="435276" y="91499"/>
                    <a:pt x="445690" y="127749"/>
                    <a:pt x="468687" y="143905"/>
                  </a:cubicBezTo>
                  <a:cubicBezTo>
                    <a:pt x="480982" y="152544"/>
                    <a:pt x="494776" y="160415"/>
                    <a:pt x="502043" y="173569"/>
                  </a:cubicBezTo>
                  <a:cubicBezTo>
                    <a:pt x="514161" y="195507"/>
                    <a:pt x="503769" y="223318"/>
                    <a:pt x="510064" y="247577"/>
                  </a:cubicBezTo>
                  <a:cubicBezTo>
                    <a:pt x="513076" y="259186"/>
                    <a:pt x="520030" y="269737"/>
                    <a:pt x="529514" y="277086"/>
                  </a:cubicBezTo>
                  <a:cubicBezTo>
                    <a:pt x="540592" y="285666"/>
                    <a:pt x="554418" y="289645"/>
                    <a:pt x="567458" y="294773"/>
                  </a:cubicBezTo>
                  <a:cubicBezTo>
                    <a:pt x="594110" y="305256"/>
                    <a:pt x="631250" y="321930"/>
                    <a:pt x="647729" y="346661"/>
                  </a:cubicBezTo>
                  <a:cubicBezTo>
                    <a:pt x="648088" y="347202"/>
                    <a:pt x="648451" y="347742"/>
                    <a:pt x="648810" y="34831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76" name="Google Shape;3076;p78"/>
            <p:cNvSpPr/>
            <p:nvPr/>
          </p:nvSpPr>
          <p:spPr>
            <a:xfrm>
              <a:off x="3574042" y="1718353"/>
              <a:ext cx="18579" cy="28639"/>
            </a:xfrm>
            <a:custGeom>
              <a:rect b="b" l="l" r="r" t="t"/>
              <a:pathLst>
                <a:path extrusionOk="0" h="39915" w="25894">
                  <a:moveTo>
                    <a:pt x="224" y="2563"/>
                  </a:moveTo>
                  <a:cubicBezTo>
                    <a:pt x="5501" y="11656"/>
                    <a:pt x="10280" y="21035"/>
                    <a:pt x="14517" y="30655"/>
                  </a:cubicBezTo>
                  <a:cubicBezTo>
                    <a:pt x="15698" y="33330"/>
                    <a:pt x="16807" y="35960"/>
                    <a:pt x="17901" y="38676"/>
                  </a:cubicBezTo>
                  <a:cubicBezTo>
                    <a:pt x="18224" y="39476"/>
                    <a:pt x="18869" y="40021"/>
                    <a:pt x="19773" y="39898"/>
                  </a:cubicBezTo>
                  <a:cubicBezTo>
                    <a:pt x="20676" y="39775"/>
                    <a:pt x="21194" y="39081"/>
                    <a:pt x="21253" y="38222"/>
                  </a:cubicBezTo>
                  <a:cubicBezTo>
                    <a:pt x="21816" y="30010"/>
                    <a:pt x="22857" y="21921"/>
                    <a:pt x="24401" y="13841"/>
                  </a:cubicBezTo>
                  <a:cubicBezTo>
                    <a:pt x="24846" y="11515"/>
                    <a:pt x="25332" y="9203"/>
                    <a:pt x="25850" y="6896"/>
                  </a:cubicBezTo>
                  <a:cubicBezTo>
                    <a:pt x="26045" y="6028"/>
                    <a:pt x="25586" y="5006"/>
                    <a:pt x="24660" y="4797"/>
                  </a:cubicBezTo>
                  <a:cubicBezTo>
                    <a:pt x="23792" y="4602"/>
                    <a:pt x="22770" y="5056"/>
                    <a:pt x="22561" y="5987"/>
                  </a:cubicBezTo>
                  <a:cubicBezTo>
                    <a:pt x="20695" y="14249"/>
                    <a:pt x="19327" y="22620"/>
                    <a:pt x="18455" y="31041"/>
                  </a:cubicBezTo>
                  <a:cubicBezTo>
                    <a:pt x="18210" y="33430"/>
                    <a:pt x="18006" y="35824"/>
                    <a:pt x="17838" y="38222"/>
                  </a:cubicBezTo>
                  <a:lnTo>
                    <a:pt x="21190" y="37768"/>
                  </a:lnTo>
                  <a:cubicBezTo>
                    <a:pt x="17188" y="27848"/>
                    <a:pt x="12660" y="18142"/>
                    <a:pt x="7586" y="8726"/>
                  </a:cubicBezTo>
                  <a:cubicBezTo>
                    <a:pt x="6156" y="6074"/>
                    <a:pt x="4684" y="3444"/>
                    <a:pt x="3171" y="837"/>
                  </a:cubicBezTo>
                  <a:cubicBezTo>
                    <a:pt x="2708" y="42"/>
                    <a:pt x="1632" y="-240"/>
                    <a:pt x="837" y="224"/>
                  </a:cubicBezTo>
                  <a:cubicBezTo>
                    <a:pt x="42" y="687"/>
                    <a:pt x="-240" y="1759"/>
                    <a:pt x="224" y="2558"/>
                  </a:cubicBezTo>
                  <a:lnTo>
                    <a:pt x="224" y="255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77" name="Google Shape;3077;p78"/>
            <p:cNvSpPr/>
            <p:nvPr/>
          </p:nvSpPr>
          <p:spPr>
            <a:xfrm>
              <a:off x="3814676" y="1767637"/>
              <a:ext cx="19296" cy="28709"/>
            </a:xfrm>
            <a:custGeom>
              <a:rect b="b" l="l" r="r" t="t"/>
              <a:pathLst>
                <a:path extrusionOk="0" h="40012" w="26894">
                  <a:moveTo>
                    <a:pt x="203" y="2554"/>
                  </a:moveTo>
                  <a:cubicBezTo>
                    <a:pt x="4259" y="11497"/>
                    <a:pt x="7520" y="20899"/>
                    <a:pt x="9914" y="30474"/>
                  </a:cubicBezTo>
                  <a:cubicBezTo>
                    <a:pt x="10604" y="33231"/>
                    <a:pt x="11222" y="36002"/>
                    <a:pt x="11767" y="38791"/>
                  </a:cubicBezTo>
                  <a:cubicBezTo>
                    <a:pt x="12094" y="40467"/>
                    <a:pt x="14669" y="40371"/>
                    <a:pt x="15060" y="38791"/>
                  </a:cubicBezTo>
                  <a:cubicBezTo>
                    <a:pt x="17381" y="29411"/>
                    <a:pt x="20269" y="20177"/>
                    <a:pt x="23721" y="11152"/>
                  </a:cubicBezTo>
                  <a:cubicBezTo>
                    <a:pt x="24670" y="8668"/>
                    <a:pt x="25679" y="6151"/>
                    <a:pt x="26701" y="3735"/>
                  </a:cubicBezTo>
                  <a:cubicBezTo>
                    <a:pt x="27060" y="2886"/>
                    <a:pt x="26955" y="1909"/>
                    <a:pt x="26088" y="1401"/>
                  </a:cubicBezTo>
                  <a:cubicBezTo>
                    <a:pt x="25370" y="983"/>
                    <a:pt x="24116" y="1160"/>
                    <a:pt x="23753" y="2014"/>
                  </a:cubicBezTo>
                  <a:cubicBezTo>
                    <a:pt x="19915" y="11084"/>
                    <a:pt x="16604" y="20363"/>
                    <a:pt x="13906" y="29838"/>
                  </a:cubicBezTo>
                  <a:cubicBezTo>
                    <a:pt x="13148" y="32509"/>
                    <a:pt x="12434" y="35189"/>
                    <a:pt x="11767" y="37887"/>
                  </a:cubicBezTo>
                  <a:lnTo>
                    <a:pt x="15060" y="37887"/>
                  </a:lnTo>
                  <a:cubicBezTo>
                    <a:pt x="13111" y="27990"/>
                    <a:pt x="10272" y="18274"/>
                    <a:pt x="6566" y="8890"/>
                  </a:cubicBezTo>
                  <a:cubicBezTo>
                    <a:pt x="5494" y="6179"/>
                    <a:pt x="4354" y="3490"/>
                    <a:pt x="3150" y="833"/>
                  </a:cubicBezTo>
                  <a:cubicBezTo>
                    <a:pt x="2769" y="-8"/>
                    <a:pt x="1552" y="-212"/>
                    <a:pt x="816" y="220"/>
                  </a:cubicBezTo>
                  <a:cubicBezTo>
                    <a:pt x="-47" y="724"/>
                    <a:pt x="-179" y="1714"/>
                    <a:pt x="203" y="2554"/>
                  </a:cubicBezTo>
                  <a:lnTo>
                    <a:pt x="203" y="255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78" name="Google Shape;3078;p78"/>
            <p:cNvSpPr/>
            <p:nvPr/>
          </p:nvSpPr>
          <p:spPr>
            <a:xfrm>
              <a:off x="3826242" y="1896523"/>
              <a:ext cx="19296" cy="28708"/>
            </a:xfrm>
            <a:custGeom>
              <a:rect b="b" l="l" r="r" t="t"/>
              <a:pathLst>
                <a:path extrusionOk="0" h="40011" w="26894">
                  <a:moveTo>
                    <a:pt x="203" y="2554"/>
                  </a:moveTo>
                  <a:cubicBezTo>
                    <a:pt x="4259" y="11498"/>
                    <a:pt x="7520" y="20899"/>
                    <a:pt x="9913" y="30474"/>
                  </a:cubicBezTo>
                  <a:cubicBezTo>
                    <a:pt x="10604" y="33231"/>
                    <a:pt x="11222" y="36002"/>
                    <a:pt x="11767" y="38790"/>
                  </a:cubicBezTo>
                  <a:cubicBezTo>
                    <a:pt x="12094" y="40466"/>
                    <a:pt x="14669" y="40371"/>
                    <a:pt x="15060" y="38790"/>
                  </a:cubicBezTo>
                  <a:cubicBezTo>
                    <a:pt x="17380" y="29411"/>
                    <a:pt x="20269" y="20177"/>
                    <a:pt x="23721" y="11152"/>
                  </a:cubicBezTo>
                  <a:cubicBezTo>
                    <a:pt x="24671" y="8668"/>
                    <a:pt x="25679" y="6152"/>
                    <a:pt x="26701" y="3735"/>
                  </a:cubicBezTo>
                  <a:cubicBezTo>
                    <a:pt x="27060" y="2886"/>
                    <a:pt x="26955" y="1909"/>
                    <a:pt x="26088" y="1401"/>
                  </a:cubicBezTo>
                  <a:cubicBezTo>
                    <a:pt x="25370" y="983"/>
                    <a:pt x="24116" y="1160"/>
                    <a:pt x="23753" y="2014"/>
                  </a:cubicBezTo>
                  <a:cubicBezTo>
                    <a:pt x="19915" y="11084"/>
                    <a:pt x="16604" y="20364"/>
                    <a:pt x="13906" y="29838"/>
                  </a:cubicBezTo>
                  <a:cubicBezTo>
                    <a:pt x="13147" y="32509"/>
                    <a:pt x="12434" y="35189"/>
                    <a:pt x="11767" y="37887"/>
                  </a:cubicBezTo>
                  <a:lnTo>
                    <a:pt x="15060" y="37887"/>
                  </a:lnTo>
                  <a:cubicBezTo>
                    <a:pt x="13111" y="27990"/>
                    <a:pt x="10272" y="18274"/>
                    <a:pt x="6566" y="8890"/>
                  </a:cubicBezTo>
                  <a:cubicBezTo>
                    <a:pt x="5494" y="6179"/>
                    <a:pt x="4354" y="3490"/>
                    <a:pt x="3150" y="833"/>
                  </a:cubicBezTo>
                  <a:cubicBezTo>
                    <a:pt x="2769" y="-7"/>
                    <a:pt x="1552" y="-212"/>
                    <a:pt x="816" y="220"/>
                  </a:cubicBezTo>
                  <a:cubicBezTo>
                    <a:pt x="-47" y="724"/>
                    <a:pt x="-179" y="1714"/>
                    <a:pt x="203" y="2554"/>
                  </a:cubicBezTo>
                  <a:lnTo>
                    <a:pt x="203" y="255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79" name="Google Shape;3079;p78"/>
            <p:cNvSpPr/>
            <p:nvPr/>
          </p:nvSpPr>
          <p:spPr>
            <a:xfrm>
              <a:off x="3740133" y="1887516"/>
              <a:ext cx="19296" cy="28708"/>
            </a:xfrm>
            <a:custGeom>
              <a:rect b="b" l="l" r="r" t="t"/>
              <a:pathLst>
                <a:path extrusionOk="0" h="40011" w="26894">
                  <a:moveTo>
                    <a:pt x="203" y="2554"/>
                  </a:moveTo>
                  <a:cubicBezTo>
                    <a:pt x="4259" y="11498"/>
                    <a:pt x="7520" y="20899"/>
                    <a:pt x="9913" y="30474"/>
                  </a:cubicBezTo>
                  <a:cubicBezTo>
                    <a:pt x="10604" y="33231"/>
                    <a:pt x="11222" y="36002"/>
                    <a:pt x="11767" y="38790"/>
                  </a:cubicBezTo>
                  <a:cubicBezTo>
                    <a:pt x="12094" y="40466"/>
                    <a:pt x="14669" y="40371"/>
                    <a:pt x="15060" y="38790"/>
                  </a:cubicBezTo>
                  <a:cubicBezTo>
                    <a:pt x="17380" y="29411"/>
                    <a:pt x="20269" y="20177"/>
                    <a:pt x="23721" y="11152"/>
                  </a:cubicBezTo>
                  <a:cubicBezTo>
                    <a:pt x="24671" y="8668"/>
                    <a:pt x="25679" y="6152"/>
                    <a:pt x="26701" y="3735"/>
                  </a:cubicBezTo>
                  <a:cubicBezTo>
                    <a:pt x="27060" y="2886"/>
                    <a:pt x="26955" y="1909"/>
                    <a:pt x="26088" y="1401"/>
                  </a:cubicBezTo>
                  <a:cubicBezTo>
                    <a:pt x="25370" y="983"/>
                    <a:pt x="24116" y="1160"/>
                    <a:pt x="23753" y="2014"/>
                  </a:cubicBezTo>
                  <a:cubicBezTo>
                    <a:pt x="19915" y="11084"/>
                    <a:pt x="16604" y="20364"/>
                    <a:pt x="13906" y="29838"/>
                  </a:cubicBezTo>
                  <a:cubicBezTo>
                    <a:pt x="13147" y="32509"/>
                    <a:pt x="12434" y="35189"/>
                    <a:pt x="11767" y="37886"/>
                  </a:cubicBezTo>
                  <a:lnTo>
                    <a:pt x="15060" y="37886"/>
                  </a:lnTo>
                  <a:cubicBezTo>
                    <a:pt x="13111" y="27990"/>
                    <a:pt x="10272" y="18274"/>
                    <a:pt x="6566" y="8890"/>
                  </a:cubicBezTo>
                  <a:cubicBezTo>
                    <a:pt x="5494" y="6179"/>
                    <a:pt x="4354" y="3490"/>
                    <a:pt x="3150" y="833"/>
                  </a:cubicBezTo>
                  <a:cubicBezTo>
                    <a:pt x="2769" y="-7"/>
                    <a:pt x="1552" y="-212"/>
                    <a:pt x="816" y="220"/>
                  </a:cubicBezTo>
                  <a:cubicBezTo>
                    <a:pt x="-47" y="724"/>
                    <a:pt x="-179" y="1714"/>
                    <a:pt x="203" y="2554"/>
                  </a:cubicBezTo>
                  <a:lnTo>
                    <a:pt x="203" y="255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80" name="Google Shape;3080;p78"/>
            <p:cNvSpPr/>
            <p:nvPr/>
          </p:nvSpPr>
          <p:spPr>
            <a:xfrm>
              <a:off x="3871768" y="1625644"/>
              <a:ext cx="18015" cy="26811"/>
            </a:xfrm>
            <a:custGeom>
              <a:rect b="b" l="l" r="r" t="t"/>
              <a:pathLst>
                <a:path extrusionOk="0" h="37367" w="25108">
                  <a:moveTo>
                    <a:pt x="51" y="2143"/>
                  </a:moveTo>
                  <a:cubicBezTo>
                    <a:pt x="2413" y="10646"/>
                    <a:pt x="4057" y="19344"/>
                    <a:pt x="4898" y="28074"/>
                  </a:cubicBezTo>
                  <a:cubicBezTo>
                    <a:pt x="5143" y="30613"/>
                    <a:pt x="5325" y="33152"/>
                    <a:pt x="5443" y="35700"/>
                  </a:cubicBezTo>
                  <a:cubicBezTo>
                    <a:pt x="5533" y="37594"/>
                    <a:pt x="8245" y="38048"/>
                    <a:pt x="8795" y="36154"/>
                  </a:cubicBezTo>
                  <a:cubicBezTo>
                    <a:pt x="9026" y="35355"/>
                    <a:pt x="9290" y="34560"/>
                    <a:pt x="9580" y="33783"/>
                  </a:cubicBezTo>
                  <a:cubicBezTo>
                    <a:pt x="9653" y="33597"/>
                    <a:pt x="9726" y="33406"/>
                    <a:pt x="9798" y="33220"/>
                  </a:cubicBezTo>
                  <a:cubicBezTo>
                    <a:pt x="9839" y="33115"/>
                    <a:pt x="9885" y="33006"/>
                    <a:pt x="9930" y="32902"/>
                  </a:cubicBezTo>
                  <a:cubicBezTo>
                    <a:pt x="9917" y="32938"/>
                    <a:pt x="9848" y="33093"/>
                    <a:pt x="9926" y="32911"/>
                  </a:cubicBezTo>
                  <a:cubicBezTo>
                    <a:pt x="10094" y="32516"/>
                    <a:pt x="10276" y="32121"/>
                    <a:pt x="10462" y="31735"/>
                  </a:cubicBezTo>
                  <a:cubicBezTo>
                    <a:pt x="11179" y="30231"/>
                    <a:pt x="12020" y="28787"/>
                    <a:pt x="12964" y="27411"/>
                  </a:cubicBezTo>
                  <a:cubicBezTo>
                    <a:pt x="13191" y="27079"/>
                    <a:pt x="13428" y="26752"/>
                    <a:pt x="13668" y="26430"/>
                  </a:cubicBezTo>
                  <a:cubicBezTo>
                    <a:pt x="13736" y="26339"/>
                    <a:pt x="13804" y="26243"/>
                    <a:pt x="13877" y="26153"/>
                  </a:cubicBezTo>
                  <a:cubicBezTo>
                    <a:pt x="13877" y="26153"/>
                    <a:pt x="14050" y="25930"/>
                    <a:pt x="13954" y="26053"/>
                  </a:cubicBezTo>
                  <a:cubicBezTo>
                    <a:pt x="13859" y="26175"/>
                    <a:pt x="14036" y="25953"/>
                    <a:pt x="14032" y="25953"/>
                  </a:cubicBezTo>
                  <a:cubicBezTo>
                    <a:pt x="14122" y="25839"/>
                    <a:pt x="14213" y="25730"/>
                    <a:pt x="14304" y="25617"/>
                  </a:cubicBezTo>
                  <a:cubicBezTo>
                    <a:pt x="14831" y="24972"/>
                    <a:pt x="15381" y="24345"/>
                    <a:pt x="15957" y="23741"/>
                  </a:cubicBezTo>
                  <a:cubicBezTo>
                    <a:pt x="16534" y="23137"/>
                    <a:pt x="17129" y="22555"/>
                    <a:pt x="17747" y="21996"/>
                  </a:cubicBezTo>
                  <a:cubicBezTo>
                    <a:pt x="18047" y="21729"/>
                    <a:pt x="18351" y="21465"/>
                    <a:pt x="18660" y="21206"/>
                  </a:cubicBezTo>
                  <a:cubicBezTo>
                    <a:pt x="18814" y="21079"/>
                    <a:pt x="18969" y="20947"/>
                    <a:pt x="19128" y="20825"/>
                  </a:cubicBezTo>
                  <a:cubicBezTo>
                    <a:pt x="19210" y="20756"/>
                    <a:pt x="19623" y="20434"/>
                    <a:pt x="19459" y="20561"/>
                  </a:cubicBezTo>
                  <a:cubicBezTo>
                    <a:pt x="20967" y="19412"/>
                    <a:pt x="22584" y="18404"/>
                    <a:pt x="24274" y="17545"/>
                  </a:cubicBezTo>
                  <a:cubicBezTo>
                    <a:pt x="25096" y="17128"/>
                    <a:pt x="25332" y="15974"/>
                    <a:pt x="24887" y="15211"/>
                  </a:cubicBezTo>
                  <a:cubicBezTo>
                    <a:pt x="24397" y="14375"/>
                    <a:pt x="23375" y="14180"/>
                    <a:pt x="22552" y="14597"/>
                  </a:cubicBezTo>
                  <a:cubicBezTo>
                    <a:pt x="16207" y="17822"/>
                    <a:pt x="10925" y="23187"/>
                    <a:pt x="7750" y="29554"/>
                  </a:cubicBezTo>
                  <a:cubicBezTo>
                    <a:pt x="6837" y="31380"/>
                    <a:pt x="6083" y="33293"/>
                    <a:pt x="5511" y="35255"/>
                  </a:cubicBezTo>
                  <a:lnTo>
                    <a:pt x="8863" y="35709"/>
                  </a:lnTo>
                  <a:cubicBezTo>
                    <a:pt x="8436" y="26611"/>
                    <a:pt x="7219" y="17545"/>
                    <a:pt x="5216" y="8661"/>
                  </a:cubicBezTo>
                  <a:cubicBezTo>
                    <a:pt x="4657" y="6177"/>
                    <a:pt x="4030" y="3701"/>
                    <a:pt x="3349" y="1249"/>
                  </a:cubicBezTo>
                  <a:cubicBezTo>
                    <a:pt x="3104" y="363"/>
                    <a:pt x="2141" y="-187"/>
                    <a:pt x="1250" y="59"/>
                  </a:cubicBezTo>
                  <a:cubicBezTo>
                    <a:pt x="360" y="304"/>
                    <a:pt x="-189" y="1267"/>
                    <a:pt x="60" y="2157"/>
                  </a:cubicBezTo>
                  <a:lnTo>
                    <a:pt x="60" y="215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81" name="Google Shape;3081;p78"/>
            <p:cNvSpPr/>
            <p:nvPr/>
          </p:nvSpPr>
          <p:spPr>
            <a:xfrm>
              <a:off x="3956785" y="2016668"/>
              <a:ext cx="14912" cy="21769"/>
            </a:xfrm>
            <a:custGeom>
              <a:rect b="b" l="l" r="r" t="t"/>
              <a:pathLst>
                <a:path extrusionOk="0" h="30340" w="20783">
                  <a:moveTo>
                    <a:pt x="39" y="2150"/>
                  </a:moveTo>
                  <a:cubicBezTo>
                    <a:pt x="1892" y="11135"/>
                    <a:pt x="3750" y="20123"/>
                    <a:pt x="5603" y="29107"/>
                  </a:cubicBezTo>
                  <a:cubicBezTo>
                    <a:pt x="5889" y="30497"/>
                    <a:pt x="8092" y="30820"/>
                    <a:pt x="8723" y="29516"/>
                  </a:cubicBezTo>
                  <a:cubicBezTo>
                    <a:pt x="12675" y="21331"/>
                    <a:pt x="16626" y="13142"/>
                    <a:pt x="20578" y="4957"/>
                  </a:cubicBezTo>
                  <a:cubicBezTo>
                    <a:pt x="20978" y="4126"/>
                    <a:pt x="20805" y="3113"/>
                    <a:pt x="19965" y="2623"/>
                  </a:cubicBezTo>
                  <a:cubicBezTo>
                    <a:pt x="19215" y="2187"/>
                    <a:pt x="18035" y="2400"/>
                    <a:pt x="17630" y="3236"/>
                  </a:cubicBezTo>
                  <a:cubicBezTo>
                    <a:pt x="13679" y="11421"/>
                    <a:pt x="9727" y="19610"/>
                    <a:pt x="5775" y="27795"/>
                  </a:cubicBezTo>
                  <a:lnTo>
                    <a:pt x="8896" y="28203"/>
                  </a:lnTo>
                  <a:cubicBezTo>
                    <a:pt x="7043" y="19219"/>
                    <a:pt x="5185" y="10231"/>
                    <a:pt x="3332" y="1247"/>
                  </a:cubicBezTo>
                  <a:cubicBezTo>
                    <a:pt x="3146" y="343"/>
                    <a:pt x="2078" y="-180"/>
                    <a:pt x="1233" y="57"/>
                  </a:cubicBezTo>
                  <a:cubicBezTo>
                    <a:pt x="298" y="315"/>
                    <a:pt x="-147" y="1251"/>
                    <a:pt x="43" y="2155"/>
                  </a:cubicBezTo>
                  <a:lnTo>
                    <a:pt x="43" y="215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82" name="Google Shape;3082;p78"/>
            <p:cNvSpPr/>
            <p:nvPr/>
          </p:nvSpPr>
          <p:spPr>
            <a:xfrm>
              <a:off x="3462750" y="1691175"/>
              <a:ext cx="24795" cy="36631"/>
            </a:xfrm>
            <a:custGeom>
              <a:rect b="b" l="l" r="r" t="t"/>
              <a:pathLst>
                <a:path extrusionOk="0" h="51054" w="34558">
                  <a:moveTo>
                    <a:pt x="488" y="13468"/>
                  </a:moveTo>
                  <a:cubicBezTo>
                    <a:pt x="8741" y="21971"/>
                    <a:pt x="15849" y="31259"/>
                    <a:pt x="21895" y="41461"/>
                  </a:cubicBezTo>
                  <a:cubicBezTo>
                    <a:pt x="23594" y="44327"/>
                    <a:pt x="25192" y="47247"/>
                    <a:pt x="26700" y="50213"/>
                  </a:cubicBezTo>
                  <a:cubicBezTo>
                    <a:pt x="27041" y="50881"/>
                    <a:pt x="27931" y="51190"/>
                    <a:pt x="28626" y="50999"/>
                  </a:cubicBezTo>
                  <a:cubicBezTo>
                    <a:pt x="29398" y="50785"/>
                    <a:pt x="29807" y="50109"/>
                    <a:pt x="29880" y="49355"/>
                  </a:cubicBezTo>
                  <a:cubicBezTo>
                    <a:pt x="31092" y="36973"/>
                    <a:pt x="32305" y="24591"/>
                    <a:pt x="33522" y="12210"/>
                  </a:cubicBezTo>
                  <a:cubicBezTo>
                    <a:pt x="33868" y="8708"/>
                    <a:pt x="34208" y="5211"/>
                    <a:pt x="34553" y="1709"/>
                  </a:cubicBezTo>
                  <a:cubicBezTo>
                    <a:pt x="34640" y="819"/>
                    <a:pt x="33704" y="-35"/>
                    <a:pt x="32846" y="1"/>
                  </a:cubicBezTo>
                  <a:cubicBezTo>
                    <a:pt x="31846" y="46"/>
                    <a:pt x="31233" y="755"/>
                    <a:pt x="31138" y="1709"/>
                  </a:cubicBezTo>
                  <a:cubicBezTo>
                    <a:pt x="29925" y="14090"/>
                    <a:pt x="28712" y="26472"/>
                    <a:pt x="27495" y="38854"/>
                  </a:cubicBezTo>
                  <a:cubicBezTo>
                    <a:pt x="27150" y="42355"/>
                    <a:pt x="26809" y="45853"/>
                    <a:pt x="26464" y="49355"/>
                  </a:cubicBezTo>
                  <a:lnTo>
                    <a:pt x="29643" y="48492"/>
                  </a:lnTo>
                  <a:cubicBezTo>
                    <a:pt x="24211" y="37786"/>
                    <a:pt x="17512" y="27748"/>
                    <a:pt x="9745" y="18596"/>
                  </a:cubicBezTo>
                  <a:cubicBezTo>
                    <a:pt x="7547" y="16007"/>
                    <a:pt x="5262" y="13491"/>
                    <a:pt x="2896" y="11056"/>
                  </a:cubicBezTo>
                  <a:cubicBezTo>
                    <a:pt x="2255" y="10393"/>
                    <a:pt x="1129" y="10411"/>
                    <a:pt x="484" y="11056"/>
                  </a:cubicBezTo>
                  <a:cubicBezTo>
                    <a:pt x="-161" y="11701"/>
                    <a:pt x="-161" y="12805"/>
                    <a:pt x="484" y="13468"/>
                  </a:cubicBezTo>
                  <a:lnTo>
                    <a:pt x="484" y="1346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83" name="Google Shape;3083;p78"/>
            <p:cNvSpPr/>
            <p:nvPr/>
          </p:nvSpPr>
          <p:spPr>
            <a:xfrm>
              <a:off x="3611937" y="2200880"/>
              <a:ext cx="20610" cy="29484"/>
            </a:xfrm>
            <a:custGeom>
              <a:rect b="b" l="l" r="r" t="t"/>
              <a:pathLst>
                <a:path extrusionOk="0" h="41092" w="28725">
                  <a:moveTo>
                    <a:pt x="81" y="3491"/>
                  </a:moveTo>
                  <a:cubicBezTo>
                    <a:pt x="3951" y="13542"/>
                    <a:pt x="8602" y="23285"/>
                    <a:pt x="14030" y="32587"/>
                  </a:cubicBezTo>
                  <a:cubicBezTo>
                    <a:pt x="15542" y="35180"/>
                    <a:pt x="17118" y="37742"/>
                    <a:pt x="18749" y="40263"/>
                  </a:cubicBezTo>
                  <a:cubicBezTo>
                    <a:pt x="19126" y="40844"/>
                    <a:pt x="19753" y="41171"/>
                    <a:pt x="20448" y="41076"/>
                  </a:cubicBezTo>
                  <a:cubicBezTo>
                    <a:pt x="21065" y="40994"/>
                    <a:pt x="21747" y="40513"/>
                    <a:pt x="21865" y="39854"/>
                  </a:cubicBezTo>
                  <a:cubicBezTo>
                    <a:pt x="23641" y="30034"/>
                    <a:pt x="25421" y="20219"/>
                    <a:pt x="27197" y="10399"/>
                  </a:cubicBezTo>
                  <a:cubicBezTo>
                    <a:pt x="27697" y="7647"/>
                    <a:pt x="28192" y="4894"/>
                    <a:pt x="28692" y="2142"/>
                  </a:cubicBezTo>
                  <a:cubicBezTo>
                    <a:pt x="28850" y="1265"/>
                    <a:pt x="28455" y="261"/>
                    <a:pt x="27501" y="43"/>
                  </a:cubicBezTo>
                  <a:cubicBezTo>
                    <a:pt x="26666" y="-147"/>
                    <a:pt x="25571" y="298"/>
                    <a:pt x="25403" y="1233"/>
                  </a:cubicBezTo>
                  <a:cubicBezTo>
                    <a:pt x="23627" y="11053"/>
                    <a:pt x="21847" y="20869"/>
                    <a:pt x="20071" y="30688"/>
                  </a:cubicBezTo>
                  <a:cubicBezTo>
                    <a:pt x="19571" y="33441"/>
                    <a:pt x="19076" y="36193"/>
                    <a:pt x="18576" y="38946"/>
                  </a:cubicBezTo>
                  <a:lnTo>
                    <a:pt x="21697" y="38537"/>
                  </a:lnTo>
                  <a:cubicBezTo>
                    <a:pt x="15974" y="29675"/>
                    <a:pt x="10955" y="20360"/>
                    <a:pt x="6713" y="10699"/>
                  </a:cubicBezTo>
                  <a:cubicBezTo>
                    <a:pt x="5536" y="8019"/>
                    <a:pt x="4442" y="5348"/>
                    <a:pt x="3374" y="2578"/>
                  </a:cubicBezTo>
                  <a:cubicBezTo>
                    <a:pt x="3043" y="1719"/>
                    <a:pt x="2225" y="1124"/>
                    <a:pt x="1276" y="1388"/>
                  </a:cubicBezTo>
                  <a:cubicBezTo>
                    <a:pt x="454" y="1615"/>
                    <a:pt x="-250" y="2623"/>
                    <a:pt x="86" y="3486"/>
                  </a:cubicBezTo>
                  <a:lnTo>
                    <a:pt x="86" y="348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84" name="Google Shape;3084;p78"/>
            <p:cNvSpPr/>
            <p:nvPr/>
          </p:nvSpPr>
          <p:spPr>
            <a:xfrm>
              <a:off x="3713897" y="2294851"/>
              <a:ext cx="15939" cy="28955"/>
            </a:xfrm>
            <a:custGeom>
              <a:rect b="b" l="l" r="r" t="t"/>
              <a:pathLst>
                <a:path extrusionOk="0" h="40355" w="22214">
                  <a:moveTo>
                    <a:pt x="33" y="7731"/>
                  </a:moveTo>
                  <a:cubicBezTo>
                    <a:pt x="1686" y="15875"/>
                    <a:pt x="3340" y="24023"/>
                    <a:pt x="4993" y="32167"/>
                  </a:cubicBezTo>
                  <a:lnTo>
                    <a:pt x="6405" y="39135"/>
                  </a:lnTo>
                  <a:cubicBezTo>
                    <a:pt x="6742" y="40788"/>
                    <a:pt x="9326" y="40738"/>
                    <a:pt x="9698" y="39135"/>
                  </a:cubicBezTo>
                  <a:cubicBezTo>
                    <a:pt x="11974" y="29278"/>
                    <a:pt x="14999" y="19599"/>
                    <a:pt x="18755" y="10206"/>
                  </a:cubicBezTo>
                  <a:cubicBezTo>
                    <a:pt x="19795" y="7609"/>
                    <a:pt x="20858" y="5110"/>
                    <a:pt x="22016" y="2553"/>
                  </a:cubicBezTo>
                  <a:cubicBezTo>
                    <a:pt x="22394" y="1713"/>
                    <a:pt x="22257" y="718"/>
                    <a:pt x="21403" y="219"/>
                  </a:cubicBezTo>
                  <a:cubicBezTo>
                    <a:pt x="20672" y="-208"/>
                    <a:pt x="19450" y="-13"/>
                    <a:pt x="19069" y="832"/>
                  </a:cubicBezTo>
                  <a:cubicBezTo>
                    <a:pt x="14831" y="10220"/>
                    <a:pt x="11288" y="19913"/>
                    <a:pt x="8536" y="29842"/>
                  </a:cubicBezTo>
                  <a:cubicBezTo>
                    <a:pt x="7764" y="32621"/>
                    <a:pt x="7055" y="35419"/>
                    <a:pt x="6410" y="38231"/>
                  </a:cubicBezTo>
                  <a:lnTo>
                    <a:pt x="9703" y="38231"/>
                  </a:lnTo>
                  <a:cubicBezTo>
                    <a:pt x="8050" y="30087"/>
                    <a:pt x="6396" y="21939"/>
                    <a:pt x="4743" y="13795"/>
                  </a:cubicBezTo>
                  <a:cubicBezTo>
                    <a:pt x="4271" y="11474"/>
                    <a:pt x="3803" y="9153"/>
                    <a:pt x="3331" y="6827"/>
                  </a:cubicBezTo>
                  <a:cubicBezTo>
                    <a:pt x="3149" y="5923"/>
                    <a:pt x="2077" y="5401"/>
                    <a:pt x="1232" y="5637"/>
                  </a:cubicBezTo>
                  <a:cubicBezTo>
                    <a:pt x="292" y="5896"/>
                    <a:pt x="-144" y="6832"/>
                    <a:pt x="42" y="7736"/>
                  </a:cubicBezTo>
                  <a:lnTo>
                    <a:pt x="42" y="773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85" name="Google Shape;3085;p78"/>
            <p:cNvSpPr/>
            <p:nvPr/>
          </p:nvSpPr>
          <p:spPr>
            <a:xfrm>
              <a:off x="3675137" y="1771976"/>
              <a:ext cx="39775" cy="42915"/>
            </a:xfrm>
            <a:custGeom>
              <a:rect b="b" l="l" r="r" t="t"/>
              <a:pathLst>
                <a:path extrusionOk="0" h="59812" w="55436">
                  <a:moveTo>
                    <a:pt x="12347" y="643"/>
                  </a:moveTo>
                  <a:cubicBezTo>
                    <a:pt x="637" y="3218"/>
                    <a:pt x="-4390" y="17353"/>
                    <a:pt x="4612" y="25606"/>
                  </a:cubicBezTo>
                  <a:cubicBezTo>
                    <a:pt x="12846" y="33155"/>
                    <a:pt x="30637" y="34885"/>
                    <a:pt x="40507" y="41544"/>
                  </a:cubicBezTo>
                  <a:cubicBezTo>
                    <a:pt x="47120" y="46004"/>
                    <a:pt x="52385" y="52445"/>
                    <a:pt x="55437" y="59812"/>
                  </a:cubicBezTo>
                  <a:cubicBezTo>
                    <a:pt x="54715" y="39060"/>
                    <a:pt x="42038" y="-5893"/>
                    <a:pt x="12342" y="64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86" name="Google Shape;3086;p78"/>
            <p:cNvSpPr/>
            <p:nvPr/>
          </p:nvSpPr>
          <p:spPr>
            <a:xfrm>
              <a:off x="3703143" y="1756017"/>
              <a:ext cx="25136" cy="53748"/>
            </a:xfrm>
            <a:custGeom>
              <a:rect b="b" l="l" r="r" t="t"/>
              <a:pathLst>
                <a:path extrusionOk="0" h="74910" w="35033">
                  <a:moveTo>
                    <a:pt x="22805" y="2311"/>
                  </a:moveTo>
                  <a:cubicBezTo>
                    <a:pt x="12527" y="-3857"/>
                    <a:pt x="-836" y="2965"/>
                    <a:pt x="41" y="15142"/>
                  </a:cubicBezTo>
                  <a:cubicBezTo>
                    <a:pt x="840" y="26284"/>
                    <a:pt x="12586" y="39760"/>
                    <a:pt x="15188" y="51379"/>
                  </a:cubicBezTo>
                  <a:cubicBezTo>
                    <a:pt x="16933" y="59164"/>
                    <a:pt x="16338" y="67458"/>
                    <a:pt x="13494" y="74911"/>
                  </a:cubicBezTo>
                  <a:cubicBezTo>
                    <a:pt x="27220" y="59327"/>
                    <a:pt x="48877" y="17950"/>
                    <a:pt x="22805" y="230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87" name="Google Shape;3087;p78"/>
            <p:cNvSpPr/>
            <p:nvPr/>
          </p:nvSpPr>
          <p:spPr>
            <a:xfrm>
              <a:off x="3685648" y="1636440"/>
              <a:ext cx="39775" cy="42915"/>
            </a:xfrm>
            <a:custGeom>
              <a:rect b="b" l="l" r="r" t="t"/>
              <a:pathLst>
                <a:path extrusionOk="0" h="59812" w="55436">
                  <a:moveTo>
                    <a:pt x="12347" y="643"/>
                  </a:moveTo>
                  <a:cubicBezTo>
                    <a:pt x="637" y="3218"/>
                    <a:pt x="-4390" y="17353"/>
                    <a:pt x="4612" y="25606"/>
                  </a:cubicBezTo>
                  <a:cubicBezTo>
                    <a:pt x="12846" y="33155"/>
                    <a:pt x="30637" y="34885"/>
                    <a:pt x="40507" y="41544"/>
                  </a:cubicBezTo>
                  <a:cubicBezTo>
                    <a:pt x="47120" y="46004"/>
                    <a:pt x="52385" y="52445"/>
                    <a:pt x="55437" y="59812"/>
                  </a:cubicBezTo>
                  <a:cubicBezTo>
                    <a:pt x="54715" y="39059"/>
                    <a:pt x="42038" y="-5893"/>
                    <a:pt x="12342" y="64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88" name="Google Shape;3088;p78"/>
            <p:cNvSpPr/>
            <p:nvPr/>
          </p:nvSpPr>
          <p:spPr>
            <a:xfrm>
              <a:off x="3713657" y="1620484"/>
              <a:ext cx="25136" cy="53749"/>
            </a:xfrm>
            <a:custGeom>
              <a:rect b="b" l="l" r="r" t="t"/>
              <a:pathLst>
                <a:path extrusionOk="0" h="74911" w="35033">
                  <a:moveTo>
                    <a:pt x="22806" y="2311"/>
                  </a:moveTo>
                  <a:cubicBezTo>
                    <a:pt x="12527" y="-3857"/>
                    <a:pt x="-836" y="2965"/>
                    <a:pt x="41" y="15142"/>
                  </a:cubicBezTo>
                  <a:cubicBezTo>
                    <a:pt x="840" y="26284"/>
                    <a:pt x="12586" y="39760"/>
                    <a:pt x="15189" y="51379"/>
                  </a:cubicBezTo>
                  <a:cubicBezTo>
                    <a:pt x="16933" y="59164"/>
                    <a:pt x="16338" y="67458"/>
                    <a:pt x="13495" y="74911"/>
                  </a:cubicBezTo>
                  <a:cubicBezTo>
                    <a:pt x="27220" y="59327"/>
                    <a:pt x="48877" y="17950"/>
                    <a:pt x="22806" y="230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89" name="Google Shape;3089;p78"/>
            <p:cNvSpPr/>
            <p:nvPr/>
          </p:nvSpPr>
          <p:spPr>
            <a:xfrm>
              <a:off x="3658186" y="2275727"/>
              <a:ext cx="27888" cy="30086"/>
            </a:xfrm>
            <a:custGeom>
              <a:rect b="b" l="l" r="r" t="t"/>
              <a:pathLst>
                <a:path extrusionOk="0" h="41932" w="38868">
                  <a:moveTo>
                    <a:pt x="8655" y="450"/>
                  </a:moveTo>
                  <a:cubicBezTo>
                    <a:pt x="447" y="2258"/>
                    <a:pt x="-3077" y="12164"/>
                    <a:pt x="3232" y="17951"/>
                  </a:cubicBezTo>
                  <a:cubicBezTo>
                    <a:pt x="9005" y="23242"/>
                    <a:pt x="21477" y="24455"/>
                    <a:pt x="28399" y="29124"/>
                  </a:cubicBezTo>
                  <a:cubicBezTo>
                    <a:pt x="33036" y="32253"/>
                    <a:pt x="36724" y="36764"/>
                    <a:pt x="38868" y="41933"/>
                  </a:cubicBezTo>
                  <a:cubicBezTo>
                    <a:pt x="38360" y="27385"/>
                    <a:pt x="29475" y="-4128"/>
                    <a:pt x="8659" y="45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90" name="Google Shape;3090;p78"/>
            <p:cNvSpPr/>
            <p:nvPr/>
          </p:nvSpPr>
          <p:spPr>
            <a:xfrm>
              <a:off x="3677819" y="2264540"/>
              <a:ext cx="17623" cy="37682"/>
            </a:xfrm>
            <a:custGeom>
              <a:rect b="b" l="l" r="r" t="t"/>
              <a:pathLst>
                <a:path extrusionOk="0" h="52518" w="24561">
                  <a:moveTo>
                    <a:pt x="15989" y="1620"/>
                  </a:moveTo>
                  <a:cubicBezTo>
                    <a:pt x="8781" y="-2704"/>
                    <a:pt x="-585" y="2079"/>
                    <a:pt x="29" y="10618"/>
                  </a:cubicBezTo>
                  <a:cubicBezTo>
                    <a:pt x="587" y="18430"/>
                    <a:pt x="8822" y="27878"/>
                    <a:pt x="10648" y="36022"/>
                  </a:cubicBezTo>
                  <a:cubicBezTo>
                    <a:pt x="11870" y="41481"/>
                    <a:pt x="11452" y="47295"/>
                    <a:pt x="9462" y="52518"/>
                  </a:cubicBezTo>
                  <a:cubicBezTo>
                    <a:pt x="19082" y="41595"/>
                    <a:pt x="34266" y="12585"/>
                    <a:pt x="15989" y="162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91" name="Google Shape;3091;p78"/>
            <p:cNvSpPr/>
            <p:nvPr/>
          </p:nvSpPr>
          <p:spPr>
            <a:xfrm>
              <a:off x="3567736" y="1627059"/>
              <a:ext cx="27888" cy="30086"/>
            </a:xfrm>
            <a:custGeom>
              <a:rect b="b" l="l" r="r" t="t"/>
              <a:pathLst>
                <a:path extrusionOk="0" h="41932" w="38868">
                  <a:moveTo>
                    <a:pt x="8655" y="450"/>
                  </a:moveTo>
                  <a:cubicBezTo>
                    <a:pt x="447" y="2258"/>
                    <a:pt x="-3077" y="12164"/>
                    <a:pt x="3232" y="17951"/>
                  </a:cubicBezTo>
                  <a:cubicBezTo>
                    <a:pt x="9005" y="23242"/>
                    <a:pt x="21477" y="24455"/>
                    <a:pt x="28399" y="29124"/>
                  </a:cubicBezTo>
                  <a:cubicBezTo>
                    <a:pt x="33036" y="32253"/>
                    <a:pt x="36725" y="36764"/>
                    <a:pt x="38868" y="41933"/>
                  </a:cubicBezTo>
                  <a:cubicBezTo>
                    <a:pt x="38360" y="27384"/>
                    <a:pt x="29475" y="-4128"/>
                    <a:pt x="8659" y="45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92" name="Google Shape;3092;p78"/>
            <p:cNvSpPr/>
            <p:nvPr/>
          </p:nvSpPr>
          <p:spPr>
            <a:xfrm>
              <a:off x="3582199" y="1610703"/>
              <a:ext cx="17623" cy="37682"/>
            </a:xfrm>
            <a:custGeom>
              <a:rect b="b" l="l" r="r" t="t"/>
              <a:pathLst>
                <a:path extrusionOk="0" h="52518" w="24561">
                  <a:moveTo>
                    <a:pt x="8572" y="1620"/>
                  </a:moveTo>
                  <a:cubicBezTo>
                    <a:pt x="15780" y="-2704"/>
                    <a:pt x="25146" y="2079"/>
                    <a:pt x="24533" y="10618"/>
                  </a:cubicBezTo>
                  <a:cubicBezTo>
                    <a:pt x="23974" y="18430"/>
                    <a:pt x="15740" y="27878"/>
                    <a:pt x="13914" y="36021"/>
                  </a:cubicBezTo>
                  <a:cubicBezTo>
                    <a:pt x="12692" y="41481"/>
                    <a:pt x="13110" y="47295"/>
                    <a:pt x="15099" y="52518"/>
                  </a:cubicBezTo>
                  <a:cubicBezTo>
                    <a:pt x="5479" y="41594"/>
                    <a:pt x="-9705" y="12585"/>
                    <a:pt x="8572" y="162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93" name="Google Shape;3093;p78"/>
            <p:cNvSpPr/>
            <p:nvPr/>
          </p:nvSpPr>
          <p:spPr>
            <a:xfrm>
              <a:off x="3885934" y="2016910"/>
              <a:ext cx="20777" cy="35789"/>
            </a:xfrm>
            <a:custGeom>
              <a:rect b="b" l="l" r="r" t="t"/>
              <a:pathLst>
                <a:path extrusionOk="0" h="49880" w="28957">
                  <a:moveTo>
                    <a:pt x="12548" y="154"/>
                  </a:moveTo>
                  <a:cubicBezTo>
                    <a:pt x="4254" y="-1208"/>
                    <a:pt x="-2691" y="6690"/>
                    <a:pt x="1029" y="14403"/>
                  </a:cubicBezTo>
                  <a:cubicBezTo>
                    <a:pt x="4431" y="21456"/>
                    <a:pt x="15568" y="27207"/>
                    <a:pt x="20265" y="34106"/>
                  </a:cubicBezTo>
                  <a:cubicBezTo>
                    <a:pt x="23412" y="38730"/>
                    <a:pt x="25166" y="44289"/>
                    <a:pt x="25243" y="49880"/>
                  </a:cubicBezTo>
                  <a:cubicBezTo>
                    <a:pt x="30162" y="36177"/>
                    <a:pt x="33582" y="3615"/>
                    <a:pt x="12548" y="15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94" name="Google Shape;3094;p78"/>
            <p:cNvSpPr/>
            <p:nvPr/>
          </p:nvSpPr>
          <p:spPr>
            <a:xfrm>
              <a:off x="3902256" y="2007838"/>
              <a:ext cx="20801" cy="35767"/>
            </a:xfrm>
            <a:custGeom>
              <a:rect b="b" l="l" r="r" t="t"/>
              <a:pathLst>
                <a:path extrusionOk="0" h="49849" w="28991">
                  <a:moveTo>
                    <a:pt x="16463" y="150"/>
                  </a:moveTo>
                  <a:cubicBezTo>
                    <a:pt x="24757" y="-1194"/>
                    <a:pt x="31688" y="6714"/>
                    <a:pt x="27955" y="14422"/>
                  </a:cubicBezTo>
                  <a:cubicBezTo>
                    <a:pt x="24539" y="21471"/>
                    <a:pt x="13393" y="27194"/>
                    <a:pt x="8678" y="34084"/>
                  </a:cubicBezTo>
                  <a:cubicBezTo>
                    <a:pt x="5522" y="38699"/>
                    <a:pt x="3755" y="44253"/>
                    <a:pt x="3669" y="49849"/>
                  </a:cubicBezTo>
                  <a:cubicBezTo>
                    <a:pt x="-1223" y="36137"/>
                    <a:pt x="-4575" y="3566"/>
                    <a:pt x="16463" y="15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95" name="Google Shape;3095;p78"/>
            <p:cNvSpPr/>
            <p:nvPr/>
          </p:nvSpPr>
          <p:spPr>
            <a:xfrm>
              <a:off x="3549971" y="1817919"/>
              <a:ext cx="20777" cy="35789"/>
            </a:xfrm>
            <a:custGeom>
              <a:rect b="b" l="l" r="r" t="t"/>
              <a:pathLst>
                <a:path extrusionOk="0" h="49880" w="28957">
                  <a:moveTo>
                    <a:pt x="12548" y="154"/>
                  </a:moveTo>
                  <a:cubicBezTo>
                    <a:pt x="4254" y="-1208"/>
                    <a:pt x="-2691" y="6690"/>
                    <a:pt x="1029" y="14403"/>
                  </a:cubicBezTo>
                  <a:cubicBezTo>
                    <a:pt x="4431" y="21456"/>
                    <a:pt x="15568" y="27207"/>
                    <a:pt x="20265" y="34106"/>
                  </a:cubicBezTo>
                  <a:cubicBezTo>
                    <a:pt x="23412" y="38730"/>
                    <a:pt x="25166" y="44289"/>
                    <a:pt x="25243" y="49880"/>
                  </a:cubicBezTo>
                  <a:cubicBezTo>
                    <a:pt x="30162" y="36177"/>
                    <a:pt x="33582" y="3615"/>
                    <a:pt x="12548" y="15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96" name="Google Shape;3096;p78"/>
            <p:cNvSpPr/>
            <p:nvPr/>
          </p:nvSpPr>
          <p:spPr>
            <a:xfrm>
              <a:off x="3566292" y="1808843"/>
              <a:ext cx="20801" cy="35767"/>
            </a:xfrm>
            <a:custGeom>
              <a:rect b="b" l="l" r="r" t="t"/>
              <a:pathLst>
                <a:path extrusionOk="0" h="49849" w="28991">
                  <a:moveTo>
                    <a:pt x="16463" y="150"/>
                  </a:moveTo>
                  <a:cubicBezTo>
                    <a:pt x="24757" y="-1194"/>
                    <a:pt x="31688" y="6714"/>
                    <a:pt x="27955" y="14421"/>
                  </a:cubicBezTo>
                  <a:cubicBezTo>
                    <a:pt x="24539" y="21471"/>
                    <a:pt x="13393" y="27194"/>
                    <a:pt x="8678" y="34084"/>
                  </a:cubicBezTo>
                  <a:cubicBezTo>
                    <a:pt x="5522" y="38699"/>
                    <a:pt x="3755" y="44253"/>
                    <a:pt x="3669" y="49849"/>
                  </a:cubicBezTo>
                  <a:cubicBezTo>
                    <a:pt x="-1223" y="36137"/>
                    <a:pt x="-4575" y="3566"/>
                    <a:pt x="16463" y="15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97" name="Google Shape;3097;p78"/>
            <p:cNvSpPr/>
            <p:nvPr/>
          </p:nvSpPr>
          <p:spPr>
            <a:xfrm>
              <a:off x="3671626" y="2167263"/>
              <a:ext cx="32142" cy="55357"/>
            </a:xfrm>
            <a:custGeom>
              <a:rect b="b" l="l" r="r" t="t"/>
              <a:pathLst>
                <a:path extrusionOk="0" h="77153" w="44797">
                  <a:moveTo>
                    <a:pt x="19413" y="239"/>
                  </a:moveTo>
                  <a:cubicBezTo>
                    <a:pt x="6586" y="-1869"/>
                    <a:pt x="-4160" y="10345"/>
                    <a:pt x="1590" y="22276"/>
                  </a:cubicBezTo>
                  <a:cubicBezTo>
                    <a:pt x="6850" y="33191"/>
                    <a:pt x="24077" y="42080"/>
                    <a:pt x="31349" y="52753"/>
                  </a:cubicBezTo>
                  <a:cubicBezTo>
                    <a:pt x="36218" y="59903"/>
                    <a:pt x="38934" y="68505"/>
                    <a:pt x="39053" y="77153"/>
                  </a:cubicBezTo>
                  <a:cubicBezTo>
                    <a:pt x="46660" y="55960"/>
                    <a:pt x="51952" y="5585"/>
                    <a:pt x="19413" y="23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98" name="Google Shape;3098;p78"/>
            <p:cNvSpPr/>
            <p:nvPr/>
          </p:nvSpPr>
          <p:spPr>
            <a:xfrm>
              <a:off x="3696878" y="2153228"/>
              <a:ext cx="32176" cy="55327"/>
            </a:xfrm>
            <a:custGeom>
              <a:rect b="b" l="l" r="r" t="t"/>
              <a:pathLst>
                <a:path extrusionOk="0" h="77111" w="44845">
                  <a:moveTo>
                    <a:pt x="25465" y="233"/>
                  </a:moveTo>
                  <a:cubicBezTo>
                    <a:pt x="38296" y="-1848"/>
                    <a:pt x="49015" y="10389"/>
                    <a:pt x="43243" y="22307"/>
                  </a:cubicBezTo>
                  <a:cubicBezTo>
                    <a:pt x="37960" y="33212"/>
                    <a:pt x="20714" y="42065"/>
                    <a:pt x="13424" y="52725"/>
                  </a:cubicBezTo>
                  <a:cubicBezTo>
                    <a:pt x="8542" y="59865"/>
                    <a:pt x="5807" y="68458"/>
                    <a:pt x="5676" y="77111"/>
                  </a:cubicBezTo>
                  <a:cubicBezTo>
                    <a:pt x="-1891" y="55900"/>
                    <a:pt x="-7079" y="5520"/>
                    <a:pt x="25465" y="23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99" name="Google Shape;3099;p78"/>
            <p:cNvSpPr/>
            <p:nvPr/>
          </p:nvSpPr>
          <p:spPr>
            <a:xfrm>
              <a:off x="3798068" y="1673197"/>
              <a:ext cx="20777" cy="35789"/>
            </a:xfrm>
            <a:custGeom>
              <a:rect b="b" l="l" r="r" t="t"/>
              <a:pathLst>
                <a:path extrusionOk="0" h="49880" w="28957">
                  <a:moveTo>
                    <a:pt x="12548" y="154"/>
                  </a:moveTo>
                  <a:cubicBezTo>
                    <a:pt x="4254" y="-1208"/>
                    <a:pt x="-2691" y="6690"/>
                    <a:pt x="1029" y="14403"/>
                  </a:cubicBezTo>
                  <a:cubicBezTo>
                    <a:pt x="4431" y="21456"/>
                    <a:pt x="15568" y="27207"/>
                    <a:pt x="20265" y="34106"/>
                  </a:cubicBezTo>
                  <a:cubicBezTo>
                    <a:pt x="23412" y="38730"/>
                    <a:pt x="25166" y="44289"/>
                    <a:pt x="25243" y="49880"/>
                  </a:cubicBezTo>
                  <a:cubicBezTo>
                    <a:pt x="30162" y="36177"/>
                    <a:pt x="33582" y="3615"/>
                    <a:pt x="12548" y="15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00" name="Google Shape;3100;p78"/>
            <p:cNvSpPr/>
            <p:nvPr/>
          </p:nvSpPr>
          <p:spPr>
            <a:xfrm>
              <a:off x="3814389" y="1664121"/>
              <a:ext cx="20801" cy="35767"/>
            </a:xfrm>
            <a:custGeom>
              <a:rect b="b" l="l" r="r" t="t"/>
              <a:pathLst>
                <a:path extrusionOk="0" h="49849" w="28991">
                  <a:moveTo>
                    <a:pt x="16463" y="150"/>
                  </a:moveTo>
                  <a:cubicBezTo>
                    <a:pt x="24757" y="-1194"/>
                    <a:pt x="31688" y="6714"/>
                    <a:pt x="27955" y="14421"/>
                  </a:cubicBezTo>
                  <a:cubicBezTo>
                    <a:pt x="24539" y="21471"/>
                    <a:pt x="13393" y="27194"/>
                    <a:pt x="8678" y="34084"/>
                  </a:cubicBezTo>
                  <a:cubicBezTo>
                    <a:pt x="5522" y="38699"/>
                    <a:pt x="3755" y="44253"/>
                    <a:pt x="3669" y="49849"/>
                  </a:cubicBezTo>
                  <a:cubicBezTo>
                    <a:pt x="-1223" y="36137"/>
                    <a:pt x="-4575" y="3566"/>
                    <a:pt x="16463" y="15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101" name="Google Shape;3101;p78"/>
          <p:cNvSpPr/>
          <p:nvPr/>
        </p:nvSpPr>
        <p:spPr>
          <a:xfrm>
            <a:off x="7196022" y="2363607"/>
            <a:ext cx="1007108" cy="485883"/>
          </a:xfrm>
          <a:custGeom>
            <a:rect b="b" l="l" r="r" t="t"/>
            <a:pathLst>
              <a:path extrusionOk="0" h="164011" w="339952">
                <a:moveTo>
                  <a:pt x="338888" y="132715"/>
                </a:moveTo>
                <a:cubicBezTo>
                  <a:pt x="342240" y="119739"/>
                  <a:pt x="337493" y="105022"/>
                  <a:pt x="327192" y="96447"/>
                </a:cubicBezTo>
                <a:cubicBezTo>
                  <a:pt x="316891" y="87872"/>
                  <a:pt x="301557" y="85873"/>
                  <a:pt x="289402" y="91528"/>
                </a:cubicBezTo>
                <a:cubicBezTo>
                  <a:pt x="290079" y="80150"/>
                  <a:pt x="284106" y="68614"/>
                  <a:pt x="274418" y="62600"/>
                </a:cubicBezTo>
                <a:cubicBezTo>
                  <a:pt x="264730" y="56586"/>
                  <a:pt x="251744" y="56355"/>
                  <a:pt x="241847" y="62014"/>
                </a:cubicBezTo>
                <a:cubicBezTo>
                  <a:pt x="244972" y="48683"/>
                  <a:pt x="244068" y="34439"/>
                  <a:pt x="239290" y="21608"/>
                </a:cubicBezTo>
                <a:cubicBezTo>
                  <a:pt x="237106" y="15749"/>
                  <a:pt x="233994" y="10017"/>
                  <a:pt x="229062" y="6174"/>
                </a:cubicBezTo>
                <a:cubicBezTo>
                  <a:pt x="224129" y="2332"/>
                  <a:pt x="213619" y="-484"/>
                  <a:pt x="208014" y="2286"/>
                </a:cubicBezTo>
                <a:cubicBezTo>
                  <a:pt x="190586" y="-2842"/>
                  <a:pt x="170810" y="797"/>
                  <a:pt x="156348" y="11793"/>
                </a:cubicBezTo>
                <a:cubicBezTo>
                  <a:pt x="141887" y="22789"/>
                  <a:pt x="133093" y="40871"/>
                  <a:pt x="133375" y="59039"/>
                </a:cubicBezTo>
                <a:cubicBezTo>
                  <a:pt x="115402" y="55314"/>
                  <a:pt x="95912" y="70244"/>
                  <a:pt x="94831" y="88567"/>
                </a:cubicBezTo>
                <a:cubicBezTo>
                  <a:pt x="86892" y="82349"/>
                  <a:pt x="75673" y="80600"/>
                  <a:pt x="66216" y="84106"/>
                </a:cubicBezTo>
                <a:cubicBezTo>
                  <a:pt x="56760" y="87613"/>
                  <a:pt x="49393" y="96247"/>
                  <a:pt x="47426" y="106140"/>
                </a:cubicBezTo>
                <a:cubicBezTo>
                  <a:pt x="38637" y="104323"/>
                  <a:pt x="29590" y="102561"/>
                  <a:pt x="20751" y="104128"/>
                </a:cubicBezTo>
                <a:cubicBezTo>
                  <a:pt x="11917" y="105695"/>
                  <a:pt x="3223" y="111349"/>
                  <a:pt x="693" y="119961"/>
                </a:cubicBezTo>
                <a:cubicBezTo>
                  <a:pt x="-1955" y="128986"/>
                  <a:pt x="3260" y="139278"/>
                  <a:pt x="11621" y="143580"/>
                </a:cubicBezTo>
                <a:cubicBezTo>
                  <a:pt x="19988" y="147881"/>
                  <a:pt x="30589" y="146577"/>
                  <a:pt x="38465" y="141436"/>
                </a:cubicBezTo>
                <a:cubicBezTo>
                  <a:pt x="40245" y="140273"/>
                  <a:pt x="42126" y="138869"/>
                  <a:pt x="44242" y="139060"/>
                </a:cubicBezTo>
                <a:cubicBezTo>
                  <a:pt x="46018" y="139224"/>
                  <a:pt x="47472" y="140482"/>
                  <a:pt x="48834" y="141631"/>
                </a:cubicBezTo>
                <a:cubicBezTo>
                  <a:pt x="64136" y="154503"/>
                  <a:pt x="85220" y="160222"/>
                  <a:pt x="104933" y="156838"/>
                </a:cubicBezTo>
                <a:cubicBezTo>
                  <a:pt x="112722" y="155502"/>
                  <a:pt x="121048" y="152146"/>
                  <a:pt x="124359" y="144969"/>
                </a:cubicBezTo>
                <a:cubicBezTo>
                  <a:pt x="121666" y="154063"/>
                  <a:pt x="130859" y="163269"/>
                  <a:pt x="140320" y="163951"/>
                </a:cubicBezTo>
                <a:cubicBezTo>
                  <a:pt x="149781" y="164636"/>
                  <a:pt x="158619" y="159413"/>
                  <a:pt x="166168" y="153667"/>
                </a:cubicBezTo>
                <a:cubicBezTo>
                  <a:pt x="167885" y="152359"/>
                  <a:pt x="169679" y="150969"/>
                  <a:pt x="171814" y="150651"/>
                </a:cubicBezTo>
                <a:cubicBezTo>
                  <a:pt x="175102" y="150161"/>
                  <a:pt x="178118" y="152305"/>
                  <a:pt x="181048" y="153885"/>
                </a:cubicBezTo>
                <a:cubicBezTo>
                  <a:pt x="194947" y="161389"/>
                  <a:pt x="214423" y="155548"/>
                  <a:pt x="221899" y="141636"/>
                </a:cubicBezTo>
                <a:cubicBezTo>
                  <a:pt x="221981" y="144470"/>
                  <a:pt x="225760" y="144761"/>
                  <a:pt x="228153" y="146282"/>
                </a:cubicBezTo>
                <a:cubicBezTo>
                  <a:pt x="238450" y="152832"/>
                  <a:pt x="253906" y="148921"/>
                  <a:pt x="259852" y="138261"/>
                </a:cubicBezTo>
                <a:cubicBezTo>
                  <a:pt x="258558" y="142730"/>
                  <a:pt x="263558" y="146541"/>
                  <a:pt x="268105" y="147531"/>
                </a:cubicBezTo>
                <a:cubicBezTo>
                  <a:pt x="278638" y="149825"/>
                  <a:pt x="290370" y="144533"/>
                  <a:pt x="295620" y="135122"/>
                </a:cubicBezTo>
                <a:cubicBezTo>
                  <a:pt x="297237" y="144792"/>
                  <a:pt x="306903" y="152409"/>
                  <a:pt x="316686" y="151724"/>
                </a:cubicBezTo>
                <a:cubicBezTo>
                  <a:pt x="326465" y="151038"/>
                  <a:pt x="336440" y="142199"/>
                  <a:pt x="338892" y="132706"/>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102" name="Google Shape;3102;p78"/>
          <p:cNvGrpSpPr/>
          <p:nvPr/>
        </p:nvGrpSpPr>
        <p:grpSpPr>
          <a:xfrm>
            <a:off x="5620030" y="3163128"/>
            <a:ext cx="2453718" cy="2157229"/>
            <a:chOff x="4075518" y="857434"/>
            <a:chExt cx="1367888" cy="1202536"/>
          </a:xfrm>
        </p:grpSpPr>
        <p:sp>
          <p:nvSpPr>
            <p:cNvPr id="3103" name="Google Shape;3103;p78"/>
            <p:cNvSpPr/>
            <p:nvPr/>
          </p:nvSpPr>
          <p:spPr>
            <a:xfrm>
              <a:off x="4075518" y="857434"/>
              <a:ext cx="651739" cy="1202536"/>
            </a:xfrm>
            <a:custGeom>
              <a:rect b="b" l="l" r="r" t="t"/>
              <a:pathLst>
                <a:path extrusionOk="0" h="417910" w="226495">
                  <a:moveTo>
                    <a:pt x="100514" y="417911"/>
                  </a:moveTo>
                  <a:cubicBezTo>
                    <a:pt x="98384" y="379785"/>
                    <a:pt x="96258" y="341664"/>
                    <a:pt x="94128" y="303538"/>
                  </a:cubicBezTo>
                  <a:cubicBezTo>
                    <a:pt x="93088" y="284893"/>
                    <a:pt x="89808" y="266666"/>
                    <a:pt x="77150" y="252154"/>
                  </a:cubicBezTo>
                  <a:cubicBezTo>
                    <a:pt x="63106" y="236058"/>
                    <a:pt x="47558" y="222758"/>
                    <a:pt x="35490" y="204731"/>
                  </a:cubicBezTo>
                  <a:cubicBezTo>
                    <a:pt x="27192" y="192336"/>
                    <a:pt x="21778" y="178783"/>
                    <a:pt x="14819" y="165588"/>
                  </a:cubicBezTo>
                  <a:cubicBezTo>
                    <a:pt x="7153" y="151053"/>
                    <a:pt x="385" y="135556"/>
                    <a:pt x="3" y="118864"/>
                  </a:cubicBezTo>
                  <a:cubicBezTo>
                    <a:pt x="-88" y="114899"/>
                    <a:pt x="1688" y="109571"/>
                    <a:pt x="5617" y="110103"/>
                  </a:cubicBezTo>
                  <a:cubicBezTo>
                    <a:pt x="-1487" y="95509"/>
                    <a:pt x="-2463" y="81165"/>
                    <a:pt x="10218" y="70292"/>
                  </a:cubicBezTo>
                  <a:cubicBezTo>
                    <a:pt x="7575" y="63174"/>
                    <a:pt x="6226" y="55580"/>
                    <a:pt x="6253" y="47986"/>
                  </a:cubicBezTo>
                  <a:cubicBezTo>
                    <a:pt x="6281" y="41146"/>
                    <a:pt x="8279" y="33156"/>
                    <a:pt x="14611" y="30567"/>
                  </a:cubicBezTo>
                  <a:cubicBezTo>
                    <a:pt x="15892" y="30045"/>
                    <a:pt x="17372" y="29722"/>
                    <a:pt x="18217" y="28623"/>
                  </a:cubicBezTo>
                  <a:cubicBezTo>
                    <a:pt x="18939" y="27688"/>
                    <a:pt x="19003" y="26420"/>
                    <a:pt x="19102" y="25244"/>
                  </a:cubicBezTo>
                  <a:cubicBezTo>
                    <a:pt x="20243" y="11627"/>
                    <a:pt x="36921" y="-13490"/>
                    <a:pt x="46050" y="8993"/>
                  </a:cubicBezTo>
                  <a:cubicBezTo>
                    <a:pt x="53954" y="28460"/>
                    <a:pt x="61857" y="47922"/>
                    <a:pt x="69760" y="67389"/>
                  </a:cubicBezTo>
                  <a:cubicBezTo>
                    <a:pt x="74329" y="78645"/>
                    <a:pt x="81891" y="90168"/>
                    <a:pt x="88814" y="100147"/>
                  </a:cubicBezTo>
                  <a:cubicBezTo>
                    <a:pt x="86361" y="95214"/>
                    <a:pt x="86865" y="86484"/>
                    <a:pt x="89690" y="81751"/>
                  </a:cubicBezTo>
                  <a:cubicBezTo>
                    <a:pt x="92516" y="77023"/>
                    <a:pt x="97843" y="73889"/>
                    <a:pt x="103348" y="73716"/>
                  </a:cubicBezTo>
                  <a:cubicBezTo>
                    <a:pt x="112032" y="73439"/>
                    <a:pt x="115121" y="89023"/>
                    <a:pt x="118564" y="96999"/>
                  </a:cubicBezTo>
                  <a:cubicBezTo>
                    <a:pt x="124682" y="111166"/>
                    <a:pt x="137150" y="121349"/>
                    <a:pt x="147787" y="132527"/>
                  </a:cubicBezTo>
                  <a:cubicBezTo>
                    <a:pt x="172845" y="158870"/>
                    <a:pt x="189138" y="193417"/>
                    <a:pt x="193521" y="229508"/>
                  </a:cubicBezTo>
                  <a:cubicBezTo>
                    <a:pt x="199689" y="280288"/>
                    <a:pt x="211316" y="325408"/>
                    <a:pt x="220805" y="375675"/>
                  </a:cubicBezTo>
                  <a:cubicBezTo>
                    <a:pt x="222572" y="385040"/>
                    <a:pt x="224247" y="394243"/>
                    <a:pt x="226496" y="403508"/>
                  </a:cubicBezTo>
                  <a:lnTo>
                    <a:pt x="100518" y="417902"/>
                  </a:lnTo>
                  <a:close/>
                </a:path>
              </a:pathLst>
            </a:custGeom>
            <a:solidFill>
              <a:srgbClr val="AD77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04" name="Google Shape;3104;p78"/>
            <p:cNvSpPr/>
            <p:nvPr/>
          </p:nvSpPr>
          <p:spPr>
            <a:xfrm>
              <a:off x="4126339" y="902941"/>
              <a:ext cx="101596" cy="311026"/>
            </a:xfrm>
            <a:custGeom>
              <a:rect b="b" l="l" r="r" t="t"/>
              <a:pathLst>
                <a:path extrusionOk="0" h="108089" w="35307">
                  <a:moveTo>
                    <a:pt x="3575" y="320"/>
                  </a:moveTo>
                  <a:cubicBezTo>
                    <a:pt x="391" y="6675"/>
                    <a:pt x="-409" y="13833"/>
                    <a:pt x="177" y="20850"/>
                  </a:cubicBezTo>
                  <a:cubicBezTo>
                    <a:pt x="781" y="28077"/>
                    <a:pt x="2680" y="35112"/>
                    <a:pt x="4842" y="42007"/>
                  </a:cubicBezTo>
                  <a:cubicBezTo>
                    <a:pt x="7154" y="49370"/>
                    <a:pt x="9738" y="56650"/>
                    <a:pt x="12586" y="63827"/>
                  </a:cubicBezTo>
                  <a:cubicBezTo>
                    <a:pt x="15416" y="70953"/>
                    <a:pt x="18504" y="77980"/>
                    <a:pt x="21842" y="84884"/>
                  </a:cubicBezTo>
                  <a:cubicBezTo>
                    <a:pt x="25190" y="91801"/>
                    <a:pt x="28787" y="98596"/>
                    <a:pt x="32635" y="105250"/>
                  </a:cubicBezTo>
                  <a:cubicBezTo>
                    <a:pt x="33125" y="106095"/>
                    <a:pt x="33616" y="106940"/>
                    <a:pt x="34115" y="107785"/>
                  </a:cubicBezTo>
                  <a:cubicBezTo>
                    <a:pt x="34533" y="108489"/>
                    <a:pt x="35632" y="107848"/>
                    <a:pt x="35214" y="107144"/>
                  </a:cubicBezTo>
                  <a:cubicBezTo>
                    <a:pt x="31363" y="100617"/>
                    <a:pt x="27743" y="93950"/>
                    <a:pt x="24373" y="87164"/>
                  </a:cubicBezTo>
                  <a:cubicBezTo>
                    <a:pt x="20980" y="80333"/>
                    <a:pt x="17832" y="73374"/>
                    <a:pt x="14948" y="66311"/>
                  </a:cubicBezTo>
                  <a:cubicBezTo>
                    <a:pt x="12082" y="59294"/>
                    <a:pt x="9470" y="52172"/>
                    <a:pt x="7122" y="44968"/>
                  </a:cubicBezTo>
                  <a:cubicBezTo>
                    <a:pt x="4774" y="37765"/>
                    <a:pt x="2753" y="31093"/>
                    <a:pt x="1780" y="23893"/>
                  </a:cubicBezTo>
                  <a:cubicBezTo>
                    <a:pt x="809" y="16694"/>
                    <a:pt x="1027" y="9877"/>
                    <a:pt x="3593" y="3359"/>
                  </a:cubicBezTo>
                  <a:cubicBezTo>
                    <a:pt x="3915" y="2546"/>
                    <a:pt x="4278" y="1746"/>
                    <a:pt x="4669" y="965"/>
                  </a:cubicBezTo>
                  <a:cubicBezTo>
                    <a:pt x="5037" y="234"/>
                    <a:pt x="3938" y="-411"/>
                    <a:pt x="3570" y="325"/>
                  </a:cubicBezTo>
                  <a:lnTo>
                    <a:pt x="3570" y="32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05" name="Google Shape;3105;p78"/>
            <p:cNvSpPr/>
            <p:nvPr/>
          </p:nvSpPr>
          <p:spPr>
            <a:xfrm>
              <a:off x="4092466" y="1019232"/>
              <a:ext cx="98390" cy="248406"/>
            </a:xfrm>
            <a:custGeom>
              <a:rect b="b" l="l" r="r" t="t"/>
              <a:pathLst>
                <a:path extrusionOk="0" h="86327" w="34193">
                  <a:moveTo>
                    <a:pt x="17" y="797"/>
                  </a:moveTo>
                  <a:cubicBezTo>
                    <a:pt x="2620" y="12456"/>
                    <a:pt x="5908" y="23961"/>
                    <a:pt x="9856" y="35234"/>
                  </a:cubicBezTo>
                  <a:cubicBezTo>
                    <a:pt x="13798" y="46494"/>
                    <a:pt x="18399" y="57527"/>
                    <a:pt x="23622" y="68255"/>
                  </a:cubicBezTo>
                  <a:cubicBezTo>
                    <a:pt x="26557" y="74277"/>
                    <a:pt x="29686" y="80200"/>
                    <a:pt x="33006" y="86019"/>
                  </a:cubicBezTo>
                  <a:cubicBezTo>
                    <a:pt x="33411" y="86727"/>
                    <a:pt x="34510" y="86091"/>
                    <a:pt x="34105" y="85378"/>
                  </a:cubicBezTo>
                  <a:cubicBezTo>
                    <a:pt x="28214" y="75063"/>
                    <a:pt x="22928" y="64408"/>
                    <a:pt x="18276" y="53480"/>
                  </a:cubicBezTo>
                  <a:cubicBezTo>
                    <a:pt x="13621" y="42538"/>
                    <a:pt x="9610" y="31319"/>
                    <a:pt x="6263" y="19909"/>
                  </a:cubicBezTo>
                  <a:cubicBezTo>
                    <a:pt x="4378" y="13483"/>
                    <a:pt x="2706" y="6992"/>
                    <a:pt x="1244" y="456"/>
                  </a:cubicBezTo>
                  <a:cubicBezTo>
                    <a:pt x="1067" y="-343"/>
                    <a:pt x="-160" y="-3"/>
                    <a:pt x="17" y="792"/>
                  </a:cubicBezTo>
                  <a:lnTo>
                    <a:pt x="17" y="79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06" name="Google Shape;3106;p78"/>
            <p:cNvSpPr/>
            <p:nvPr/>
          </p:nvSpPr>
          <p:spPr>
            <a:xfrm>
              <a:off x="4077817" y="1130227"/>
              <a:ext cx="97780" cy="196677"/>
            </a:xfrm>
            <a:custGeom>
              <a:rect b="b" l="l" r="r" t="t"/>
              <a:pathLst>
                <a:path extrusionOk="0" h="68350" w="33981">
                  <a:moveTo>
                    <a:pt x="12" y="793"/>
                  </a:moveTo>
                  <a:cubicBezTo>
                    <a:pt x="2065" y="10350"/>
                    <a:pt x="5453" y="19561"/>
                    <a:pt x="9605" y="28400"/>
                  </a:cubicBezTo>
                  <a:cubicBezTo>
                    <a:pt x="13766" y="37257"/>
                    <a:pt x="18680" y="45741"/>
                    <a:pt x="23840" y="54049"/>
                  </a:cubicBezTo>
                  <a:cubicBezTo>
                    <a:pt x="26760" y="58754"/>
                    <a:pt x="29767" y="63405"/>
                    <a:pt x="32778" y="68056"/>
                  </a:cubicBezTo>
                  <a:cubicBezTo>
                    <a:pt x="33223" y="68742"/>
                    <a:pt x="34323" y="68106"/>
                    <a:pt x="33877" y="67416"/>
                  </a:cubicBezTo>
                  <a:cubicBezTo>
                    <a:pt x="28550" y="59190"/>
                    <a:pt x="23235" y="50951"/>
                    <a:pt x="18380" y="42435"/>
                  </a:cubicBezTo>
                  <a:cubicBezTo>
                    <a:pt x="13565" y="34000"/>
                    <a:pt x="9192" y="25284"/>
                    <a:pt x="5830" y="16159"/>
                  </a:cubicBezTo>
                  <a:cubicBezTo>
                    <a:pt x="3946" y="11036"/>
                    <a:pt x="2387" y="5794"/>
                    <a:pt x="1243" y="457"/>
                  </a:cubicBezTo>
                  <a:cubicBezTo>
                    <a:pt x="1070" y="-342"/>
                    <a:pt x="-156" y="-6"/>
                    <a:pt x="17" y="793"/>
                  </a:cubicBezTo>
                  <a:lnTo>
                    <a:pt x="17" y="79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07" name="Google Shape;3107;p78"/>
            <p:cNvSpPr/>
            <p:nvPr/>
          </p:nvSpPr>
          <p:spPr>
            <a:xfrm>
              <a:off x="4169643" y="1315237"/>
              <a:ext cx="11947" cy="21575"/>
            </a:xfrm>
            <a:custGeom>
              <a:rect b="b" l="l" r="r" t="t"/>
              <a:pathLst>
                <a:path extrusionOk="0" h="7498" w="4152">
                  <a:moveTo>
                    <a:pt x="1175" y="7190"/>
                  </a:moveTo>
                  <a:cubicBezTo>
                    <a:pt x="2142" y="5109"/>
                    <a:pt x="3109" y="3029"/>
                    <a:pt x="4077" y="954"/>
                  </a:cubicBezTo>
                  <a:cubicBezTo>
                    <a:pt x="4222" y="640"/>
                    <a:pt x="4163" y="268"/>
                    <a:pt x="3850" y="81"/>
                  </a:cubicBezTo>
                  <a:cubicBezTo>
                    <a:pt x="3573" y="-78"/>
                    <a:pt x="3123" y="-5"/>
                    <a:pt x="2978" y="309"/>
                  </a:cubicBezTo>
                  <a:cubicBezTo>
                    <a:pt x="2010" y="2389"/>
                    <a:pt x="1043" y="4469"/>
                    <a:pt x="76" y="6545"/>
                  </a:cubicBezTo>
                  <a:cubicBezTo>
                    <a:pt x="-70" y="6858"/>
                    <a:pt x="-11" y="7231"/>
                    <a:pt x="303" y="7417"/>
                  </a:cubicBezTo>
                  <a:cubicBezTo>
                    <a:pt x="579" y="7576"/>
                    <a:pt x="1029" y="7503"/>
                    <a:pt x="1175" y="7190"/>
                  </a:cubicBezTo>
                  <a:lnTo>
                    <a:pt x="1175" y="719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08" name="Google Shape;3108;p78"/>
            <p:cNvSpPr/>
            <p:nvPr/>
          </p:nvSpPr>
          <p:spPr>
            <a:xfrm>
              <a:off x="4217362" y="1202283"/>
              <a:ext cx="15351" cy="31460"/>
            </a:xfrm>
            <a:custGeom>
              <a:rect b="b" l="l" r="r" t="t"/>
              <a:pathLst>
                <a:path extrusionOk="0" h="10933" w="5335">
                  <a:moveTo>
                    <a:pt x="1260" y="10463"/>
                  </a:moveTo>
                  <a:cubicBezTo>
                    <a:pt x="2609" y="7243"/>
                    <a:pt x="3958" y="4027"/>
                    <a:pt x="5302" y="807"/>
                  </a:cubicBezTo>
                  <a:cubicBezTo>
                    <a:pt x="5434" y="489"/>
                    <a:pt x="5157" y="112"/>
                    <a:pt x="4857" y="25"/>
                  </a:cubicBezTo>
                  <a:cubicBezTo>
                    <a:pt x="4494" y="-79"/>
                    <a:pt x="4208" y="153"/>
                    <a:pt x="4076" y="470"/>
                  </a:cubicBezTo>
                  <a:cubicBezTo>
                    <a:pt x="2727" y="3691"/>
                    <a:pt x="1378" y="6906"/>
                    <a:pt x="34" y="10127"/>
                  </a:cubicBezTo>
                  <a:cubicBezTo>
                    <a:pt x="-98" y="10445"/>
                    <a:pt x="179" y="10822"/>
                    <a:pt x="479" y="10908"/>
                  </a:cubicBezTo>
                  <a:cubicBezTo>
                    <a:pt x="842" y="11013"/>
                    <a:pt x="1128" y="10781"/>
                    <a:pt x="1260" y="10463"/>
                  </a:cubicBezTo>
                  <a:lnTo>
                    <a:pt x="1260" y="1046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09" name="Google Shape;3109;p78"/>
            <p:cNvSpPr/>
            <p:nvPr/>
          </p:nvSpPr>
          <p:spPr>
            <a:xfrm>
              <a:off x="4263070" y="1024716"/>
              <a:ext cx="182013" cy="301294"/>
            </a:xfrm>
            <a:custGeom>
              <a:rect b="b" l="l" r="r" t="t"/>
              <a:pathLst>
                <a:path extrusionOk="0" h="104707" w="63254">
                  <a:moveTo>
                    <a:pt x="31" y="789"/>
                  </a:moveTo>
                  <a:cubicBezTo>
                    <a:pt x="2289" y="8742"/>
                    <a:pt x="5427" y="16428"/>
                    <a:pt x="9320" y="23718"/>
                  </a:cubicBezTo>
                  <a:cubicBezTo>
                    <a:pt x="12917" y="30453"/>
                    <a:pt x="17132" y="36830"/>
                    <a:pt x="21629" y="42994"/>
                  </a:cubicBezTo>
                  <a:cubicBezTo>
                    <a:pt x="26125" y="49157"/>
                    <a:pt x="30831" y="55035"/>
                    <a:pt x="35477" y="61017"/>
                  </a:cubicBezTo>
                  <a:cubicBezTo>
                    <a:pt x="40192" y="67080"/>
                    <a:pt x="44815" y="73226"/>
                    <a:pt x="49017" y="79662"/>
                  </a:cubicBezTo>
                  <a:cubicBezTo>
                    <a:pt x="53500" y="86529"/>
                    <a:pt x="57488" y="93724"/>
                    <a:pt x="60731" y="101263"/>
                  </a:cubicBezTo>
                  <a:cubicBezTo>
                    <a:pt x="61162" y="102263"/>
                    <a:pt x="61576" y="103271"/>
                    <a:pt x="61980" y="104284"/>
                  </a:cubicBezTo>
                  <a:cubicBezTo>
                    <a:pt x="62280" y="105033"/>
                    <a:pt x="63511" y="104706"/>
                    <a:pt x="63206" y="103948"/>
                  </a:cubicBezTo>
                  <a:cubicBezTo>
                    <a:pt x="60113" y="96204"/>
                    <a:pt x="56271" y="88787"/>
                    <a:pt x="51842" y="81724"/>
                  </a:cubicBezTo>
                  <a:cubicBezTo>
                    <a:pt x="47741" y="75174"/>
                    <a:pt x="43171" y="68933"/>
                    <a:pt x="38462" y="62811"/>
                  </a:cubicBezTo>
                  <a:cubicBezTo>
                    <a:pt x="33837" y="56802"/>
                    <a:pt x="29082" y="50888"/>
                    <a:pt x="24545" y="44811"/>
                  </a:cubicBezTo>
                  <a:cubicBezTo>
                    <a:pt x="20002" y="38724"/>
                    <a:pt x="15688" y="32461"/>
                    <a:pt x="11940" y="25848"/>
                  </a:cubicBezTo>
                  <a:cubicBezTo>
                    <a:pt x="7934" y="18771"/>
                    <a:pt x="4619" y="11322"/>
                    <a:pt x="2179" y="3560"/>
                  </a:cubicBezTo>
                  <a:cubicBezTo>
                    <a:pt x="1857" y="2529"/>
                    <a:pt x="1548" y="1489"/>
                    <a:pt x="1253" y="449"/>
                  </a:cubicBezTo>
                  <a:cubicBezTo>
                    <a:pt x="1031" y="-337"/>
                    <a:pt x="-196" y="-5"/>
                    <a:pt x="27" y="785"/>
                  </a:cubicBezTo>
                  <a:lnTo>
                    <a:pt x="27" y="78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10" name="Google Shape;3110;p78"/>
            <p:cNvSpPr/>
            <p:nvPr/>
          </p:nvSpPr>
          <p:spPr>
            <a:xfrm>
              <a:off x="4791667" y="857434"/>
              <a:ext cx="651739" cy="1202536"/>
            </a:xfrm>
            <a:custGeom>
              <a:rect b="b" l="l" r="r" t="t"/>
              <a:pathLst>
                <a:path extrusionOk="0" h="417910" w="226495">
                  <a:moveTo>
                    <a:pt x="125982" y="417911"/>
                  </a:moveTo>
                  <a:cubicBezTo>
                    <a:pt x="128113" y="379785"/>
                    <a:pt x="130238" y="341664"/>
                    <a:pt x="132368" y="303538"/>
                  </a:cubicBezTo>
                  <a:cubicBezTo>
                    <a:pt x="133409" y="284893"/>
                    <a:pt x="136688" y="266666"/>
                    <a:pt x="149346" y="252154"/>
                  </a:cubicBezTo>
                  <a:cubicBezTo>
                    <a:pt x="163390" y="236058"/>
                    <a:pt x="178938" y="222758"/>
                    <a:pt x="191006" y="204731"/>
                  </a:cubicBezTo>
                  <a:cubicBezTo>
                    <a:pt x="199304" y="192336"/>
                    <a:pt x="204718" y="178783"/>
                    <a:pt x="211676" y="165588"/>
                  </a:cubicBezTo>
                  <a:cubicBezTo>
                    <a:pt x="219343" y="151053"/>
                    <a:pt x="226111" y="135556"/>
                    <a:pt x="226493" y="118864"/>
                  </a:cubicBezTo>
                  <a:cubicBezTo>
                    <a:pt x="226583" y="114899"/>
                    <a:pt x="224807" y="109571"/>
                    <a:pt x="220878" y="110103"/>
                  </a:cubicBezTo>
                  <a:cubicBezTo>
                    <a:pt x="227982" y="95509"/>
                    <a:pt x="228959" y="81165"/>
                    <a:pt x="216277" y="70292"/>
                  </a:cubicBezTo>
                  <a:cubicBezTo>
                    <a:pt x="218921" y="63174"/>
                    <a:pt x="220270" y="55580"/>
                    <a:pt x="220243" y="47986"/>
                  </a:cubicBezTo>
                  <a:cubicBezTo>
                    <a:pt x="220215" y="41146"/>
                    <a:pt x="218217" y="33156"/>
                    <a:pt x="211885" y="30567"/>
                  </a:cubicBezTo>
                  <a:cubicBezTo>
                    <a:pt x="210605" y="30045"/>
                    <a:pt x="209124" y="29722"/>
                    <a:pt x="208279" y="28623"/>
                  </a:cubicBezTo>
                  <a:cubicBezTo>
                    <a:pt x="207557" y="27688"/>
                    <a:pt x="207493" y="26420"/>
                    <a:pt x="207393" y="25244"/>
                  </a:cubicBezTo>
                  <a:cubicBezTo>
                    <a:pt x="206254" y="11627"/>
                    <a:pt x="189575" y="-13490"/>
                    <a:pt x="180446" y="8993"/>
                  </a:cubicBezTo>
                  <a:cubicBezTo>
                    <a:pt x="172542" y="28460"/>
                    <a:pt x="164639" y="47922"/>
                    <a:pt x="156736" y="67389"/>
                  </a:cubicBezTo>
                  <a:cubicBezTo>
                    <a:pt x="152167" y="78645"/>
                    <a:pt x="144604" y="90168"/>
                    <a:pt x="137682" y="100147"/>
                  </a:cubicBezTo>
                  <a:cubicBezTo>
                    <a:pt x="140135" y="95214"/>
                    <a:pt x="139631" y="86484"/>
                    <a:pt x="136806" y="81751"/>
                  </a:cubicBezTo>
                  <a:cubicBezTo>
                    <a:pt x="133981" y="77019"/>
                    <a:pt x="128653" y="73889"/>
                    <a:pt x="123148" y="73716"/>
                  </a:cubicBezTo>
                  <a:cubicBezTo>
                    <a:pt x="114463" y="73439"/>
                    <a:pt x="111375" y="89023"/>
                    <a:pt x="107932" y="96999"/>
                  </a:cubicBezTo>
                  <a:cubicBezTo>
                    <a:pt x="101814" y="111166"/>
                    <a:pt x="89346" y="121349"/>
                    <a:pt x="78709" y="132527"/>
                  </a:cubicBezTo>
                  <a:cubicBezTo>
                    <a:pt x="53650" y="158870"/>
                    <a:pt x="37358" y="193417"/>
                    <a:pt x="32975" y="229508"/>
                  </a:cubicBezTo>
                  <a:cubicBezTo>
                    <a:pt x="26807" y="280288"/>
                    <a:pt x="15179" y="325408"/>
                    <a:pt x="5691" y="375675"/>
                  </a:cubicBezTo>
                  <a:cubicBezTo>
                    <a:pt x="3925" y="385040"/>
                    <a:pt x="2248" y="394243"/>
                    <a:pt x="0" y="403508"/>
                  </a:cubicBezTo>
                  <a:lnTo>
                    <a:pt x="125978" y="417902"/>
                  </a:lnTo>
                  <a:close/>
                </a:path>
              </a:pathLst>
            </a:custGeom>
            <a:solidFill>
              <a:srgbClr val="AD77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11" name="Google Shape;3111;p78"/>
            <p:cNvSpPr/>
            <p:nvPr/>
          </p:nvSpPr>
          <p:spPr>
            <a:xfrm>
              <a:off x="5290972" y="902938"/>
              <a:ext cx="101605" cy="311026"/>
            </a:xfrm>
            <a:custGeom>
              <a:rect b="b" l="l" r="r" t="t"/>
              <a:pathLst>
                <a:path extrusionOk="0" h="108089" w="35310">
                  <a:moveTo>
                    <a:pt x="30638" y="962"/>
                  </a:moveTo>
                  <a:cubicBezTo>
                    <a:pt x="33781" y="7235"/>
                    <a:pt x="34449" y="14329"/>
                    <a:pt x="33827" y="21238"/>
                  </a:cubicBezTo>
                  <a:cubicBezTo>
                    <a:pt x="33205" y="28146"/>
                    <a:pt x="31215" y="35413"/>
                    <a:pt x="29049" y="42267"/>
                  </a:cubicBezTo>
                  <a:cubicBezTo>
                    <a:pt x="26764" y="49494"/>
                    <a:pt x="24216" y="56638"/>
                    <a:pt x="21414" y="63679"/>
                  </a:cubicBezTo>
                  <a:cubicBezTo>
                    <a:pt x="18611" y="70719"/>
                    <a:pt x="15513" y="77750"/>
                    <a:pt x="12180" y="84617"/>
                  </a:cubicBezTo>
                  <a:cubicBezTo>
                    <a:pt x="8846" y="91485"/>
                    <a:pt x="5312" y="98134"/>
                    <a:pt x="1520" y="104698"/>
                  </a:cubicBezTo>
                  <a:cubicBezTo>
                    <a:pt x="1047" y="105515"/>
                    <a:pt x="570" y="106328"/>
                    <a:pt x="93" y="107141"/>
                  </a:cubicBezTo>
                  <a:cubicBezTo>
                    <a:pt x="-325" y="107850"/>
                    <a:pt x="774" y="108490"/>
                    <a:pt x="1192" y="107782"/>
                  </a:cubicBezTo>
                  <a:cubicBezTo>
                    <a:pt x="5117" y="101132"/>
                    <a:pt x="8796" y="94342"/>
                    <a:pt x="12220" y="87424"/>
                  </a:cubicBezTo>
                  <a:cubicBezTo>
                    <a:pt x="15623" y="80552"/>
                    <a:pt x="18770" y="73553"/>
                    <a:pt x="21663" y="66449"/>
                  </a:cubicBezTo>
                  <a:cubicBezTo>
                    <a:pt x="24575" y="59300"/>
                    <a:pt x="27227" y="52046"/>
                    <a:pt x="29603" y="44702"/>
                  </a:cubicBezTo>
                  <a:cubicBezTo>
                    <a:pt x="31851" y="37762"/>
                    <a:pt x="33927" y="30731"/>
                    <a:pt x="34853" y="23473"/>
                  </a:cubicBezTo>
                  <a:cubicBezTo>
                    <a:pt x="35735" y="16541"/>
                    <a:pt x="35485" y="9297"/>
                    <a:pt x="32832" y="2752"/>
                  </a:cubicBezTo>
                  <a:cubicBezTo>
                    <a:pt x="32496" y="1925"/>
                    <a:pt x="32133" y="1117"/>
                    <a:pt x="31733" y="322"/>
                  </a:cubicBezTo>
                  <a:cubicBezTo>
                    <a:pt x="31365" y="-409"/>
                    <a:pt x="30271" y="236"/>
                    <a:pt x="30634" y="962"/>
                  </a:cubicBezTo>
                  <a:lnTo>
                    <a:pt x="30634" y="96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12" name="Google Shape;3112;p78"/>
            <p:cNvSpPr/>
            <p:nvPr/>
          </p:nvSpPr>
          <p:spPr>
            <a:xfrm>
              <a:off x="5328053" y="1019229"/>
              <a:ext cx="98390" cy="248403"/>
            </a:xfrm>
            <a:custGeom>
              <a:rect b="b" l="l" r="r" t="t"/>
              <a:pathLst>
                <a:path extrusionOk="0" h="86326" w="34193">
                  <a:moveTo>
                    <a:pt x="32949" y="457"/>
                  </a:moveTo>
                  <a:cubicBezTo>
                    <a:pt x="30360" y="12049"/>
                    <a:pt x="27099" y="23490"/>
                    <a:pt x="23180" y="34700"/>
                  </a:cubicBezTo>
                  <a:cubicBezTo>
                    <a:pt x="19256" y="45928"/>
                    <a:pt x="14677" y="56919"/>
                    <a:pt x="9472" y="67611"/>
                  </a:cubicBezTo>
                  <a:cubicBezTo>
                    <a:pt x="6538" y="73634"/>
                    <a:pt x="3408" y="79557"/>
                    <a:pt x="88" y="85375"/>
                  </a:cubicBezTo>
                  <a:cubicBezTo>
                    <a:pt x="-316" y="86088"/>
                    <a:pt x="778" y="86729"/>
                    <a:pt x="1187" y="86015"/>
                  </a:cubicBezTo>
                  <a:cubicBezTo>
                    <a:pt x="7110" y="75641"/>
                    <a:pt x="12429" y="64922"/>
                    <a:pt x="17098" y="53926"/>
                  </a:cubicBezTo>
                  <a:cubicBezTo>
                    <a:pt x="21767" y="42930"/>
                    <a:pt x="25801" y="31697"/>
                    <a:pt x="29157" y="20247"/>
                  </a:cubicBezTo>
                  <a:cubicBezTo>
                    <a:pt x="31042" y="13820"/>
                    <a:pt x="32713" y="7329"/>
                    <a:pt x="34176" y="793"/>
                  </a:cubicBezTo>
                  <a:cubicBezTo>
                    <a:pt x="34353" y="-6"/>
                    <a:pt x="33127" y="-342"/>
                    <a:pt x="32949" y="457"/>
                  </a:cubicBezTo>
                  <a:lnTo>
                    <a:pt x="32949" y="45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13" name="Google Shape;3113;p78"/>
            <p:cNvSpPr/>
            <p:nvPr/>
          </p:nvSpPr>
          <p:spPr>
            <a:xfrm>
              <a:off x="5343323" y="1130232"/>
              <a:ext cx="97795" cy="196657"/>
            </a:xfrm>
            <a:custGeom>
              <a:rect b="b" l="l" r="r" t="t"/>
              <a:pathLst>
                <a:path extrusionOk="0" h="68343" w="33986">
                  <a:moveTo>
                    <a:pt x="32739" y="450"/>
                  </a:moveTo>
                  <a:cubicBezTo>
                    <a:pt x="30695" y="9966"/>
                    <a:pt x="27334" y="19141"/>
                    <a:pt x="23191" y="27934"/>
                  </a:cubicBezTo>
                  <a:cubicBezTo>
                    <a:pt x="19049" y="36727"/>
                    <a:pt x="14135" y="45207"/>
                    <a:pt x="8988" y="53487"/>
                  </a:cubicBezTo>
                  <a:cubicBezTo>
                    <a:pt x="6081" y="58161"/>
                    <a:pt x="3093" y="62789"/>
                    <a:pt x="104" y="67409"/>
                  </a:cubicBezTo>
                  <a:cubicBezTo>
                    <a:pt x="-341" y="68099"/>
                    <a:pt x="758" y="68735"/>
                    <a:pt x="1203" y="68049"/>
                  </a:cubicBezTo>
                  <a:cubicBezTo>
                    <a:pt x="6568" y="59769"/>
                    <a:pt x="11918" y="51471"/>
                    <a:pt x="16805" y="42895"/>
                  </a:cubicBezTo>
                  <a:cubicBezTo>
                    <a:pt x="21692" y="34320"/>
                    <a:pt x="25980" y="25717"/>
                    <a:pt x="29345" y="16588"/>
                  </a:cubicBezTo>
                  <a:cubicBezTo>
                    <a:pt x="31244" y="11437"/>
                    <a:pt x="32816" y="6164"/>
                    <a:pt x="33970" y="795"/>
                  </a:cubicBezTo>
                  <a:cubicBezTo>
                    <a:pt x="34142" y="-4"/>
                    <a:pt x="32916" y="-345"/>
                    <a:pt x="32743" y="459"/>
                  </a:cubicBezTo>
                  <a:lnTo>
                    <a:pt x="32743" y="45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14" name="Google Shape;3114;p78"/>
            <p:cNvSpPr/>
            <p:nvPr/>
          </p:nvSpPr>
          <p:spPr>
            <a:xfrm>
              <a:off x="5337312" y="1315231"/>
              <a:ext cx="11953" cy="21587"/>
            </a:xfrm>
            <a:custGeom>
              <a:rect b="b" l="l" r="r" t="t"/>
              <a:pathLst>
                <a:path extrusionOk="0" h="7502" w="4154">
                  <a:moveTo>
                    <a:pt x="4078" y="6547"/>
                  </a:moveTo>
                  <a:cubicBezTo>
                    <a:pt x="3111" y="4467"/>
                    <a:pt x="2143" y="2386"/>
                    <a:pt x="1175" y="311"/>
                  </a:cubicBezTo>
                  <a:cubicBezTo>
                    <a:pt x="1030" y="-3"/>
                    <a:pt x="581" y="-80"/>
                    <a:pt x="303" y="84"/>
                  </a:cubicBezTo>
                  <a:cubicBezTo>
                    <a:pt x="-14" y="270"/>
                    <a:pt x="-69" y="642"/>
                    <a:pt x="76" y="956"/>
                  </a:cubicBezTo>
                  <a:cubicBezTo>
                    <a:pt x="1044" y="3036"/>
                    <a:pt x="2011" y="5116"/>
                    <a:pt x="2979" y="7192"/>
                  </a:cubicBezTo>
                  <a:cubicBezTo>
                    <a:pt x="3124" y="7505"/>
                    <a:pt x="3574" y="7582"/>
                    <a:pt x="3851" y="7419"/>
                  </a:cubicBezTo>
                  <a:cubicBezTo>
                    <a:pt x="4169" y="7233"/>
                    <a:pt x="4223" y="6860"/>
                    <a:pt x="4078" y="6547"/>
                  </a:cubicBezTo>
                  <a:lnTo>
                    <a:pt x="4078" y="654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15" name="Google Shape;3115;p78"/>
            <p:cNvSpPr/>
            <p:nvPr/>
          </p:nvSpPr>
          <p:spPr>
            <a:xfrm>
              <a:off x="5286189" y="1202292"/>
              <a:ext cx="15354" cy="31442"/>
            </a:xfrm>
            <a:custGeom>
              <a:rect b="b" l="l" r="r" t="t"/>
              <a:pathLst>
                <a:path extrusionOk="0" h="10927" w="5336">
                  <a:moveTo>
                    <a:pt x="5303" y="10124"/>
                  </a:moveTo>
                  <a:cubicBezTo>
                    <a:pt x="3953" y="6903"/>
                    <a:pt x="2605" y="3688"/>
                    <a:pt x="1260" y="467"/>
                  </a:cubicBezTo>
                  <a:cubicBezTo>
                    <a:pt x="1128" y="149"/>
                    <a:pt x="842" y="-73"/>
                    <a:pt x="479" y="22"/>
                  </a:cubicBezTo>
                  <a:cubicBezTo>
                    <a:pt x="179" y="99"/>
                    <a:pt x="-98" y="490"/>
                    <a:pt x="34" y="803"/>
                  </a:cubicBezTo>
                  <a:cubicBezTo>
                    <a:pt x="1383" y="4024"/>
                    <a:pt x="2732" y="7239"/>
                    <a:pt x="4076" y="10460"/>
                  </a:cubicBezTo>
                  <a:cubicBezTo>
                    <a:pt x="4208" y="10778"/>
                    <a:pt x="4494" y="11000"/>
                    <a:pt x="4857" y="10905"/>
                  </a:cubicBezTo>
                  <a:cubicBezTo>
                    <a:pt x="5157" y="10828"/>
                    <a:pt x="5434" y="10437"/>
                    <a:pt x="5303" y="10124"/>
                  </a:cubicBezTo>
                  <a:lnTo>
                    <a:pt x="5303" y="1012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16" name="Google Shape;3116;p78"/>
            <p:cNvSpPr/>
            <p:nvPr/>
          </p:nvSpPr>
          <p:spPr>
            <a:xfrm>
              <a:off x="5073825" y="1024724"/>
              <a:ext cx="181999" cy="301306"/>
            </a:xfrm>
            <a:custGeom>
              <a:rect b="b" l="l" r="r" t="t"/>
              <a:pathLst>
                <a:path extrusionOk="0" h="104711" w="63249">
                  <a:moveTo>
                    <a:pt x="61997" y="451"/>
                  </a:moveTo>
                  <a:cubicBezTo>
                    <a:pt x="59739" y="8413"/>
                    <a:pt x="56592" y="16084"/>
                    <a:pt x="52676" y="23370"/>
                  </a:cubicBezTo>
                  <a:cubicBezTo>
                    <a:pt x="49065" y="30092"/>
                    <a:pt x="44837" y="36455"/>
                    <a:pt x="40336" y="42610"/>
                  </a:cubicBezTo>
                  <a:cubicBezTo>
                    <a:pt x="35835" y="48764"/>
                    <a:pt x="31124" y="54642"/>
                    <a:pt x="26478" y="60628"/>
                  </a:cubicBezTo>
                  <a:cubicBezTo>
                    <a:pt x="21831" y="66614"/>
                    <a:pt x="17149" y="72855"/>
                    <a:pt x="12956" y="79300"/>
                  </a:cubicBezTo>
                  <a:cubicBezTo>
                    <a:pt x="8478" y="86186"/>
                    <a:pt x="4508" y="93403"/>
                    <a:pt x="1284" y="100961"/>
                  </a:cubicBezTo>
                  <a:cubicBezTo>
                    <a:pt x="861" y="101951"/>
                    <a:pt x="448" y="102946"/>
                    <a:pt x="48" y="103950"/>
                  </a:cubicBezTo>
                  <a:cubicBezTo>
                    <a:pt x="-256" y="104708"/>
                    <a:pt x="975" y="105040"/>
                    <a:pt x="1274" y="104286"/>
                  </a:cubicBezTo>
                  <a:cubicBezTo>
                    <a:pt x="4367" y="96542"/>
                    <a:pt x="8251" y="89134"/>
                    <a:pt x="12688" y="82075"/>
                  </a:cubicBezTo>
                  <a:cubicBezTo>
                    <a:pt x="16804" y="75539"/>
                    <a:pt x="21377" y="69308"/>
                    <a:pt x="26087" y="63194"/>
                  </a:cubicBezTo>
                  <a:cubicBezTo>
                    <a:pt x="30716" y="57185"/>
                    <a:pt x="35471" y="51276"/>
                    <a:pt x="40000" y="45194"/>
                  </a:cubicBezTo>
                  <a:cubicBezTo>
                    <a:pt x="44537" y="39103"/>
                    <a:pt x="48843" y="32826"/>
                    <a:pt x="52572" y="26199"/>
                  </a:cubicBezTo>
                  <a:cubicBezTo>
                    <a:pt x="56555" y="19118"/>
                    <a:pt x="59862" y="11651"/>
                    <a:pt x="62296" y="3898"/>
                  </a:cubicBezTo>
                  <a:cubicBezTo>
                    <a:pt x="62619" y="2867"/>
                    <a:pt x="62928" y="1827"/>
                    <a:pt x="63223" y="787"/>
                  </a:cubicBezTo>
                  <a:cubicBezTo>
                    <a:pt x="63446" y="-3"/>
                    <a:pt x="62219" y="-340"/>
                    <a:pt x="61997" y="451"/>
                  </a:cubicBezTo>
                  <a:lnTo>
                    <a:pt x="61997" y="45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117" name="Google Shape;3117;p78"/>
          <p:cNvGrpSpPr/>
          <p:nvPr/>
        </p:nvGrpSpPr>
        <p:grpSpPr>
          <a:xfrm rot="4606763">
            <a:off x="7650648" y="1600907"/>
            <a:ext cx="154403" cy="307965"/>
            <a:chOff x="6903286" y="1827129"/>
            <a:chExt cx="114279" cy="227935"/>
          </a:xfrm>
        </p:grpSpPr>
        <p:sp>
          <p:nvSpPr>
            <p:cNvPr id="3118" name="Google Shape;3118;p78"/>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19" name="Google Shape;3119;p78"/>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20" name="Google Shape;3120;p78"/>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3" name="Shape 3353"/>
        <p:cNvGrpSpPr/>
        <p:nvPr/>
      </p:nvGrpSpPr>
      <p:grpSpPr>
        <a:xfrm>
          <a:off x="0" y="0"/>
          <a:ext cx="0" cy="0"/>
          <a:chOff x="0" y="0"/>
          <a:chExt cx="0" cy="0"/>
        </a:xfrm>
      </p:grpSpPr>
      <p:sp>
        <p:nvSpPr>
          <p:cNvPr id="3354" name="Google Shape;3354;p8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Nuku Attipoe</a:t>
            </a:r>
            <a:endParaRPr/>
          </a:p>
        </p:txBody>
      </p:sp>
      <p:sp>
        <p:nvSpPr>
          <p:cNvPr id="3355" name="Google Shape;3355;p87"/>
          <p:cNvSpPr txBox="1"/>
          <p:nvPr/>
        </p:nvSpPr>
        <p:spPr>
          <a:xfrm>
            <a:off x="865075" y="1120425"/>
            <a:ext cx="3798900" cy="323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Work Sans"/>
                <a:ea typeface="Work Sans"/>
                <a:cs typeface="Work Sans"/>
                <a:sym typeface="Work Sans"/>
              </a:rPr>
              <a:t>~Major</a:t>
            </a:r>
            <a:r>
              <a:rPr lang="en" sz="1200">
                <a:solidFill>
                  <a:schemeClr val="dk1"/>
                </a:solidFill>
                <a:latin typeface="Work Sans"/>
                <a:ea typeface="Work Sans"/>
                <a:cs typeface="Work Sans"/>
                <a:sym typeface="Work Sans"/>
              </a:rPr>
              <a:t>: MechE &amp; Psychology B.A.</a:t>
            </a:r>
            <a:endParaRPr sz="1200">
              <a:solidFill>
                <a:schemeClr val="dk1"/>
              </a:solidFill>
              <a:latin typeface="Work Sans"/>
              <a:ea typeface="Work Sans"/>
              <a:cs typeface="Work Sans"/>
              <a:sym typeface="Work Sans"/>
            </a:endParaRPr>
          </a:p>
          <a:p>
            <a:pPr indent="0" lvl="0" marL="0" rtl="0" algn="l">
              <a:spcBef>
                <a:spcPts val="0"/>
              </a:spcBef>
              <a:spcAft>
                <a:spcPts val="0"/>
              </a:spcAft>
              <a:buNone/>
            </a:pPr>
            <a:r>
              <a:rPr b="1" lang="en" sz="1200">
                <a:solidFill>
                  <a:schemeClr val="dk1"/>
                </a:solidFill>
                <a:latin typeface="Work Sans"/>
                <a:ea typeface="Work Sans"/>
                <a:cs typeface="Work Sans"/>
                <a:sym typeface="Work Sans"/>
              </a:rPr>
              <a:t>~Fun Fact:</a:t>
            </a:r>
            <a:r>
              <a:rPr lang="en" sz="1200">
                <a:solidFill>
                  <a:schemeClr val="dk1"/>
                </a:solidFill>
                <a:latin typeface="Work Sans"/>
                <a:ea typeface="Work Sans"/>
                <a:cs typeface="Work Sans"/>
                <a:sym typeface="Work Sans"/>
              </a:rPr>
              <a:t> despite my best efforts I am unable to wink </a:t>
            </a:r>
            <a:endParaRPr sz="1200">
              <a:solidFill>
                <a:schemeClr val="dk1"/>
              </a:solidFill>
              <a:latin typeface="Work Sans"/>
              <a:ea typeface="Work Sans"/>
              <a:cs typeface="Work Sans"/>
              <a:sym typeface="Work Sans"/>
            </a:endParaRPr>
          </a:p>
          <a:p>
            <a:pPr indent="0" lvl="0" marL="0" rtl="0" algn="l">
              <a:spcBef>
                <a:spcPts val="0"/>
              </a:spcBef>
              <a:spcAft>
                <a:spcPts val="0"/>
              </a:spcAft>
              <a:buNone/>
            </a:pPr>
            <a:r>
              <a:rPr b="1" lang="en" sz="1200">
                <a:solidFill>
                  <a:schemeClr val="dk1"/>
                </a:solidFill>
                <a:latin typeface="Work Sans"/>
                <a:ea typeface="Work Sans"/>
                <a:cs typeface="Work Sans"/>
                <a:sym typeface="Work Sans"/>
              </a:rPr>
              <a:t>~Why am I running?:</a:t>
            </a:r>
            <a:r>
              <a:rPr lang="en" sz="1200">
                <a:solidFill>
                  <a:schemeClr val="dk1"/>
                </a:solidFill>
                <a:latin typeface="Work Sans"/>
                <a:ea typeface="Work Sans"/>
                <a:cs typeface="Work Sans"/>
                <a:sym typeface="Work Sans"/>
              </a:rPr>
              <a:t> as someone who would like to be more involved in my community as well as explore environmentalism as a general interest of mine, this is the perfect opportunity to do so </a:t>
            </a:r>
            <a:r>
              <a:rPr lang="en" sz="1200">
                <a:solidFill>
                  <a:schemeClr val="dk1"/>
                </a:solidFill>
                <a:latin typeface="Work Sans"/>
                <a:ea typeface="Work Sans"/>
                <a:cs typeface="Work Sans"/>
                <a:sym typeface="Work Sans"/>
              </a:rPr>
              <a:t>especially </a:t>
            </a:r>
            <a:r>
              <a:rPr lang="en" sz="1200">
                <a:solidFill>
                  <a:schemeClr val="dk1"/>
                </a:solidFill>
                <a:latin typeface="Work Sans"/>
                <a:ea typeface="Work Sans"/>
                <a:cs typeface="Work Sans"/>
                <a:sym typeface="Work Sans"/>
              </a:rPr>
              <a:t>with people who salso hare this </a:t>
            </a:r>
            <a:r>
              <a:rPr lang="en" sz="1200">
                <a:solidFill>
                  <a:schemeClr val="dk1"/>
                </a:solidFill>
                <a:latin typeface="Work Sans"/>
                <a:ea typeface="Work Sans"/>
                <a:cs typeface="Work Sans"/>
                <a:sym typeface="Work Sans"/>
              </a:rPr>
              <a:t>interest</a:t>
            </a:r>
            <a:endParaRPr sz="1200">
              <a:solidFill>
                <a:schemeClr val="dk1"/>
              </a:solidFill>
              <a:latin typeface="Work Sans"/>
              <a:ea typeface="Work Sans"/>
              <a:cs typeface="Work Sans"/>
              <a:sym typeface="Work Sans"/>
            </a:endParaRPr>
          </a:p>
        </p:txBody>
      </p:sp>
      <p:pic>
        <p:nvPicPr>
          <p:cNvPr id="3356" name="Google Shape;3356;p87"/>
          <p:cNvPicPr preferRelativeResize="0"/>
          <p:nvPr/>
        </p:nvPicPr>
        <p:blipFill>
          <a:blip r:embed="rId3">
            <a:alphaModFix/>
          </a:blip>
          <a:stretch>
            <a:fillRect/>
          </a:stretch>
        </p:blipFill>
        <p:spPr>
          <a:xfrm>
            <a:off x="5114031" y="661263"/>
            <a:ext cx="2865731" cy="3820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0" name="Shape 3360"/>
        <p:cNvGrpSpPr/>
        <p:nvPr/>
      </p:nvGrpSpPr>
      <p:grpSpPr>
        <a:xfrm>
          <a:off x="0" y="0"/>
          <a:ext cx="0" cy="0"/>
          <a:chOff x="0" y="0"/>
          <a:chExt cx="0" cy="0"/>
        </a:xfrm>
      </p:grpSpPr>
      <p:sp>
        <p:nvSpPr>
          <p:cNvPr id="3361" name="Google Shape;3361;p8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Sufiyan Malik</a:t>
            </a:r>
            <a:endParaRPr/>
          </a:p>
          <a:p>
            <a:pPr indent="0" lvl="0" marL="0" rtl="0" algn="l">
              <a:spcBef>
                <a:spcPts val="0"/>
              </a:spcBef>
              <a:spcAft>
                <a:spcPts val="0"/>
              </a:spcAft>
              <a:buNone/>
            </a:pPr>
            <a:r>
              <a:t/>
            </a:r>
            <a:endParaRPr/>
          </a:p>
        </p:txBody>
      </p:sp>
      <p:sp>
        <p:nvSpPr>
          <p:cNvPr id="3362" name="Google Shape;3362;p88"/>
          <p:cNvSpPr txBox="1"/>
          <p:nvPr>
            <p:ph idx="1" type="body"/>
          </p:nvPr>
        </p:nvSpPr>
        <p:spPr>
          <a:xfrm>
            <a:off x="988225" y="1232050"/>
            <a:ext cx="6465900" cy="368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am </a:t>
            </a:r>
            <a:r>
              <a:rPr b="1" lang="en"/>
              <a:t>willing to facilitate conversations that link environmental issues with rights, justice, and well-being of all.</a:t>
            </a:r>
            <a:r>
              <a:rPr lang="en"/>
              <a:t> I believe that we can work together to create everlasting change here at UMBC and far beyond through education, activism, and outreach, and I would consider it an absolute honor to do so.</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366" name="Shape 3366"/>
        <p:cNvGrpSpPr/>
        <p:nvPr/>
      </p:nvGrpSpPr>
      <p:grpSpPr>
        <a:xfrm>
          <a:off x="0" y="0"/>
          <a:ext cx="0" cy="0"/>
          <a:chOff x="0" y="0"/>
          <a:chExt cx="0" cy="0"/>
        </a:xfrm>
      </p:grpSpPr>
      <p:sp>
        <p:nvSpPr>
          <p:cNvPr id="3367" name="Google Shape;3367;p89"/>
          <p:cNvSpPr/>
          <p:nvPr/>
        </p:nvSpPr>
        <p:spPr>
          <a:xfrm>
            <a:off x="-1249550" y="-354525"/>
            <a:ext cx="8142300" cy="5335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3368" name="Google Shape;3368;p89"/>
          <p:cNvSpPr txBox="1"/>
          <p:nvPr>
            <p:ph idx="1" type="body"/>
          </p:nvPr>
        </p:nvSpPr>
        <p:spPr>
          <a:xfrm>
            <a:off x="720000" y="1155100"/>
            <a:ext cx="7079400" cy="352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Fun fact</a:t>
            </a:r>
            <a:endParaRPr b="1" sz="1600"/>
          </a:p>
          <a:p>
            <a:pPr indent="0" lvl="0" marL="0" rtl="0" algn="l">
              <a:spcBef>
                <a:spcPts val="0"/>
              </a:spcBef>
              <a:spcAft>
                <a:spcPts val="0"/>
              </a:spcAft>
              <a:buNone/>
            </a:pPr>
            <a:r>
              <a:rPr lang="en" sz="1400"/>
              <a:t>I have been to 8+ countries &amp; have looked after 30+ animals (unrelated)</a:t>
            </a:r>
            <a:endParaRPr sz="1400"/>
          </a:p>
          <a:p>
            <a:pPr indent="0" lvl="0" marL="0" rtl="0" algn="l">
              <a:spcBef>
                <a:spcPts val="0"/>
              </a:spcBef>
              <a:spcAft>
                <a:spcPts val="0"/>
              </a:spcAft>
              <a:buNone/>
            </a:pPr>
            <a:r>
              <a:rPr b="1" lang="en" sz="1600"/>
              <a:t>Why am </a:t>
            </a:r>
            <a:r>
              <a:rPr b="1" lang="en" sz="1600"/>
              <a:t>I running ? </a:t>
            </a:r>
            <a:endParaRPr sz="1600"/>
          </a:p>
          <a:p>
            <a:pPr indent="0" lvl="0" marL="0" rtl="0" algn="l">
              <a:spcBef>
                <a:spcPts val="0"/>
              </a:spcBef>
              <a:spcAft>
                <a:spcPts val="0"/>
              </a:spcAft>
              <a:buClr>
                <a:schemeClr val="dk1"/>
              </a:buClr>
              <a:buSzPts val="1100"/>
              <a:buFont typeface="Arial"/>
              <a:buNone/>
            </a:pPr>
            <a:r>
              <a:rPr lang="en" sz="1600"/>
              <a:t>I have not been involved with greenpeace at this </a:t>
            </a:r>
            <a:endParaRPr sz="1600"/>
          </a:p>
          <a:p>
            <a:pPr indent="0" lvl="0" marL="0" rtl="0" algn="l">
              <a:spcBef>
                <a:spcPts val="0"/>
              </a:spcBef>
              <a:spcAft>
                <a:spcPts val="0"/>
              </a:spcAft>
              <a:buNone/>
            </a:pPr>
            <a:r>
              <a:rPr lang="en" sz="1600"/>
              <a:t>chapter, but I did attend a few JH events, and have been </a:t>
            </a:r>
            <a:endParaRPr sz="1600"/>
          </a:p>
          <a:p>
            <a:pPr indent="0" lvl="0" marL="0" rtl="0" algn="l">
              <a:spcBef>
                <a:spcPts val="0"/>
              </a:spcBef>
              <a:spcAft>
                <a:spcPts val="0"/>
              </a:spcAft>
              <a:buNone/>
            </a:pPr>
            <a:r>
              <a:rPr lang="en" sz="1600"/>
              <a:t>part of numerous E-boards.</a:t>
            </a:r>
            <a:endParaRPr sz="1600"/>
          </a:p>
          <a:p>
            <a:pPr indent="0" lvl="0" marL="0" rtl="0" algn="l">
              <a:spcBef>
                <a:spcPts val="0"/>
              </a:spcBef>
              <a:spcAft>
                <a:spcPts val="0"/>
              </a:spcAft>
              <a:buClr>
                <a:schemeClr val="dk1"/>
              </a:buClr>
              <a:buSzPts val="1100"/>
              <a:buFont typeface="Arial"/>
              <a:buNone/>
            </a:pPr>
            <a:r>
              <a:t/>
            </a:r>
            <a:endParaRPr sz="1600"/>
          </a:p>
          <a:p>
            <a:pPr indent="0" lvl="0" marL="0" rtl="0" algn="l">
              <a:spcBef>
                <a:spcPts val="0"/>
              </a:spcBef>
              <a:spcAft>
                <a:spcPts val="0"/>
              </a:spcAft>
              <a:buNone/>
            </a:pPr>
            <a:r>
              <a:rPr lang="en" sz="1600"/>
              <a:t>As VP I hope to be able to help facilitate larger </a:t>
            </a:r>
            <a:endParaRPr sz="1600"/>
          </a:p>
          <a:p>
            <a:pPr indent="0" lvl="0" marL="0" rtl="0" algn="l">
              <a:spcBef>
                <a:spcPts val="0"/>
              </a:spcBef>
              <a:spcAft>
                <a:spcPts val="0"/>
              </a:spcAft>
              <a:buNone/>
            </a:pPr>
            <a:r>
              <a:rPr lang="en" sz="1600"/>
              <a:t>research events, create connections with nearby </a:t>
            </a:r>
            <a:endParaRPr sz="1600"/>
          </a:p>
          <a:p>
            <a:pPr indent="0" lvl="0" marL="0" rtl="0" algn="l">
              <a:spcBef>
                <a:spcPts val="0"/>
              </a:spcBef>
              <a:spcAft>
                <a:spcPts val="0"/>
              </a:spcAft>
              <a:buNone/>
            </a:pPr>
            <a:r>
              <a:rPr lang="en" sz="1600"/>
              <a:t>sustainability groups to support the community. </a:t>
            </a:r>
            <a:endParaRPr sz="1600"/>
          </a:p>
          <a:p>
            <a:pPr indent="0" lvl="0" marL="0" rtl="0" algn="l">
              <a:spcBef>
                <a:spcPts val="0"/>
              </a:spcBef>
              <a:spcAft>
                <a:spcPts val="0"/>
              </a:spcAft>
              <a:buNone/>
            </a:pPr>
            <a:r>
              <a:rPr lang="en" sz="1600"/>
              <a:t>I will also work diligently with the elected E-board </a:t>
            </a:r>
            <a:endParaRPr sz="1600"/>
          </a:p>
          <a:p>
            <a:pPr indent="0" lvl="0" marL="0" rtl="0" algn="l">
              <a:spcBef>
                <a:spcPts val="0"/>
              </a:spcBef>
              <a:spcAft>
                <a:spcPts val="0"/>
              </a:spcAft>
              <a:buNone/>
            </a:pPr>
            <a:r>
              <a:rPr lang="en" sz="1600"/>
              <a:t>members to align what this club does to what the </a:t>
            </a:r>
            <a:endParaRPr sz="1600"/>
          </a:p>
          <a:p>
            <a:pPr indent="0" lvl="0" marL="0" rtl="0" algn="l">
              <a:spcBef>
                <a:spcPts val="0"/>
              </a:spcBef>
              <a:spcAft>
                <a:spcPts val="0"/>
              </a:spcAft>
              <a:buNone/>
            </a:pPr>
            <a:r>
              <a:rPr lang="en" sz="1600"/>
              <a:t>community wants out of the club.</a:t>
            </a:r>
            <a:endParaRPr sz="1600"/>
          </a:p>
          <a:p>
            <a:pPr indent="0" lvl="0" marL="0" rtl="0" algn="l">
              <a:spcBef>
                <a:spcPts val="0"/>
              </a:spcBef>
              <a:spcAft>
                <a:spcPts val="0"/>
              </a:spcAft>
              <a:buNone/>
            </a:pPr>
            <a:r>
              <a:t/>
            </a:r>
            <a:endParaRPr sz="1600"/>
          </a:p>
        </p:txBody>
      </p:sp>
      <p:pic>
        <p:nvPicPr>
          <p:cNvPr id="3369" name="Google Shape;3369;p89"/>
          <p:cNvPicPr preferRelativeResize="0"/>
          <p:nvPr/>
        </p:nvPicPr>
        <p:blipFill rotWithShape="1">
          <a:blip r:embed="rId3">
            <a:alphaModFix/>
          </a:blip>
          <a:srcRect b="26266" l="13468" r="15153" t="13350"/>
          <a:stretch/>
        </p:blipFill>
        <p:spPr>
          <a:xfrm>
            <a:off x="7799412" y="445028"/>
            <a:ext cx="2097673" cy="2366058"/>
          </a:xfrm>
          <a:prstGeom prst="rect">
            <a:avLst/>
          </a:prstGeom>
          <a:noFill/>
          <a:ln>
            <a:noFill/>
          </a:ln>
        </p:spPr>
      </p:pic>
      <p:pic>
        <p:nvPicPr>
          <p:cNvPr id="3370" name="Google Shape;3370;p89"/>
          <p:cNvPicPr preferRelativeResize="0"/>
          <p:nvPr/>
        </p:nvPicPr>
        <p:blipFill rotWithShape="1">
          <a:blip r:embed="rId4">
            <a:alphaModFix/>
          </a:blip>
          <a:srcRect b="15463" l="13044" r="13051" t="15470"/>
          <a:stretch/>
        </p:blipFill>
        <p:spPr>
          <a:xfrm>
            <a:off x="6134524" y="2721571"/>
            <a:ext cx="2097671" cy="2613726"/>
          </a:xfrm>
          <a:prstGeom prst="rect">
            <a:avLst/>
          </a:prstGeom>
          <a:noFill/>
          <a:ln>
            <a:noFill/>
          </a:ln>
        </p:spPr>
      </p:pic>
      <p:sp>
        <p:nvSpPr>
          <p:cNvPr id="3371" name="Google Shape;3371;p8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Nikita Lobo 4 VP</a:t>
            </a:r>
            <a:endParaRPr/>
          </a:p>
          <a:p>
            <a:pPr indent="0" lvl="0" marL="0" rtl="0" algn="l">
              <a:spcBef>
                <a:spcPts val="0"/>
              </a:spcBef>
              <a:spcAft>
                <a:spcPts val="0"/>
              </a:spcAft>
              <a:buNone/>
            </a:pPr>
            <a:r>
              <a:rPr b="0" lang="en" sz="1600">
                <a:solidFill>
                  <a:srgbClr val="6AA84F"/>
                </a:solidFill>
              </a:rPr>
              <a:t>Upcoming Junior. Computer Science, ges cert (she/her)</a:t>
            </a:r>
            <a:endParaRPr b="0" sz="1600">
              <a:solidFill>
                <a:srgbClr val="6AA84F"/>
              </a:solidFill>
            </a:endParaRPr>
          </a:p>
        </p:txBody>
      </p:sp>
      <p:sp>
        <p:nvSpPr>
          <p:cNvPr id="3372" name="Google Shape;3372;p89"/>
          <p:cNvSpPr txBox="1"/>
          <p:nvPr/>
        </p:nvSpPr>
        <p:spPr>
          <a:xfrm>
            <a:off x="4821200" y="0"/>
            <a:ext cx="2877000" cy="1154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chemeClr val="dk1"/>
                </a:solidFill>
                <a:highlight>
                  <a:schemeClr val="accent2"/>
                </a:highlight>
                <a:latin typeface="Caveat"/>
                <a:ea typeface="Caveat"/>
                <a:cs typeface="Caveat"/>
                <a:sym typeface="Caveat"/>
              </a:rPr>
              <a:t> </a:t>
            </a:r>
            <a:r>
              <a:rPr b="1" lang="en" sz="2100">
                <a:solidFill>
                  <a:schemeClr val="dk1"/>
                </a:solidFill>
                <a:highlight>
                  <a:schemeClr val="accent2"/>
                </a:highlight>
                <a:latin typeface="Caveat"/>
                <a:ea typeface="Caveat"/>
                <a:cs typeface="Caveat"/>
                <a:sym typeface="Caveat"/>
              </a:rPr>
              <a:t>“Somebody doesn’t have to </a:t>
            </a:r>
            <a:r>
              <a:rPr b="1" lang="en" sz="2100">
                <a:solidFill>
                  <a:schemeClr val="accent2"/>
                </a:solidFill>
                <a:highlight>
                  <a:schemeClr val="accent2"/>
                </a:highlight>
                <a:latin typeface="Caveat"/>
                <a:ea typeface="Caveat"/>
                <a:cs typeface="Caveat"/>
                <a:sym typeface="Caveat"/>
              </a:rPr>
              <a:t>.</a:t>
            </a:r>
            <a:r>
              <a:rPr b="1" lang="en" sz="2100">
                <a:solidFill>
                  <a:schemeClr val="dk1"/>
                </a:solidFill>
                <a:highlight>
                  <a:schemeClr val="accent2"/>
                </a:highlight>
                <a:latin typeface="Caveat"/>
                <a:ea typeface="Caveat"/>
                <a:cs typeface="Caveat"/>
                <a:sym typeface="Caveat"/>
              </a:rPr>
              <a:t> everything but everyone has </a:t>
            </a:r>
            <a:endParaRPr b="1" sz="2100">
              <a:solidFill>
                <a:schemeClr val="dk1"/>
              </a:solidFill>
              <a:highlight>
                <a:schemeClr val="accent2"/>
              </a:highlight>
              <a:latin typeface="Caveat"/>
              <a:ea typeface="Caveat"/>
              <a:cs typeface="Caveat"/>
              <a:sym typeface="Caveat"/>
            </a:endParaRPr>
          </a:p>
          <a:p>
            <a:pPr indent="0" lvl="0" marL="0" rtl="0" algn="ctr">
              <a:spcBef>
                <a:spcPts val="0"/>
              </a:spcBef>
              <a:spcAft>
                <a:spcPts val="0"/>
              </a:spcAft>
              <a:buClr>
                <a:schemeClr val="dk1"/>
              </a:buClr>
              <a:buSzPts val="1100"/>
              <a:buFont typeface="Arial"/>
              <a:buNone/>
            </a:pPr>
            <a:r>
              <a:rPr b="1" lang="en" sz="2100">
                <a:solidFill>
                  <a:schemeClr val="dk1"/>
                </a:solidFill>
                <a:highlight>
                  <a:schemeClr val="accent2"/>
                </a:highlight>
                <a:latin typeface="Caveat"/>
                <a:ea typeface="Caveat"/>
                <a:cs typeface="Caveat"/>
                <a:sym typeface="Caveat"/>
              </a:rPr>
              <a:t> to do something” </a:t>
            </a:r>
            <a:r>
              <a:rPr b="1" lang="en" sz="2100">
                <a:solidFill>
                  <a:schemeClr val="accent2"/>
                </a:solidFill>
                <a:highlight>
                  <a:schemeClr val="accent2"/>
                </a:highlight>
                <a:latin typeface="Caveat"/>
                <a:ea typeface="Caveat"/>
                <a:cs typeface="Caveat"/>
                <a:sym typeface="Caveat"/>
              </a:rPr>
              <a:t>.</a:t>
            </a:r>
            <a:endParaRPr b="1" sz="1700">
              <a:solidFill>
                <a:schemeClr val="accent2"/>
              </a:solidFill>
              <a:highlight>
                <a:schemeClr val="accent2"/>
              </a:highlight>
              <a:latin typeface="Caveat"/>
              <a:ea typeface="Caveat"/>
              <a:cs typeface="Caveat"/>
              <a:sym typeface="Caveat"/>
            </a:endParaRPr>
          </a:p>
        </p:txBody>
      </p:sp>
      <p:pic>
        <p:nvPicPr>
          <p:cNvPr descr="a purple butterfly with white spots on its wings is flying on a white background (Provided by Tenor)" id="3373" name="Google Shape;3373;p89"/>
          <p:cNvPicPr preferRelativeResize="0"/>
          <p:nvPr/>
        </p:nvPicPr>
        <p:blipFill>
          <a:blip r:embed="rId5">
            <a:alphaModFix/>
          </a:blip>
          <a:stretch>
            <a:fillRect/>
          </a:stretch>
        </p:blipFill>
        <p:spPr>
          <a:xfrm>
            <a:off x="7154275" y="-117900"/>
            <a:ext cx="1601502" cy="1390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7" name="Shape 3377"/>
        <p:cNvGrpSpPr/>
        <p:nvPr/>
      </p:nvGrpSpPr>
      <p:grpSpPr>
        <a:xfrm>
          <a:off x="0" y="0"/>
          <a:ext cx="0" cy="0"/>
          <a:chOff x="0" y="0"/>
          <a:chExt cx="0" cy="0"/>
        </a:xfrm>
      </p:grpSpPr>
      <p:sp>
        <p:nvSpPr>
          <p:cNvPr id="3378" name="Google Shape;3378;p90"/>
          <p:cNvSpPr txBox="1"/>
          <p:nvPr>
            <p:ph type="title"/>
          </p:nvPr>
        </p:nvSpPr>
        <p:spPr>
          <a:xfrm>
            <a:off x="648575" y="22854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t>Treasurer Candidates</a:t>
            </a:r>
            <a:endParaRPr sz="4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2" name="Shape 3382"/>
        <p:cNvGrpSpPr/>
        <p:nvPr/>
      </p:nvGrpSpPr>
      <p:grpSpPr>
        <a:xfrm>
          <a:off x="0" y="0"/>
          <a:ext cx="0" cy="0"/>
          <a:chOff x="0" y="0"/>
          <a:chExt cx="0" cy="0"/>
        </a:xfrm>
      </p:grpSpPr>
      <p:pic>
        <p:nvPicPr>
          <p:cNvPr id="3383" name="Google Shape;3383;p91"/>
          <p:cNvPicPr preferRelativeResize="0"/>
          <p:nvPr/>
        </p:nvPicPr>
        <p:blipFill>
          <a:blip r:embed="rId3">
            <a:alphaModFix/>
          </a:blip>
          <a:stretch>
            <a:fillRect/>
          </a:stretch>
        </p:blipFill>
        <p:spPr>
          <a:xfrm rot="2700000">
            <a:off x="-158308" y="-550331"/>
            <a:ext cx="1205304" cy="2045683"/>
          </a:xfrm>
          <a:prstGeom prst="rect">
            <a:avLst/>
          </a:prstGeom>
          <a:noFill/>
          <a:ln>
            <a:noFill/>
          </a:ln>
        </p:spPr>
      </p:pic>
      <p:grpSp>
        <p:nvGrpSpPr>
          <p:cNvPr id="3384" name="Google Shape;3384;p91"/>
          <p:cNvGrpSpPr/>
          <p:nvPr/>
        </p:nvGrpSpPr>
        <p:grpSpPr>
          <a:xfrm rot="3659695">
            <a:off x="-504610" y="3762866"/>
            <a:ext cx="1439367" cy="2442966"/>
            <a:chOff x="1897096" y="1860257"/>
            <a:chExt cx="1439328" cy="2442901"/>
          </a:xfrm>
        </p:grpSpPr>
        <p:pic>
          <p:nvPicPr>
            <p:cNvPr id="3385" name="Google Shape;3385;p91"/>
            <p:cNvPicPr preferRelativeResize="0"/>
            <p:nvPr/>
          </p:nvPicPr>
          <p:blipFill>
            <a:blip r:embed="rId4">
              <a:alphaModFix/>
            </a:blip>
            <a:stretch>
              <a:fillRect/>
            </a:stretch>
          </p:blipFill>
          <p:spPr>
            <a:xfrm>
              <a:off x="1897096" y="1860257"/>
              <a:ext cx="1439328" cy="2442901"/>
            </a:xfrm>
            <a:prstGeom prst="rect">
              <a:avLst/>
            </a:prstGeom>
            <a:noFill/>
            <a:ln>
              <a:noFill/>
            </a:ln>
          </p:spPr>
        </p:pic>
        <p:pic>
          <p:nvPicPr>
            <p:cNvPr id="3386" name="Google Shape;3386;p91"/>
            <p:cNvPicPr preferRelativeResize="0"/>
            <p:nvPr/>
          </p:nvPicPr>
          <p:blipFill>
            <a:blip r:embed="rId5">
              <a:alphaModFix/>
            </a:blip>
            <a:stretch>
              <a:fillRect/>
            </a:stretch>
          </p:blipFill>
          <p:spPr>
            <a:xfrm rot="5400000">
              <a:off x="2397787" y="3226812"/>
              <a:ext cx="437950" cy="1106276"/>
            </a:xfrm>
            <a:prstGeom prst="rect">
              <a:avLst/>
            </a:prstGeom>
            <a:noFill/>
            <a:ln>
              <a:noFill/>
            </a:ln>
          </p:spPr>
        </p:pic>
      </p:grpSp>
      <p:pic>
        <p:nvPicPr>
          <p:cNvPr id="3387" name="Google Shape;3387;p91"/>
          <p:cNvPicPr preferRelativeResize="0"/>
          <p:nvPr/>
        </p:nvPicPr>
        <p:blipFill>
          <a:blip r:embed="rId4">
            <a:alphaModFix/>
          </a:blip>
          <a:stretch>
            <a:fillRect/>
          </a:stretch>
        </p:blipFill>
        <p:spPr>
          <a:xfrm rot="850181">
            <a:off x="8082028" y="-316275"/>
            <a:ext cx="1366772" cy="2319777"/>
          </a:xfrm>
          <a:prstGeom prst="rect">
            <a:avLst/>
          </a:prstGeom>
          <a:noFill/>
          <a:ln>
            <a:noFill/>
          </a:ln>
        </p:spPr>
      </p:pic>
      <p:grpSp>
        <p:nvGrpSpPr>
          <p:cNvPr id="3388" name="Google Shape;3388;p91"/>
          <p:cNvGrpSpPr/>
          <p:nvPr/>
        </p:nvGrpSpPr>
        <p:grpSpPr>
          <a:xfrm>
            <a:off x="6688263" y="-258984"/>
            <a:ext cx="1299288" cy="2205185"/>
            <a:chOff x="172813" y="2824541"/>
            <a:chExt cx="1299288" cy="2205185"/>
          </a:xfrm>
        </p:grpSpPr>
        <p:pic>
          <p:nvPicPr>
            <p:cNvPr id="3389" name="Google Shape;3389;p91"/>
            <p:cNvPicPr preferRelativeResize="0"/>
            <p:nvPr/>
          </p:nvPicPr>
          <p:blipFill>
            <a:blip r:embed="rId6">
              <a:alphaModFix/>
            </a:blip>
            <a:stretch>
              <a:fillRect/>
            </a:stretch>
          </p:blipFill>
          <p:spPr>
            <a:xfrm flipH="1">
              <a:off x="172813" y="2824541"/>
              <a:ext cx="1299288" cy="2205185"/>
            </a:xfrm>
            <a:prstGeom prst="rect">
              <a:avLst/>
            </a:prstGeom>
            <a:noFill/>
            <a:ln>
              <a:noFill/>
            </a:ln>
          </p:spPr>
        </p:pic>
        <p:pic>
          <p:nvPicPr>
            <p:cNvPr id="3390" name="Google Shape;3390;p91"/>
            <p:cNvPicPr preferRelativeResize="0"/>
            <p:nvPr/>
          </p:nvPicPr>
          <p:blipFill>
            <a:blip r:embed="rId5">
              <a:alphaModFix/>
            </a:blip>
            <a:stretch>
              <a:fillRect/>
            </a:stretch>
          </p:blipFill>
          <p:spPr>
            <a:xfrm rot="5400000">
              <a:off x="734625" y="4114775"/>
              <a:ext cx="263525" cy="781375"/>
            </a:xfrm>
            <a:prstGeom prst="rect">
              <a:avLst/>
            </a:prstGeom>
            <a:noFill/>
            <a:ln>
              <a:noFill/>
            </a:ln>
          </p:spPr>
        </p:pic>
      </p:grpSp>
      <p:grpSp>
        <p:nvGrpSpPr>
          <p:cNvPr id="3391" name="Google Shape;3391;p91"/>
          <p:cNvGrpSpPr/>
          <p:nvPr/>
        </p:nvGrpSpPr>
        <p:grpSpPr>
          <a:xfrm rot="-1328578">
            <a:off x="5426971" y="-832429"/>
            <a:ext cx="2111357" cy="3201073"/>
            <a:chOff x="101331" y="0"/>
            <a:chExt cx="2111462" cy="3201233"/>
          </a:xfrm>
        </p:grpSpPr>
        <p:pic>
          <p:nvPicPr>
            <p:cNvPr id="3392" name="Google Shape;3392;p91"/>
            <p:cNvPicPr preferRelativeResize="0"/>
            <p:nvPr/>
          </p:nvPicPr>
          <p:blipFill>
            <a:blip r:embed="rId7">
              <a:alphaModFix/>
            </a:blip>
            <a:stretch>
              <a:fillRect/>
            </a:stretch>
          </p:blipFill>
          <p:spPr>
            <a:xfrm>
              <a:off x="101331" y="0"/>
              <a:ext cx="2111462" cy="3201233"/>
            </a:xfrm>
            <a:prstGeom prst="rect">
              <a:avLst/>
            </a:prstGeom>
            <a:noFill/>
            <a:ln>
              <a:noFill/>
            </a:ln>
          </p:spPr>
        </p:pic>
        <p:pic>
          <p:nvPicPr>
            <p:cNvPr id="3393" name="Google Shape;3393;p91"/>
            <p:cNvPicPr preferRelativeResize="0"/>
            <p:nvPr/>
          </p:nvPicPr>
          <p:blipFill>
            <a:blip r:embed="rId8">
              <a:alphaModFix/>
            </a:blip>
            <a:stretch>
              <a:fillRect/>
            </a:stretch>
          </p:blipFill>
          <p:spPr>
            <a:xfrm rot="5400000">
              <a:off x="941882" y="2025941"/>
              <a:ext cx="348586" cy="882131"/>
            </a:xfrm>
            <a:prstGeom prst="rect">
              <a:avLst/>
            </a:prstGeom>
            <a:noFill/>
            <a:ln>
              <a:noFill/>
            </a:ln>
          </p:spPr>
        </p:pic>
      </p:grpSp>
      <p:sp>
        <p:nvSpPr>
          <p:cNvPr id="3394" name="Google Shape;3394;p91"/>
          <p:cNvSpPr txBox="1"/>
          <p:nvPr>
            <p:ph type="title"/>
          </p:nvPr>
        </p:nvSpPr>
        <p:spPr>
          <a:xfrm>
            <a:off x="2015400" y="64025"/>
            <a:ext cx="4526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Richeda Adansi</a:t>
            </a:r>
            <a:endParaRPr>
              <a:latin typeface="Open Sans"/>
              <a:ea typeface="Open Sans"/>
              <a:cs typeface="Open Sans"/>
              <a:sym typeface="Open Sans"/>
            </a:endParaRPr>
          </a:p>
        </p:txBody>
      </p:sp>
      <p:sp>
        <p:nvSpPr>
          <p:cNvPr id="3395" name="Google Shape;3395;p91"/>
          <p:cNvSpPr txBox="1"/>
          <p:nvPr>
            <p:ph idx="1" type="body"/>
          </p:nvPr>
        </p:nvSpPr>
        <p:spPr>
          <a:xfrm>
            <a:off x="491400" y="636725"/>
            <a:ext cx="5403000" cy="401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a:solidFill>
                  <a:schemeClr val="accent6"/>
                </a:solidFill>
                <a:latin typeface="Open Sans"/>
                <a:ea typeface="Open Sans"/>
                <a:cs typeface="Open Sans"/>
                <a:sym typeface="Open Sans"/>
              </a:rPr>
              <a:t>Major: </a:t>
            </a:r>
            <a:r>
              <a:rPr lang="en" sz="1600">
                <a:solidFill>
                  <a:schemeClr val="accent6"/>
                </a:solidFill>
                <a:latin typeface="Open Sans"/>
                <a:ea typeface="Open Sans"/>
                <a:cs typeface="Open Sans"/>
                <a:sym typeface="Open Sans"/>
              </a:rPr>
              <a:t>GES B.S.</a:t>
            </a:r>
            <a:endParaRPr sz="1600">
              <a:solidFill>
                <a:schemeClr val="accent6"/>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1600">
                <a:solidFill>
                  <a:schemeClr val="accent6"/>
                </a:solidFill>
                <a:latin typeface="Open Sans"/>
                <a:ea typeface="Open Sans"/>
                <a:cs typeface="Open Sans"/>
                <a:sym typeface="Open Sans"/>
              </a:rPr>
              <a:t>Fun Fact: </a:t>
            </a:r>
            <a:r>
              <a:rPr lang="en" sz="1600">
                <a:solidFill>
                  <a:schemeClr val="accent6"/>
                </a:solidFill>
                <a:latin typeface="Open Sans"/>
                <a:ea typeface="Open Sans"/>
                <a:cs typeface="Open Sans"/>
                <a:sym typeface="Open Sans"/>
              </a:rPr>
              <a:t>My favorite type of plants are succulents and I also garden with my mom!!</a:t>
            </a:r>
            <a:endParaRPr sz="1600">
              <a:solidFill>
                <a:schemeClr val="accent6"/>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1600">
                <a:solidFill>
                  <a:schemeClr val="accent6"/>
                </a:solidFill>
                <a:latin typeface="Open Sans"/>
                <a:ea typeface="Open Sans"/>
                <a:cs typeface="Open Sans"/>
                <a:sym typeface="Open Sans"/>
              </a:rPr>
              <a:t>Why I’m running:</a:t>
            </a:r>
            <a:endParaRPr b="1" sz="1600">
              <a:solidFill>
                <a:schemeClr val="accent6"/>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600">
                <a:solidFill>
                  <a:schemeClr val="accent6"/>
                </a:solidFill>
                <a:latin typeface="Open Sans"/>
                <a:ea typeface="Open Sans"/>
                <a:cs typeface="Open Sans"/>
                <a:sym typeface="Open Sans"/>
              </a:rPr>
              <a:t>I am eager to take a more active role in supporting our organization’s initiatives, and if I am chosen as the Treasurer, I will do just that. Making sure the financial health and stability of our organization is key to our ability to carry out solutions, raise awareness, and advocate for our environmental goals with the UMBC community and everywhere else we can make an impact. I am a dedicated and detail oriented individual, as Treasurer, I will carefully and precisely take note of our club’s finances, provided up-to-date reports of our financial standing, and ensure our finances are used responsibly for any upcoming activities and events.</a:t>
            </a:r>
            <a:endParaRPr sz="1600">
              <a:solidFill>
                <a:schemeClr val="accent6"/>
              </a:solidFill>
            </a:endParaRPr>
          </a:p>
        </p:txBody>
      </p:sp>
      <p:pic>
        <p:nvPicPr>
          <p:cNvPr id="3396" name="Google Shape;3396;p91"/>
          <p:cNvPicPr preferRelativeResize="0"/>
          <p:nvPr/>
        </p:nvPicPr>
        <p:blipFill>
          <a:blip r:embed="rId9">
            <a:alphaModFix/>
          </a:blip>
          <a:stretch>
            <a:fillRect/>
          </a:stretch>
        </p:blipFill>
        <p:spPr>
          <a:xfrm>
            <a:off x="7605575" y="-35456"/>
            <a:ext cx="1366772" cy="2064320"/>
          </a:xfrm>
          <a:prstGeom prst="rect">
            <a:avLst/>
          </a:prstGeom>
          <a:noFill/>
          <a:ln>
            <a:noFill/>
          </a:ln>
        </p:spPr>
      </p:pic>
      <p:pic>
        <p:nvPicPr>
          <p:cNvPr id="3397" name="Google Shape;3397;p91" title="IMG_4675.JPG"/>
          <p:cNvPicPr preferRelativeResize="0"/>
          <p:nvPr/>
        </p:nvPicPr>
        <p:blipFill>
          <a:blip r:embed="rId10">
            <a:alphaModFix/>
          </a:blip>
          <a:stretch>
            <a:fillRect/>
          </a:stretch>
        </p:blipFill>
        <p:spPr>
          <a:xfrm>
            <a:off x="6046925" y="749825"/>
            <a:ext cx="2944673" cy="3926252"/>
          </a:xfrm>
          <a:prstGeom prst="rect">
            <a:avLst/>
          </a:prstGeom>
          <a:noFill/>
          <a:ln>
            <a:noFill/>
          </a:ln>
        </p:spPr>
      </p:pic>
      <p:grpSp>
        <p:nvGrpSpPr>
          <p:cNvPr id="3398" name="Google Shape;3398;p91"/>
          <p:cNvGrpSpPr/>
          <p:nvPr/>
        </p:nvGrpSpPr>
        <p:grpSpPr>
          <a:xfrm rot="-1453806">
            <a:off x="5144509" y="3470543"/>
            <a:ext cx="1996942" cy="3027614"/>
            <a:chOff x="7060098" y="1402625"/>
            <a:chExt cx="1996953" cy="3027630"/>
          </a:xfrm>
        </p:grpSpPr>
        <p:pic>
          <p:nvPicPr>
            <p:cNvPr id="3399" name="Google Shape;3399;p91"/>
            <p:cNvPicPr preferRelativeResize="0"/>
            <p:nvPr/>
          </p:nvPicPr>
          <p:blipFill>
            <a:blip r:embed="rId7">
              <a:alphaModFix/>
            </a:blip>
            <a:stretch>
              <a:fillRect/>
            </a:stretch>
          </p:blipFill>
          <p:spPr>
            <a:xfrm>
              <a:off x="7060098" y="1402625"/>
              <a:ext cx="1996953" cy="3027630"/>
            </a:xfrm>
            <a:prstGeom prst="rect">
              <a:avLst/>
            </a:prstGeom>
            <a:noFill/>
            <a:ln>
              <a:noFill/>
            </a:ln>
          </p:spPr>
        </p:pic>
        <p:pic>
          <p:nvPicPr>
            <p:cNvPr id="3400" name="Google Shape;3400;p91"/>
            <p:cNvPicPr preferRelativeResize="0"/>
            <p:nvPr/>
          </p:nvPicPr>
          <p:blipFill>
            <a:blip r:embed="rId11">
              <a:alphaModFix/>
            </a:blip>
            <a:stretch>
              <a:fillRect/>
            </a:stretch>
          </p:blipFill>
          <p:spPr>
            <a:xfrm rot="5400000">
              <a:off x="7813180" y="3330126"/>
              <a:ext cx="346013" cy="875625"/>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4" name="Shape 3404"/>
        <p:cNvGrpSpPr/>
        <p:nvPr/>
      </p:nvGrpSpPr>
      <p:grpSpPr>
        <a:xfrm>
          <a:off x="0" y="0"/>
          <a:ext cx="0" cy="0"/>
          <a:chOff x="0" y="0"/>
          <a:chExt cx="0" cy="0"/>
        </a:xfrm>
      </p:grpSpPr>
      <p:sp>
        <p:nvSpPr>
          <p:cNvPr id="3405" name="Google Shape;3405;p92"/>
          <p:cNvSpPr txBox="1"/>
          <p:nvPr>
            <p:ph type="title"/>
          </p:nvPr>
        </p:nvSpPr>
        <p:spPr>
          <a:xfrm>
            <a:off x="720000" y="22854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t>Secretary Candidates</a:t>
            </a:r>
            <a:endParaRPr sz="4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9" name="Shape 3409"/>
        <p:cNvGrpSpPr/>
        <p:nvPr/>
      </p:nvGrpSpPr>
      <p:grpSpPr>
        <a:xfrm>
          <a:off x="0" y="0"/>
          <a:ext cx="0" cy="0"/>
          <a:chOff x="0" y="0"/>
          <a:chExt cx="0" cy="0"/>
        </a:xfrm>
      </p:grpSpPr>
      <p:pic>
        <p:nvPicPr>
          <p:cNvPr id="3410" name="Google Shape;3410;p93"/>
          <p:cNvPicPr preferRelativeResize="0"/>
          <p:nvPr/>
        </p:nvPicPr>
        <p:blipFill>
          <a:blip r:embed="rId3">
            <a:alphaModFix/>
          </a:blip>
          <a:stretch>
            <a:fillRect/>
          </a:stretch>
        </p:blipFill>
        <p:spPr>
          <a:xfrm flipH="1">
            <a:off x="986648" y="4283625"/>
            <a:ext cx="914400" cy="808309"/>
          </a:xfrm>
          <a:prstGeom prst="rect">
            <a:avLst/>
          </a:prstGeom>
          <a:noFill/>
          <a:ln>
            <a:noFill/>
          </a:ln>
        </p:spPr>
      </p:pic>
      <p:sp>
        <p:nvSpPr>
          <p:cNvPr id="3411" name="Google Shape;3411;p93"/>
          <p:cNvSpPr txBox="1"/>
          <p:nvPr>
            <p:ph idx="1" type="body"/>
          </p:nvPr>
        </p:nvSpPr>
        <p:spPr>
          <a:xfrm>
            <a:off x="339000" y="636725"/>
            <a:ext cx="5229000" cy="421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accent6"/>
                </a:solidFill>
                <a:latin typeface="Open Sans"/>
                <a:ea typeface="Open Sans"/>
                <a:cs typeface="Open Sans"/>
                <a:sym typeface="Open Sans"/>
              </a:rPr>
              <a:t>Major: </a:t>
            </a:r>
            <a:r>
              <a:rPr lang="en" sz="1700">
                <a:solidFill>
                  <a:schemeClr val="accent6"/>
                </a:solidFill>
                <a:latin typeface="Open Sans"/>
                <a:ea typeface="Open Sans"/>
                <a:cs typeface="Open Sans"/>
                <a:sym typeface="Open Sans"/>
              </a:rPr>
              <a:t>GES B.S.</a:t>
            </a:r>
            <a:endParaRPr sz="1700">
              <a:solidFill>
                <a:schemeClr val="accent6"/>
              </a:solidFill>
              <a:latin typeface="Open Sans"/>
              <a:ea typeface="Open Sans"/>
              <a:cs typeface="Open Sans"/>
              <a:sym typeface="Open Sans"/>
            </a:endParaRPr>
          </a:p>
          <a:p>
            <a:pPr indent="0" lvl="0" marL="0" rtl="0" algn="l">
              <a:spcBef>
                <a:spcPts val="0"/>
              </a:spcBef>
              <a:spcAft>
                <a:spcPts val="0"/>
              </a:spcAft>
              <a:buNone/>
            </a:pPr>
            <a:r>
              <a:rPr b="1" lang="en" sz="1700">
                <a:solidFill>
                  <a:schemeClr val="accent6"/>
                </a:solidFill>
                <a:latin typeface="Open Sans"/>
                <a:ea typeface="Open Sans"/>
                <a:cs typeface="Open Sans"/>
                <a:sym typeface="Open Sans"/>
              </a:rPr>
              <a:t>Fun Fact: </a:t>
            </a:r>
            <a:r>
              <a:rPr lang="en" sz="1700">
                <a:solidFill>
                  <a:schemeClr val="accent6"/>
                </a:solidFill>
                <a:latin typeface="Open Sans"/>
                <a:ea typeface="Open Sans"/>
                <a:cs typeface="Open Sans"/>
                <a:sym typeface="Open Sans"/>
              </a:rPr>
              <a:t>I’m was born in El Paso, Texas</a:t>
            </a:r>
            <a:endParaRPr sz="1700">
              <a:solidFill>
                <a:schemeClr val="accent6"/>
              </a:solidFill>
              <a:latin typeface="Open Sans"/>
              <a:ea typeface="Open Sans"/>
              <a:cs typeface="Open Sans"/>
              <a:sym typeface="Open Sans"/>
            </a:endParaRPr>
          </a:p>
          <a:p>
            <a:pPr indent="0" lvl="0" marL="0" rtl="0" algn="l">
              <a:spcBef>
                <a:spcPts val="0"/>
              </a:spcBef>
              <a:spcAft>
                <a:spcPts val="0"/>
              </a:spcAft>
              <a:buNone/>
            </a:pPr>
            <a:r>
              <a:rPr b="1" lang="en" sz="1700">
                <a:solidFill>
                  <a:schemeClr val="accent6"/>
                </a:solidFill>
                <a:latin typeface="Open Sans"/>
                <a:ea typeface="Open Sans"/>
                <a:cs typeface="Open Sans"/>
                <a:sym typeface="Open Sans"/>
              </a:rPr>
              <a:t>Why I’m running:</a:t>
            </a:r>
            <a:endParaRPr b="1" sz="1700">
              <a:solidFill>
                <a:schemeClr val="accent6"/>
              </a:solidFill>
              <a:latin typeface="Open Sans"/>
              <a:ea typeface="Open Sans"/>
              <a:cs typeface="Open Sans"/>
              <a:sym typeface="Open Sans"/>
            </a:endParaRPr>
          </a:p>
          <a:p>
            <a:pPr indent="0" lvl="0" marL="0" rtl="0" algn="l">
              <a:spcBef>
                <a:spcPts val="0"/>
              </a:spcBef>
              <a:spcAft>
                <a:spcPts val="0"/>
              </a:spcAft>
              <a:buNone/>
            </a:pPr>
            <a:r>
              <a:rPr lang="en" sz="1700">
                <a:solidFill>
                  <a:schemeClr val="accent6"/>
                </a:solidFill>
                <a:latin typeface="Open Sans"/>
                <a:ea typeface="Open Sans"/>
                <a:cs typeface="Open Sans"/>
                <a:sym typeface="Open Sans"/>
              </a:rPr>
              <a:t>I want to be more involved in environmental activism. I believe we need to play an active role in how we shape our environment and doing that </a:t>
            </a:r>
            <a:r>
              <a:rPr lang="en" sz="1700">
                <a:solidFill>
                  <a:schemeClr val="accent6"/>
                </a:solidFill>
                <a:latin typeface="Open Sans"/>
                <a:ea typeface="Open Sans"/>
                <a:cs typeface="Open Sans"/>
                <a:sym typeface="Open Sans"/>
              </a:rPr>
              <a:t>involves aiding our local community through finding solutions, creating awareness, and advocacy. I am also very dedicated to my work, once I start something I put my best foot forward and strive to do my best!  I will ensure every member in Greenpeace is given up to date information on meetings and events as well as provide clear communication and be open to any feedback. </a:t>
            </a:r>
            <a:endParaRPr sz="1700">
              <a:solidFill>
                <a:schemeClr val="accent6"/>
              </a:solidFill>
              <a:latin typeface="Open Sans"/>
              <a:ea typeface="Open Sans"/>
              <a:cs typeface="Open Sans"/>
              <a:sym typeface="Open Sans"/>
            </a:endParaRPr>
          </a:p>
        </p:txBody>
      </p:sp>
      <p:pic>
        <p:nvPicPr>
          <p:cNvPr id="3412" name="Google Shape;3412;p93"/>
          <p:cNvPicPr preferRelativeResize="0"/>
          <p:nvPr/>
        </p:nvPicPr>
        <p:blipFill>
          <a:blip r:embed="rId3">
            <a:alphaModFix/>
          </a:blip>
          <a:stretch>
            <a:fillRect/>
          </a:stretch>
        </p:blipFill>
        <p:spPr>
          <a:xfrm flipH="1" rot="3355295">
            <a:off x="4646823" y="874675"/>
            <a:ext cx="914400" cy="808309"/>
          </a:xfrm>
          <a:prstGeom prst="rect">
            <a:avLst/>
          </a:prstGeom>
          <a:noFill/>
          <a:ln>
            <a:noFill/>
          </a:ln>
        </p:spPr>
      </p:pic>
      <p:pic>
        <p:nvPicPr>
          <p:cNvPr id="3413" name="Google Shape;3413;p93"/>
          <p:cNvPicPr preferRelativeResize="0"/>
          <p:nvPr/>
        </p:nvPicPr>
        <p:blipFill>
          <a:blip r:embed="rId3">
            <a:alphaModFix/>
          </a:blip>
          <a:stretch>
            <a:fillRect/>
          </a:stretch>
        </p:blipFill>
        <p:spPr>
          <a:xfrm flipH="1">
            <a:off x="-202127" y="-53775"/>
            <a:ext cx="914400" cy="808309"/>
          </a:xfrm>
          <a:prstGeom prst="rect">
            <a:avLst/>
          </a:prstGeom>
          <a:noFill/>
          <a:ln>
            <a:noFill/>
          </a:ln>
        </p:spPr>
      </p:pic>
      <p:pic>
        <p:nvPicPr>
          <p:cNvPr id="3414" name="Google Shape;3414;p93" title="IMG_0873.jpg"/>
          <p:cNvPicPr preferRelativeResize="0"/>
          <p:nvPr/>
        </p:nvPicPr>
        <p:blipFill>
          <a:blip r:embed="rId4">
            <a:alphaModFix/>
          </a:blip>
          <a:stretch>
            <a:fillRect/>
          </a:stretch>
        </p:blipFill>
        <p:spPr>
          <a:xfrm>
            <a:off x="6022050" y="519850"/>
            <a:ext cx="2944500" cy="3926001"/>
          </a:xfrm>
          <a:prstGeom prst="rect">
            <a:avLst/>
          </a:prstGeom>
          <a:noFill/>
          <a:ln>
            <a:noFill/>
          </a:ln>
        </p:spPr>
      </p:pic>
      <p:sp>
        <p:nvSpPr>
          <p:cNvPr id="3415" name="Google Shape;3415;p93"/>
          <p:cNvSpPr txBox="1"/>
          <p:nvPr>
            <p:ph type="title"/>
          </p:nvPr>
        </p:nvSpPr>
        <p:spPr>
          <a:xfrm>
            <a:off x="339000" y="64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Open Sans"/>
                <a:ea typeface="Open Sans"/>
                <a:cs typeface="Open Sans"/>
                <a:sym typeface="Open Sans"/>
              </a:rPr>
              <a:t>Richeda Adansi </a:t>
            </a:r>
            <a:endParaRPr>
              <a:solidFill>
                <a:schemeClr val="lt2"/>
              </a:solidFill>
              <a:latin typeface="Open Sans"/>
              <a:ea typeface="Open Sans"/>
              <a:cs typeface="Open Sans"/>
              <a:sym typeface="Open Sans"/>
            </a:endParaRPr>
          </a:p>
        </p:txBody>
      </p:sp>
      <p:pic>
        <p:nvPicPr>
          <p:cNvPr id="3416" name="Google Shape;3416;p93"/>
          <p:cNvPicPr preferRelativeResize="0"/>
          <p:nvPr/>
        </p:nvPicPr>
        <p:blipFill>
          <a:blip r:embed="rId3">
            <a:alphaModFix/>
          </a:blip>
          <a:stretch>
            <a:fillRect/>
          </a:stretch>
        </p:blipFill>
        <p:spPr>
          <a:xfrm flipH="1">
            <a:off x="8229598" y="165100"/>
            <a:ext cx="914400" cy="808309"/>
          </a:xfrm>
          <a:prstGeom prst="rect">
            <a:avLst/>
          </a:prstGeom>
          <a:noFill/>
          <a:ln>
            <a:noFill/>
          </a:ln>
        </p:spPr>
      </p:pic>
      <p:pic>
        <p:nvPicPr>
          <p:cNvPr id="3417" name="Google Shape;3417;p93"/>
          <p:cNvPicPr preferRelativeResize="0"/>
          <p:nvPr/>
        </p:nvPicPr>
        <p:blipFill>
          <a:blip r:embed="rId3">
            <a:alphaModFix/>
          </a:blip>
          <a:stretch>
            <a:fillRect/>
          </a:stretch>
        </p:blipFill>
        <p:spPr>
          <a:xfrm flipH="1">
            <a:off x="5481173" y="4047925"/>
            <a:ext cx="914400" cy="80830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1" name="Shape 3421"/>
        <p:cNvGrpSpPr/>
        <p:nvPr/>
      </p:nvGrpSpPr>
      <p:grpSpPr>
        <a:xfrm>
          <a:off x="0" y="0"/>
          <a:ext cx="0" cy="0"/>
          <a:chOff x="0" y="0"/>
          <a:chExt cx="0" cy="0"/>
        </a:xfrm>
      </p:grpSpPr>
      <p:pic>
        <p:nvPicPr>
          <p:cNvPr id="3422" name="Google Shape;3422;p94"/>
          <p:cNvPicPr preferRelativeResize="0"/>
          <p:nvPr/>
        </p:nvPicPr>
        <p:blipFill>
          <a:blip r:embed="rId3">
            <a:alphaModFix/>
          </a:blip>
          <a:stretch>
            <a:fillRect/>
          </a:stretch>
        </p:blipFill>
        <p:spPr>
          <a:xfrm>
            <a:off x="6502951" y="4370325"/>
            <a:ext cx="1131500" cy="773176"/>
          </a:xfrm>
          <a:prstGeom prst="rect">
            <a:avLst/>
          </a:prstGeom>
          <a:noFill/>
          <a:ln>
            <a:noFill/>
          </a:ln>
        </p:spPr>
      </p:pic>
      <p:sp>
        <p:nvSpPr>
          <p:cNvPr id="3423" name="Google Shape;3423;p94"/>
          <p:cNvSpPr txBox="1"/>
          <p:nvPr>
            <p:ph type="title"/>
          </p:nvPr>
        </p:nvSpPr>
        <p:spPr>
          <a:xfrm>
            <a:off x="4301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Amal Imtiaz</a:t>
            </a:r>
            <a:endParaRPr/>
          </a:p>
        </p:txBody>
      </p:sp>
      <p:sp>
        <p:nvSpPr>
          <p:cNvPr id="3424" name="Google Shape;3424;p94"/>
          <p:cNvSpPr txBox="1"/>
          <p:nvPr>
            <p:ph idx="1" type="body"/>
          </p:nvPr>
        </p:nvSpPr>
        <p:spPr>
          <a:xfrm>
            <a:off x="430100" y="1017725"/>
            <a:ext cx="6283200" cy="3488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sz="1800"/>
              <a:t>Major:</a:t>
            </a:r>
            <a:r>
              <a:rPr lang="en" sz="1800"/>
              <a:t> Psychology B.S.</a:t>
            </a:r>
            <a:endParaRPr sz="1800"/>
          </a:p>
          <a:p>
            <a:pPr indent="-342900" lvl="0" marL="457200" rtl="0" algn="l">
              <a:spcBef>
                <a:spcPts val="0"/>
              </a:spcBef>
              <a:spcAft>
                <a:spcPts val="0"/>
              </a:spcAft>
              <a:buSzPts val="1800"/>
              <a:buChar char="●"/>
            </a:pPr>
            <a:r>
              <a:rPr b="1" lang="en" sz="1800"/>
              <a:t>Fun Fact:</a:t>
            </a:r>
            <a:r>
              <a:rPr lang="en" sz="1800"/>
              <a:t> I have a grumpy pet rabbit named Snoopy who sits with me while I study.</a:t>
            </a:r>
            <a:endParaRPr sz="1800"/>
          </a:p>
          <a:p>
            <a:pPr indent="-342900" lvl="0" marL="457200" rtl="0" algn="l">
              <a:spcBef>
                <a:spcPts val="0"/>
              </a:spcBef>
              <a:spcAft>
                <a:spcPts val="0"/>
              </a:spcAft>
              <a:buSzPts val="1800"/>
              <a:buFont typeface="Albert Sans"/>
              <a:buChar char="●"/>
            </a:pPr>
            <a:r>
              <a:rPr b="1" lang="en" sz="1800"/>
              <a:t>Why I’m Running: </a:t>
            </a:r>
            <a:endParaRPr b="1" sz="1800"/>
          </a:p>
          <a:p>
            <a:pPr indent="0" lvl="0" marL="457200" rtl="0" algn="l">
              <a:spcBef>
                <a:spcPts val="0"/>
              </a:spcBef>
              <a:spcAft>
                <a:spcPts val="0"/>
              </a:spcAft>
              <a:buNone/>
            </a:pPr>
            <a:r>
              <a:rPr lang="en" sz="1800"/>
              <a:t>Being a part of Greenpeace means working alongside a community of like-minded students who share my concern for the future of our environment! As secretary of UMBC Greenpeace, I hope to contribute by keeping our communications timely and clear, expanding volunteer and advocacy opportunities for members, and helping make the club a more active and known presence on campus</a:t>
            </a:r>
            <a:r>
              <a:rPr b="1" lang="en" sz="1800"/>
              <a:t>. </a:t>
            </a:r>
            <a:endParaRPr b="1" sz="1800"/>
          </a:p>
          <a:p>
            <a:pPr indent="457200" lvl="0" marL="0" rtl="0" algn="l">
              <a:spcBef>
                <a:spcPts val="0"/>
              </a:spcBef>
              <a:spcAft>
                <a:spcPts val="0"/>
              </a:spcAft>
              <a:buNone/>
            </a:pPr>
            <a:r>
              <a:rPr b="1" lang="en" sz="1800"/>
              <a:t>Thanks!</a:t>
            </a:r>
            <a:endParaRPr sz="1800"/>
          </a:p>
        </p:txBody>
      </p:sp>
      <p:pic>
        <p:nvPicPr>
          <p:cNvPr id="3425" name="Google Shape;3425;p94"/>
          <p:cNvPicPr preferRelativeResize="0"/>
          <p:nvPr/>
        </p:nvPicPr>
        <p:blipFill rotWithShape="1">
          <a:blip r:embed="rId4">
            <a:alphaModFix/>
          </a:blip>
          <a:srcRect b="8498" l="21871" r="22433" t="32650"/>
          <a:stretch/>
        </p:blipFill>
        <p:spPr>
          <a:xfrm>
            <a:off x="7422051" y="2805650"/>
            <a:ext cx="1618675" cy="2280448"/>
          </a:xfrm>
          <a:prstGeom prst="rect">
            <a:avLst/>
          </a:prstGeom>
          <a:noFill/>
          <a:ln>
            <a:noFill/>
          </a:ln>
        </p:spPr>
      </p:pic>
      <p:pic>
        <p:nvPicPr>
          <p:cNvPr id="3426" name="Google Shape;3426;p94"/>
          <p:cNvPicPr preferRelativeResize="0"/>
          <p:nvPr/>
        </p:nvPicPr>
        <p:blipFill rotWithShape="1">
          <a:blip r:embed="rId5">
            <a:alphaModFix/>
          </a:blip>
          <a:srcRect b="9369" l="13941" r="0" t="9369"/>
          <a:stretch/>
        </p:blipFill>
        <p:spPr>
          <a:xfrm flipH="1" rot="-5400000">
            <a:off x="6180812" y="562176"/>
            <a:ext cx="2207800" cy="1563548"/>
          </a:xfrm>
          <a:prstGeom prst="rect">
            <a:avLst/>
          </a:prstGeom>
          <a:noFill/>
          <a:ln>
            <a:noFill/>
          </a:ln>
        </p:spPr>
      </p:pic>
      <p:pic>
        <p:nvPicPr>
          <p:cNvPr id="3427" name="Google Shape;3427;p94"/>
          <p:cNvPicPr preferRelativeResize="0"/>
          <p:nvPr/>
        </p:nvPicPr>
        <p:blipFill>
          <a:blip r:embed="rId6">
            <a:alphaModFix/>
          </a:blip>
          <a:stretch>
            <a:fillRect/>
          </a:stretch>
        </p:blipFill>
        <p:spPr>
          <a:xfrm>
            <a:off x="7758424" y="1565519"/>
            <a:ext cx="1385574" cy="172670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1" name="Shape 3431"/>
        <p:cNvGrpSpPr/>
        <p:nvPr/>
      </p:nvGrpSpPr>
      <p:grpSpPr>
        <a:xfrm>
          <a:off x="0" y="0"/>
          <a:ext cx="0" cy="0"/>
          <a:chOff x="0" y="0"/>
          <a:chExt cx="0" cy="0"/>
        </a:xfrm>
      </p:grpSpPr>
      <p:sp>
        <p:nvSpPr>
          <p:cNvPr id="3432" name="Google Shape;3432;p95"/>
          <p:cNvSpPr txBox="1"/>
          <p:nvPr>
            <p:ph type="title"/>
          </p:nvPr>
        </p:nvSpPr>
        <p:spPr>
          <a:xfrm>
            <a:off x="267450" y="282975"/>
            <a:ext cx="8609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Social Media Coordinator: Victoria Beltran</a:t>
            </a:r>
            <a:endParaRPr/>
          </a:p>
        </p:txBody>
      </p:sp>
      <p:sp>
        <p:nvSpPr>
          <p:cNvPr id="3433" name="Google Shape;3433;p95"/>
          <p:cNvSpPr txBox="1"/>
          <p:nvPr>
            <p:ph idx="1" type="body"/>
          </p:nvPr>
        </p:nvSpPr>
        <p:spPr>
          <a:xfrm>
            <a:off x="3889100" y="1018800"/>
            <a:ext cx="3564900" cy="310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-Major: </a:t>
            </a:r>
            <a:r>
              <a:rPr lang="en" sz="1500"/>
              <a:t>Biological Sciences</a:t>
            </a:r>
            <a:endParaRPr sz="1500"/>
          </a:p>
          <a:p>
            <a:pPr indent="0" lvl="0" marL="0" rtl="0" algn="l">
              <a:spcBef>
                <a:spcPts val="0"/>
              </a:spcBef>
              <a:spcAft>
                <a:spcPts val="0"/>
              </a:spcAft>
              <a:buNone/>
            </a:pPr>
            <a:r>
              <a:rPr b="1" lang="en" sz="1500"/>
              <a:t>-Fun Fact: </a:t>
            </a:r>
            <a:r>
              <a:rPr lang="en" sz="1500"/>
              <a:t>Spanish is my first language and I’m fluent in both English and Spanish.  </a:t>
            </a:r>
            <a:endParaRPr sz="1500"/>
          </a:p>
          <a:p>
            <a:pPr indent="0" lvl="0" marL="0" rtl="0" algn="l">
              <a:spcBef>
                <a:spcPts val="0"/>
              </a:spcBef>
              <a:spcAft>
                <a:spcPts val="0"/>
              </a:spcAft>
              <a:buNone/>
            </a:pPr>
            <a:r>
              <a:rPr b="1" lang="en" sz="1500"/>
              <a:t>-Why I’m running: </a:t>
            </a:r>
            <a:r>
              <a:rPr lang="en" sz="1500"/>
              <a:t>I’ve been a part of greenpeace this past semester and I’ve really enjoyed it. My goal is to promote Greenpeace and all we have to offer. </a:t>
            </a:r>
            <a:endParaRPr sz="1500"/>
          </a:p>
        </p:txBody>
      </p:sp>
      <p:pic>
        <p:nvPicPr>
          <p:cNvPr id="3434" name="Google Shape;3434;p95" title="E97EAA28-F124-4A84-8493-9D6914EADE21.jpeg"/>
          <p:cNvPicPr preferRelativeResize="0"/>
          <p:nvPr/>
        </p:nvPicPr>
        <p:blipFill rotWithShape="1">
          <a:blip r:embed="rId3">
            <a:alphaModFix/>
          </a:blip>
          <a:srcRect b="20336" l="0" r="0" t="4953"/>
          <a:stretch/>
        </p:blipFill>
        <p:spPr>
          <a:xfrm>
            <a:off x="720000" y="1134300"/>
            <a:ext cx="2338402" cy="3105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8" name="Shape 3438"/>
        <p:cNvGrpSpPr/>
        <p:nvPr/>
      </p:nvGrpSpPr>
      <p:grpSpPr>
        <a:xfrm>
          <a:off x="0" y="0"/>
          <a:ext cx="0" cy="0"/>
          <a:chOff x="0" y="0"/>
          <a:chExt cx="0" cy="0"/>
        </a:xfrm>
      </p:grpSpPr>
      <p:sp>
        <p:nvSpPr>
          <p:cNvPr id="3439" name="Google Shape;3439;p9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Results</a:t>
            </a:r>
            <a:endParaRPr/>
          </a:p>
        </p:txBody>
      </p:sp>
      <p:sp>
        <p:nvSpPr>
          <p:cNvPr id="3440" name="Google Shape;3440;p96"/>
          <p:cNvSpPr txBox="1"/>
          <p:nvPr>
            <p:ph idx="1" type="body"/>
          </p:nvPr>
        </p:nvSpPr>
        <p:spPr>
          <a:xfrm>
            <a:off x="720000" y="1017725"/>
            <a:ext cx="6734100" cy="31059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We will allow voting for the whole week UNTIL FRIDAY, MAY 9TH at the end of day</a:t>
            </a:r>
            <a:endParaRPr sz="1500"/>
          </a:p>
          <a:p>
            <a:pPr indent="-323850" lvl="0" marL="457200" rtl="0" algn="l">
              <a:spcBef>
                <a:spcPts val="0"/>
              </a:spcBef>
              <a:spcAft>
                <a:spcPts val="0"/>
              </a:spcAft>
              <a:buSzPts val="1500"/>
              <a:buChar char="●"/>
            </a:pPr>
            <a:r>
              <a:rPr lang="en" sz="1500"/>
              <a:t>Results will be posted by that Sunday and we will have an onboarding meeting shortly after</a:t>
            </a:r>
            <a:endParaRPr sz="1500"/>
          </a:p>
          <a:p>
            <a:pPr indent="-323850" lvl="0" marL="457200" rtl="0" algn="l">
              <a:spcBef>
                <a:spcPts val="0"/>
              </a:spcBef>
              <a:spcAft>
                <a:spcPts val="0"/>
              </a:spcAft>
              <a:buSzPts val="1500"/>
              <a:buChar char="●"/>
            </a:pPr>
            <a:r>
              <a:rPr lang="en" sz="1500"/>
              <a:t>If meeting Sunday virtually in the evening works for the candidates, we will meet then to give you all the information for the club!</a:t>
            </a:r>
            <a:endParaRPr sz="1500"/>
          </a:p>
        </p:txBody>
      </p:sp>
      <p:sp>
        <p:nvSpPr>
          <p:cNvPr id="3441" name="Google Shape;3441;p96"/>
          <p:cNvSpPr txBox="1"/>
          <p:nvPr/>
        </p:nvSpPr>
        <p:spPr>
          <a:xfrm>
            <a:off x="3712350" y="3894375"/>
            <a:ext cx="1719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Work Sans"/>
                <a:ea typeface="Work Sans"/>
                <a:cs typeface="Work Sans"/>
                <a:sym typeface="Work Sans"/>
              </a:rPr>
              <a:t>Voting Form &gt;</a:t>
            </a:r>
            <a:endParaRPr sz="1600">
              <a:solidFill>
                <a:schemeClr val="dk1"/>
              </a:solidFill>
              <a:latin typeface="Work Sans"/>
              <a:ea typeface="Work Sans"/>
              <a:cs typeface="Work Sans"/>
              <a:sym typeface="Work Sans"/>
            </a:endParaRPr>
          </a:p>
        </p:txBody>
      </p:sp>
      <p:pic>
        <p:nvPicPr>
          <p:cNvPr id="3442" name="Google Shape;3442;p96"/>
          <p:cNvPicPr preferRelativeResize="0"/>
          <p:nvPr/>
        </p:nvPicPr>
        <p:blipFill>
          <a:blip r:embed="rId3">
            <a:alphaModFix/>
          </a:blip>
          <a:stretch>
            <a:fillRect/>
          </a:stretch>
        </p:blipFill>
        <p:spPr>
          <a:xfrm>
            <a:off x="5548531" y="3019425"/>
            <a:ext cx="1594994" cy="1568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4" name="Shape 3124"/>
        <p:cNvGrpSpPr/>
        <p:nvPr/>
      </p:nvGrpSpPr>
      <p:grpSpPr>
        <a:xfrm>
          <a:off x="0" y="0"/>
          <a:ext cx="0" cy="0"/>
          <a:chOff x="0" y="0"/>
          <a:chExt cx="0" cy="0"/>
        </a:xfrm>
      </p:grpSpPr>
      <p:sp>
        <p:nvSpPr>
          <p:cNvPr id="3125" name="Google Shape;3125;p7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3126" name="Google Shape;3126;p79"/>
          <p:cNvSpPr txBox="1"/>
          <p:nvPr>
            <p:ph idx="1" type="subTitle"/>
          </p:nvPr>
        </p:nvSpPr>
        <p:spPr>
          <a:xfrm>
            <a:off x="720000" y="1299600"/>
            <a:ext cx="5177700" cy="41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Club Overview</a:t>
            </a:r>
            <a:endParaRPr/>
          </a:p>
        </p:txBody>
      </p:sp>
      <p:sp>
        <p:nvSpPr>
          <p:cNvPr id="3127" name="Google Shape;3127;p79"/>
          <p:cNvSpPr txBox="1"/>
          <p:nvPr>
            <p:ph idx="5" type="subTitle"/>
          </p:nvPr>
        </p:nvSpPr>
        <p:spPr>
          <a:xfrm>
            <a:off x="720000" y="2413925"/>
            <a:ext cx="5177700" cy="41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Candidate Profiles</a:t>
            </a:r>
            <a:endParaRPr/>
          </a:p>
        </p:txBody>
      </p:sp>
      <p:sp>
        <p:nvSpPr>
          <p:cNvPr id="3128" name="Google Shape;3128;p79"/>
          <p:cNvSpPr txBox="1"/>
          <p:nvPr>
            <p:ph idx="6" type="subTitle"/>
          </p:nvPr>
        </p:nvSpPr>
        <p:spPr>
          <a:xfrm>
            <a:off x="720000" y="3528250"/>
            <a:ext cx="5177700" cy="41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Results and Onboarding Meeting</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6" name="Shape 3446"/>
        <p:cNvGrpSpPr/>
        <p:nvPr/>
      </p:nvGrpSpPr>
      <p:grpSpPr>
        <a:xfrm>
          <a:off x="0" y="0"/>
          <a:ext cx="0" cy="0"/>
          <a:chOff x="0" y="0"/>
          <a:chExt cx="0" cy="0"/>
        </a:xfrm>
      </p:grpSpPr>
      <p:sp>
        <p:nvSpPr>
          <p:cNvPr id="3447" name="Google Shape;3447;p9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Study Abroad Presentation!</a:t>
            </a:r>
            <a:endParaRPr/>
          </a:p>
        </p:txBody>
      </p:sp>
      <p:sp>
        <p:nvSpPr>
          <p:cNvPr id="3448" name="Google Shape;3448;p97"/>
          <p:cNvSpPr txBox="1"/>
          <p:nvPr/>
        </p:nvSpPr>
        <p:spPr>
          <a:xfrm>
            <a:off x="810225" y="1296375"/>
            <a:ext cx="7130100" cy="33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Work Sans"/>
                <a:ea typeface="Work Sans"/>
                <a:cs typeface="Work Sans"/>
                <a:sym typeface="Work Sans"/>
              </a:rPr>
              <a:t>Education abroad office website: </a:t>
            </a:r>
            <a:r>
              <a:rPr lang="en" sz="1200" u="sng">
                <a:solidFill>
                  <a:schemeClr val="hlink"/>
                </a:solidFill>
                <a:latin typeface="Work Sans"/>
                <a:ea typeface="Work Sans"/>
                <a:cs typeface="Work Sans"/>
                <a:sym typeface="Work Sans"/>
                <a:hlinkClick r:id="rId3"/>
              </a:rPr>
              <a:t>https://studyabroad.umbc.edu/</a:t>
            </a:r>
            <a:endParaRPr sz="12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200">
              <a:solidFill>
                <a:schemeClr val="dk1"/>
              </a:solidFill>
              <a:latin typeface="Work Sans"/>
              <a:ea typeface="Work Sans"/>
              <a:cs typeface="Work Sans"/>
              <a:sym typeface="Work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2" name="Shape 3452"/>
        <p:cNvGrpSpPr/>
        <p:nvPr/>
      </p:nvGrpSpPr>
      <p:grpSpPr>
        <a:xfrm>
          <a:off x="0" y="0"/>
          <a:ext cx="0" cy="0"/>
          <a:chOff x="0" y="0"/>
          <a:chExt cx="0" cy="0"/>
        </a:xfrm>
      </p:grpSpPr>
      <p:sp>
        <p:nvSpPr>
          <p:cNvPr id="3453" name="Google Shape;3453;p98"/>
          <p:cNvSpPr/>
          <p:nvPr/>
        </p:nvSpPr>
        <p:spPr>
          <a:xfrm>
            <a:off x="6560822" y="2405007"/>
            <a:ext cx="1007108" cy="485883"/>
          </a:xfrm>
          <a:custGeom>
            <a:rect b="b" l="l" r="r" t="t"/>
            <a:pathLst>
              <a:path extrusionOk="0" h="164011" w="339952">
                <a:moveTo>
                  <a:pt x="338888" y="132715"/>
                </a:moveTo>
                <a:cubicBezTo>
                  <a:pt x="342240" y="119739"/>
                  <a:pt x="337493" y="105022"/>
                  <a:pt x="327192" y="96447"/>
                </a:cubicBezTo>
                <a:cubicBezTo>
                  <a:pt x="316891" y="87872"/>
                  <a:pt x="301557" y="85873"/>
                  <a:pt x="289402" y="91528"/>
                </a:cubicBezTo>
                <a:cubicBezTo>
                  <a:pt x="290079" y="80150"/>
                  <a:pt x="284106" y="68614"/>
                  <a:pt x="274418" y="62600"/>
                </a:cubicBezTo>
                <a:cubicBezTo>
                  <a:pt x="264730" y="56586"/>
                  <a:pt x="251744" y="56355"/>
                  <a:pt x="241847" y="62014"/>
                </a:cubicBezTo>
                <a:cubicBezTo>
                  <a:pt x="244972" y="48683"/>
                  <a:pt x="244068" y="34439"/>
                  <a:pt x="239290" y="21608"/>
                </a:cubicBezTo>
                <a:cubicBezTo>
                  <a:pt x="237106" y="15749"/>
                  <a:pt x="233994" y="10017"/>
                  <a:pt x="229062" y="6174"/>
                </a:cubicBezTo>
                <a:cubicBezTo>
                  <a:pt x="224129" y="2332"/>
                  <a:pt x="213619" y="-484"/>
                  <a:pt x="208014" y="2286"/>
                </a:cubicBezTo>
                <a:cubicBezTo>
                  <a:pt x="190586" y="-2842"/>
                  <a:pt x="170810" y="797"/>
                  <a:pt x="156348" y="11793"/>
                </a:cubicBezTo>
                <a:cubicBezTo>
                  <a:pt x="141887" y="22789"/>
                  <a:pt x="133093" y="40871"/>
                  <a:pt x="133375" y="59039"/>
                </a:cubicBezTo>
                <a:cubicBezTo>
                  <a:pt x="115402" y="55314"/>
                  <a:pt x="95912" y="70244"/>
                  <a:pt x="94831" y="88567"/>
                </a:cubicBezTo>
                <a:cubicBezTo>
                  <a:pt x="86892" y="82349"/>
                  <a:pt x="75673" y="80600"/>
                  <a:pt x="66216" y="84106"/>
                </a:cubicBezTo>
                <a:cubicBezTo>
                  <a:pt x="56760" y="87613"/>
                  <a:pt x="49393" y="96247"/>
                  <a:pt x="47426" y="106140"/>
                </a:cubicBezTo>
                <a:cubicBezTo>
                  <a:pt x="38637" y="104323"/>
                  <a:pt x="29590" y="102561"/>
                  <a:pt x="20751" y="104128"/>
                </a:cubicBezTo>
                <a:cubicBezTo>
                  <a:pt x="11917" y="105695"/>
                  <a:pt x="3223" y="111349"/>
                  <a:pt x="693" y="119961"/>
                </a:cubicBezTo>
                <a:cubicBezTo>
                  <a:pt x="-1955" y="128986"/>
                  <a:pt x="3260" y="139278"/>
                  <a:pt x="11621" y="143580"/>
                </a:cubicBezTo>
                <a:cubicBezTo>
                  <a:pt x="19988" y="147881"/>
                  <a:pt x="30589" y="146577"/>
                  <a:pt x="38465" y="141436"/>
                </a:cubicBezTo>
                <a:cubicBezTo>
                  <a:pt x="40245" y="140273"/>
                  <a:pt x="42126" y="138869"/>
                  <a:pt x="44242" y="139060"/>
                </a:cubicBezTo>
                <a:cubicBezTo>
                  <a:pt x="46018" y="139224"/>
                  <a:pt x="47472" y="140482"/>
                  <a:pt x="48834" y="141631"/>
                </a:cubicBezTo>
                <a:cubicBezTo>
                  <a:pt x="64136" y="154503"/>
                  <a:pt x="85220" y="160222"/>
                  <a:pt x="104933" y="156838"/>
                </a:cubicBezTo>
                <a:cubicBezTo>
                  <a:pt x="112722" y="155502"/>
                  <a:pt x="121048" y="152146"/>
                  <a:pt x="124359" y="144969"/>
                </a:cubicBezTo>
                <a:cubicBezTo>
                  <a:pt x="121666" y="154063"/>
                  <a:pt x="130859" y="163269"/>
                  <a:pt x="140320" y="163951"/>
                </a:cubicBezTo>
                <a:cubicBezTo>
                  <a:pt x="149781" y="164636"/>
                  <a:pt x="158619" y="159413"/>
                  <a:pt x="166168" y="153667"/>
                </a:cubicBezTo>
                <a:cubicBezTo>
                  <a:pt x="167885" y="152359"/>
                  <a:pt x="169679" y="150969"/>
                  <a:pt x="171814" y="150651"/>
                </a:cubicBezTo>
                <a:cubicBezTo>
                  <a:pt x="175102" y="150161"/>
                  <a:pt x="178118" y="152305"/>
                  <a:pt x="181048" y="153885"/>
                </a:cubicBezTo>
                <a:cubicBezTo>
                  <a:pt x="194947" y="161389"/>
                  <a:pt x="214423" y="155548"/>
                  <a:pt x="221899" y="141636"/>
                </a:cubicBezTo>
                <a:cubicBezTo>
                  <a:pt x="221981" y="144470"/>
                  <a:pt x="225760" y="144761"/>
                  <a:pt x="228153" y="146282"/>
                </a:cubicBezTo>
                <a:cubicBezTo>
                  <a:pt x="238450" y="152832"/>
                  <a:pt x="253906" y="148921"/>
                  <a:pt x="259852" y="138261"/>
                </a:cubicBezTo>
                <a:cubicBezTo>
                  <a:pt x="258558" y="142730"/>
                  <a:pt x="263558" y="146541"/>
                  <a:pt x="268105" y="147531"/>
                </a:cubicBezTo>
                <a:cubicBezTo>
                  <a:pt x="278638" y="149825"/>
                  <a:pt x="290370" y="144533"/>
                  <a:pt x="295620" y="135122"/>
                </a:cubicBezTo>
                <a:cubicBezTo>
                  <a:pt x="297237" y="144792"/>
                  <a:pt x="306903" y="152409"/>
                  <a:pt x="316686" y="151724"/>
                </a:cubicBezTo>
                <a:cubicBezTo>
                  <a:pt x="326465" y="151038"/>
                  <a:pt x="336440" y="142199"/>
                  <a:pt x="338892" y="132706"/>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54" name="Google Shape;3454;p98"/>
          <p:cNvSpPr txBox="1"/>
          <p:nvPr>
            <p:ph idx="1" type="subTitle"/>
          </p:nvPr>
        </p:nvSpPr>
        <p:spPr>
          <a:xfrm>
            <a:off x="715203" y="1471800"/>
            <a:ext cx="4501800" cy="117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Does anyone have any questions?</a:t>
            </a:r>
            <a:endParaRPr b="1"/>
          </a:p>
          <a:p>
            <a:pPr indent="0" lvl="0" marL="0" rtl="0" algn="l">
              <a:spcBef>
                <a:spcPts val="1000"/>
              </a:spcBef>
              <a:spcAft>
                <a:spcPts val="0"/>
              </a:spcAft>
              <a:buNone/>
            </a:pPr>
            <a:r>
              <a:rPr lang="en"/>
              <a:t>addyouremail@freepik.com </a:t>
            </a:r>
            <a:endParaRPr/>
          </a:p>
          <a:p>
            <a:pPr indent="0" lvl="0" marL="0" rtl="0" algn="l">
              <a:spcBef>
                <a:spcPts val="0"/>
              </a:spcBef>
              <a:spcAft>
                <a:spcPts val="0"/>
              </a:spcAft>
              <a:buNone/>
            </a:pPr>
            <a:r>
              <a:rPr lang="en"/>
              <a:t>+91  620 421 838 </a:t>
            </a:r>
            <a:endParaRPr/>
          </a:p>
          <a:p>
            <a:pPr indent="0" lvl="0" marL="0" rtl="0" algn="l">
              <a:spcBef>
                <a:spcPts val="0"/>
              </a:spcBef>
              <a:spcAft>
                <a:spcPts val="0"/>
              </a:spcAft>
              <a:buNone/>
            </a:pPr>
            <a:r>
              <a:rPr lang="en"/>
              <a:t>yourwebsite.com</a:t>
            </a:r>
            <a:endParaRPr/>
          </a:p>
        </p:txBody>
      </p:sp>
      <p:sp>
        <p:nvSpPr>
          <p:cNvPr id="3455" name="Google Shape;3455;p98"/>
          <p:cNvSpPr txBox="1"/>
          <p:nvPr>
            <p:ph type="ctrTitle"/>
          </p:nvPr>
        </p:nvSpPr>
        <p:spPr>
          <a:xfrm>
            <a:off x="715100" y="535000"/>
            <a:ext cx="4501800" cy="105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Thanks</a:t>
            </a:r>
            <a:endParaRPr/>
          </a:p>
        </p:txBody>
      </p:sp>
      <p:sp>
        <p:nvSpPr>
          <p:cNvPr id="3456" name="Google Shape;3456;p98"/>
          <p:cNvSpPr txBox="1"/>
          <p:nvPr/>
        </p:nvSpPr>
        <p:spPr>
          <a:xfrm>
            <a:off x="715137" y="4217400"/>
            <a:ext cx="3228900" cy="3249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lang="en" sz="1000">
                <a:solidFill>
                  <a:schemeClr val="dk1"/>
                </a:solidFill>
                <a:latin typeface="Work Sans"/>
                <a:ea typeface="Work Sans"/>
                <a:cs typeface="Work Sans"/>
                <a:sym typeface="Work Sans"/>
              </a:rPr>
              <a:t>Please keep this slide for attribution</a:t>
            </a:r>
            <a:endParaRPr sz="1000">
              <a:solidFill>
                <a:schemeClr val="dk1"/>
              </a:solidFill>
              <a:latin typeface="Work Sans"/>
              <a:ea typeface="Work Sans"/>
              <a:cs typeface="Work Sans"/>
              <a:sym typeface="Work Sans"/>
            </a:endParaRPr>
          </a:p>
        </p:txBody>
      </p:sp>
      <p:grpSp>
        <p:nvGrpSpPr>
          <p:cNvPr id="3457" name="Google Shape;3457;p98"/>
          <p:cNvGrpSpPr/>
          <p:nvPr/>
        </p:nvGrpSpPr>
        <p:grpSpPr>
          <a:xfrm>
            <a:off x="5940759" y="2270954"/>
            <a:ext cx="2780680" cy="2872550"/>
            <a:chOff x="6514431" y="3454336"/>
            <a:chExt cx="1324259" cy="1368077"/>
          </a:xfrm>
        </p:grpSpPr>
        <p:sp>
          <p:nvSpPr>
            <p:cNvPr id="3458" name="Google Shape;3458;p98"/>
            <p:cNvSpPr/>
            <p:nvPr/>
          </p:nvSpPr>
          <p:spPr>
            <a:xfrm>
              <a:off x="7643961" y="4273843"/>
              <a:ext cx="194262" cy="185604"/>
            </a:xfrm>
            <a:custGeom>
              <a:rect b="b" l="l" r="r" t="t"/>
              <a:pathLst>
                <a:path extrusionOk="0" h="87138" w="91203">
                  <a:moveTo>
                    <a:pt x="65405" y="0"/>
                  </a:moveTo>
                  <a:lnTo>
                    <a:pt x="91204" y="82728"/>
                  </a:lnTo>
                  <a:lnTo>
                    <a:pt x="2907" y="87139"/>
                  </a:lnTo>
                  <a:lnTo>
                    <a:pt x="0" y="17005"/>
                  </a:lnTo>
                  <a:lnTo>
                    <a:pt x="65405" y="0"/>
                  </a:lnTo>
                  <a:close/>
                </a:path>
              </a:pathLst>
            </a:custGeom>
            <a:solidFill>
              <a:srgbClr val="F8C99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59" name="Google Shape;3459;p98"/>
            <p:cNvSpPr/>
            <p:nvPr/>
          </p:nvSpPr>
          <p:spPr>
            <a:xfrm>
              <a:off x="7407890" y="3496419"/>
              <a:ext cx="330548" cy="529597"/>
            </a:xfrm>
            <a:custGeom>
              <a:rect b="b" l="l" r="r" t="t"/>
              <a:pathLst>
                <a:path extrusionOk="0" h="248637" w="155187">
                  <a:moveTo>
                    <a:pt x="135170" y="248638"/>
                  </a:moveTo>
                  <a:cubicBezTo>
                    <a:pt x="158471" y="193152"/>
                    <a:pt x="161560" y="129446"/>
                    <a:pt x="143755" y="71962"/>
                  </a:cubicBezTo>
                  <a:cubicBezTo>
                    <a:pt x="140530" y="61520"/>
                    <a:pt x="136624" y="51219"/>
                    <a:pt x="130946" y="41866"/>
                  </a:cubicBezTo>
                  <a:cubicBezTo>
                    <a:pt x="117684" y="19919"/>
                    <a:pt x="94474" y="3991"/>
                    <a:pt x="69039" y="648"/>
                  </a:cubicBezTo>
                  <a:cubicBezTo>
                    <a:pt x="43649" y="-2695"/>
                    <a:pt x="16578" y="7047"/>
                    <a:pt x="0" y="26578"/>
                  </a:cubicBezTo>
                  <a:cubicBezTo>
                    <a:pt x="2634" y="33691"/>
                    <a:pt x="7903" y="37270"/>
                    <a:pt x="10538" y="44383"/>
                  </a:cubicBezTo>
                  <a:cubicBezTo>
                    <a:pt x="29568" y="32873"/>
                    <a:pt x="54595" y="40459"/>
                    <a:pt x="67903" y="58231"/>
                  </a:cubicBezTo>
                  <a:cubicBezTo>
                    <a:pt x="81257" y="76004"/>
                    <a:pt x="84436" y="99296"/>
                    <a:pt x="85299" y="121506"/>
                  </a:cubicBezTo>
                  <a:cubicBezTo>
                    <a:pt x="86571" y="155390"/>
                    <a:pt x="83301" y="189441"/>
                    <a:pt x="75670" y="222475"/>
                  </a:cubicBezTo>
                  <a:cubicBezTo>
                    <a:pt x="83664" y="223143"/>
                    <a:pt x="92930" y="231337"/>
                    <a:pt x="100606" y="233735"/>
                  </a:cubicBezTo>
                  <a:cubicBezTo>
                    <a:pt x="103921" y="224456"/>
                    <a:pt x="110099" y="215231"/>
                    <a:pt x="113460" y="205952"/>
                  </a:cubicBezTo>
                  <a:cubicBezTo>
                    <a:pt x="113551" y="217497"/>
                    <a:pt x="113641" y="229043"/>
                    <a:pt x="113687" y="240585"/>
                  </a:cubicBezTo>
                  <a:cubicBezTo>
                    <a:pt x="119273" y="243078"/>
                    <a:pt x="129584" y="246149"/>
                    <a:pt x="135170" y="248638"/>
                  </a:cubicBezTo>
                  <a:close/>
                </a:path>
              </a:pathLst>
            </a:custGeom>
            <a:solidFill>
              <a:srgbClr val="5B0F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60" name="Google Shape;3460;p98"/>
            <p:cNvSpPr/>
            <p:nvPr/>
          </p:nvSpPr>
          <p:spPr>
            <a:xfrm>
              <a:off x="7691815" y="3617605"/>
              <a:ext cx="50181" cy="393368"/>
            </a:xfrm>
            <a:custGeom>
              <a:rect b="b" l="l" r="r" t="t"/>
              <a:pathLst>
                <a:path extrusionOk="0" h="184680" w="23559">
                  <a:moveTo>
                    <a:pt x="36" y="460"/>
                  </a:moveTo>
                  <a:cubicBezTo>
                    <a:pt x="5760" y="10616"/>
                    <a:pt x="10211" y="21408"/>
                    <a:pt x="13617" y="32531"/>
                  </a:cubicBezTo>
                  <a:cubicBezTo>
                    <a:pt x="17024" y="43700"/>
                    <a:pt x="19386" y="55182"/>
                    <a:pt x="20839" y="66760"/>
                  </a:cubicBezTo>
                  <a:cubicBezTo>
                    <a:pt x="22338" y="78337"/>
                    <a:pt x="22974" y="90683"/>
                    <a:pt x="22928" y="102683"/>
                  </a:cubicBezTo>
                  <a:cubicBezTo>
                    <a:pt x="22928" y="115559"/>
                    <a:pt x="22156" y="128422"/>
                    <a:pt x="20975" y="141240"/>
                  </a:cubicBezTo>
                  <a:cubicBezTo>
                    <a:pt x="19794" y="154085"/>
                    <a:pt x="18250" y="166889"/>
                    <a:pt x="16661" y="179683"/>
                  </a:cubicBezTo>
                  <a:cubicBezTo>
                    <a:pt x="16479" y="181250"/>
                    <a:pt x="16297" y="182822"/>
                    <a:pt x="16070" y="184389"/>
                  </a:cubicBezTo>
                  <a:cubicBezTo>
                    <a:pt x="16024" y="184780"/>
                    <a:pt x="16661" y="184775"/>
                    <a:pt x="16706" y="184389"/>
                  </a:cubicBezTo>
                  <a:cubicBezTo>
                    <a:pt x="18296" y="171471"/>
                    <a:pt x="19930" y="158554"/>
                    <a:pt x="21157" y="145600"/>
                  </a:cubicBezTo>
                  <a:cubicBezTo>
                    <a:pt x="22429" y="132724"/>
                    <a:pt x="23337" y="119806"/>
                    <a:pt x="23519" y="106870"/>
                  </a:cubicBezTo>
                  <a:cubicBezTo>
                    <a:pt x="23701" y="94679"/>
                    <a:pt x="23292" y="82471"/>
                    <a:pt x="21929" y="70352"/>
                  </a:cubicBezTo>
                  <a:cubicBezTo>
                    <a:pt x="20612" y="58802"/>
                    <a:pt x="18477" y="47329"/>
                    <a:pt x="15343" y="36137"/>
                  </a:cubicBezTo>
                  <a:cubicBezTo>
                    <a:pt x="12164" y="24946"/>
                    <a:pt x="8031" y="14249"/>
                    <a:pt x="2716" y="4039"/>
                  </a:cubicBezTo>
                  <a:cubicBezTo>
                    <a:pt x="2035" y="2731"/>
                    <a:pt x="1308" y="1436"/>
                    <a:pt x="582" y="151"/>
                  </a:cubicBezTo>
                  <a:cubicBezTo>
                    <a:pt x="400" y="-194"/>
                    <a:pt x="-145" y="114"/>
                    <a:pt x="36" y="460"/>
                  </a:cubicBezTo>
                  <a:lnTo>
                    <a:pt x="36" y="460"/>
                  </a:lnTo>
                  <a:close/>
                </a:path>
              </a:pathLst>
            </a:custGeom>
            <a:solidFill>
              <a:srgbClr val="5B0F00"/>
            </a:solidFill>
            <a:ln cap="flat" cmpd="sng" w="9525">
              <a:solidFill>
                <a:srgbClr val="5B0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61" name="Google Shape;3461;p98"/>
            <p:cNvSpPr/>
            <p:nvPr/>
          </p:nvSpPr>
          <p:spPr>
            <a:xfrm>
              <a:off x="7558997" y="3660766"/>
              <a:ext cx="34781" cy="296871"/>
            </a:xfrm>
            <a:custGeom>
              <a:rect b="b" l="l" r="r" t="t"/>
              <a:pathLst>
                <a:path extrusionOk="0" h="139376" w="16329">
                  <a:moveTo>
                    <a:pt x="8333" y="381"/>
                  </a:moveTo>
                  <a:cubicBezTo>
                    <a:pt x="10694" y="9242"/>
                    <a:pt x="12511" y="18249"/>
                    <a:pt x="13737" y="27338"/>
                  </a:cubicBezTo>
                  <a:cubicBezTo>
                    <a:pt x="14964" y="36481"/>
                    <a:pt x="15645" y="45701"/>
                    <a:pt x="15736" y="54930"/>
                  </a:cubicBezTo>
                  <a:cubicBezTo>
                    <a:pt x="15781" y="64101"/>
                    <a:pt x="15327" y="73280"/>
                    <a:pt x="14282" y="82391"/>
                  </a:cubicBezTo>
                  <a:cubicBezTo>
                    <a:pt x="13238" y="91557"/>
                    <a:pt x="11602" y="100659"/>
                    <a:pt x="9422" y="109625"/>
                  </a:cubicBezTo>
                  <a:cubicBezTo>
                    <a:pt x="7287" y="118496"/>
                    <a:pt x="4562" y="127230"/>
                    <a:pt x="1292" y="135760"/>
                  </a:cubicBezTo>
                  <a:cubicBezTo>
                    <a:pt x="883" y="136846"/>
                    <a:pt x="474" y="137927"/>
                    <a:pt x="20" y="139008"/>
                  </a:cubicBezTo>
                  <a:cubicBezTo>
                    <a:pt x="-116" y="139376"/>
                    <a:pt x="474" y="139535"/>
                    <a:pt x="611" y="139171"/>
                  </a:cubicBezTo>
                  <a:cubicBezTo>
                    <a:pt x="4063" y="130619"/>
                    <a:pt x="6924" y="121848"/>
                    <a:pt x="9241" y="112927"/>
                  </a:cubicBezTo>
                  <a:cubicBezTo>
                    <a:pt x="11557" y="104021"/>
                    <a:pt x="13283" y="94973"/>
                    <a:pt x="14464" y="85852"/>
                  </a:cubicBezTo>
                  <a:cubicBezTo>
                    <a:pt x="15645" y="76714"/>
                    <a:pt x="16281" y="67503"/>
                    <a:pt x="16326" y="58291"/>
                  </a:cubicBezTo>
                  <a:cubicBezTo>
                    <a:pt x="16372" y="49039"/>
                    <a:pt x="15872" y="39778"/>
                    <a:pt x="14737" y="30590"/>
                  </a:cubicBezTo>
                  <a:cubicBezTo>
                    <a:pt x="13692" y="21497"/>
                    <a:pt x="12011" y="12476"/>
                    <a:pt x="9786" y="3592"/>
                  </a:cubicBezTo>
                  <a:cubicBezTo>
                    <a:pt x="9513" y="2465"/>
                    <a:pt x="9195" y="1339"/>
                    <a:pt x="8923" y="217"/>
                  </a:cubicBezTo>
                  <a:cubicBezTo>
                    <a:pt x="8832" y="-164"/>
                    <a:pt x="8196" y="-1"/>
                    <a:pt x="8333" y="381"/>
                  </a:cubicBezTo>
                  <a:lnTo>
                    <a:pt x="8333" y="381"/>
                  </a:lnTo>
                  <a:close/>
                </a:path>
              </a:pathLst>
            </a:custGeom>
            <a:solidFill>
              <a:srgbClr val="5B0F00"/>
            </a:solidFill>
            <a:ln cap="flat" cmpd="sng" w="9525">
              <a:solidFill>
                <a:srgbClr val="5B0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62" name="Google Shape;3462;p98"/>
            <p:cNvSpPr/>
            <p:nvPr/>
          </p:nvSpPr>
          <p:spPr>
            <a:xfrm>
              <a:off x="7432488" y="3454336"/>
              <a:ext cx="31247" cy="85848"/>
            </a:xfrm>
            <a:custGeom>
              <a:rect b="b" l="l" r="r" t="t"/>
              <a:pathLst>
                <a:path extrusionOk="0" h="40304" w="14670">
                  <a:moveTo>
                    <a:pt x="543" y="40231"/>
                  </a:moveTo>
                  <a:cubicBezTo>
                    <a:pt x="5040" y="36189"/>
                    <a:pt x="8629" y="31174"/>
                    <a:pt x="11081" y="25642"/>
                  </a:cubicBezTo>
                  <a:cubicBezTo>
                    <a:pt x="12307" y="22912"/>
                    <a:pt x="13216" y="20069"/>
                    <a:pt x="13852" y="17149"/>
                  </a:cubicBezTo>
                  <a:cubicBezTo>
                    <a:pt x="14442" y="14305"/>
                    <a:pt x="14806" y="11348"/>
                    <a:pt x="14624" y="8437"/>
                  </a:cubicBezTo>
                  <a:cubicBezTo>
                    <a:pt x="14442" y="5371"/>
                    <a:pt x="13534" y="2287"/>
                    <a:pt x="11263" y="89"/>
                  </a:cubicBezTo>
                  <a:cubicBezTo>
                    <a:pt x="10990" y="-188"/>
                    <a:pt x="10536" y="248"/>
                    <a:pt x="10854" y="520"/>
                  </a:cubicBezTo>
                  <a:cubicBezTo>
                    <a:pt x="14942" y="4526"/>
                    <a:pt x="14397" y="11194"/>
                    <a:pt x="13398" y="16335"/>
                  </a:cubicBezTo>
                  <a:cubicBezTo>
                    <a:pt x="12262" y="22063"/>
                    <a:pt x="9945" y="27536"/>
                    <a:pt x="6630" y="32342"/>
                  </a:cubicBezTo>
                  <a:cubicBezTo>
                    <a:pt x="4768" y="35071"/>
                    <a:pt x="2542" y="37574"/>
                    <a:pt x="89" y="39791"/>
                  </a:cubicBezTo>
                  <a:cubicBezTo>
                    <a:pt x="-183" y="40054"/>
                    <a:pt x="226" y="40485"/>
                    <a:pt x="543" y="40222"/>
                  </a:cubicBezTo>
                  <a:lnTo>
                    <a:pt x="543" y="40222"/>
                  </a:lnTo>
                  <a:close/>
                </a:path>
              </a:pathLst>
            </a:custGeom>
            <a:solidFill>
              <a:srgbClr val="5B0F00"/>
            </a:solidFill>
            <a:ln cap="flat" cmpd="sng" w="9525">
              <a:solidFill>
                <a:srgbClr val="5B0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63" name="Google Shape;3463;p98"/>
            <p:cNvSpPr/>
            <p:nvPr/>
          </p:nvSpPr>
          <p:spPr>
            <a:xfrm>
              <a:off x="7422125" y="3510994"/>
              <a:ext cx="71010" cy="85496"/>
            </a:xfrm>
            <a:custGeom>
              <a:rect b="b" l="l" r="r" t="t"/>
              <a:pathLst>
                <a:path extrusionOk="0" h="40139" w="33338">
                  <a:moveTo>
                    <a:pt x="0" y="8159"/>
                  </a:moveTo>
                  <a:cubicBezTo>
                    <a:pt x="4133" y="3262"/>
                    <a:pt x="10401" y="224"/>
                    <a:pt x="16805" y="6"/>
                  </a:cubicBezTo>
                  <a:cubicBezTo>
                    <a:pt x="17305" y="-12"/>
                    <a:pt x="17850" y="-3"/>
                    <a:pt x="18259" y="269"/>
                  </a:cubicBezTo>
                  <a:cubicBezTo>
                    <a:pt x="18622" y="492"/>
                    <a:pt x="18849" y="855"/>
                    <a:pt x="19076" y="1205"/>
                  </a:cubicBezTo>
                  <a:cubicBezTo>
                    <a:pt x="26162" y="13146"/>
                    <a:pt x="31067" y="26427"/>
                    <a:pt x="33338" y="40139"/>
                  </a:cubicBezTo>
                  <a:cubicBezTo>
                    <a:pt x="28796" y="40107"/>
                    <a:pt x="19213" y="38631"/>
                    <a:pt x="14625" y="38599"/>
                  </a:cubicBezTo>
                  <a:cubicBezTo>
                    <a:pt x="14307" y="27921"/>
                    <a:pt x="1181" y="18778"/>
                    <a:pt x="0" y="815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64" name="Google Shape;3464;p98"/>
            <p:cNvSpPr/>
            <p:nvPr/>
          </p:nvSpPr>
          <p:spPr>
            <a:xfrm>
              <a:off x="6948916" y="4491304"/>
              <a:ext cx="180524" cy="331108"/>
            </a:xfrm>
            <a:custGeom>
              <a:rect b="b" l="l" r="r" t="t"/>
              <a:pathLst>
                <a:path extrusionOk="0" h="155450" w="84753">
                  <a:moveTo>
                    <a:pt x="2271" y="0"/>
                  </a:moveTo>
                  <a:lnTo>
                    <a:pt x="0" y="155451"/>
                  </a:lnTo>
                  <a:lnTo>
                    <a:pt x="84754" y="140517"/>
                  </a:lnTo>
                  <a:lnTo>
                    <a:pt x="75625" y="4542"/>
                  </a:lnTo>
                  <a:lnTo>
                    <a:pt x="2271" y="0"/>
                  </a:lnTo>
                  <a:close/>
                </a:path>
              </a:pathLst>
            </a:custGeom>
            <a:solidFill>
              <a:srgbClr val="F8C99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65" name="Google Shape;3465;p98"/>
            <p:cNvSpPr/>
            <p:nvPr/>
          </p:nvSpPr>
          <p:spPr>
            <a:xfrm>
              <a:off x="7241438" y="3803020"/>
              <a:ext cx="205873" cy="203590"/>
            </a:xfrm>
            <a:custGeom>
              <a:rect b="b" l="l" r="r" t="t"/>
              <a:pathLst>
                <a:path extrusionOk="0" h="95582" w="96654">
                  <a:moveTo>
                    <a:pt x="75216" y="1102"/>
                  </a:moveTo>
                  <a:cubicBezTo>
                    <a:pt x="76079" y="49188"/>
                    <a:pt x="96655" y="66316"/>
                    <a:pt x="96655" y="66316"/>
                  </a:cubicBezTo>
                  <a:cubicBezTo>
                    <a:pt x="96655" y="66316"/>
                    <a:pt x="39061" y="120639"/>
                    <a:pt x="2635" y="81264"/>
                  </a:cubicBezTo>
                  <a:lnTo>
                    <a:pt x="0" y="34386"/>
                  </a:lnTo>
                  <a:cubicBezTo>
                    <a:pt x="0" y="34386"/>
                    <a:pt x="56412" y="-7242"/>
                    <a:pt x="75216" y="1107"/>
                  </a:cubicBezTo>
                  <a:close/>
                </a:path>
              </a:pathLst>
            </a:custGeom>
            <a:solidFill>
              <a:srgbClr val="F8C99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66" name="Google Shape;3466;p98"/>
            <p:cNvSpPr/>
            <p:nvPr/>
          </p:nvSpPr>
          <p:spPr>
            <a:xfrm>
              <a:off x="6928098" y="3944399"/>
              <a:ext cx="880380" cy="828987"/>
            </a:xfrm>
            <a:custGeom>
              <a:rect b="b" l="l" r="r" t="t"/>
              <a:pathLst>
                <a:path extrusionOk="0" h="389196" w="413324">
                  <a:moveTo>
                    <a:pt x="149614" y="14948"/>
                  </a:moveTo>
                  <a:cubicBezTo>
                    <a:pt x="149614" y="14948"/>
                    <a:pt x="197033" y="37603"/>
                    <a:pt x="243634" y="0"/>
                  </a:cubicBezTo>
                  <a:cubicBezTo>
                    <a:pt x="243634" y="0"/>
                    <a:pt x="306132" y="3302"/>
                    <a:pt x="332567" y="20176"/>
                  </a:cubicBezTo>
                  <a:cubicBezTo>
                    <a:pt x="359002" y="37049"/>
                    <a:pt x="413324" y="162377"/>
                    <a:pt x="413324" y="162377"/>
                  </a:cubicBezTo>
                  <a:lnTo>
                    <a:pt x="106647" y="389197"/>
                  </a:lnTo>
                  <a:lnTo>
                    <a:pt x="75398" y="275946"/>
                  </a:lnTo>
                  <a:lnTo>
                    <a:pt x="0" y="277445"/>
                  </a:lnTo>
                  <a:cubicBezTo>
                    <a:pt x="0" y="277445"/>
                    <a:pt x="12354" y="107001"/>
                    <a:pt x="54095" y="66995"/>
                  </a:cubicBezTo>
                  <a:cubicBezTo>
                    <a:pt x="95882" y="26984"/>
                    <a:pt x="149614" y="14948"/>
                    <a:pt x="149614" y="14948"/>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67" name="Google Shape;3467;p98"/>
            <p:cNvSpPr/>
            <p:nvPr/>
          </p:nvSpPr>
          <p:spPr>
            <a:xfrm>
              <a:off x="7031278" y="3948620"/>
              <a:ext cx="632075" cy="841508"/>
            </a:xfrm>
            <a:custGeom>
              <a:rect b="b" l="l" r="r" t="t"/>
              <a:pathLst>
                <a:path extrusionOk="0" h="395074" w="296749">
                  <a:moveTo>
                    <a:pt x="216764" y="0"/>
                  </a:moveTo>
                  <a:lnTo>
                    <a:pt x="236840" y="114096"/>
                  </a:lnTo>
                  <a:lnTo>
                    <a:pt x="79777" y="119846"/>
                  </a:lnTo>
                  <a:lnTo>
                    <a:pt x="85500" y="17655"/>
                  </a:lnTo>
                  <a:cubicBezTo>
                    <a:pt x="85500" y="17655"/>
                    <a:pt x="70239" y="22996"/>
                    <a:pt x="60428" y="27938"/>
                  </a:cubicBezTo>
                  <a:lnTo>
                    <a:pt x="42350" y="129316"/>
                  </a:lnTo>
                  <a:cubicBezTo>
                    <a:pt x="42350" y="129316"/>
                    <a:pt x="-14652" y="174377"/>
                    <a:pt x="3607" y="217713"/>
                  </a:cubicBezTo>
                  <a:cubicBezTo>
                    <a:pt x="21775" y="261048"/>
                    <a:pt x="46120" y="395074"/>
                    <a:pt x="46120" y="395074"/>
                  </a:cubicBezTo>
                  <a:lnTo>
                    <a:pt x="296749" y="296471"/>
                  </a:lnTo>
                  <a:lnTo>
                    <a:pt x="248785" y="5337"/>
                  </a:lnTo>
                  <a:cubicBezTo>
                    <a:pt x="248785" y="5337"/>
                    <a:pt x="229346" y="1308"/>
                    <a:pt x="216764"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68" name="Google Shape;3468;p98"/>
            <p:cNvSpPr/>
            <p:nvPr/>
          </p:nvSpPr>
          <p:spPr>
            <a:xfrm>
              <a:off x="7234139" y="3947123"/>
              <a:ext cx="227772" cy="68733"/>
            </a:xfrm>
            <a:custGeom>
              <a:rect b="b" l="l" r="r" t="t"/>
              <a:pathLst>
                <a:path extrusionOk="0" h="32269" w="106935">
                  <a:moveTo>
                    <a:pt x="109" y="16118"/>
                  </a:moveTo>
                  <a:cubicBezTo>
                    <a:pt x="5832" y="21278"/>
                    <a:pt x="12735" y="24870"/>
                    <a:pt x="20003" y="27368"/>
                  </a:cubicBezTo>
                  <a:cubicBezTo>
                    <a:pt x="23727" y="28649"/>
                    <a:pt x="27543" y="29653"/>
                    <a:pt x="31358" y="30461"/>
                  </a:cubicBezTo>
                  <a:cubicBezTo>
                    <a:pt x="35718" y="31374"/>
                    <a:pt x="40169" y="32056"/>
                    <a:pt x="44621" y="32228"/>
                  </a:cubicBezTo>
                  <a:cubicBezTo>
                    <a:pt x="48527" y="32383"/>
                    <a:pt x="52478" y="32110"/>
                    <a:pt x="56339" y="31306"/>
                  </a:cubicBezTo>
                  <a:cubicBezTo>
                    <a:pt x="59927" y="30557"/>
                    <a:pt x="63425" y="29403"/>
                    <a:pt x="66786" y="27995"/>
                  </a:cubicBezTo>
                  <a:cubicBezTo>
                    <a:pt x="73962" y="25011"/>
                    <a:pt x="80639" y="20928"/>
                    <a:pt x="86952" y="16440"/>
                  </a:cubicBezTo>
                  <a:cubicBezTo>
                    <a:pt x="93175" y="12035"/>
                    <a:pt x="99080" y="7193"/>
                    <a:pt x="104848" y="2228"/>
                  </a:cubicBezTo>
                  <a:cubicBezTo>
                    <a:pt x="105484" y="1656"/>
                    <a:pt x="106165" y="1084"/>
                    <a:pt x="106846" y="511"/>
                  </a:cubicBezTo>
                  <a:cubicBezTo>
                    <a:pt x="107119" y="253"/>
                    <a:pt x="106710" y="-179"/>
                    <a:pt x="106392" y="80"/>
                  </a:cubicBezTo>
                  <a:cubicBezTo>
                    <a:pt x="100760" y="4976"/>
                    <a:pt x="95037" y="9782"/>
                    <a:pt x="88996" y="14210"/>
                  </a:cubicBezTo>
                  <a:cubicBezTo>
                    <a:pt x="82819" y="18761"/>
                    <a:pt x="76324" y="22967"/>
                    <a:pt x="69375" y="26206"/>
                  </a:cubicBezTo>
                  <a:cubicBezTo>
                    <a:pt x="62380" y="29444"/>
                    <a:pt x="55521" y="31456"/>
                    <a:pt x="48118" y="31647"/>
                  </a:cubicBezTo>
                  <a:cubicBezTo>
                    <a:pt x="43667" y="31760"/>
                    <a:pt x="39170" y="31288"/>
                    <a:pt x="34810" y="30511"/>
                  </a:cubicBezTo>
                  <a:cubicBezTo>
                    <a:pt x="30858" y="29816"/>
                    <a:pt x="26998" y="28908"/>
                    <a:pt x="23137" y="27754"/>
                  </a:cubicBezTo>
                  <a:cubicBezTo>
                    <a:pt x="15824" y="25542"/>
                    <a:pt x="8739" y="22331"/>
                    <a:pt x="2698" y="17540"/>
                  </a:cubicBezTo>
                  <a:cubicBezTo>
                    <a:pt x="1971" y="16944"/>
                    <a:pt x="1244" y="16327"/>
                    <a:pt x="518" y="15691"/>
                  </a:cubicBezTo>
                  <a:cubicBezTo>
                    <a:pt x="245" y="15427"/>
                    <a:pt x="-209" y="15859"/>
                    <a:pt x="109" y="16122"/>
                  </a:cubicBezTo>
                  <a:lnTo>
                    <a:pt x="109" y="1612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69" name="Google Shape;3469;p98"/>
            <p:cNvSpPr/>
            <p:nvPr/>
          </p:nvSpPr>
          <p:spPr>
            <a:xfrm>
              <a:off x="7257805" y="4248482"/>
              <a:ext cx="221599" cy="165663"/>
            </a:xfrm>
            <a:custGeom>
              <a:rect b="b" l="l" r="r" t="t"/>
              <a:pathLst>
                <a:path extrusionOk="0" h="77776" w="104037">
                  <a:moveTo>
                    <a:pt x="102059" y="0"/>
                  </a:moveTo>
                  <a:cubicBezTo>
                    <a:pt x="89387" y="1372"/>
                    <a:pt x="76715" y="2798"/>
                    <a:pt x="64043" y="4279"/>
                  </a:cubicBezTo>
                  <a:cubicBezTo>
                    <a:pt x="51416" y="5755"/>
                    <a:pt x="38743" y="7281"/>
                    <a:pt x="26162" y="8866"/>
                  </a:cubicBezTo>
                  <a:cubicBezTo>
                    <a:pt x="19031" y="9756"/>
                    <a:pt x="11945" y="10665"/>
                    <a:pt x="4860" y="11587"/>
                  </a:cubicBezTo>
                  <a:cubicBezTo>
                    <a:pt x="4678" y="11605"/>
                    <a:pt x="4587" y="11668"/>
                    <a:pt x="4542" y="11814"/>
                  </a:cubicBezTo>
                  <a:cubicBezTo>
                    <a:pt x="4270" y="12527"/>
                    <a:pt x="4043" y="13254"/>
                    <a:pt x="3861" y="13980"/>
                  </a:cubicBezTo>
                  <a:cubicBezTo>
                    <a:pt x="3270" y="15888"/>
                    <a:pt x="2725" y="17818"/>
                    <a:pt x="2316" y="19762"/>
                  </a:cubicBezTo>
                  <a:cubicBezTo>
                    <a:pt x="1635" y="22547"/>
                    <a:pt x="1136" y="25353"/>
                    <a:pt x="727" y="28188"/>
                  </a:cubicBezTo>
                  <a:cubicBezTo>
                    <a:pt x="318" y="31499"/>
                    <a:pt x="45" y="34837"/>
                    <a:pt x="0" y="38180"/>
                  </a:cubicBezTo>
                  <a:cubicBezTo>
                    <a:pt x="0" y="41696"/>
                    <a:pt x="272" y="45225"/>
                    <a:pt x="954" y="48677"/>
                  </a:cubicBezTo>
                  <a:cubicBezTo>
                    <a:pt x="1635" y="52129"/>
                    <a:pt x="2725" y="55608"/>
                    <a:pt x="4406" y="58778"/>
                  </a:cubicBezTo>
                  <a:cubicBezTo>
                    <a:pt x="6041" y="61949"/>
                    <a:pt x="8357" y="65001"/>
                    <a:pt x="11128" y="67426"/>
                  </a:cubicBezTo>
                  <a:cubicBezTo>
                    <a:pt x="14171" y="70074"/>
                    <a:pt x="17714" y="72009"/>
                    <a:pt x="21438" y="73508"/>
                  </a:cubicBezTo>
                  <a:cubicBezTo>
                    <a:pt x="25390" y="75107"/>
                    <a:pt x="29568" y="76174"/>
                    <a:pt x="33747" y="76846"/>
                  </a:cubicBezTo>
                  <a:cubicBezTo>
                    <a:pt x="37971" y="77519"/>
                    <a:pt x="42604" y="77832"/>
                    <a:pt x="47055" y="77768"/>
                  </a:cubicBezTo>
                  <a:cubicBezTo>
                    <a:pt x="51507" y="77705"/>
                    <a:pt x="56094" y="77296"/>
                    <a:pt x="60545" y="76583"/>
                  </a:cubicBezTo>
                  <a:cubicBezTo>
                    <a:pt x="64996" y="75870"/>
                    <a:pt x="69175" y="74898"/>
                    <a:pt x="73354" y="73590"/>
                  </a:cubicBezTo>
                  <a:cubicBezTo>
                    <a:pt x="77260" y="72382"/>
                    <a:pt x="81075" y="70901"/>
                    <a:pt x="84709" y="69075"/>
                  </a:cubicBezTo>
                  <a:cubicBezTo>
                    <a:pt x="87888" y="67476"/>
                    <a:pt x="90977" y="65601"/>
                    <a:pt x="93748" y="63330"/>
                  </a:cubicBezTo>
                  <a:cubicBezTo>
                    <a:pt x="96019" y="61449"/>
                    <a:pt x="98108" y="59260"/>
                    <a:pt x="99606" y="56684"/>
                  </a:cubicBezTo>
                  <a:cubicBezTo>
                    <a:pt x="101332" y="53650"/>
                    <a:pt x="102014" y="50030"/>
                    <a:pt x="102604" y="46624"/>
                  </a:cubicBezTo>
                  <a:cubicBezTo>
                    <a:pt x="103376" y="42109"/>
                    <a:pt x="103740" y="37531"/>
                    <a:pt x="103921" y="32957"/>
                  </a:cubicBezTo>
                  <a:cubicBezTo>
                    <a:pt x="104103" y="28383"/>
                    <a:pt x="104058" y="23864"/>
                    <a:pt x="103876" y="19322"/>
                  </a:cubicBezTo>
                  <a:cubicBezTo>
                    <a:pt x="103740" y="15525"/>
                    <a:pt x="103467" y="11727"/>
                    <a:pt x="103149" y="7944"/>
                  </a:cubicBezTo>
                  <a:cubicBezTo>
                    <a:pt x="102968" y="5696"/>
                    <a:pt x="102741" y="3452"/>
                    <a:pt x="102468" y="1213"/>
                  </a:cubicBezTo>
                  <a:cubicBezTo>
                    <a:pt x="102423" y="913"/>
                    <a:pt x="102423" y="613"/>
                    <a:pt x="102377" y="313"/>
                  </a:cubicBezTo>
                  <a:cubicBezTo>
                    <a:pt x="102332" y="-73"/>
                    <a:pt x="101696" y="-77"/>
                    <a:pt x="101741" y="313"/>
                  </a:cubicBezTo>
                  <a:cubicBezTo>
                    <a:pt x="101923" y="1494"/>
                    <a:pt x="102014" y="2684"/>
                    <a:pt x="102150" y="3870"/>
                  </a:cubicBezTo>
                  <a:cubicBezTo>
                    <a:pt x="102468" y="6927"/>
                    <a:pt x="102741" y="9992"/>
                    <a:pt x="102922" y="13058"/>
                  </a:cubicBezTo>
                  <a:cubicBezTo>
                    <a:pt x="103195" y="17251"/>
                    <a:pt x="103376" y="21456"/>
                    <a:pt x="103422" y="25658"/>
                  </a:cubicBezTo>
                  <a:cubicBezTo>
                    <a:pt x="103422" y="30282"/>
                    <a:pt x="103286" y="34910"/>
                    <a:pt x="102877" y="39516"/>
                  </a:cubicBezTo>
                  <a:cubicBezTo>
                    <a:pt x="102514" y="43817"/>
                    <a:pt x="101877" y="48132"/>
                    <a:pt x="100697" y="52297"/>
                  </a:cubicBezTo>
                  <a:cubicBezTo>
                    <a:pt x="100288" y="53687"/>
                    <a:pt x="99834" y="55013"/>
                    <a:pt x="99107" y="56271"/>
                  </a:cubicBezTo>
                  <a:cubicBezTo>
                    <a:pt x="98426" y="57529"/>
                    <a:pt x="97608" y="58619"/>
                    <a:pt x="96654" y="59669"/>
                  </a:cubicBezTo>
                  <a:cubicBezTo>
                    <a:pt x="94519" y="62103"/>
                    <a:pt x="91931" y="64115"/>
                    <a:pt x="89206" y="65846"/>
                  </a:cubicBezTo>
                  <a:cubicBezTo>
                    <a:pt x="85980" y="67885"/>
                    <a:pt x="82529" y="69561"/>
                    <a:pt x="78986" y="70964"/>
                  </a:cubicBezTo>
                  <a:cubicBezTo>
                    <a:pt x="75080" y="72518"/>
                    <a:pt x="71037" y="73749"/>
                    <a:pt x="66950" y="74707"/>
                  </a:cubicBezTo>
                  <a:cubicBezTo>
                    <a:pt x="62589" y="75720"/>
                    <a:pt x="58183" y="76429"/>
                    <a:pt x="53778" y="76819"/>
                  </a:cubicBezTo>
                  <a:cubicBezTo>
                    <a:pt x="49326" y="77210"/>
                    <a:pt x="44830" y="77287"/>
                    <a:pt x="40333" y="76983"/>
                  </a:cubicBezTo>
                  <a:cubicBezTo>
                    <a:pt x="35882" y="76678"/>
                    <a:pt x="31703" y="76033"/>
                    <a:pt x="27524" y="74907"/>
                  </a:cubicBezTo>
                  <a:cubicBezTo>
                    <a:pt x="23573" y="73840"/>
                    <a:pt x="19667" y="72350"/>
                    <a:pt x="16124" y="70283"/>
                  </a:cubicBezTo>
                  <a:cubicBezTo>
                    <a:pt x="12809" y="68353"/>
                    <a:pt x="9902" y="65800"/>
                    <a:pt x="7585" y="62734"/>
                  </a:cubicBezTo>
                  <a:cubicBezTo>
                    <a:pt x="5450" y="59891"/>
                    <a:pt x="3861" y="56662"/>
                    <a:pt x="2770" y="53278"/>
                  </a:cubicBezTo>
                  <a:cubicBezTo>
                    <a:pt x="1681" y="49921"/>
                    <a:pt x="1045" y="46428"/>
                    <a:pt x="772" y="42917"/>
                  </a:cubicBezTo>
                  <a:cubicBezTo>
                    <a:pt x="545" y="39406"/>
                    <a:pt x="590" y="36082"/>
                    <a:pt x="863" y="32680"/>
                  </a:cubicBezTo>
                  <a:cubicBezTo>
                    <a:pt x="1090" y="29596"/>
                    <a:pt x="1544" y="26525"/>
                    <a:pt x="2135" y="23487"/>
                  </a:cubicBezTo>
                  <a:cubicBezTo>
                    <a:pt x="2589" y="21120"/>
                    <a:pt x="3134" y="18777"/>
                    <a:pt x="3770" y="16451"/>
                  </a:cubicBezTo>
                  <a:cubicBezTo>
                    <a:pt x="4133" y="15125"/>
                    <a:pt x="4497" y="13799"/>
                    <a:pt x="4951" y="12495"/>
                  </a:cubicBezTo>
                  <a:cubicBezTo>
                    <a:pt x="4996" y="12322"/>
                    <a:pt x="5087" y="12150"/>
                    <a:pt x="5132" y="11977"/>
                  </a:cubicBezTo>
                  <a:lnTo>
                    <a:pt x="4860" y="12204"/>
                  </a:lnTo>
                  <a:cubicBezTo>
                    <a:pt x="17487" y="10556"/>
                    <a:pt x="30159" y="8966"/>
                    <a:pt x="42786" y="7426"/>
                  </a:cubicBezTo>
                  <a:cubicBezTo>
                    <a:pt x="55413" y="5891"/>
                    <a:pt x="68085" y="4410"/>
                    <a:pt x="80712" y="2980"/>
                  </a:cubicBezTo>
                  <a:cubicBezTo>
                    <a:pt x="87797" y="2176"/>
                    <a:pt x="94928" y="1390"/>
                    <a:pt x="102059" y="618"/>
                  </a:cubicBezTo>
                  <a:cubicBezTo>
                    <a:pt x="102423" y="577"/>
                    <a:pt x="102423" y="-36"/>
                    <a:pt x="102059" y="4"/>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70" name="Google Shape;3470;p98"/>
            <p:cNvSpPr/>
            <p:nvPr/>
          </p:nvSpPr>
          <p:spPr>
            <a:xfrm>
              <a:off x="7141650" y="4195224"/>
              <a:ext cx="41667" cy="40502"/>
            </a:xfrm>
            <a:custGeom>
              <a:rect b="b" l="l" r="r" t="t"/>
              <a:pathLst>
                <a:path extrusionOk="0" h="19015" w="19562">
                  <a:moveTo>
                    <a:pt x="15786" y="1655"/>
                  </a:moveTo>
                  <a:cubicBezTo>
                    <a:pt x="12834" y="-671"/>
                    <a:pt x="8792" y="-262"/>
                    <a:pt x="5566" y="1146"/>
                  </a:cubicBezTo>
                  <a:cubicBezTo>
                    <a:pt x="3886" y="1873"/>
                    <a:pt x="2160" y="2895"/>
                    <a:pt x="1070" y="4393"/>
                  </a:cubicBezTo>
                  <a:cubicBezTo>
                    <a:pt x="-20" y="5892"/>
                    <a:pt x="-247" y="7864"/>
                    <a:pt x="252" y="9680"/>
                  </a:cubicBezTo>
                  <a:cubicBezTo>
                    <a:pt x="752" y="11683"/>
                    <a:pt x="1933" y="13478"/>
                    <a:pt x="3205" y="15108"/>
                  </a:cubicBezTo>
                  <a:cubicBezTo>
                    <a:pt x="4250" y="16525"/>
                    <a:pt x="5476" y="18179"/>
                    <a:pt x="7202" y="18796"/>
                  </a:cubicBezTo>
                  <a:cubicBezTo>
                    <a:pt x="9109" y="19468"/>
                    <a:pt x="11153" y="18451"/>
                    <a:pt x="12879" y="17706"/>
                  </a:cubicBezTo>
                  <a:cubicBezTo>
                    <a:pt x="14423" y="17034"/>
                    <a:pt x="16013" y="16244"/>
                    <a:pt x="17285" y="15099"/>
                  </a:cubicBezTo>
                  <a:cubicBezTo>
                    <a:pt x="18738" y="13773"/>
                    <a:pt x="19647" y="11956"/>
                    <a:pt x="19556" y="9948"/>
                  </a:cubicBezTo>
                  <a:cubicBezTo>
                    <a:pt x="19420" y="7514"/>
                    <a:pt x="18057" y="5325"/>
                    <a:pt x="16740" y="3335"/>
                  </a:cubicBezTo>
                  <a:cubicBezTo>
                    <a:pt x="16558" y="3004"/>
                    <a:pt x="16013" y="3313"/>
                    <a:pt x="16195" y="3644"/>
                  </a:cubicBezTo>
                  <a:cubicBezTo>
                    <a:pt x="17285" y="5293"/>
                    <a:pt x="18375" y="7032"/>
                    <a:pt x="18784" y="8985"/>
                  </a:cubicBezTo>
                  <a:cubicBezTo>
                    <a:pt x="19147" y="10739"/>
                    <a:pt x="18738" y="12505"/>
                    <a:pt x="17603" y="13882"/>
                  </a:cubicBezTo>
                  <a:cubicBezTo>
                    <a:pt x="16603" y="15040"/>
                    <a:pt x="15287" y="15862"/>
                    <a:pt x="13969" y="16534"/>
                  </a:cubicBezTo>
                  <a:cubicBezTo>
                    <a:pt x="13243" y="16893"/>
                    <a:pt x="12516" y="17211"/>
                    <a:pt x="11789" y="17511"/>
                  </a:cubicBezTo>
                  <a:cubicBezTo>
                    <a:pt x="10881" y="17874"/>
                    <a:pt x="9972" y="18274"/>
                    <a:pt x="8973" y="18383"/>
                  </a:cubicBezTo>
                  <a:cubicBezTo>
                    <a:pt x="7020" y="18601"/>
                    <a:pt x="5657" y="17238"/>
                    <a:pt x="4522" y="15849"/>
                  </a:cubicBezTo>
                  <a:cubicBezTo>
                    <a:pt x="3386" y="14459"/>
                    <a:pt x="2251" y="12873"/>
                    <a:pt x="1433" y="11179"/>
                  </a:cubicBezTo>
                  <a:cubicBezTo>
                    <a:pt x="661" y="9567"/>
                    <a:pt x="252" y="7705"/>
                    <a:pt x="888" y="5983"/>
                  </a:cubicBezTo>
                  <a:cubicBezTo>
                    <a:pt x="1570" y="4262"/>
                    <a:pt x="3114" y="3104"/>
                    <a:pt x="4658" y="2259"/>
                  </a:cubicBezTo>
                  <a:cubicBezTo>
                    <a:pt x="7837" y="546"/>
                    <a:pt x="12289" y="-330"/>
                    <a:pt x="15332" y="2095"/>
                  </a:cubicBezTo>
                  <a:cubicBezTo>
                    <a:pt x="15650" y="2336"/>
                    <a:pt x="16104" y="1909"/>
                    <a:pt x="15786" y="1664"/>
                  </a:cubicBezTo>
                  <a:lnTo>
                    <a:pt x="15786" y="166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71" name="Google Shape;3471;p98"/>
            <p:cNvSpPr/>
            <p:nvPr/>
          </p:nvSpPr>
          <p:spPr>
            <a:xfrm>
              <a:off x="7549133" y="4184406"/>
              <a:ext cx="48283" cy="45141"/>
            </a:xfrm>
            <a:custGeom>
              <a:rect b="b" l="l" r="r" t="t"/>
              <a:pathLst>
                <a:path extrusionOk="0" h="21193" w="22668">
                  <a:moveTo>
                    <a:pt x="19773" y="4880"/>
                  </a:moveTo>
                  <a:cubicBezTo>
                    <a:pt x="17865" y="1065"/>
                    <a:pt x="12960" y="-130"/>
                    <a:pt x="9008" y="11"/>
                  </a:cubicBezTo>
                  <a:cubicBezTo>
                    <a:pt x="6782" y="88"/>
                    <a:pt x="4557" y="656"/>
                    <a:pt x="2831" y="2100"/>
                  </a:cubicBezTo>
                  <a:cubicBezTo>
                    <a:pt x="1105" y="3545"/>
                    <a:pt x="287" y="5629"/>
                    <a:pt x="60" y="7773"/>
                  </a:cubicBezTo>
                  <a:cubicBezTo>
                    <a:pt x="-212" y="10153"/>
                    <a:pt x="469" y="12524"/>
                    <a:pt x="1468" y="14659"/>
                  </a:cubicBezTo>
                  <a:cubicBezTo>
                    <a:pt x="2013" y="15772"/>
                    <a:pt x="2649" y="16835"/>
                    <a:pt x="3376" y="17852"/>
                  </a:cubicBezTo>
                  <a:cubicBezTo>
                    <a:pt x="4057" y="18869"/>
                    <a:pt x="4784" y="19719"/>
                    <a:pt x="5874" y="20223"/>
                  </a:cubicBezTo>
                  <a:cubicBezTo>
                    <a:pt x="7873" y="21159"/>
                    <a:pt x="10462" y="21317"/>
                    <a:pt x="12642" y="21118"/>
                  </a:cubicBezTo>
                  <a:cubicBezTo>
                    <a:pt x="14822" y="20918"/>
                    <a:pt x="17002" y="20227"/>
                    <a:pt x="18819" y="18910"/>
                  </a:cubicBezTo>
                  <a:cubicBezTo>
                    <a:pt x="22361" y="16317"/>
                    <a:pt x="24042" y="10903"/>
                    <a:pt x="21317" y="7124"/>
                  </a:cubicBezTo>
                  <a:cubicBezTo>
                    <a:pt x="21090" y="6806"/>
                    <a:pt x="20590" y="7110"/>
                    <a:pt x="20817" y="7433"/>
                  </a:cubicBezTo>
                  <a:cubicBezTo>
                    <a:pt x="23043" y="10535"/>
                    <a:pt x="22089" y="14977"/>
                    <a:pt x="19500" y="17552"/>
                  </a:cubicBezTo>
                  <a:cubicBezTo>
                    <a:pt x="16457" y="20532"/>
                    <a:pt x="11733" y="21072"/>
                    <a:pt x="7737" y="20187"/>
                  </a:cubicBezTo>
                  <a:cubicBezTo>
                    <a:pt x="6601" y="19932"/>
                    <a:pt x="5602" y="19519"/>
                    <a:pt x="4784" y="18665"/>
                  </a:cubicBezTo>
                  <a:cubicBezTo>
                    <a:pt x="4012" y="17861"/>
                    <a:pt x="3422" y="16871"/>
                    <a:pt x="2876" y="15917"/>
                  </a:cubicBezTo>
                  <a:cubicBezTo>
                    <a:pt x="1695" y="13918"/>
                    <a:pt x="742" y="11688"/>
                    <a:pt x="651" y="9349"/>
                  </a:cubicBezTo>
                  <a:cubicBezTo>
                    <a:pt x="515" y="7333"/>
                    <a:pt x="1014" y="5230"/>
                    <a:pt x="2240" y="3604"/>
                  </a:cubicBezTo>
                  <a:cubicBezTo>
                    <a:pt x="3558" y="1891"/>
                    <a:pt x="5602" y="1019"/>
                    <a:pt x="7691" y="733"/>
                  </a:cubicBezTo>
                  <a:cubicBezTo>
                    <a:pt x="11733" y="179"/>
                    <a:pt x="17275" y="1210"/>
                    <a:pt x="19273" y="5189"/>
                  </a:cubicBezTo>
                  <a:cubicBezTo>
                    <a:pt x="19455" y="5543"/>
                    <a:pt x="19954" y="5230"/>
                    <a:pt x="19818" y="4880"/>
                  </a:cubicBezTo>
                  <a:lnTo>
                    <a:pt x="19818" y="48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72" name="Google Shape;3472;p98"/>
            <p:cNvSpPr/>
            <p:nvPr/>
          </p:nvSpPr>
          <p:spPr>
            <a:xfrm>
              <a:off x="7341016" y="4288471"/>
              <a:ext cx="63463" cy="16755"/>
            </a:xfrm>
            <a:custGeom>
              <a:rect b="b" l="l" r="r" t="t"/>
              <a:pathLst>
                <a:path extrusionOk="0" h="7866" w="29795">
                  <a:moveTo>
                    <a:pt x="29416" y="14"/>
                  </a:moveTo>
                  <a:cubicBezTo>
                    <a:pt x="21922" y="2204"/>
                    <a:pt x="14336" y="4156"/>
                    <a:pt x="6751" y="5864"/>
                  </a:cubicBezTo>
                  <a:cubicBezTo>
                    <a:pt x="4571" y="6350"/>
                    <a:pt x="2391" y="6818"/>
                    <a:pt x="211" y="7268"/>
                  </a:cubicBezTo>
                  <a:cubicBezTo>
                    <a:pt x="-153" y="7345"/>
                    <a:pt x="-16" y="7940"/>
                    <a:pt x="392" y="7858"/>
                  </a:cubicBezTo>
                  <a:cubicBezTo>
                    <a:pt x="8023" y="6287"/>
                    <a:pt x="15608" y="4475"/>
                    <a:pt x="23148" y="2422"/>
                  </a:cubicBezTo>
                  <a:cubicBezTo>
                    <a:pt x="25328" y="1836"/>
                    <a:pt x="27463" y="1231"/>
                    <a:pt x="29597" y="605"/>
                  </a:cubicBezTo>
                  <a:cubicBezTo>
                    <a:pt x="29961" y="496"/>
                    <a:pt x="29779" y="-99"/>
                    <a:pt x="29416" y="14"/>
                  </a:cubicBezTo>
                  <a:lnTo>
                    <a:pt x="29416" y="1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73" name="Google Shape;3473;p98"/>
            <p:cNvSpPr/>
            <p:nvPr/>
          </p:nvSpPr>
          <p:spPr>
            <a:xfrm>
              <a:off x="7107331" y="4572080"/>
              <a:ext cx="320763" cy="110692"/>
            </a:xfrm>
            <a:custGeom>
              <a:rect b="b" l="l" r="r" t="t"/>
              <a:pathLst>
                <a:path extrusionOk="0" h="51968" w="150593">
                  <a:moveTo>
                    <a:pt x="272" y="51969"/>
                  </a:moveTo>
                  <a:cubicBezTo>
                    <a:pt x="10446" y="51596"/>
                    <a:pt x="19894" y="46872"/>
                    <a:pt x="29114" y="43089"/>
                  </a:cubicBezTo>
                  <a:cubicBezTo>
                    <a:pt x="38880" y="39106"/>
                    <a:pt x="48690" y="35267"/>
                    <a:pt x="58547" y="31584"/>
                  </a:cubicBezTo>
                  <a:cubicBezTo>
                    <a:pt x="68403" y="27900"/>
                    <a:pt x="78259" y="24394"/>
                    <a:pt x="88161" y="21019"/>
                  </a:cubicBezTo>
                  <a:cubicBezTo>
                    <a:pt x="98153" y="17631"/>
                    <a:pt x="108145" y="14392"/>
                    <a:pt x="118229" y="11308"/>
                  </a:cubicBezTo>
                  <a:cubicBezTo>
                    <a:pt x="123270" y="9764"/>
                    <a:pt x="128312" y="8261"/>
                    <a:pt x="133354" y="6794"/>
                  </a:cubicBezTo>
                  <a:cubicBezTo>
                    <a:pt x="138032" y="5436"/>
                    <a:pt x="142801" y="4264"/>
                    <a:pt x="147252" y="2242"/>
                  </a:cubicBezTo>
                  <a:cubicBezTo>
                    <a:pt x="148388" y="1747"/>
                    <a:pt x="149432" y="1189"/>
                    <a:pt x="150432" y="576"/>
                  </a:cubicBezTo>
                  <a:cubicBezTo>
                    <a:pt x="150795" y="376"/>
                    <a:pt x="150477" y="-156"/>
                    <a:pt x="150159" y="44"/>
                  </a:cubicBezTo>
                  <a:cubicBezTo>
                    <a:pt x="145935" y="2556"/>
                    <a:pt x="141211" y="3900"/>
                    <a:pt x="136533" y="5240"/>
                  </a:cubicBezTo>
                  <a:cubicBezTo>
                    <a:pt x="131537" y="6676"/>
                    <a:pt x="126495" y="8152"/>
                    <a:pt x="121499" y="9660"/>
                  </a:cubicBezTo>
                  <a:cubicBezTo>
                    <a:pt x="111552" y="12680"/>
                    <a:pt x="101605" y="15855"/>
                    <a:pt x="91703" y="19175"/>
                  </a:cubicBezTo>
                  <a:cubicBezTo>
                    <a:pt x="81756" y="22509"/>
                    <a:pt x="71900" y="25997"/>
                    <a:pt x="62044" y="29631"/>
                  </a:cubicBezTo>
                  <a:cubicBezTo>
                    <a:pt x="52233" y="33265"/>
                    <a:pt x="42559" y="37012"/>
                    <a:pt x="32884" y="40918"/>
                  </a:cubicBezTo>
                  <a:cubicBezTo>
                    <a:pt x="28115" y="42848"/>
                    <a:pt x="23346" y="44869"/>
                    <a:pt x="18577" y="46772"/>
                  </a:cubicBezTo>
                  <a:cubicBezTo>
                    <a:pt x="13808" y="48676"/>
                    <a:pt x="9175" y="50288"/>
                    <a:pt x="4224" y="51006"/>
                  </a:cubicBezTo>
                  <a:cubicBezTo>
                    <a:pt x="2907" y="51192"/>
                    <a:pt x="1589" y="51310"/>
                    <a:pt x="272" y="51355"/>
                  </a:cubicBezTo>
                  <a:cubicBezTo>
                    <a:pt x="-91" y="51369"/>
                    <a:pt x="-91" y="51982"/>
                    <a:pt x="272" y="51969"/>
                  </a:cubicBezTo>
                  <a:lnTo>
                    <a:pt x="272" y="5196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74" name="Google Shape;3474;p98"/>
            <p:cNvSpPr/>
            <p:nvPr/>
          </p:nvSpPr>
          <p:spPr>
            <a:xfrm>
              <a:off x="7123923" y="4672785"/>
              <a:ext cx="164632" cy="70403"/>
            </a:xfrm>
            <a:custGeom>
              <a:rect b="b" l="l" r="r" t="t"/>
              <a:pathLst>
                <a:path extrusionOk="0" h="33053" w="77292">
                  <a:moveTo>
                    <a:pt x="392" y="33041"/>
                  </a:moveTo>
                  <a:cubicBezTo>
                    <a:pt x="10748" y="29735"/>
                    <a:pt x="21013" y="26060"/>
                    <a:pt x="31096" y="22018"/>
                  </a:cubicBezTo>
                  <a:cubicBezTo>
                    <a:pt x="41134" y="18003"/>
                    <a:pt x="51081" y="13629"/>
                    <a:pt x="60801" y="8910"/>
                  </a:cubicBezTo>
                  <a:cubicBezTo>
                    <a:pt x="66297" y="6239"/>
                    <a:pt x="71748" y="3459"/>
                    <a:pt x="77152" y="570"/>
                  </a:cubicBezTo>
                  <a:cubicBezTo>
                    <a:pt x="77470" y="384"/>
                    <a:pt x="77198" y="-147"/>
                    <a:pt x="76835" y="39"/>
                  </a:cubicBezTo>
                  <a:cubicBezTo>
                    <a:pt x="67296" y="5149"/>
                    <a:pt x="57576" y="9922"/>
                    <a:pt x="47675" y="14342"/>
                  </a:cubicBezTo>
                  <a:cubicBezTo>
                    <a:pt x="37773" y="18775"/>
                    <a:pt x="27690" y="22849"/>
                    <a:pt x="17470" y="26560"/>
                  </a:cubicBezTo>
                  <a:cubicBezTo>
                    <a:pt x="11793" y="28635"/>
                    <a:pt x="6024" y="30598"/>
                    <a:pt x="211" y="32446"/>
                  </a:cubicBezTo>
                  <a:cubicBezTo>
                    <a:pt x="-153" y="32565"/>
                    <a:pt x="-16" y="33159"/>
                    <a:pt x="392" y="33037"/>
                  </a:cubicBezTo>
                  <a:lnTo>
                    <a:pt x="392" y="3303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75" name="Google Shape;3475;p98"/>
            <p:cNvSpPr/>
            <p:nvPr/>
          </p:nvSpPr>
          <p:spPr>
            <a:xfrm>
              <a:off x="7158747" y="4673350"/>
              <a:ext cx="11934" cy="54292"/>
            </a:xfrm>
            <a:custGeom>
              <a:rect b="b" l="l" r="r" t="t"/>
              <a:pathLst>
                <a:path extrusionOk="0" h="25489" w="5603">
                  <a:moveTo>
                    <a:pt x="45" y="296"/>
                  </a:moveTo>
                  <a:cubicBezTo>
                    <a:pt x="-227" y="7568"/>
                    <a:pt x="727" y="14881"/>
                    <a:pt x="2907" y="21835"/>
                  </a:cubicBezTo>
                  <a:cubicBezTo>
                    <a:pt x="3316" y="23229"/>
                    <a:pt x="3770" y="24846"/>
                    <a:pt x="5223" y="25464"/>
                  </a:cubicBezTo>
                  <a:cubicBezTo>
                    <a:pt x="5587" y="25618"/>
                    <a:pt x="5769" y="25023"/>
                    <a:pt x="5405" y="24873"/>
                  </a:cubicBezTo>
                  <a:cubicBezTo>
                    <a:pt x="4088" y="24310"/>
                    <a:pt x="3725" y="22443"/>
                    <a:pt x="3361" y="21208"/>
                  </a:cubicBezTo>
                  <a:cubicBezTo>
                    <a:pt x="2862" y="19595"/>
                    <a:pt x="2453" y="17965"/>
                    <a:pt x="2089" y="16321"/>
                  </a:cubicBezTo>
                  <a:cubicBezTo>
                    <a:pt x="1363" y="12964"/>
                    <a:pt x="909" y="9548"/>
                    <a:pt x="727" y="6119"/>
                  </a:cubicBezTo>
                  <a:cubicBezTo>
                    <a:pt x="591" y="4180"/>
                    <a:pt x="591" y="2236"/>
                    <a:pt x="681" y="296"/>
                  </a:cubicBezTo>
                  <a:cubicBezTo>
                    <a:pt x="681" y="-99"/>
                    <a:pt x="45" y="-99"/>
                    <a:pt x="45" y="296"/>
                  </a:cubicBezTo>
                  <a:lnTo>
                    <a:pt x="45" y="29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76" name="Google Shape;3476;p98"/>
            <p:cNvSpPr/>
            <p:nvPr/>
          </p:nvSpPr>
          <p:spPr>
            <a:xfrm>
              <a:off x="7190275" y="4652281"/>
              <a:ext cx="26267" cy="62288"/>
            </a:xfrm>
            <a:custGeom>
              <a:rect b="b" l="l" r="r" t="t"/>
              <a:pathLst>
                <a:path extrusionOk="0" h="29243" w="12332">
                  <a:moveTo>
                    <a:pt x="199" y="296"/>
                  </a:moveTo>
                  <a:cubicBezTo>
                    <a:pt x="-119" y="7977"/>
                    <a:pt x="-391" y="15998"/>
                    <a:pt x="2197" y="23356"/>
                  </a:cubicBezTo>
                  <a:cubicBezTo>
                    <a:pt x="2924" y="25373"/>
                    <a:pt x="3833" y="27303"/>
                    <a:pt x="5013" y="29097"/>
                  </a:cubicBezTo>
                  <a:cubicBezTo>
                    <a:pt x="5150" y="29302"/>
                    <a:pt x="5422" y="29284"/>
                    <a:pt x="5559" y="29097"/>
                  </a:cubicBezTo>
                  <a:cubicBezTo>
                    <a:pt x="6966" y="27117"/>
                    <a:pt x="9555" y="26113"/>
                    <a:pt x="11963" y="26590"/>
                  </a:cubicBezTo>
                  <a:cubicBezTo>
                    <a:pt x="12326" y="26667"/>
                    <a:pt x="12508" y="26077"/>
                    <a:pt x="12099" y="26000"/>
                  </a:cubicBezTo>
                  <a:cubicBezTo>
                    <a:pt x="9419" y="25468"/>
                    <a:pt x="6603" y="26572"/>
                    <a:pt x="5013" y="28789"/>
                  </a:cubicBezTo>
                  <a:lnTo>
                    <a:pt x="5559" y="28789"/>
                  </a:lnTo>
                  <a:cubicBezTo>
                    <a:pt x="1335" y="22280"/>
                    <a:pt x="608" y="14354"/>
                    <a:pt x="653" y="6778"/>
                  </a:cubicBezTo>
                  <a:cubicBezTo>
                    <a:pt x="653" y="4616"/>
                    <a:pt x="698" y="2459"/>
                    <a:pt x="789" y="296"/>
                  </a:cubicBezTo>
                  <a:cubicBezTo>
                    <a:pt x="835" y="-99"/>
                    <a:pt x="199" y="-99"/>
                    <a:pt x="199" y="296"/>
                  </a:cubicBezTo>
                  <a:lnTo>
                    <a:pt x="199" y="29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77" name="Google Shape;3477;p98"/>
            <p:cNvSpPr/>
            <p:nvPr/>
          </p:nvSpPr>
          <p:spPr>
            <a:xfrm>
              <a:off x="7033255" y="4331912"/>
              <a:ext cx="57640" cy="210523"/>
            </a:xfrm>
            <a:custGeom>
              <a:rect b="b" l="l" r="r" t="t"/>
              <a:pathLst>
                <a:path extrusionOk="0" h="98837" w="27061">
                  <a:moveTo>
                    <a:pt x="2589" y="222"/>
                  </a:moveTo>
                  <a:cubicBezTo>
                    <a:pt x="818" y="6681"/>
                    <a:pt x="0" y="13366"/>
                    <a:pt x="0" y="20057"/>
                  </a:cubicBezTo>
                  <a:cubicBezTo>
                    <a:pt x="0" y="26783"/>
                    <a:pt x="772" y="33506"/>
                    <a:pt x="2090" y="40087"/>
                  </a:cubicBezTo>
                  <a:cubicBezTo>
                    <a:pt x="3452" y="46668"/>
                    <a:pt x="5450" y="53254"/>
                    <a:pt x="7812" y="59613"/>
                  </a:cubicBezTo>
                  <a:cubicBezTo>
                    <a:pt x="10220" y="65972"/>
                    <a:pt x="12990" y="72167"/>
                    <a:pt x="15943" y="78263"/>
                  </a:cubicBezTo>
                  <a:cubicBezTo>
                    <a:pt x="18895" y="84381"/>
                    <a:pt x="22074" y="90399"/>
                    <a:pt x="25299" y="96404"/>
                  </a:cubicBezTo>
                  <a:cubicBezTo>
                    <a:pt x="25708" y="97162"/>
                    <a:pt x="26071" y="97925"/>
                    <a:pt x="26480" y="98684"/>
                  </a:cubicBezTo>
                  <a:cubicBezTo>
                    <a:pt x="26662" y="99033"/>
                    <a:pt x="27207" y="98725"/>
                    <a:pt x="27025" y="98375"/>
                  </a:cubicBezTo>
                  <a:cubicBezTo>
                    <a:pt x="23846" y="92402"/>
                    <a:pt x="20666" y="86425"/>
                    <a:pt x="17669" y="80361"/>
                  </a:cubicBezTo>
                  <a:cubicBezTo>
                    <a:pt x="14625" y="74302"/>
                    <a:pt x="11809" y="68157"/>
                    <a:pt x="9357" y="61857"/>
                  </a:cubicBezTo>
                  <a:cubicBezTo>
                    <a:pt x="6904" y="55589"/>
                    <a:pt x="4815" y="49176"/>
                    <a:pt x="3270" y="42612"/>
                  </a:cubicBezTo>
                  <a:cubicBezTo>
                    <a:pt x="1772" y="36076"/>
                    <a:pt x="818" y="29404"/>
                    <a:pt x="636" y="22696"/>
                  </a:cubicBezTo>
                  <a:cubicBezTo>
                    <a:pt x="454" y="16005"/>
                    <a:pt x="1045" y="9283"/>
                    <a:pt x="2589" y="2761"/>
                  </a:cubicBezTo>
                  <a:cubicBezTo>
                    <a:pt x="2771" y="1966"/>
                    <a:pt x="2952" y="1171"/>
                    <a:pt x="3179" y="381"/>
                  </a:cubicBezTo>
                  <a:cubicBezTo>
                    <a:pt x="3270" y="-1"/>
                    <a:pt x="2680" y="-164"/>
                    <a:pt x="2589" y="217"/>
                  </a:cubicBezTo>
                  <a:lnTo>
                    <a:pt x="2589" y="21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78" name="Google Shape;3478;p98"/>
            <p:cNvSpPr/>
            <p:nvPr/>
          </p:nvSpPr>
          <p:spPr>
            <a:xfrm>
              <a:off x="7290652" y="4502752"/>
              <a:ext cx="169158" cy="16152"/>
            </a:xfrm>
            <a:custGeom>
              <a:rect b="b" l="l" r="r" t="t"/>
              <a:pathLst>
                <a:path extrusionOk="0" h="7583" w="79417">
                  <a:moveTo>
                    <a:pt x="306" y="7584"/>
                  </a:moveTo>
                  <a:cubicBezTo>
                    <a:pt x="10617" y="7120"/>
                    <a:pt x="20927" y="6484"/>
                    <a:pt x="31192" y="5671"/>
                  </a:cubicBezTo>
                  <a:cubicBezTo>
                    <a:pt x="41503" y="4858"/>
                    <a:pt x="51631" y="3886"/>
                    <a:pt x="61851" y="2733"/>
                  </a:cubicBezTo>
                  <a:cubicBezTo>
                    <a:pt x="67619" y="2083"/>
                    <a:pt x="73388" y="1375"/>
                    <a:pt x="79110" y="616"/>
                  </a:cubicBezTo>
                  <a:cubicBezTo>
                    <a:pt x="79519" y="566"/>
                    <a:pt x="79519" y="-47"/>
                    <a:pt x="79110" y="3"/>
                  </a:cubicBezTo>
                  <a:cubicBezTo>
                    <a:pt x="68891" y="1356"/>
                    <a:pt x="58626" y="2537"/>
                    <a:pt x="48361" y="3541"/>
                  </a:cubicBezTo>
                  <a:cubicBezTo>
                    <a:pt x="38142" y="4540"/>
                    <a:pt x="27922" y="5367"/>
                    <a:pt x="17703" y="6021"/>
                  </a:cubicBezTo>
                  <a:cubicBezTo>
                    <a:pt x="11889" y="6393"/>
                    <a:pt x="6075" y="6707"/>
                    <a:pt x="306" y="6966"/>
                  </a:cubicBezTo>
                  <a:cubicBezTo>
                    <a:pt x="-102" y="6984"/>
                    <a:pt x="-102" y="7597"/>
                    <a:pt x="306" y="7579"/>
                  </a:cubicBezTo>
                  <a:lnTo>
                    <a:pt x="306" y="7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79" name="Google Shape;3479;p98"/>
            <p:cNvSpPr/>
            <p:nvPr/>
          </p:nvSpPr>
          <p:spPr>
            <a:xfrm>
              <a:off x="7346113" y="4532658"/>
              <a:ext cx="71881" cy="4586"/>
            </a:xfrm>
            <a:custGeom>
              <a:rect b="b" l="l" r="r" t="t"/>
              <a:pathLst>
                <a:path extrusionOk="0" h="2153" w="33747">
                  <a:moveTo>
                    <a:pt x="272" y="614"/>
                  </a:moveTo>
                  <a:cubicBezTo>
                    <a:pt x="8902" y="1013"/>
                    <a:pt x="17532" y="1413"/>
                    <a:pt x="26117" y="1813"/>
                  </a:cubicBezTo>
                  <a:cubicBezTo>
                    <a:pt x="28569" y="1926"/>
                    <a:pt x="31022" y="2040"/>
                    <a:pt x="33475" y="2153"/>
                  </a:cubicBezTo>
                  <a:cubicBezTo>
                    <a:pt x="33838" y="2171"/>
                    <a:pt x="33838" y="1558"/>
                    <a:pt x="33475" y="1540"/>
                  </a:cubicBezTo>
                  <a:cubicBezTo>
                    <a:pt x="24845" y="1140"/>
                    <a:pt x="16215" y="741"/>
                    <a:pt x="7631" y="341"/>
                  </a:cubicBezTo>
                  <a:cubicBezTo>
                    <a:pt x="5178" y="227"/>
                    <a:pt x="2725" y="114"/>
                    <a:pt x="272" y="0"/>
                  </a:cubicBezTo>
                  <a:cubicBezTo>
                    <a:pt x="-91" y="-18"/>
                    <a:pt x="-91" y="595"/>
                    <a:pt x="272" y="614"/>
                  </a:cubicBezTo>
                  <a:lnTo>
                    <a:pt x="272" y="61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80" name="Google Shape;3480;p98"/>
            <p:cNvSpPr/>
            <p:nvPr/>
          </p:nvSpPr>
          <p:spPr>
            <a:xfrm>
              <a:off x="6682861" y="4094648"/>
              <a:ext cx="303553" cy="358089"/>
            </a:xfrm>
            <a:custGeom>
              <a:rect b="b" l="l" r="r" t="t"/>
              <a:pathLst>
                <a:path extrusionOk="0" h="168117" w="142513">
                  <a:moveTo>
                    <a:pt x="142513" y="111807"/>
                  </a:moveTo>
                  <a:cubicBezTo>
                    <a:pt x="142604" y="72945"/>
                    <a:pt x="134382" y="17696"/>
                    <a:pt x="134382" y="17696"/>
                  </a:cubicBezTo>
                  <a:lnTo>
                    <a:pt x="91960" y="8848"/>
                  </a:lnTo>
                  <a:lnTo>
                    <a:pt x="49538" y="0"/>
                  </a:lnTo>
                  <a:cubicBezTo>
                    <a:pt x="49538" y="0"/>
                    <a:pt x="19923" y="47355"/>
                    <a:pt x="4481" y="83010"/>
                  </a:cubicBezTo>
                  <a:cubicBezTo>
                    <a:pt x="-10962" y="118665"/>
                    <a:pt x="18470" y="149033"/>
                    <a:pt x="18470" y="149033"/>
                  </a:cubicBezTo>
                  <a:lnTo>
                    <a:pt x="18743" y="149092"/>
                  </a:lnTo>
                  <a:cubicBezTo>
                    <a:pt x="20423" y="152807"/>
                    <a:pt x="37819" y="159062"/>
                    <a:pt x="59666" y="163617"/>
                  </a:cubicBezTo>
                  <a:cubicBezTo>
                    <a:pt x="81514" y="168173"/>
                    <a:pt x="100000" y="169413"/>
                    <a:pt x="102997" y="166679"/>
                  </a:cubicBezTo>
                  <a:lnTo>
                    <a:pt x="103270" y="166738"/>
                  </a:lnTo>
                  <a:cubicBezTo>
                    <a:pt x="103270" y="166738"/>
                    <a:pt x="142377" y="150673"/>
                    <a:pt x="142513" y="11181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81" name="Google Shape;3481;p98"/>
            <p:cNvSpPr/>
            <p:nvPr/>
          </p:nvSpPr>
          <p:spPr>
            <a:xfrm rot="-4689793">
              <a:off x="6864158" y="4021676"/>
              <a:ext cx="31212" cy="184816"/>
            </a:xfrm>
            <a:custGeom>
              <a:rect b="b" l="l" r="r" t="t"/>
              <a:pathLst>
                <a:path extrusionOk="0" h="86652" w="14634">
                  <a:moveTo>
                    <a:pt x="14635" y="43327"/>
                  </a:moveTo>
                  <a:cubicBezTo>
                    <a:pt x="14635" y="67255"/>
                    <a:pt x="11359" y="86653"/>
                    <a:pt x="7318" y="86653"/>
                  </a:cubicBezTo>
                  <a:cubicBezTo>
                    <a:pt x="3276" y="86653"/>
                    <a:pt x="0" y="67255"/>
                    <a:pt x="0" y="43327"/>
                  </a:cubicBezTo>
                  <a:cubicBezTo>
                    <a:pt x="0" y="19398"/>
                    <a:pt x="3276" y="0"/>
                    <a:pt x="7318" y="0"/>
                  </a:cubicBezTo>
                  <a:cubicBezTo>
                    <a:pt x="11359" y="0"/>
                    <a:pt x="14635" y="19398"/>
                    <a:pt x="14635" y="4332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82" name="Google Shape;3482;p98"/>
            <p:cNvSpPr/>
            <p:nvPr/>
          </p:nvSpPr>
          <p:spPr>
            <a:xfrm>
              <a:off x="6518894" y="4123670"/>
              <a:ext cx="255019" cy="288445"/>
            </a:xfrm>
            <a:custGeom>
              <a:rect b="b" l="l" r="r" t="t"/>
              <a:pathLst>
                <a:path extrusionOk="0" h="135420" w="119727">
                  <a:moveTo>
                    <a:pt x="95382" y="135420"/>
                  </a:moveTo>
                  <a:lnTo>
                    <a:pt x="19985" y="41478"/>
                  </a:lnTo>
                  <a:lnTo>
                    <a:pt x="0" y="8748"/>
                  </a:lnTo>
                  <a:lnTo>
                    <a:pt x="12808" y="0"/>
                  </a:lnTo>
                  <a:lnTo>
                    <a:pt x="119728" y="81407"/>
                  </a:lnTo>
                  <a:lnTo>
                    <a:pt x="95382" y="13542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83" name="Google Shape;3483;p98"/>
            <p:cNvSpPr/>
            <p:nvPr/>
          </p:nvSpPr>
          <p:spPr>
            <a:xfrm rot="-2765718">
              <a:off x="6515527" y="4124645"/>
              <a:ext cx="33039" cy="17099"/>
            </a:xfrm>
            <a:custGeom>
              <a:rect b="b" l="l" r="r" t="t"/>
              <a:pathLst>
                <a:path extrusionOk="0" h="8039" w="15533">
                  <a:moveTo>
                    <a:pt x="15534" y="4020"/>
                  </a:moveTo>
                  <a:cubicBezTo>
                    <a:pt x="15534" y="6240"/>
                    <a:pt x="12056" y="8039"/>
                    <a:pt x="7767" y="8039"/>
                  </a:cubicBezTo>
                  <a:cubicBezTo>
                    <a:pt x="3477" y="8039"/>
                    <a:pt x="0" y="6240"/>
                    <a:pt x="0" y="4020"/>
                  </a:cubicBezTo>
                  <a:cubicBezTo>
                    <a:pt x="0" y="1800"/>
                    <a:pt x="3478" y="0"/>
                    <a:pt x="7767" y="0"/>
                  </a:cubicBezTo>
                  <a:cubicBezTo>
                    <a:pt x="12057" y="0"/>
                    <a:pt x="15534" y="1800"/>
                    <a:pt x="15534" y="402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84" name="Google Shape;3484;p98"/>
            <p:cNvSpPr/>
            <p:nvPr/>
          </p:nvSpPr>
          <p:spPr>
            <a:xfrm>
              <a:off x="6907278" y="4171513"/>
              <a:ext cx="160811" cy="272097"/>
            </a:xfrm>
            <a:custGeom>
              <a:rect b="b" l="l" r="r" t="t"/>
              <a:pathLst>
                <a:path extrusionOk="0" h="127745" w="75498">
                  <a:moveTo>
                    <a:pt x="29251" y="127186"/>
                  </a:moveTo>
                  <a:lnTo>
                    <a:pt x="0" y="121086"/>
                  </a:lnTo>
                  <a:lnTo>
                    <a:pt x="2180" y="110626"/>
                  </a:lnTo>
                  <a:lnTo>
                    <a:pt x="31431" y="116726"/>
                  </a:lnTo>
                  <a:cubicBezTo>
                    <a:pt x="39834" y="118479"/>
                    <a:pt x="48100" y="113074"/>
                    <a:pt x="49826" y="104680"/>
                  </a:cubicBezTo>
                  <a:lnTo>
                    <a:pt x="64451" y="34588"/>
                  </a:lnTo>
                  <a:cubicBezTo>
                    <a:pt x="66223" y="26194"/>
                    <a:pt x="60818" y="17941"/>
                    <a:pt x="52415" y="16188"/>
                  </a:cubicBezTo>
                  <a:lnTo>
                    <a:pt x="24981" y="10460"/>
                  </a:lnTo>
                  <a:lnTo>
                    <a:pt x="27161" y="0"/>
                  </a:lnTo>
                  <a:lnTo>
                    <a:pt x="54595" y="5728"/>
                  </a:lnTo>
                  <a:cubicBezTo>
                    <a:pt x="68766" y="8684"/>
                    <a:pt x="77896" y="22610"/>
                    <a:pt x="74943" y="36772"/>
                  </a:cubicBezTo>
                  <a:lnTo>
                    <a:pt x="60318" y="106865"/>
                  </a:lnTo>
                  <a:cubicBezTo>
                    <a:pt x="57366" y="121027"/>
                    <a:pt x="43422" y="130143"/>
                    <a:pt x="29251" y="12719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85" name="Google Shape;3485;p98"/>
            <p:cNvSpPr/>
            <p:nvPr/>
          </p:nvSpPr>
          <p:spPr>
            <a:xfrm>
              <a:off x="6706509" y="4296146"/>
              <a:ext cx="6986" cy="39448"/>
            </a:xfrm>
            <a:custGeom>
              <a:rect b="b" l="l" r="r" t="t"/>
              <a:pathLst>
                <a:path extrusionOk="0" h="18520" w="3280">
                  <a:moveTo>
                    <a:pt x="2154" y="153"/>
                  </a:moveTo>
                  <a:cubicBezTo>
                    <a:pt x="-889" y="5785"/>
                    <a:pt x="-708" y="12939"/>
                    <a:pt x="2699" y="18376"/>
                  </a:cubicBezTo>
                  <a:cubicBezTo>
                    <a:pt x="2881" y="18712"/>
                    <a:pt x="3426" y="18403"/>
                    <a:pt x="3244" y="18067"/>
                  </a:cubicBezTo>
                  <a:cubicBezTo>
                    <a:pt x="-72" y="12816"/>
                    <a:pt x="-254" y="5908"/>
                    <a:pt x="2699" y="462"/>
                  </a:cubicBezTo>
                  <a:cubicBezTo>
                    <a:pt x="2881" y="117"/>
                    <a:pt x="2335" y="-197"/>
                    <a:pt x="2154" y="153"/>
                  </a:cubicBezTo>
                  <a:lnTo>
                    <a:pt x="2154" y="15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86" name="Google Shape;3486;p98"/>
            <p:cNvSpPr/>
            <p:nvPr/>
          </p:nvSpPr>
          <p:spPr>
            <a:xfrm>
              <a:off x="6726174" y="4324270"/>
              <a:ext cx="3847" cy="24721"/>
            </a:xfrm>
            <a:custGeom>
              <a:rect b="b" l="l" r="r" t="t"/>
              <a:pathLst>
                <a:path extrusionOk="0" h="11606" w="1806">
                  <a:moveTo>
                    <a:pt x="742" y="218"/>
                  </a:moveTo>
                  <a:cubicBezTo>
                    <a:pt x="-394" y="3875"/>
                    <a:pt x="-212" y="7849"/>
                    <a:pt x="1196" y="11401"/>
                  </a:cubicBezTo>
                  <a:cubicBezTo>
                    <a:pt x="1332" y="11764"/>
                    <a:pt x="1923" y="11605"/>
                    <a:pt x="1787" y="11237"/>
                  </a:cubicBezTo>
                  <a:cubicBezTo>
                    <a:pt x="424" y="7776"/>
                    <a:pt x="242" y="3943"/>
                    <a:pt x="1332" y="377"/>
                  </a:cubicBezTo>
                  <a:cubicBezTo>
                    <a:pt x="1423" y="0"/>
                    <a:pt x="832" y="-163"/>
                    <a:pt x="742" y="214"/>
                  </a:cubicBezTo>
                  <a:lnTo>
                    <a:pt x="742" y="21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87" name="Google Shape;3487;p98"/>
            <p:cNvSpPr/>
            <p:nvPr/>
          </p:nvSpPr>
          <p:spPr>
            <a:xfrm>
              <a:off x="6743787" y="4351521"/>
              <a:ext cx="5287" cy="15851"/>
            </a:xfrm>
            <a:custGeom>
              <a:rect b="b" l="l" r="r" t="t"/>
              <a:pathLst>
                <a:path extrusionOk="0" h="7442" w="2482">
                  <a:moveTo>
                    <a:pt x="20" y="381"/>
                  </a:moveTo>
                  <a:cubicBezTo>
                    <a:pt x="611" y="2661"/>
                    <a:pt x="1247" y="4941"/>
                    <a:pt x="1882" y="7225"/>
                  </a:cubicBezTo>
                  <a:cubicBezTo>
                    <a:pt x="1973" y="7607"/>
                    <a:pt x="2564" y="7443"/>
                    <a:pt x="2473" y="7062"/>
                  </a:cubicBezTo>
                  <a:cubicBezTo>
                    <a:pt x="1837" y="4782"/>
                    <a:pt x="1201" y="2502"/>
                    <a:pt x="611" y="217"/>
                  </a:cubicBezTo>
                  <a:cubicBezTo>
                    <a:pt x="474" y="-164"/>
                    <a:pt x="-116" y="-1"/>
                    <a:pt x="20" y="381"/>
                  </a:cubicBezTo>
                  <a:lnTo>
                    <a:pt x="20" y="38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88" name="Google Shape;3488;p98"/>
            <p:cNvSpPr/>
            <p:nvPr/>
          </p:nvSpPr>
          <p:spPr>
            <a:xfrm>
              <a:off x="7363155" y="4326702"/>
              <a:ext cx="475535" cy="226566"/>
            </a:xfrm>
            <a:custGeom>
              <a:rect b="b" l="l" r="r" t="t"/>
              <a:pathLst>
                <a:path extrusionOk="0" h="106369" w="223256">
                  <a:moveTo>
                    <a:pt x="11764" y="0"/>
                  </a:moveTo>
                  <a:cubicBezTo>
                    <a:pt x="14171" y="91"/>
                    <a:pt x="104421" y="4833"/>
                    <a:pt x="170599" y="8312"/>
                  </a:cubicBezTo>
                  <a:cubicBezTo>
                    <a:pt x="206026" y="10174"/>
                    <a:pt x="230644" y="44317"/>
                    <a:pt x="221242" y="78523"/>
                  </a:cubicBezTo>
                  <a:lnTo>
                    <a:pt x="213566" y="106370"/>
                  </a:lnTo>
                  <a:lnTo>
                    <a:pt x="0" y="64801"/>
                  </a:lnTo>
                  <a:lnTo>
                    <a:pt x="11764" y="0"/>
                  </a:lnTo>
                  <a:close/>
                </a:path>
              </a:pathLst>
            </a:custGeom>
            <a:solidFill>
              <a:srgbClr val="F8C99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89" name="Google Shape;3489;p98"/>
            <p:cNvSpPr/>
            <p:nvPr/>
          </p:nvSpPr>
          <p:spPr>
            <a:xfrm>
              <a:off x="6991440" y="4203512"/>
              <a:ext cx="491932" cy="308850"/>
            </a:xfrm>
            <a:custGeom>
              <a:rect b="b" l="l" r="r" t="t"/>
              <a:pathLst>
                <a:path extrusionOk="0" h="145000" w="230954">
                  <a:moveTo>
                    <a:pt x="230954" y="48682"/>
                  </a:moveTo>
                  <a:lnTo>
                    <a:pt x="104232" y="31709"/>
                  </a:lnTo>
                  <a:cubicBezTo>
                    <a:pt x="104232" y="31709"/>
                    <a:pt x="106094" y="13568"/>
                    <a:pt x="91741" y="5978"/>
                  </a:cubicBezTo>
                  <a:cubicBezTo>
                    <a:pt x="77388" y="-1611"/>
                    <a:pt x="39190" y="-1048"/>
                    <a:pt x="35329" y="2558"/>
                  </a:cubicBezTo>
                  <a:cubicBezTo>
                    <a:pt x="31423" y="6165"/>
                    <a:pt x="25882" y="18351"/>
                    <a:pt x="25882" y="18351"/>
                  </a:cubicBezTo>
                  <a:cubicBezTo>
                    <a:pt x="25882" y="18351"/>
                    <a:pt x="7623" y="23193"/>
                    <a:pt x="5170" y="33671"/>
                  </a:cubicBezTo>
                  <a:cubicBezTo>
                    <a:pt x="2717" y="44149"/>
                    <a:pt x="-5322" y="92349"/>
                    <a:pt x="5533" y="98159"/>
                  </a:cubicBezTo>
                  <a:cubicBezTo>
                    <a:pt x="16389" y="103968"/>
                    <a:pt x="198206" y="145001"/>
                    <a:pt x="198206" y="145001"/>
                  </a:cubicBezTo>
                  <a:lnTo>
                    <a:pt x="230954" y="48687"/>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90" name="Google Shape;3490;p98"/>
            <p:cNvSpPr/>
            <p:nvPr/>
          </p:nvSpPr>
          <p:spPr>
            <a:xfrm>
              <a:off x="7003799" y="4236965"/>
              <a:ext cx="109450" cy="45260"/>
            </a:xfrm>
            <a:custGeom>
              <a:rect b="b" l="l" r="r" t="t"/>
              <a:pathLst>
                <a:path extrusionOk="0" h="21249" w="51385">
                  <a:moveTo>
                    <a:pt x="51016" y="7"/>
                  </a:moveTo>
                  <a:cubicBezTo>
                    <a:pt x="42659" y="1696"/>
                    <a:pt x="34075" y="1397"/>
                    <a:pt x="25717" y="2619"/>
                  </a:cubicBezTo>
                  <a:cubicBezTo>
                    <a:pt x="18359" y="3686"/>
                    <a:pt x="11001" y="6043"/>
                    <a:pt x="5596" y="11362"/>
                  </a:cubicBezTo>
                  <a:cubicBezTo>
                    <a:pt x="2962" y="13983"/>
                    <a:pt x="918" y="17230"/>
                    <a:pt x="9" y="20868"/>
                  </a:cubicBezTo>
                  <a:cubicBezTo>
                    <a:pt x="-81" y="21250"/>
                    <a:pt x="509" y="21413"/>
                    <a:pt x="600" y="21032"/>
                  </a:cubicBezTo>
                  <a:cubicBezTo>
                    <a:pt x="2235" y="14441"/>
                    <a:pt x="7549" y="9427"/>
                    <a:pt x="13545" y="6629"/>
                  </a:cubicBezTo>
                  <a:cubicBezTo>
                    <a:pt x="20948" y="3200"/>
                    <a:pt x="29215" y="2709"/>
                    <a:pt x="37163" y="2183"/>
                  </a:cubicBezTo>
                  <a:cubicBezTo>
                    <a:pt x="41841" y="1874"/>
                    <a:pt x="46565" y="1533"/>
                    <a:pt x="51152" y="597"/>
                  </a:cubicBezTo>
                  <a:cubicBezTo>
                    <a:pt x="51561" y="520"/>
                    <a:pt x="51380" y="-70"/>
                    <a:pt x="51016" y="7"/>
                  </a:cubicBezTo>
                  <a:lnTo>
                    <a:pt x="51016" y="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91" name="Google Shape;3491;p98"/>
            <p:cNvSpPr/>
            <p:nvPr/>
          </p:nvSpPr>
          <p:spPr>
            <a:xfrm>
              <a:off x="7028076" y="4264842"/>
              <a:ext cx="21639" cy="86919"/>
            </a:xfrm>
            <a:custGeom>
              <a:rect b="b" l="l" r="r" t="t"/>
              <a:pathLst>
                <a:path extrusionOk="0" h="40807" w="10159">
                  <a:moveTo>
                    <a:pt x="9605" y="148"/>
                  </a:moveTo>
                  <a:cubicBezTo>
                    <a:pt x="4018" y="9559"/>
                    <a:pt x="793" y="20287"/>
                    <a:pt x="112" y="31202"/>
                  </a:cubicBezTo>
                  <a:cubicBezTo>
                    <a:pt x="-70" y="34304"/>
                    <a:pt x="-24" y="37415"/>
                    <a:pt x="203" y="40513"/>
                  </a:cubicBezTo>
                  <a:cubicBezTo>
                    <a:pt x="248" y="40904"/>
                    <a:pt x="839" y="40908"/>
                    <a:pt x="839" y="40513"/>
                  </a:cubicBezTo>
                  <a:cubicBezTo>
                    <a:pt x="-24" y="29689"/>
                    <a:pt x="1747" y="18707"/>
                    <a:pt x="5972" y="8701"/>
                  </a:cubicBezTo>
                  <a:cubicBezTo>
                    <a:pt x="7152" y="5862"/>
                    <a:pt x="8560" y="3109"/>
                    <a:pt x="10105" y="457"/>
                  </a:cubicBezTo>
                  <a:cubicBezTo>
                    <a:pt x="10332" y="116"/>
                    <a:pt x="9787" y="-193"/>
                    <a:pt x="9605" y="148"/>
                  </a:cubicBezTo>
                  <a:lnTo>
                    <a:pt x="9605" y="14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92" name="Google Shape;3492;p98"/>
            <p:cNvSpPr/>
            <p:nvPr/>
          </p:nvSpPr>
          <p:spPr>
            <a:xfrm>
              <a:off x="7024228" y="4376202"/>
              <a:ext cx="5248" cy="27096"/>
            </a:xfrm>
            <a:custGeom>
              <a:rect b="b" l="l" r="r" t="t"/>
              <a:pathLst>
                <a:path extrusionOk="0" h="12721" w="2464">
                  <a:moveTo>
                    <a:pt x="1826" y="222"/>
                  </a:moveTo>
                  <a:cubicBezTo>
                    <a:pt x="1236" y="4260"/>
                    <a:pt x="600" y="8298"/>
                    <a:pt x="9" y="12336"/>
                  </a:cubicBezTo>
                  <a:cubicBezTo>
                    <a:pt x="-81" y="12722"/>
                    <a:pt x="509" y="12890"/>
                    <a:pt x="600" y="12499"/>
                  </a:cubicBezTo>
                  <a:cubicBezTo>
                    <a:pt x="1191" y="8462"/>
                    <a:pt x="1826" y="4424"/>
                    <a:pt x="2462" y="386"/>
                  </a:cubicBezTo>
                  <a:cubicBezTo>
                    <a:pt x="2508" y="0"/>
                    <a:pt x="1917" y="-168"/>
                    <a:pt x="1826" y="222"/>
                  </a:cubicBezTo>
                  <a:lnTo>
                    <a:pt x="1826" y="22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93" name="Google Shape;3493;p98"/>
            <p:cNvSpPr/>
            <p:nvPr/>
          </p:nvSpPr>
          <p:spPr>
            <a:xfrm>
              <a:off x="7000087" y="4297519"/>
              <a:ext cx="22653" cy="8935"/>
            </a:xfrm>
            <a:custGeom>
              <a:rect b="b" l="l" r="r" t="t"/>
              <a:pathLst>
                <a:path extrusionOk="0" h="4195" w="10635">
                  <a:moveTo>
                    <a:pt x="10244" y="9"/>
                  </a:moveTo>
                  <a:cubicBezTo>
                    <a:pt x="6746" y="785"/>
                    <a:pt x="3385" y="2002"/>
                    <a:pt x="160" y="3628"/>
                  </a:cubicBezTo>
                  <a:cubicBezTo>
                    <a:pt x="-203" y="3806"/>
                    <a:pt x="115" y="4337"/>
                    <a:pt x="478" y="4160"/>
                  </a:cubicBezTo>
                  <a:cubicBezTo>
                    <a:pt x="3612" y="2557"/>
                    <a:pt x="6974" y="1367"/>
                    <a:pt x="10425" y="599"/>
                  </a:cubicBezTo>
                  <a:cubicBezTo>
                    <a:pt x="10789" y="513"/>
                    <a:pt x="10652" y="-78"/>
                    <a:pt x="10244" y="9"/>
                  </a:cubicBezTo>
                  <a:lnTo>
                    <a:pt x="10244" y="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94" name="Google Shape;3494;p98"/>
            <p:cNvSpPr/>
            <p:nvPr/>
          </p:nvSpPr>
          <p:spPr>
            <a:xfrm>
              <a:off x="6994823" y="4333119"/>
              <a:ext cx="25698" cy="8211"/>
            </a:xfrm>
            <a:custGeom>
              <a:rect b="b" l="l" r="r" t="t"/>
              <a:pathLst>
                <a:path extrusionOk="0" h="3855" w="12065">
                  <a:moveTo>
                    <a:pt x="11759" y="1"/>
                  </a:moveTo>
                  <a:cubicBezTo>
                    <a:pt x="7671" y="-44"/>
                    <a:pt x="3629" y="1096"/>
                    <a:pt x="132" y="3276"/>
                  </a:cubicBezTo>
                  <a:cubicBezTo>
                    <a:pt x="-186" y="3485"/>
                    <a:pt x="132" y="4016"/>
                    <a:pt x="450" y="3807"/>
                  </a:cubicBezTo>
                  <a:cubicBezTo>
                    <a:pt x="3856" y="1682"/>
                    <a:pt x="7762" y="569"/>
                    <a:pt x="11759" y="614"/>
                  </a:cubicBezTo>
                  <a:cubicBezTo>
                    <a:pt x="12168" y="619"/>
                    <a:pt x="12168" y="6"/>
                    <a:pt x="11759" y="1"/>
                  </a:cubicBezTo>
                  <a:lnTo>
                    <a:pt x="11759" y="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95" name="Google Shape;3495;p98"/>
            <p:cNvSpPr/>
            <p:nvPr/>
          </p:nvSpPr>
          <p:spPr>
            <a:xfrm>
              <a:off x="6993638" y="4372889"/>
              <a:ext cx="33364" cy="6844"/>
            </a:xfrm>
            <a:custGeom>
              <a:rect b="b" l="l" r="r" t="t"/>
              <a:pathLst>
                <a:path extrusionOk="0" h="3213" w="15664">
                  <a:moveTo>
                    <a:pt x="15358" y="0"/>
                  </a:moveTo>
                  <a:cubicBezTo>
                    <a:pt x="10226" y="232"/>
                    <a:pt x="5139" y="1104"/>
                    <a:pt x="233" y="2607"/>
                  </a:cubicBezTo>
                  <a:cubicBezTo>
                    <a:pt x="-176" y="2721"/>
                    <a:pt x="6" y="3316"/>
                    <a:pt x="370" y="3198"/>
                  </a:cubicBezTo>
                  <a:cubicBezTo>
                    <a:pt x="5275" y="1713"/>
                    <a:pt x="10271" y="841"/>
                    <a:pt x="15358" y="614"/>
                  </a:cubicBezTo>
                  <a:cubicBezTo>
                    <a:pt x="15767" y="595"/>
                    <a:pt x="15767" y="-18"/>
                    <a:pt x="15358" y="0"/>
                  </a:cubicBezTo>
                  <a:lnTo>
                    <a:pt x="15358"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96" name="Google Shape;3496;p98"/>
            <p:cNvSpPr/>
            <p:nvPr/>
          </p:nvSpPr>
          <p:spPr>
            <a:xfrm>
              <a:off x="7212349" y="4269476"/>
              <a:ext cx="5589" cy="41239"/>
            </a:xfrm>
            <a:custGeom>
              <a:rect b="b" l="l" r="r" t="t"/>
              <a:pathLst>
                <a:path extrusionOk="0" h="19361" w="2624">
                  <a:moveTo>
                    <a:pt x="19" y="381"/>
                  </a:moveTo>
                  <a:cubicBezTo>
                    <a:pt x="1654" y="6294"/>
                    <a:pt x="3380" y="13130"/>
                    <a:pt x="337" y="18899"/>
                  </a:cubicBezTo>
                  <a:cubicBezTo>
                    <a:pt x="156" y="19248"/>
                    <a:pt x="700" y="19557"/>
                    <a:pt x="882" y="19207"/>
                  </a:cubicBezTo>
                  <a:cubicBezTo>
                    <a:pt x="4016" y="13276"/>
                    <a:pt x="2290" y="6308"/>
                    <a:pt x="610" y="217"/>
                  </a:cubicBezTo>
                  <a:cubicBezTo>
                    <a:pt x="519" y="-164"/>
                    <a:pt x="-117" y="-1"/>
                    <a:pt x="19" y="381"/>
                  </a:cubicBezTo>
                  <a:lnTo>
                    <a:pt x="19" y="38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97" name="Google Shape;3497;p98"/>
            <p:cNvSpPr/>
            <p:nvPr/>
          </p:nvSpPr>
          <p:spPr>
            <a:xfrm>
              <a:off x="7218113" y="4272120"/>
              <a:ext cx="24212" cy="17132"/>
            </a:xfrm>
            <a:custGeom>
              <a:rect b="b" l="l" r="r" t="t"/>
              <a:pathLst>
                <a:path extrusionOk="0" h="8043" w="11367">
                  <a:moveTo>
                    <a:pt x="177" y="571"/>
                  </a:moveTo>
                  <a:cubicBezTo>
                    <a:pt x="3902" y="2770"/>
                    <a:pt x="7445" y="5240"/>
                    <a:pt x="10805" y="7970"/>
                  </a:cubicBezTo>
                  <a:cubicBezTo>
                    <a:pt x="11124" y="8216"/>
                    <a:pt x="11578" y="7784"/>
                    <a:pt x="11260" y="7539"/>
                  </a:cubicBezTo>
                  <a:cubicBezTo>
                    <a:pt x="7853" y="4777"/>
                    <a:pt x="4220" y="2270"/>
                    <a:pt x="450" y="44"/>
                  </a:cubicBezTo>
                  <a:cubicBezTo>
                    <a:pt x="132" y="-155"/>
                    <a:pt x="-186" y="372"/>
                    <a:pt x="132" y="576"/>
                  </a:cubicBezTo>
                  <a:lnTo>
                    <a:pt x="132" y="57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98" name="Google Shape;3498;p98"/>
            <p:cNvSpPr/>
            <p:nvPr/>
          </p:nvSpPr>
          <p:spPr>
            <a:xfrm>
              <a:off x="7417531" y="4319541"/>
              <a:ext cx="60260" cy="177499"/>
            </a:xfrm>
            <a:custGeom>
              <a:rect b="b" l="l" r="r" t="t"/>
              <a:pathLst>
                <a:path extrusionOk="0" h="83333" w="28291">
                  <a:moveTo>
                    <a:pt x="27681" y="207"/>
                  </a:moveTo>
                  <a:cubicBezTo>
                    <a:pt x="23412" y="10544"/>
                    <a:pt x="19551" y="21014"/>
                    <a:pt x="15872" y="31574"/>
                  </a:cubicBezTo>
                  <a:cubicBezTo>
                    <a:pt x="12238" y="42134"/>
                    <a:pt x="8695" y="53248"/>
                    <a:pt x="5425" y="64185"/>
                  </a:cubicBezTo>
                  <a:cubicBezTo>
                    <a:pt x="3563" y="70426"/>
                    <a:pt x="1746" y="76681"/>
                    <a:pt x="20" y="82953"/>
                  </a:cubicBezTo>
                  <a:cubicBezTo>
                    <a:pt x="-116" y="83335"/>
                    <a:pt x="474" y="83498"/>
                    <a:pt x="611" y="83117"/>
                  </a:cubicBezTo>
                  <a:cubicBezTo>
                    <a:pt x="3745" y="71971"/>
                    <a:pt x="7015" y="60865"/>
                    <a:pt x="10512" y="49828"/>
                  </a:cubicBezTo>
                  <a:cubicBezTo>
                    <a:pt x="14010" y="38791"/>
                    <a:pt x="17552" y="28354"/>
                    <a:pt x="21459" y="17757"/>
                  </a:cubicBezTo>
                  <a:cubicBezTo>
                    <a:pt x="23639" y="11925"/>
                    <a:pt x="25910" y="6125"/>
                    <a:pt x="28272" y="366"/>
                  </a:cubicBezTo>
                  <a:cubicBezTo>
                    <a:pt x="28408" y="2"/>
                    <a:pt x="27818" y="-157"/>
                    <a:pt x="27636" y="202"/>
                  </a:cubicBezTo>
                  <a:lnTo>
                    <a:pt x="27636" y="20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99" name="Google Shape;3499;p98"/>
            <p:cNvSpPr/>
            <p:nvPr/>
          </p:nvSpPr>
          <p:spPr>
            <a:xfrm>
              <a:off x="7106361" y="3506070"/>
              <a:ext cx="356833" cy="382399"/>
            </a:xfrm>
            <a:custGeom>
              <a:rect b="b" l="l" r="r" t="t"/>
              <a:pathLst>
                <a:path extrusionOk="0" h="179530" w="167527">
                  <a:moveTo>
                    <a:pt x="161651" y="99533"/>
                  </a:moveTo>
                  <a:cubicBezTo>
                    <a:pt x="173370" y="73194"/>
                    <a:pt x="167329" y="38916"/>
                    <a:pt x="145618" y="18422"/>
                  </a:cubicBezTo>
                  <a:cubicBezTo>
                    <a:pt x="133854" y="7312"/>
                    <a:pt x="118003" y="794"/>
                    <a:pt x="102015" y="118"/>
                  </a:cubicBezTo>
                  <a:cubicBezTo>
                    <a:pt x="87253" y="-509"/>
                    <a:pt x="67086" y="1239"/>
                    <a:pt x="54141" y="8493"/>
                  </a:cubicBezTo>
                  <a:cubicBezTo>
                    <a:pt x="43332" y="14552"/>
                    <a:pt x="35928" y="25171"/>
                    <a:pt x="29615" y="35850"/>
                  </a:cubicBezTo>
                  <a:cubicBezTo>
                    <a:pt x="20849" y="50639"/>
                    <a:pt x="13445" y="66240"/>
                    <a:pt x="7495" y="82405"/>
                  </a:cubicBezTo>
                  <a:cubicBezTo>
                    <a:pt x="3407" y="93556"/>
                    <a:pt x="-45" y="105179"/>
                    <a:pt x="0" y="117125"/>
                  </a:cubicBezTo>
                  <a:cubicBezTo>
                    <a:pt x="46" y="146948"/>
                    <a:pt x="24709" y="175094"/>
                    <a:pt x="54187" y="178978"/>
                  </a:cubicBezTo>
                  <a:cubicBezTo>
                    <a:pt x="64861" y="180381"/>
                    <a:pt x="75671" y="178951"/>
                    <a:pt x="86117" y="176516"/>
                  </a:cubicBezTo>
                  <a:cubicBezTo>
                    <a:pt x="98290" y="173664"/>
                    <a:pt x="110372" y="169326"/>
                    <a:pt x="120319" y="161764"/>
                  </a:cubicBezTo>
                  <a:cubicBezTo>
                    <a:pt x="130629" y="153960"/>
                    <a:pt x="138169" y="143119"/>
                    <a:pt x="144800" y="132022"/>
                  </a:cubicBezTo>
                  <a:cubicBezTo>
                    <a:pt x="151068" y="121558"/>
                    <a:pt x="156700" y="110702"/>
                    <a:pt x="161651" y="99533"/>
                  </a:cubicBezTo>
                  <a:close/>
                </a:path>
              </a:pathLst>
            </a:custGeom>
            <a:solidFill>
              <a:srgbClr val="F8C99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00" name="Google Shape;3500;p98"/>
            <p:cNvSpPr/>
            <p:nvPr/>
          </p:nvSpPr>
          <p:spPr>
            <a:xfrm>
              <a:off x="7134540" y="3480289"/>
              <a:ext cx="370409" cy="301367"/>
            </a:xfrm>
            <a:custGeom>
              <a:rect b="b" l="l" r="r" t="t"/>
              <a:pathLst>
                <a:path extrusionOk="0" h="141487" w="173901">
                  <a:moveTo>
                    <a:pt x="100560" y="13823"/>
                  </a:moveTo>
                  <a:cubicBezTo>
                    <a:pt x="89977" y="18579"/>
                    <a:pt x="84073" y="29893"/>
                    <a:pt x="79985" y="40757"/>
                  </a:cubicBezTo>
                  <a:cubicBezTo>
                    <a:pt x="78168" y="45576"/>
                    <a:pt x="76533" y="50582"/>
                    <a:pt x="76578" y="55728"/>
                  </a:cubicBezTo>
                  <a:cubicBezTo>
                    <a:pt x="76669" y="64489"/>
                    <a:pt x="81484" y="72406"/>
                    <a:pt x="86162" y="79810"/>
                  </a:cubicBezTo>
                  <a:cubicBezTo>
                    <a:pt x="90341" y="81413"/>
                    <a:pt x="95791" y="84134"/>
                    <a:pt x="100197" y="84906"/>
                  </a:cubicBezTo>
                  <a:cubicBezTo>
                    <a:pt x="101923" y="75431"/>
                    <a:pt x="107192" y="66583"/>
                    <a:pt x="115549" y="61773"/>
                  </a:cubicBezTo>
                  <a:cubicBezTo>
                    <a:pt x="112824" y="89371"/>
                    <a:pt x="120500" y="116600"/>
                    <a:pt x="135670" y="139833"/>
                  </a:cubicBezTo>
                  <a:cubicBezTo>
                    <a:pt x="136352" y="140918"/>
                    <a:pt x="137850" y="142090"/>
                    <a:pt x="138759" y="141136"/>
                  </a:cubicBezTo>
                  <a:cubicBezTo>
                    <a:pt x="152203" y="126470"/>
                    <a:pt x="166919" y="111422"/>
                    <a:pt x="172143" y="92205"/>
                  </a:cubicBezTo>
                  <a:cubicBezTo>
                    <a:pt x="176730" y="75295"/>
                    <a:pt x="172006" y="56686"/>
                    <a:pt x="161923" y="42342"/>
                  </a:cubicBezTo>
                  <a:cubicBezTo>
                    <a:pt x="151840" y="27999"/>
                    <a:pt x="136942" y="17598"/>
                    <a:pt x="120954" y="10371"/>
                  </a:cubicBezTo>
                  <a:cubicBezTo>
                    <a:pt x="105375" y="3322"/>
                    <a:pt x="88251" y="-970"/>
                    <a:pt x="71174" y="188"/>
                  </a:cubicBezTo>
                  <a:cubicBezTo>
                    <a:pt x="39652" y="2332"/>
                    <a:pt x="10401" y="24678"/>
                    <a:pt x="0" y="54551"/>
                  </a:cubicBezTo>
                  <a:cubicBezTo>
                    <a:pt x="5632" y="57177"/>
                    <a:pt x="10901" y="57077"/>
                    <a:pt x="16533" y="59698"/>
                  </a:cubicBezTo>
                  <a:cubicBezTo>
                    <a:pt x="16942" y="57522"/>
                    <a:pt x="19304" y="55092"/>
                    <a:pt x="20757" y="53452"/>
                  </a:cubicBezTo>
                  <a:cubicBezTo>
                    <a:pt x="29205" y="44150"/>
                    <a:pt x="38425" y="35607"/>
                    <a:pt x="48373" y="27958"/>
                  </a:cubicBezTo>
                  <a:cubicBezTo>
                    <a:pt x="51325" y="25705"/>
                    <a:pt x="54504" y="23457"/>
                    <a:pt x="58138" y="23025"/>
                  </a:cubicBezTo>
                  <a:cubicBezTo>
                    <a:pt x="49281" y="28957"/>
                    <a:pt x="41151" y="41943"/>
                    <a:pt x="37199" y="51858"/>
                  </a:cubicBezTo>
                  <a:cubicBezTo>
                    <a:pt x="34837" y="57781"/>
                    <a:pt x="32612" y="64558"/>
                    <a:pt x="35337" y="70340"/>
                  </a:cubicBezTo>
                  <a:cubicBezTo>
                    <a:pt x="45738" y="73333"/>
                    <a:pt x="55095" y="76221"/>
                    <a:pt x="65632" y="78742"/>
                  </a:cubicBezTo>
                  <a:cubicBezTo>
                    <a:pt x="68630" y="71593"/>
                    <a:pt x="72354" y="64753"/>
                    <a:pt x="76805" y="58385"/>
                  </a:cubicBezTo>
                </a:path>
              </a:pathLst>
            </a:custGeom>
            <a:solidFill>
              <a:srgbClr val="5B0F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01" name="Google Shape;3501;p98"/>
            <p:cNvSpPr/>
            <p:nvPr/>
          </p:nvSpPr>
          <p:spPr>
            <a:xfrm rot="-4886561">
              <a:off x="7179648" y="3662325"/>
              <a:ext cx="34637" cy="19304"/>
            </a:xfrm>
            <a:custGeom>
              <a:rect b="b" l="l" r="r" t="t"/>
              <a:pathLst>
                <a:path extrusionOk="0" h="9047" w="16233">
                  <a:moveTo>
                    <a:pt x="16233" y="4524"/>
                  </a:moveTo>
                  <a:cubicBezTo>
                    <a:pt x="16233" y="7022"/>
                    <a:pt x="12599" y="9047"/>
                    <a:pt x="8116" y="9047"/>
                  </a:cubicBezTo>
                  <a:cubicBezTo>
                    <a:pt x="3633" y="9047"/>
                    <a:pt x="-1" y="7022"/>
                    <a:pt x="-1" y="4524"/>
                  </a:cubicBezTo>
                  <a:cubicBezTo>
                    <a:pt x="-1" y="2025"/>
                    <a:pt x="3633" y="0"/>
                    <a:pt x="8116" y="0"/>
                  </a:cubicBezTo>
                  <a:cubicBezTo>
                    <a:pt x="12599" y="0"/>
                    <a:pt x="16233" y="2025"/>
                    <a:pt x="16233" y="452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02" name="Google Shape;3502;p98"/>
            <p:cNvSpPr/>
            <p:nvPr/>
          </p:nvSpPr>
          <p:spPr>
            <a:xfrm rot="-4886561">
              <a:off x="7263234" y="3692041"/>
              <a:ext cx="34637" cy="19304"/>
            </a:xfrm>
            <a:custGeom>
              <a:rect b="b" l="l" r="r" t="t"/>
              <a:pathLst>
                <a:path extrusionOk="0" h="9047" w="16233">
                  <a:moveTo>
                    <a:pt x="16233" y="4524"/>
                  </a:moveTo>
                  <a:cubicBezTo>
                    <a:pt x="16233" y="7022"/>
                    <a:pt x="12598" y="9047"/>
                    <a:pt x="8116" y="9047"/>
                  </a:cubicBezTo>
                  <a:cubicBezTo>
                    <a:pt x="3633" y="9047"/>
                    <a:pt x="-1" y="7022"/>
                    <a:pt x="-1" y="4524"/>
                  </a:cubicBezTo>
                  <a:cubicBezTo>
                    <a:pt x="-1" y="2025"/>
                    <a:pt x="3633" y="0"/>
                    <a:pt x="8116" y="0"/>
                  </a:cubicBezTo>
                  <a:cubicBezTo>
                    <a:pt x="12598" y="0"/>
                    <a:pt x="16233" y="2025"/>
                    <a:pt x="16233" y="452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03" name="Google Shape;3503;p98"/>
            <p:cNvSpPr/>
            <p:nvPr/>
          </p:nvSpPr>
          <p:spPr>
            <a:xfrm>
              <a:off x="7202608" y="3651109"/>
              <a:ext cx="61625" cy="109194"/>
            </a:xfrm>
            <a:custGeom>
              <a:rect b="b" l="l" r="r" t="t"/>
              <a:pathLst>
                <a:path extrusionOk="0" h="51265" w="28932">
                  <a:moveTo>
                    <a:pt x="28388" y="96"/>
                  </a:moveTo>
                  <a:cubicBezTo>
                    <a:pt x="21484" y="7468"/>
                    <a:pt x="14580" y="14835"/>
                    <a:pt x="7677" y="22211"/>
                  </a:cubicBezTo>
                  <a:cubicBezTo>
                    <a:pt x="4906" y="25154"/>
                    <a:pt x="2045" y="28270"/>
                    <a:pt x="727" y="32149"/>
                  </a:cubicBezTo>
                  <a:cubicBezTo>
                    <a:pt x="-544" y="35696"/>
                    <a:pt x="-90" y="39489"/>
                    <a:pt x="1636" y="42791"/>
                  </a:cubicBezTo>
                  <a:cubicBezTo>
                    <a:pt x="3589" y="46506"/>
                    <a:pt x="6905" y="49472"/>
                    <a:pt x="10675" y="51235"/>
                  </a:cubicBezTo>
                  <a:cubicBezTo>
                    <a:pt x="11038" y="51398"/>
                    <a:pt x="11356" y="50871"/>
                    <a:pt x="10993" y="50703"/>
                  </a:cubicBezTo>
                  <a:cubicBezTo>
                    <a:pt x="4498" y="47669"/>
                    <a:pt x="-1090" y="40497"/>
                    <a:pt x="1091" y="33012"/>
                  </a:cubicBezTo>
                  <a:cubicBezTo>
                    <a:pt x="2181" y="29120"/>
                    <a:pt x="4997" y="25972"/>
                    <a:pt x="7722" y="23069"/>
                  </a:cubicBezTo>
                  <a:cubicBezTo>
                    <a:pt x="10993" y="19545"/>
                    <a:pt x="14308" y="16038"/>
                    <a:pt x="17578" y="12523"/>
                  </a:cubicBezTo>
                  <a:cubicBezTo>
                    <a:pt x="21348" y="8526"/>
                    <a:pt x="25118" y="4524"/>
                    <a:pt x="28843" y="527"/>
                  </a:cubicBezTo>
                  <a:cubicBezTo>
                    <a:pt x="29115" y="241"/>
                    <a:pt x="28706" y="-195"/>
                    <a:pt x="28434" y="96"/>
                  </a:cubicBezTo>
                  <a:lnTo>
                    <a:pt x="28434" y="9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04" name="Google Shape;3504;p98"/>
            <p:cNvSpPr/>
            <p:nvPr/>
          </p:nvSpPr>
          <p:spPr>
            <a:xfrm>
              <a:off x="7167076" y="3750224"/>
              <a:ext cx="131427" cy="48517"/>
            </a:xfrm>
            <a:custGeom>
              <a:rect b="b" l="l" r="r" t="t"/>
              <a:pathLst>
                <a:path extrusionOk="0" h="22778" w="61703">
                  <a:moveTo>
                    <a:pt x="90" y="537"/>
                  </a:moveTo>
                  <a:cubicBezTo>
                    <a:pt x="6131" y="7686"/>
                    <a:pt x="13353" y="14108"/>
                    <a:pt x="21801" y="18246"/>
                  </a:cubicBezTo>
                  <a:cubicBezTo>
                    <a:pt x="29976" y="22225"/>
                    <a:pt x="39242" y="23856"/>
                    <a:pt x="48235" y="22039"/>
                  </a:cubicBezTo>
                  <a:cubicBezTo>
                    <a:pt x="53095" y="21053"/>
                    <a:pt x="57683" y="19023"/>
                    <a:pt x="61589" y="15934"/>
                  </a:cubicBezTo>
                  <a:cubicBezTo>
                    <a:pt x="61907" y="15689"/>
                    <a:pt x="61498" y="15258"/>
                    <a:pt x="61180" y="15503"/>
                  </a:cubicBezTo>
                  <a:cubicBezTo>
                    <a:pt x="54185" y="21031"/>
                    <a:pt x="44920" y="22902"/>
                    <a:pt x="36199" y="21916"/>
                  </a:cubicBezTo>
                  <a:cubicBezTo>
                    <a:pt x="27433" y="20931"/>
                    <a:pt x="18712" y="16652"/>
                    <a:pt x="11627" y="11006"/>
                  </a:cubicBezTo>
                  <a:cubicBezTo>
                    <a:pt x="7539" y="7768"/>
                    <a:pt x="3860" y="4062"/>
                    <a:pt x="499" y="101"/>
                  </a:cubicBezTo>
                  <a:cubicBezTo>
                    <a:pt x="226" y="-199"/>
                    <a:pt x="-183" y="237"/>
                    <a:pt x="90" y="532"/>
                  </a:cubicBezTo>
                  <a:lnTo>
                    <a:pt x="90" y="53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05" name="Google Shape;3505;p98"/>
            <p:cNvSpPr/>
            <p:nvPr/>
          </p:nvSpPr>
          <p:spPr>
            <a:xfrm>
              <a:off x="7298852" y="3765226"/>
              <a:ext cx="6761" cy="25560"/>
            </a:xfrm>
            <a:custGeom>
              <a:rect b="b" l="l" r="r" t="t"/>
              <a:pathLst>
                <a:path extrusionOk="0" h="12000" w="3174">
                  <a:moveTo>
                    <a:pt x="49" y="295"/>
                  </a:moveTo>
                  <a:cubicBezTo>
                    <a:pt x="-223" y="4301"/>
                    <a:pt x="639" y="8329"/>
                    <a:pt x="2592" y="11850"/>
                  </a:cubicBezTo>
                  <a:cubicBezTo>
                    <a:pt x="2774" y="12195"/>
                    <a:pt x="3319" y="11886"/>
                    <a:pt x="3138" y="11541"/>
                  </a:cubicBezTo>
                  <a:cubicBezTo>
                    <a:pt x="1230" y="8111"/>
                    <a:pt x="412" y="4201"/>
                    <a:pt x="685" y="295"/>
                  </a:cubicBezTo>
                  <a:cubicBezTo>
                    <a:pt x="685" y="-101"/>
                    <a:pt x="94" y="-96"/>
                    <a:pt x="49" y="295"/>
                  </a:cubicBezTo>
                  <a:lnTo>
                    <a:pt x="49" y="29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06" name="Google Shape;3506;p98"/>
            <p:cNvSpPr/>
            <p:nvPr/>
          </p:nvSpPr>
          <p:spPr>
            <a:xfrm>
              <a:off x="7185839" y="3529814"/>
              <a:ext cx="66394" cy="95618"/>
            </a:xfrm>
            <a:custGeom>
              <a:rect b="b" l="l" r="r" t="t"/>
              <a:pathLst>
                <a:path extrusionOk="0" h="44891" w="31171">
                  <a:moveTo>
                    <a:pt x="30713" y="58"/>
                  </a:moveTo>
                  <a:cubicBezTo>
                    <a:pt x="24809" y="4159"/>
                    <a:pt x="19540" y="9097"/>
                    <a:pt x="14998" y="14679"/>
                  </a:cubicBezTo>
                  <a:cubicBezTo>
                    <a:pt x="10456" y="20261"/>
                    <a:pt x="6686" y="26456"/>
                    <a:pt x="3870" y="33060"/>
                  </a:cubicBezTo>
                  <a:cubicBezTo>
                    <a:pt x="2280" y="36767"/>
                    <a:pt x="963" y="40596"/>
                    <a:pt x="9" y="44511"/>
                  </a:cubicBezTo>
                  <a:cubicBezTo>
                    <a:pt x="-81" y="44892"/>
                    <a:pt x="509" y="45056"/>
                    <a:pt x="600" y="44674"/>
                  </a:cubicBezTo>
                  <a:cubicBezTo>
                    <a:pt x="2326" y="37752"/>
                    <a:pt x="5051" y="31098"/>
                    <a:pt x="8639" y="24930"/>
                  </a:cubicBezTo>
                  <a:cubicBezTo>
                    <a:pt x="12227" y="18762"/>
                    <a:pt x="16633" y="13184"/>
                    <a:pt x="21720" y="8261"/>
                  </a:cubicBezTo>
                  <a:cubicBezTo>
                    <a:pt x="24627" y="5458"/>
                    <a:pt x="27716" y="2888"/>
                    <a:pt x="31031" y="585"/>
                  </a:cubicBezTo>
                  <a:cubicBezTo>
                    <a:pt x="31349" y="362"/>
                    <a:pt x="31077" y="-169"/>
                    <a:pt x="30713" y="53"/>
                  </a:cubicBezTo>
                  <a:lnTo>
                    <a:pt x="30713" y="53"/>
                  </a:lnTo>
                  <a:close/>
                </a:path>
              </a:pathLst>
            </a:custGeom>
            <a:solidFill>
              <a:srgbClr val="5B0F00"/>
            </a:solidFill>
            <a:ln cap="flat" cmpd="sng" w="9525">
              <a:solidFill>
                <a:srgbClr val="5B0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07" name="Google Shape;3507;p98"/>
            <p:cNvSpPr/>
            <p:nvPr/>
          </p:nvSpPr>
          <p:spPr>
            <a:xfrm>
              <a:off x="7370548" y="3592781"/>
              <a:ext cx="11981" cy="71834"/>
            </a:xfrm>
            <a:custGeom>
              <a:rect b="b" l="l" r="r" t="t"/>
              <a:pathLst>
                <a:path extrusionOk="0" h="33725" w="5625">
                  <a:moveTo>
                    <a:pt x="5025" y="209"/>
                  </a:moveTo>
                  <a:cubicBezTo>
                    <a:pt x="3617" y="4119"/>
                    <a:pt x="2890" y="8316"/>
                    <a:pt x="2209" y="12390"/>
                  </a:cubicBezTo>
                  <a:cubicBezTo>
                    <a:pt x="1346" y="17314"/>
                    <a:pt x="665" y="22283"/>
                    <a:pt x="256" y="27265"/>
                  </a:cubicBezTo>
                  <a:cubicBezTo>
                    <a:pt x="74" y="29309"/>
                    <a:pt x="-62" y="31376"/>
                    <a:pt x="29" y="33429"/>
                  </a:cubicBezTo>
                  <a:cubicBezTo>
                    <a:pt x="29" y="33824"/>
                    <a:pt x="619" y="33824"/>
                    <a:pt x="619" y="33429"/>
                  </a:cubicBezTo>
                  <a:cubicBezTo>
                    <a:pt x="438" y="29328"/>
                    <a:pt x="983" y="25153"/>
                    <a:pt x="1528" y="21097"/>
                  </a:cubicBezTo>
                  <a:cubicBezTo>
                    <a:pt x="2164" y="16147"/>
                    <a:pt x="2936" y="11205"/>
                    <a:pt x="4026" y="6331"/>
                  </a:cubicBezTo>
                  <a:cubicBezTo>
                    <a:pt x="4435" y="4328"/>
                    <a:pt x="4934" y="2312"/>
                    <a:pt x="5616" y="372"/>
                  </a:cubicBezTo>
                  <a:cubicBezTo>
                    <a:pt x="5706" y="0"/>
                    <a:pt x="5116" y="-159"/>
                    <a:pt x="5025" y="209"/>
                  </a:cubicBezTo>
                  <a:lnTo>
                    <a:pt x="5025" y="209"/>
                  </a:lnTo>
                  <a:close/>
                </a:path>
              </a:pathLst>
            </a:custGeom>
            <a:solidFill>
              <a:srgbClr val="5B0F00"/>
            </a:solidFill>
            <a:ln cap="flat" cmpd="sng" w="9525">
              <a:solidFill>
                <a:srgbClr val="5B0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08" name="Google Shape;3508;p98"/>
            <p:cNvSpPr/>
            <p:nvPr/>
          </p:nvSpPr>
          <p:spPr>
            <a:xfrm>
              <a:off x="7385307" y="3692069"/>
              <a:ext cx="138525" cy="138633"/>
            </a:xfrm>
            <a:custGeom>
              <a:rect b="b" l="l" r="r" t="t"/>
              <a:pathLst>
                <a:path extrusionOk="0" h="65086" w="65035">
                  <a:moveTo>
                    <a:pt x="7731" y="53146"/>
                  </a:moveTo>
                  <a:cubicBezTo>
                    <a:pt x="14453" y="59201"/>
                    <a:pt x="22992" y="63252"/>
                    <a:pt x="31940" y="64674"/>
                  </a:cubicBezTo>
                  <a:cubicBezTo>
                    <a:pt x="34801" y="65128"/>
                    <a:pt x="37754" y="65315"/>
                    <a:pt x="40570" y="64670"/>
                  </a:cubicBezTo>
                  <a:cubicBezTo>
                    <a:pt x="44203" y="63838"/>
                    <a:pt x="47428" y="61690"/>
                    <a:pt x="50244" y="59296"/>
                  </a:cubicBezTo>
                  <a:cubicBezTo>
                    <a:pt x="55740" y="54691"/>
                    <a:pt x="60373" y="48922"/>
                    <a:pt x="62917" y="42232"/>
                  </a:cubicBezTo>
                  <a:cubicBezTo>
                    <a:pt x="65506" y="35542"/>
                    <a:pt x="65869" y="27897"/>
                    <a:pt x="63189" y="21243"/>
                  </a:cubicBezTo>
                  <a:cubicBezTo>
                    <a:pt x="60782" y="15125"/>
                    <a:pt x="56013" y="10215"/>
                    <a:pt x="50835" y="6109"/>
                  </a:cubicBezTo>
                  <a:cubicBezTo>
                    <a:pt x="48064" y="3888"/>
                    <a:pt x="45067" y="1817"/>
                    <a:pt x="41660" y="791"/>
                  </a:cubicBezTo>
                  <a:cubicBezTo>
                    <a:pt x="37708" y="-404"/>
                    <a:pt x="33439" y="-113"/>
                    <a:pt x="29442" y="791"/>
                  </a:cubicBezTo>
                  <a:cubicBezTo>
                    <a:pt x="17315" y="3530"/>
                    <a:pt x="6641" y="12096"/>
                    <a:pt x="1372" y="23337"/>
                  </a:cubicBezTo>
                  <a:cubicBezTo>
                    <a:pt x="-2943" y="32458"/>
                    <a:pt x="3961" y="43790"/>
                    <a:pt x="7731" y="53146"/>
                  </a:cubicBezTo>
                  <a:close/>
                </a:path>
              </a:pathLst>
            </a:custGeom>
            <a:solidFill>
              <a:srgbClr val="F8C99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09" name="Google Shape;3509;p98"/>
            <p:cNvSpPr/>
            <p:nvPr/>
          </p:nvSpPr>
          <p:spPr>
            <a:xfrm>
              <a:off x="7410711" y="3733357"/>
              <a:ext cx="57970" cy="41688"/>
            </a:xfrm>
            <a:custGeom>
              <a:rect b="b" l="l" r="r" t="t"/>
              <a:pathLst>
                <a:path extrusionOk="0" h="19572" w="27216">
                  <a:moveTo>
                    <a:pt x="493" y="19476"/>
                  </a:moveTo>
                  <a:cubicBezTo>
                    <a:pt x="6080" y="13008"/>
                    <a:pt x="12893" y="7613"/>
                    <a:pt x="20433" y="3634"/>
                  </a:cubicBezTo>
                  <a:cubicBezTo>
                    <a:pt x="22567" y="2512"/>
                    <a:pt x="24793" y="1503"/>
                    <a:pt x="27019" y="613"/>
                  </a:cubicBezTo>
                  <a:cubicBezTo>
                    <a:pt x="27382" y="468"/>
                    <a:pt x="27200" y="-123"/>
                    <a:pt x="26837" y="23"/>
                  </a:cubicBezTo>
                  <a:cubicBezTo>
                    <a:pt x="18843" y="3198"/>
                    <a:pt x="11439" y="7876"/>
                    <a:pt x="5126" y="13767"/>
                  </a:cubicBezTo>
                  <a:cubicBezTo>
                    <a:pt x="3355" y="15434"/>
                    <a:pt x="1674" y="17196"/>
                    <a:pt x="84" y="19040"/>
                  </a:cubicBezTo>
                  <a:cubicBezTo>
                    <a:pt x="-188" y="19336"/>
                    <a:pt x="266" y="19772"/>
                    <a:pt x="493" y="19472"/>
                  </a:cubicBezTo>
                  <a:lnTo>
                    <a:pt x="493" y="1947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10" name="Google Shape;3510;p98"/>
            <p:cNvSpPr/>
            <p:nvPr/>
          </p:nvSpPr>
          <p:spPr>
            <a:xfrm>
              <a:off x="7413902" y="3757886"/>
              <a:ext cx="58317" cy="14797"/>
            </a:xfrm>
            <a:custGeom>
              <a:rect b="b" l="l" r="r" t="t"/>
              <a:pathLst>
                <a:path extrusionOk="0" h="6947" w="27379">
                  <a:moveTo>
                    <a:pt x="450" y="6885"/>
                  </a:moveTo>
                  <a:cubicBezTo>
                    <a:pt x="3447" y="4636"/>
                    <a:pt x="6809" y="2929"/>
                    <a:pt x="10442" y="1857"/>
                  </a:cubicBezTo>
                  <a:cubicBezTo>
                    <a:pt x="14030" y="785"/>
                    <a:pt x="17709" y="253"/>
                    <a:pt x="21343" y="826"/>
                  </a:cubicBezTo>
                  <a:cubicBezTo>
                    <a:pt x="23341" y="1139"/>
                    <a:pt x="25249" y="1829"/>
                    <a:pt x="26930" y="3001"/>
                  </a:cubicBezTo>
                  <a:cubicBezTo>
                    <a:pt x="27248" y="3228"/>
                    <a:pt x="27566" y="2697"/>
                    <a:pt x="27248" y="2470"/>
                  </a:cubicBezTo>
                  <a:cubicBezTo>
                    <a:pt x="24204" y="326"/>
                    <a:pt x="20344" y="-201"/>
                    <a:pt x="16710" y="62"/>
                  </a:cubicBezTo>
                  <a:cubicBezTo>
                    <a:pt x="13076" y="326"/>
                    <a:pt x="9261" y="1357"/>
                    <a:pt x="5855" y="2942"/>
                  </a:cubicBezTo>
                  <a:cubicBezTo>
                    <a:pt x="3811" y="3878"/>
                    <a:pt x="1903" y="5027"/>
                    <a:pt x="132" y="6358"/>
                  </a:cubicBezTo>
                  <a:cubicBezTo>
                    <a:pt x="-186" y="6589"/>
                    <a:pt x="132" y="7125"/>
                    <a:pt x="450" y="6889"/>
                  </a:cubicBezTo>
                  <a:lnTo>
                    <a:pt x="450" y="688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11" name="Google Shape;3511;p98"/>
            <p:cNvSpPr/>
            <p:nvPr/>
          </p:nvSpPr>
          <p:spPr>
            <a:xfrm>
              <a:off x="7498454" y="3774414"/>
              <a:ext cx="26090" cy="17012"/>
            </a:xfrm>
            <a:custGeom>
              <a:rect b="b" l="l" r="r" t="t"/>
              <a:pathLst>
                <a:path extrusionOk="0" h="7987" w="12249">
                  <a:moveTo>
                    <a:pt x="214" y="608"/>
                  </a:moveTo>
                  <a:cubicBezTo>
                    <a:pt x="4574" y="2080"/>
                    <a:pt x="8526" y="4587"/>
                    <a:pt x="11751" y="7894"/>
                  </a:cubicBezTo>
                  <a:cubicBezTo>
                    <a:pt x="12023" y="8180"/>
                    <a:pt x="12432" y="7744"/>
                    <a:pt x="12159" y="7462"/>
                  </a:cubicBezTo>
                  <a:cubicBezTo>
                    <a:pt x="8889" y="4078"/>
                    <a:pt x="4847" y="1526"/>
                    <a:pt x="350" y="18"/>
                  </a:cubicBezTo>
                  <a:cubicBezTo>
                    <a:pt x="-13" y="-109"/>
                    <a:pt x="-150" y="486"/>
                    <a:pt x="214" y="608"/>
                  </a:cubicBezTo>
                  <a:lnTo>
                    <a:pt x="214" y="608"/>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12" name="Google Shape;3512;p98"/>
            <p:cNvSpPr/>
            <p:nvPr/>
          </p:nvSpPr>
          <p:spPr>
            <a:xfrm>
              <a:off x="7507811" y="3756479"/>
              <a:ext cx="27200" cy="7917"/>
            </a:xfrm>
            <a:custGeom>
              <a:rect b="b" l="l" r="r" t="t"/>
              <a:pathLst>
                <a:path extrusionOk="0" h="3717" w="12770">
                  <a:moveTo>
                    <a:pt x="12630" y="3135"/>
                  </a:moveTo>
                  <a:cubicBezTo>
                    <a:pt x="9042" y="614"/>
                    <a:pt x="4591" y="-435"/>
                    <a:pt x="231" y="165"/>
                  </a:cubicBezTo>
                  <a:cubicBezTo>
                    <a:pt x="-178" y="219"/>
                    <a:pt x="3" y="810"/>
                    <a:pt x="412" y="755"/>
                  </a:cubicBezTo>
                  <a:cubicBezTo>
                    <a:pt x="4591" y="178"/>
                    <a:pt x="8860" y="1246"/>
                    <a:pt x="12312" y="3662"/>
                  </a:cubicBezTo>
                  <a:cubicBezTo>
                    <a:pt x="12675" y="3889"/>
                    <a:pt x="12948" y="3358"/>
                    <a:pt x="12630" y="3130"/>
                  </a:cubicBezTo>
                  <a:lnTo>
                    <a:pt x="12630" y="313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13" name="Google Shape;3513;p98"/>
            <p:cNvSpPr/>
            <p:nvPr/>
          </p:nvSpPr>
          <p:spPr>
            <a:xfrm>
              <a:off x="7222194" y="3831877"/>
              <a:ext cx="158331" cy="63566"/>
            </a:xfrm>
            <a:custGeom>
              <a:rect b="b" l="l" r="r" t="t"/>
              <a:pathLst>
                <a:path extrusionOk="0" h="29843" w="74334">
                  <a:moveTo>
                    <a:pt x="307" y="29830"/>
                  </a:moveTo>
                  <a:cubicBezTo>
                    <a:pt x="5030" y="29703"/>
                    <a:pt x="9754" y="29526"/>
                    <a:pt x="14523" y="29126"/>
                  </a:cubicBezTo>
                  <a:cubicBezTo>
                    <a:pt x="19292" y="28722"/>
                    <a:pt x="24061" y="28091"/>
                    <a:pt x="28740" y="27082"/>
                  </a:cubicBezTo>
                  <a:cubicBezTo>
                    <a:pt x="33418" y="26074"/>
                    <a:pt x="38414" y="24561"/>
                    <a:pt x="43047" y="22635"/>
                  </a:cubicBezTo>
                  <a:cubicBezTo>
                    <a:pt x="48088" y="20519"/>
                    <a:pt x="52948" y="17866"/>
                    <a:pt x="57491" y="14778"/>
                  </a:cubicBezTo>
                  <a:cubicBezTo>
                    <a:pt x="62805" y="11167"/>
                    <a:pt x="67756" y="6984"/>
                    <a:pt x="72343" y="2460"/>
                  </a:cubicBezTo>
                  <a:cubicBezTo>
                    <a:pt x="72979" y="1824"/>
                    <a:pt x="73615" y="1174"/>
                    <a:pt x="74251" y="525"/>
                  </a:cubicBezTo>
                  <a:cubicBezTo>
                    <a:pt x="74523" y="243"/>
                    <a:pt x="74069" y="-193"/>
                    <a:pt x="73797" y="93"/>
                  </a:cubicBezTo>
                  <a:cubicBezTo>
                    <a:pt x="69209" y="4826"/>
                    <a:pt x="64258" y="9227"/>
                    <a:pt x="58899" y="13056"/>
                  </a:cubicBezTo>
                  <a:cubicBezTo>
                    <a:pt x="54402" y="16286"/>
                    <a:pt x="49542" y="19093"/>
                    <a:pt x="44455" y="21355"/>
                  </a:cubicBezTo>
                  <a:cubicBezTo>
                    <a:pt x="39868" y="23394"/>
                    <a:pt x="35098" y="24970"/>
                    <a:pt x="30238" y="26124"/>
                  </a:cubicBezTo>
                  <a:cubicBezTo>
                    <a:pt x="25560" y="27219"/>
                    <a:pt x="20836" y="27927"/>
                    <a:pt x="16113" y="28381"/>
                  </a:cubicBezTo>
                  <a:cubicBezTo>
                    <a:pt x="11435" y="28831"/>
                    <a:pt x="6711" y="29040"/>
                    <a:pt x="2033" y="29181"/>
                  </a:cubicBezTo>
                  <a:cubicBezTo>
                    <a:pt x="1442" y="29199"/>
                    <a:pt x="897" y="29212"/>
                    <a:pt x="307" y="29231"/>
                  </a:cubicBezTo>
                  <a:cubicBezTo>
                    <a:pt x="-102" y="29240"/>
                    <a:pt x="-102" y="29853"/>
                    <a:pt x="307" y="29844"/>
                  </a:cubicBezTo>
                  <a:lnTo>
                    <a:pt x="307" y="2984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14" name="Google Shape;3514;p98"/>
            <p:cNvSpPr/>
            <p:nvPr/>
          </p:nvSpPr>
          <p:spPr>
            <a:xfrm>
              <a:off x="7126226" y="3494044"/>
              <a:ext cx="122283" cy="83215"/>
            </a:xfrm>
            <a:custGeom>
              <a:rect b="b" l="l" r="r" t="t"/>
              <a:pathLst>
                <a:path extrusionOk="0" h="39068" w="57410">
                  <a:moveTo>
                    <a:pt x="57041" y="4"/>
                  </a:moveTo>
                  <a:cubicBezTo>
                    <a:pt x="47866" y="1403"/>
                    <a:pt x="39010" y="4469"/>
                    <a:pt x="30925" y="8911"/>
                  </a:cubicBezTo>
                  <a:cubicBezTo>
                    <a:pt x="22794" y="13353"/>
                    <a:pt x="15436" y="19158"/>
                    <a:pt x="9259" y="26039"/>
                  </a:cubicBezTo>
                  <a:cubicBezTo>
                    <a:pt x="5762" y="29913"/>
                    <a:pt x="2673" y="34124"/>
                    <a:pt x="39" y="38611"/>
                  </a:cubicBezTo>
                  <a:cubicBezTo>
                    <a:pt x="-143" y="38952"/>
                    <a:pt x="357" y="39261"/>
                    <a:pt x="584" y="38920"/>
                  </a:cubicBezTo>
                  <a:cubicBezTo>
                    <a:pt x="5262" y="30994"/>
                    <a:pt x="11348" y="23945"/>
                    <a:pt x="18434" y="18095"/>
                  </a:cubicBezTo>
                  <a:cubicBezTo>
                    <a:pt x="25520" y="12245"/>
                    <a:pt x="33650" y="7567"/>
                    <a:pt x="42325" y="4410"/>
                  </a:cubicBezTo>
                  <a:cubicBezTo>
                    <a:pt x="47140" y="2657"/>
                    <a:pt x="52136" y="1371"/>
                    <a:pt x="57178" y="595"/>
                  </a:cubicBezTo>
                  <a:cubicBezTo>
                    <a:pt x="57587" y="536"/>
                    <a:pt x="57405" y="-55"/>
                    <a:pt x="57041" y="4"/>
                  </a:cubicBezTo>
                  <a:lnTo>
                    <a:pt x="57041" y="4"/>
                  </a:lnTo>
                  <a:close/>
                </a:path>
              </a:pathLst>
            </a:custGeom>
            <a:solidFill>
              <a:srgbClr val="5B0F00"/>
            </a:solidFill>
            <a:ln cap="flat" cmpd="sng" w="9525">
              <a:solidFill>
                <a:srgbClr val="5B0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515" name="Google Shape;3515;p98"/>
          <p:cNvGrpSpPr/>
          <p:nvPr/>
        </p:nvGrpSpPr>
        <p:grpSpPr>
          <a:xfrm>
            <a:off x="867985" y="2928245"/>
            <a:ext cx="387681" cy="387661"/>
            <a:chOff x="266768" y="1721375"/>
            <a:chExt cx="397907" cy="397887"/>
          </a:xfrm>
        </p:grpSpPr>
        <p:sp>
          <p:nvSpPr>
            <p:cNvPr id="3516" name="Google Shape;3516;p98"/>
            <p:cNvSpPr/>
            <p:nvPr/>
          </p:nvSpPr>
          <p:spPr>
            <a:xfrm>
              <a:off x="454843" y="1791037"/>
              <a:ext cx="136218" cy="328222"/>
            </a:xfrm>
            <a:custGeom>
              <a:rect b="b" l="l" r="r" t="t"/>
              <a:pathLst>
                <a:path extrusionOk="0" h="15727" w="6527">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7" name="Google Shape;3517;p98"/>
            <p:cNvSpPr/>
            <p:nvPr/>
          </p:nvSpPr>
          <p:spPr>
            <a:xfrm>
              <a:off x="266768" y="1721375"/>
              <a:ext cx="397907" cy="397887"/>
            </a:xfrm>
            <a:custGeom>
              <a:rect b="b" l="l" r="r" t="t"/>
              <a:pathLst>
                <a:path extrusionOk="0" h="19065" w="19066">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18" name="Google Shape;3518;p98"/>
          <p:cNvGrpSpPr/>
          <p:nvPr/>
        </p:nvGrpSpPr>
        <p:grpSpPr>
          <a:xfrm>
            <a:off x="1848042" y="2928245"/>
            <a:ext cx="387641" cy="387661"/>
            <a:chOff x="864491" y="1723250"/>
            <a:chExt cx="397866" cy="397887"/>
          </a:xfrm>
        </p:grpSpPr>
        <p:sp>
          <p:nvSpPr>
            <p:cNvPr id="3519" name="Google Shape;3519;p98"/>
            <p:cNvSpPr/>
            <p:nvPr/>
          </p:nvSpPr>
          <p:spPr>
            <a:xfrm>
              <a:off x="935197" y="1793977"/>
              <a:ext cx="256451" cy="256430"/>
            </a:xfrm>
            <a:custGeom>
              <a:rect b="b" l="l" r="r" t="t"/>
              <a:pathLst>
                <a:path extrusionOk="0" h="12287" w="12288">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0" name="Google Shape;3520;p98"/>
            <p:cNvSpPr/>
            <p:nvPr/>
          </p:nvSpPr>
          <p:spPr>
            <a:xfrm>
              <a:off x="1005109" y="1863910"/>
              <a:ext cx="116622" cy="116559"/>
            </a:xfrm>
            <a:custGeom>
              <a:rect b="b" l="l" r="r" t="t"/>
              <a:pathLst>
                <a:path extrusionOk="0" h="5585" w="5588">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1" name="Google Shape;3521;p98"/>
            <p:cNvSpPr/>
            <p:nvPr/>
          </p:nvSpPr>
          <p:spPr>
            <a:xfrm>
              <a:off x="864491" y="1723250"/>
              <a:ext cx="397866" cy="397887"/>
            </a:xfrm>
            <a:custGeom>
              <a:rect b="b" l="l" r="r" t="t"/>
              <a:pathLst>
                <a:path extrusionOk="0" h="19065" w="19064">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2" name="Google Shape;3522;p98"/>
          <p:cNvGrpSpPr/>
          <p:nvPr/>
        </p:nvGrpSpPr>
        <p:grpSpPr>
          <a:xfrm rot="-3107394">
            <a:off x="6359911" y="1689351"/>
            <a:ext cx="154399" cy="307956"/>
            <a:chOff x="6903286" y="1827129"/>
            <a:chExt cx="114279" cy="227935"/>
          </a:xfrm>
        </p:grpSpPr>
        <p:sp>
          <p:nvSpPr>
            <p:cNvPr id="3523" name="Google Shape;3523;p98"/>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24" name="Google Shape;3524;p98"/>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25" name="Google Shape;3525;p98"/>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526" name="Google Shape;3526;p98"/>
          <p:cNvGrpSpPr/>
          <p:nvPr/>
        </p:nvGrpSpPr>
        <p:grpSpPr>
          <a:xfrm rot="3704011">
            <a:off x="5672999" y="2805683"/>
            <a:ext cx="111641" cy="295261"/>
            <a:chOff x="7145508" y="910775"/>
            <a:chExt cx="318111" cy="841320"/>
          </a:xfrm>
        </p:grpSpPr>
        <p:sp>
          <p:nvSpPr>
            <p:cNvPr id="3527" name="Google Shape;3527;p98"/>
            <p:cNvSpPr/>
            <p:nvPr/>
          </p:nvSpPr>
          <p:spPr>
            <a:xfrm>
              <a:off x="7145508" y="910775"/>
              <a:ext cx="318111" cy="841320"/>
            </a:xfrm>
            <a:custGeom>
              <a:rect b="b" l="l" r="r" t="t"/>
              <a:pathLst>
                <a:path extrusionOk="0" h="123406" w="46661">
                  <a:moveTo>
                    <a:pt x="11662" y="1226"/>
                  </a:moveTo>
                  <a:cubicBezTo>
                    <a:pt x="15114" y="22029"/>
                    <a:pt x="8618" y="41832"/>
                    <a:pt x="3350" y="61681"/>
                  </a:cubicBezTo>
                  <a:cubicBezTo>
                    <a:pt x="-920" y="77760"/>
                    <a:pt x="-2646" y="96563"/>
                    <a:pt x="7710" y="109644"/>
                  </a:cubicBezTo>
                  <a:cubicBezTo>
                    <a:pt x="12843" y="116094"/>
                    <a:pt x="20337" y="120273"/>
                    <a:pt x="28013" y="123407"/>
                  </a:cubicBezTo>
                  <a:cubicBezTo>
                    <a:pt x="48044" y="109190"/>
                    <a:pt x="49270" y="89115"/>
                    <a:pt x="44001" y="65087"/>
                  </a:cubicBezTo>
                  <a:cubicBezTo>
                    <a:pt x="38732" y="41105"/>
                    <a:pt x="24425" y="20212"/>
                    <a:pt x="10390" y="0"/>
                  </a:cubicBezTo>
                </a:path>
              </a:pathLst>
            </a:custGeom>
            <a:solidFill>
              <a:schemeClr val="lt2"/>
            </a:solidFill>
            <a:ln cap="flat" cmpd="sng" w="9525">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28" name="Google Shape;3528;p98"/>
            <p:cNvSpPr/>
            <p:nvPr/>
          </p:nvSpPr>
          <p:spPr>
            <a:xfrm>
              <a:off x="7290783" y="1149754"/>
              <a:ext cx="67711" cy="592373"/>
            </a:xfrm>
            <a:custGeom>
              <a:rect b="b" l="l" r="r" t="t"/>
              <a:pathLst>
                <a:path extrusionOk="0" h="86890" w="9932">
                  <a:moveTo>
                    <a:pt x="5704" y="86578"/>
                  </a:moveTo>
                  <a:cubicBezTo>
                    <a:pt x="8384" y="75541"/>
                    <a:pt x="9837" y="64186"/>
                    <a:pt x="9928" y="52785"/>
                  </a:cubicBezTo>
                  <a:cubicBezTo>
                    <a:pt x="10019" y="41340"/>
                    <a:pt x="8838" y="29939"/>
                    <a:pt x="6340" y="18766"/>
                  </a:cubicBezTo>
                  <a:cubicBezTo>
                    <a:pt x="4886" y="12498"/>
                    <a:pt x="3069" y="6321"/>
                    <a:pt x="844" y="280"/>
                  </a:cubicBezTo>
                  <a:cubicBezTo>
                    <a:pt x="662" y="-220"/>
                    <a:pt x="-155" y="7"/>
                    <a:pt x="26" y="507"/>
                  </a:cubicBezTo>
                  <a:cubicBezTo>
                    <a:pt x="3978" y="11181"/>
                    <a:pt x="6658" y="22309"/>
                    <a:pt x="8020" y="33618"/>
                  </a:cubicBezTo>
                  <a:cubicBezTo>
                    <a:pt x="9383" y="44837"/>
                    <a:pt x="9428" y="56192"/>
                    <a:pt x="8202" y="67411"/>
                  </a:cubicBezTo>
                  <a:cubicBezTo>
                    <a:pt x="7520" y="73770"/>
                    <a:pt x="6385" y="80128"/>
                    <a:pt x="4886" y="86351"/>
                  </a:cubicBezTo>
                  <a:cubicBezTo>
                    <a:pt x="4750" y="86896"/>
                    <a:pt x="5567" y="87123"/>
                    <a:pt x="5704" y="86578"/>
                  </a:cubicBezTo>
                  <a:lnTo>
                    <a:pt x="5704" y="8657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29" name="Google Shape;3529;p98"/>
            <p:cNvSpPr/>
            <p:nvPr/>
          </p:nvSpPr>
          <p:spPr>
            <a:xfrm>
              <a:off x="7282276" y="1494675"/>
              <a:ext cx="48731" cy="252377"/>
            </a:xfrm>
            <a:custGeom>
              <a:rect b="b" l="l" r="r" t="t"/>
              <a:pathLst>
                <a:path extrusionOk="0" h="37019" w="7148">
                  <a:moveTo>
                    <a:pt x="7133" y="36480"/>
                  </a:moveTo>
                  <a:cubicBezTo>
                    <a:pt x="5180" y="27123"/>
                    <a:pt x="3454" y="17721"/>
                    <a:pt x="2000" y="8274"/>
                  </a:cubicBezTo>
                  <a:cubicBezTo>
                    <a:pt x="1592" y="5640"/>
                    <a:pt x="1183" y="2960"/>
                    <a:pt x="819" y="280"/>
                  </a:cubicBezTo>
                  <a:cubicBezTo>
                    <a:pt x="774" y="-220"/>
                    <a:pt x="-43" y="7"/>
                    <a:pt x="2" y="507"/>
                  </a:cubicBezTo>
                  <a:cubicBezTo>
                    <a:pt x="1319" y="10000"/>
                    <a:pt x="2909" y="19402"/>
                    <a:pt x="4726" y="28804"/>
                  </a:cubicBezTo>
                  <a:cubicBezTo>
                    <a:pt x="5225" y="31438"/>
                    <a:pt x="5770" y="34072"/>
                    <a:pt x="6315" y="36707"/>
                  </a:cubicBezTo>
                  <a:cubicBezTo>
                    <a:pt x="6452" y="37252"/>
                    <a:pt x="7269" y="37025"/>
                    <a:pt x="7133" y="36480"/>
                  </a:cubicBezTo>
                  <a:lnTo>
                    <a:pt x="7133" y="364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530" name="Google Shape;3530;p98"/>
          <p:cNvGrpSpPr/>
          <p:nvPr/>
        </p:nvGrpSpPr>
        <p:grpSpPr>
          <a:xfrm rot="-3904667">
            <a:off x="5318579" y="1096530"/>
            <a:ext cx="111652" cy="295289"/>
            <a:chOff x="7145508" y="910775"/>
            <a:chExt cx="318111" cy="841320"/>
          </a:xfrm>
        </p:grpSpPr>
        <p:sp>
          <p:nvSpPr>
            <p:cNvPr id="3531" name="Google Shape;3531;p98"/>
            <p:cNvSpPr/>
            <p:nvPr/>
          </p:nvSpPr>
          <p:spPr>
            <a:xfrm>
              <a:off x="7145508" y="910775"/>
              <a:ext cx="318111" cy="841320"/>
            </a:xfrm>
            <a:custGeom>
              <a:rect b="b" l="l" r="r" t="t"/>
              <a:pathLst>
                <a:path extrusionOk="0" h="123406" w="46661">
                  <a:moveTo>
                    <a:pt x="11662" y="1226"/>
                  </a:moveTo>
                  <a:cubicBezTo>
                    <a:pt x="15114" y="22029"/>
                    <a:pt x="8618" y="41832"/>
                    <a:pt x="3350" y="61681"/>
                  </a:cubicBezTo>
                  <a:cubicBezTo>
                    <a:pt x="-920" y="77760"/>
                    <a:pt x="-2646" y="96563"/>
                    <a:pt x="7710" y="109644"/>
                  </a:cubicBezTo>
                  <a:cubicBezTo>
                    <a:pt x="12843" y="116094"/>
                    <a:pt x="20337" y="120273"/>
                    <a:pt x="28013" y="123407"/>
                  </a:cubicBezTo>
                  <a:cubicBezTo>
                    <a:pt x="48044" y="109190"/>
                    <a:pt x="49270" y="89115"/>
                    <a:pt x="44001" y="65087"/>
                  </a:cubicBezTo>
                  <a:cubicBezTo>
                    <a:pt x="38732" y="41105"/>
                    <a:pt x="24425" y="20212"/>
                    <a:pt x="10390" y="0"/>
                  </a:cubicBezTo>
                </a:path>
              </a:pathLst>
            </a:custGeom>
            <a:solidFill>
              <a:schemeClr val="lt2"/>
            </a:solidFill>
            <a:ln cap="flat" cmpd="sng" w="9525">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32" name="Google Shape;3532;p98"/>
            <p:cNvSpPr/>
            <p:nvPr/>
          </p:nvSpPr>
          <p:spPr>
            <a:xfrm>
              <a:off x="7290783" y="1149754"/>
              <a:ext cx="67711" cy="592373"/>
            </a:xfrm>
            <a:custGeom>
              <a:rect b="b" l="l" r="r" t="t"/>
              <a:pathLst>
                <a:path extrusionOk="0" h="86890" w="9932">
                  <a:moveTo>
                    <a:pt x="5704" y="86578"/>
                  </a:moveTo>
                  <a:cubicBezTo>
                    <a:pt x="8384" y="75541"/>
                    <a:pt x="9837" y="64186"/>
                    <a:pt x="9928" y="52785"/>
                  </a:cubicBezTo>
                  <a:cubicBezTo>
                    <a:pt x="10019" y="41340"/>
                    <a:pt x="8838" y="29939"/>
                    <a:pt x="6340" y="18766"/>
                  </a:cubicBezTo>
                  <a:cubicBezTo>
                    <a:pt x="4886" y="12498"/>
                    <a:pt x="3069" y="6321"/>
                    <a:pt x="844" y="280"/>
                  </a:cubicBezTo>
                  <a:cubicBezTo>
                    <a:pt x="662" y="-220"/>
                    <a:pt x="-155" y="7"/>
                    <a:pt x="26" y="507"/>
                  </a:cubicBezTo>
                  <a:cubicBezTo>
                    <a:pt x="3978" y="11181"/>
                    <a:pt x="6658" y="22309"/>
                    <a:pt x="8020" y="33618"/>
                  </a:cubicBezTo>
                  <a:cubicBezTo>
                    <a:pt x="9383" y="44837"/>
                    <a:pt x="9428" y="56192"/>
                    <a:pt x="8202" y="67411"/>
                  </a:cubicBezTo>
                  <a:cubicBezTo>
                    <a:pt x="7520" y="73770"/>
                    <a:pt x="6385" y="80128"/>
                    <a:pt x="4886" y="86351"/>
                  </a:cubicBezTo>
                  <a:cubicBezTo>
                    <a:pt x="4750" y="86896"/>
                    <a:pt x="5567" y="87123"/>
                    <a:pt x="5704" y="86578"/>
                  </a:cubicBezTo>
                  <a:lnTo>
                    <a:pt x="5704" y="8657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33" name="Google Shape;3533;p98"/>
            <p:cNvSpPr/>
            <p:nvPr/>
          </p:nvSpPr>
          <p:spPr>
            <a:xfrm>
              <a:off x="7282276" y="1494675"/>
              <a:ext cx="48731" cy="252377"/>
            </a:xfrm>
            <a:custGeom>
              <a:rect b="b" l="l" r="r" t="t"/>
              <a:pathLst>
                <a:path extrusionOk="0" h="37019" w="7148">
                  <a:moveTo>
                    <a:pt x="7133" y="36480"/>
                  </a:moveTo>
                  <a:cubicBezTo>
                    <a:pt x="5180" y="27123"/>
                    <a:pt x="3454" y="17721"/>
                    <a:pt x="2000" y="8274"/>
                  </a:cubicBezTo>
                  <a:cubicBezTo>
                    <a:pt x="1592" y="5640"/>
                    <a:pt x="1183" y="2960"/>
                    <a:pt x="819" y="280"/>
                  </a:cubicBezTo>
                  <a:cubicBezTo>
                    <a:pt x="774" y="-220"/>
                    <a:pt x="-43" y="7"/>
                    <a:pt x="2" y="507"/>
                  </a:cubicBezTo>
                  <a:cubicBezTo>
                    <a:pt x="1319" y="10000"/>
                    <a:pt x="2909" y="19402"/>
                    <a:pt x="4726" y="28804"/>
                  </a:cubicBezTo>
                  <a:cubicBezTo>
                    <a:pt x="5225" y="31438"/>
                    <a:pt x="5770" y="34072"/>
                    <a:pt x="6315" y="36707"/>
                  </a:cubicBezTo>
                  <a:cubicBezTo>
                    <a:pt x="6452" y="37252"/>
                    <a:pt x="7269" y="37025"/>
                    <a:pt x="7133" y="36480"/>
                  </a:cubicBezTo>
                  <a:lnTo>
                    <a:pt x="7133" y="364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534" name="Google Shape;3534;p98"/>
          <p:cNvGrpSpPr/>
          <p:nvPr/>
        </p:nvGrpSpPr>
        <p:grpSpPr>
          <a:xfrm>
            <a:off x="2828069" y="2928245"/>
            <a:ext cx="387661" cy="387661"/>
            <a:chOff x="1379798" y="1723250"/>
            <a:chExt cx="397887" cy="397887"/>
          </a:xfrm>
        </p:grpSpPr>
        <p:sp>
          <p:nvSpPr>
            <p:cNvPr id="3535" name="Google Shape;3535;p98"/>
            <p:cNvSpPr/>
            <p:nvPr/>
          </p:nvSpPr>
          <p:spPr>
            <a:xfrm>
              <a:off x="1462169" y="1793977"/>
              <a:ext cx="23354" cy="23312"/>
            </a:xfrm>
            <a:custGeom>
              <a:rect b="b" l="l" r="r" t="t"/>
              <a:pathLst>
                <a:path extrusionOk="0" h="1117" w="1119">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6" name="Google Shape;3536;p98"/>
            <p:cNvSpPr/>
            <p:nvPr/>
          </p:nvSpPr>
          <p:spPr>
            <a:xfrm>
              <a:off x="1379798" y="1723250"/>
              <a:ext cx="397887" cy="397887"/>
            </a:xfrm>
            <a:custGeom>
              <a:rect b="b" l="l" r="r" t="t"/>
              <a:pathLst>
                <a:path extrusionOk="0" h="19065" w="19065">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7" name="Google Shape;3537;p98"/>
            <p:cNvSpPr/>
            <p:nvPr/>
          </p:nvSpPr>
          <p:spPr>
            <a:xfrm>
              <a:off x="1555413" y="1886846"/>
              <a:ext cx="139912" cy="163558"/>
            </a:xfrm>
            <a:custGeom>
              <a:rect b="b" l="l" r="r" t="t"/>
              <a:pathLst>
                <a:path extrusionOk="0" h="7837" w="6704">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8" name="Google Shape;3538;p98"/>
            <p:cNvSpPr/>
            <p:nvPr/>
          </p:nvSpPr>
          <p:spPr>
            <a:xfrm>
              <a:off x="1462169" y="1887200"/>
              <a:ext cx="23354" cy="163203"/>
            </a:xfrm>
            <a:custGeom>
              <a:rect b="b" l="l" r="r" t="t"/>
              <a:pathLst>
                <a:path extrusionOk="0" h="7820" w="1119">
                  <a:moveTo>
                    <a:pt x="0" y="0"/>
                  </a:moveTo>
                  <a:lnTo>
                    <a:pt x="0" y="7819"/>
                  </a:lnTo>
                  <a:lnTo>
                    <a:pt x="1118" y="7819"/>
                  </a:lnTo>
                  <a:lnTo>
                    <a:pt x="1118"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9" name="Google Shape;3539;p98"/>
          <p:cNvGrpSpPr/>
          <p:nvPr/>
        </p:nvGrpSpPr>
        <p:grpSpPr>
          <a:xfrm>
            <a:off x="6690874" y="3290140"/>
            <a:ext cx="3002880" cy="1978516"/>
            <a:chOff x="6690874" y="3290140"/>
            <a:chExt cx="3002880" cy="1978516"/>
          </a:xfrm>
        </p:grpSpPr>
        <p:sp>
          <p:nvSpPr>
            <p:cNvPr id="3540" name="Google Shape;3540;p98"/>
            <p:cNvSpPr/>
            <p:nvPr/>
          </p:nvSpPr>
          <p:spPr>
            <a:xfrm>
              <a:off x="6690874" y="3290140"/>
              <a:ext cx="3002880" cy="1978516"/>
            </a:xfrm>
            <a:custGeom>
              <a:rect b="b" l="l" r="r" t="t"/>
              <a:pathLst>
                <a:path extrusionOk="0" h="453788" w="688734">
                  <a:moveTo>
                    <a:pt x="688734" y="13321"/>
                  </a:moveTo>
                  <a:cubicBezTo>
                    <a:pt x="636742" y="-9925"/>
                    <a:pt x="572254" y="-2262"/>
                    <a:pt x="527156" y="32520"/>
                  </a:cubicBezTo>
                  <a:cubicBezTo>
                    <a:pt x="482059" y="67303"/>
                    <a:pt x="458267" y="127730"/>
                    <a:pt x="467542" y="183919"/>
                  </a:cubicBezTo>
                  <a:cubicBezTo>
                    <a:pt x="443924" y="173377"/>
                    <a:pt x="414369" y="177779"/>
                    <a:pt x="394847" y="194748"/>
                  </a:cubicBezTo>
                  <a:cubicBezTo>
                    <a:pt x="375326" y="211717"/>
                    <a:pt x="366846" y="240363"/>
                    <a:pt x="373990" y="265226"/>
                  </a:cubicBezTo>
                  <a:cubicBezTo>
                    <a:pt x="336196" y="238801"/>
                    <a:pt x="276546" y="253381"/>
                    <a:pt x="255207" y="294263"/>
                  </a:cubicBezTo>
                  <a:cubicBezTo>
                    <a:pt x="231552" y="279674"/>
                    <a:pt x="202492" y="272094"/>
                    <a:pt x="175508" y="278752"/>
                  </a:cubicBezTo>
                  <a:cubicBezTo>
                    <a:pt x="148524" y="285406"/>
                    <a:pt x="124878" y="308285"/>
                    <a:pt x="122190" y="335946"/>
                  </a:cubicBezTo>
                  <a:cubicBezTo>
                    <a:pt x="104485" y="328306"/>
                    <a:pt x="85031" y="341405"/>
                    <a:pt x="71042" y="354668"/>
                  </a:cubicBezTo>
                  <a:cubicBezTo>
                    <a:pt x="43458" y="380816"/>
                    <a:pt x="19481" y="410766"/>
                    <a:pt x="0" y="443400"/>
                  </a:cubicBezTo>
                  <a:cubicBezTo>
                    <a:pt x="8344" y="444673"/>
                    <a:pt x="16192" y="452512"/>
                    <a:pt x="24541" y="453788"/>
                  </a:cubicBezTo>
                  <a:lnTo>
                    <a:pt x="653147" y="453788"/>
                  </a:lnTo>
                  <a:lnTo>
                    <a:pt x="658516" y="19426"/>
                  </a:lnTo>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541" name="Google Shape;3541;p98"/>
            <p:cNvGrpSpPr/>
            <p:nvPr/>
          </p:nvGrpSpPr>
          <p:grpSpPr>
            <a:xfrm>
              <a:off x="7802691" y="3915080"/>
              <a:ext cx="1527845" cy="1278314"/>
              <a:chOff x="4801174" y="4178804"/>
              <a:chExt cx="839014" cy="701985"/>
            </a:xfrm>
          </p:grpSpPr>
          <p:grpSp>
            <p:nvGrpSpPr>
              <p:cNvPr id="3542" name="Google Shape;3542;p98"/>
              <p:cNvGrpSpPr/>
              <p:nvPr/>
            </p:nvGrpSpPr>
            <p:grpSpPr>
              <a:xfrm>
                <a:off x="4801174" y="4178804"/>
                <a:ext cx="839014" cy="686077"/>
                <a:chOff x="4801174" y="4178804"/>
                <a:chExt cx="839014" cy="686077"/>
              </a:xfrm>
            </p:grpSpPr>
            <p:sp>
              <p:nvSpPr>
                <p:cNvPr id="3543" name="Google Shape;3543;p98"/>
                <p:cNvSpPr/>
                <p:nvPr/>
              </p:nvSpPr>
              <p:spPr>
                <a:xfrm>
                  <a:off x="4801174" y="4178804"/>
                  <a:ext cx="768976" cy="671746"/>
                </a:xfrm>
                <a:custGeom>
                  <a:rect b="b" l="l" r="r" t="t"/>
                  <a:pathLst>
                    <a:path extrusionOk="0" h="373192" w="427209">
                      <a:moveTo>
                        <a:pt x="407488" y="4835"/>
                      </a:moveTo>
                      <a:cubicBezTo>
                        <a:pt x="368972" y="-13242"/>
                        <a:pt x="325232" y="22231"/>
                        <a:pt x="317238" y="63881"/>
                      </a:cubicBezTo>
                      <a:cubicBezTo>
                        <a:pt x="313514" y="83366"/>
                        <a:pt x="316738" y="103397"/>
                        <a:pt x="319963" y="122973"/>
                      </a:cubicBezTo>
                      <a:cubicBezTo>
                        <a:pt x="302522" y="118749"/>
                        <a:pt x="283128" y="124108"/>
                        <a:pt x="270319" y="136644"/>
                      </a:cubicBezTo>
                      <a:cubicBezTo>
                        <a:pt x="245111" y="161262"/>
                        <a:pt x="255921" y="184245"/>
                        <a:pt x="268230" y="210316"/>
                      </a:cubicBezTo>
                      <a:cubicBezTo>
                        <a:pt x="252696" y="197144"/>
                        <a:pt x="230440" y="188969"/>
                        <a:pt x="210728" y="197780"/>
                      </a:cubicBezTo>
                      <a:cubicBezTo>
                        <a:pt x="191561" y="206319"/>
                        <a:pt x="181977" y="233935"/>
                        <a:pt x="195648" y="249877"/>
                      </a:cubicBezTo>
                      <a:cubicBezTo>
                        <a:pt x="179751" y="232072"/>
                        <a:pt x="156178" y="219309"/>
                        <a:pt x="132559" y="222761"/>
                      </a:cubicBezTo>
                      <a:cubicBezTo>
                        <a:pt x="108941" y="226213"/>
                        <a:pt x="88366" y="250195"/>
                        <a:pt x="94179" y="273314"/>
                      </a:cubicBezTo>
                      <a:cubicBezTo>
                        <a:pt x="75375" y="274131"/>
                        <a:pt x="55845" y="270634"/>
                        <a:pt x="38085" y="276857"/>
                      </a:cubicBezTo>
                      <a:cubicBezTo>
                        <a:pt x="20326" y="283125"/>
                        <a:pt x="6064" y="305153"/>
                        <a:pt x="16556" y="320823"/>
                      </a:cubicBezTo>
                      <a:cubicBezTo>
                        <a:pt x="568" y="329635"/>
                        <a:pt x="-5064" y="353026"/>
                        <a:pt x="5110" y="368197"/>
                      </a:cubicBezTo>
                      <a:cubicBezTo>
                        <a:pt x="5565" y="368197"/>
                        <a:pt x="9698" y="373193"/>
                        <a:pt x="10152" y="373193"/>
                      </a:cubicBezTo>
                      <a:lnTo>
                        <a:pt x="408760" y="373193"/>
                      </a:lnTo>
                      <a:cubicBezTo>
                        <a:pt x="411667" y="354162"/>
                        <a:pt x="411939" y="333359"/>
                        <a:pt x="411076" y="314101"/>
                      </a:cubicBezTo>
                      <a:lnTo>
                        <a:pt x="411076" y="137598"/>
                      </a:lnTo>
                      <a:cubicBezTo>
                        <a:pt x="415527" y="137598"/>
                        <a:pt x="419797" y="136099"/>
                        <a:pt x="424157" y="135327"/>
                      </a:cubicBezTo>
                      <a:cubicBezTo>
                        <a:pt x="427428" y="125335"/>
                        <a:pt x="427291" y="114616"/>
                        <a:pt x="427155" y="104123"/>
                      </a:cubicBezTo>
                      <a:cubicBezTo>
                        <a:pt x="426792" y="77643"/>
                        <a:pt x="426428" y="51163"/>
                        <a:pt x="426065" y="24683"/>
                      </a:cubicBezTo>
                      <a:cubicBezTo>
                        <a:pt x="426019" y="21595"/>
                        <a:pt x="425838" y="18188"/>
                        <a:pt x="423612" y="16099"/>
                      </a:cubicBezTo>
                      <a:cubicBezTo>
                        <a:pt x="418435" y="11148"/>
                        <a:pt x="413029" y="7469"/>
                        <a:pt x="407488" y="48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44" name="Google Shape;3544;p98"/>
                <p:cNvSpPr/>
                <p:nvPr/>
              </p:nvSpPr>
              <p:spPr>
                <a:xfrm>
                  <a:off x="5263547" y="4340064"/>
                  <a:ext cx="376641" cy="524817"/>
                </a:xfrm>
                <a:custGeom>
                  <a:rect b="b" l="l" r="r" t="t"/>
                  <a:pathLst>
                    <a:path extrusionOk="0" h="291565" w="209245">
                      <a:moveTo>
                        <a:pt x="199474" y="285524"/>
                      </a:moveTo>
                      <a:cubicBezTo>
                        <a:pt x="213918" y="247644"/>
                        <a:pt x="213963" y="201451"/>
                        <a:pt x="188619" y="169748"/>
                      </a:cubicBezTo>
                      <a:cubicBezTo>
                        <a:pt x="176991" y="155259"/>
                        <a:pt x="161185" y="144903"/>
                        <a:pt x="146969" y="132958"/>
                      </a:cubicBezTo>
                      <a:cubicBezTo>
                        <a:pt x="132752" y="121012"/>
                        <a:pt x="119398" y="106251"/>
                        <a:pt x="115992" y="88037"/>
                      </a:cubicBezTo>
                      <a:cubicBezTo>
                        <a:pt x="112540" y="69778"/>
                        <a:pt x="119217" y="49293"/>
                        <a:pt x="109860" y="33260"/>
                      </a:cubicBezTo>
                      <a:cubicBezTo>
                        <a:pt x="104909" y="24767"/>
                        <a:pt x="96279" y="19180"/>
                        <a:pt x="87786" y="14275"/>
                      </a:cubicBezTo>
                      <a:cubicBezTo>
                        <a:pt x="73660" y="6099"/>
                        <a:pt x="57945" y="-1304"/>
                        <a:pt x="41639" y="194"/>
                      </a:cubicBezTo>
                      <a:cubicBezTo>
                        <a:pt x="25379" y="1739"/>
                        <a:pt x="9254" y="15455"/>
                        <a:pt x="10799" y="31716"/>
                      </a:cubicBezTo>
                      <a:cubicBezTo>
                        <a:pt x="12343" y="48340"/>
                        <a:pt x="30330" y="59423"/>
                        <a:pt x="33191" y="75864"/>
                      </a:cubicBezTo>
                      <a:cubicBezTo>
                        <a:pt x="37824" y="102435"/>
                        <a:pt x="1351" y="124510"/>
                        <a:pt x="8618" y="150490"/>
                      </a:cubicBezTo>
                      <a:cubicBezTo>
                        <a:pt x="12252" y="163480"/>
                        <a:pt x="26469" y="173518"/>
                        <a:pt x="24470" y="186872"/>
                      </a:cubicBezTo>
                      <a:cubicBezTo>
                        <a:pt x="23653" y="192140"/>
                        <a:pt x="20337" y="196592"/>
                        <a:pt x="17339" y="201043"/>
                      </a:cubicBezTo>
                      <a:cubicBezTo>
                        <a:pt x="8119" y="214714"/>
                        <a:pt x="1170" y="230339"/>
                        <a:pt x="125" y="246781"/>
                      </a:cubicBezTo>
                      <a:cubicBezTo>
                        <a:pt x="-920" y="263268"/>
                        <a:pt x="4576" y="280619"/>
                        <a:pt x="16885" y="291565"/>
                      </a:cubicBezTo>
                      <a:cubicBezTo>
                        <a:pt x="79292" y="288885"/>
                        <a:pt x="137067" y="288204"/>
                        <a:pt x="199474" y="28552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45" name="Google Shape;3545;p98"/>
                <p:cNvSpPr/>
                <p:nvPr/>
              </p:nvSpPr>
              <p:spPr>
                <a:xfrm>
                  <a:off x="4971291" y="4552217"/>
                  <a:ext cx="431019" cy="310649"/>
                </a:xfrm>
                <a:custGeom>
                  <a:rect b="b" l="l" r="r" t="t"/>
                  <a:pathLst>
                    <a:path extrusionOk="0" h="172583" w="239455">
                      <a:moveTo>
                        <a:pt x="239456" y="172584"/>
                      </a:moveTo>
                      <a:cubicBezTo>
                        <a:pt x="213339" y="127663"/>
                        <a:pt x="183407" y="84014"/>
                        <a:pt x="143346" y="50949"/>
                      </a:cubicBezTo>
                      <a:cubicBezTo>
                        <a:pt x="103285" y="17837"/>
                        <a:pt x="51733" y="-3874"/>
                        <a:pt x="0" y="577"/>
                      </a:cubicBezTo>
                      <a:cubicBezTo>
                        <a:pt x="15034" y="48223"/>
                        <a:pt x="54686" y="101501"/>
                        <a:pt x="94974" y="131024"/>
                      </a:cubicBezTo>
                      <a:cubicBezTo>
                        <a:pt x="135261" y="160548"/>
                        <a:pt x="189493" y="172539"/>
                        <a:pt x="239456" y="17258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546" name="Google Shape;3546;p98"/>
              <p:cNvGrpSpPr/>
              <p:nvPr/>
            </p:nvGrpSpPr>
            <p:grpSpPr>
              <a:xfrm>
                <a:off x="5002863" y="4380028"/>
                <a:ext cx="473934" cy="500761"/>
                <a:chOff x="5002863" y="4380028"/>
                <a:chExt cx="473934" cy="500761"/>
              </a:xfrm>
            </p:grpSpPr>
            <p:sp>
              <p:nvSpPr>
                <p:cNvPr id="3547" name="Google Shape;3547;p98"/>
                <p:cNvSpPr/>
                <p:nvPr/>
              </p:nvSpPr>
              <p:spPr>
                <a:xfrm>
                  <a:off x="5346588" y="4380028"/>
                  <a:ext cx="130208" cy="467458"/>
                </a:xfrm>
                <a:custGeom>
                  <a:rect b="b" l="l" r="r" t="t"/>
                  <a:pathLst>
                    <a:path extrusionOk="0" h="259699" w="72338">
                      <a:moveTo>
                        <a:pt x="280" y="797"/>
                      </a:moveTo>
                      <a:cubicBezTo>
                        <a:pt x="10454" y="3523"/>
                        <a:pt x="19447" y="10063"/>
                        <a:pt x="25170" y="18920"/>
                      </a:cubicBezTo>
                      <a:cubicBezTo>
                        <a:pt x="31302" y="28458"/>
                        <a:pt x="33300" y="40540"/>
                        <a:pt x="30711" y="51577"/>
                      </a:cubicBezTo>
                      <a:cubicBezTo>
                        <a:pt x="28032" y="62841"/>
                        <a:pt x="20583" y="72061"/>
                        <a:pt x="16540" y="82781"/>
                      </a:cubicBezTo>
                      <a:cubicBezTo>
                        <a:pt x="12997" y="92137"/>
                        <a:pt x="12135" y="103356"/>
                        <a:pt x="19129" y="111396"/>
                      </a:cubicBezTo>
                      <a:cubicBezTo>
                        <a:pt x="25352" y="118481"/>
                        <a:pt x="34935" y="121252"/>
                        <a:pt x="42702" y="126202"/>
                      </a:cubicBezTo>
                      <a:cubicBezTo>
                        <a:pt x="50378" y="131062"/>
                        <a:pt x="55965" y="138693"/>
                        <a:pt x="58872" y="147323"/>
                      </a:cubicBezTo>
                      <a:cubicBezTo>
                        <a:pt x="61733" y="155771"/>
                        <a:pt x="62097" y="165128"/>
                        <a:pt x="59417" y="173712"/>
                      </a:cubicBezTo>
                      <a:cubicBezTo>
                        <a:pt x="57918" y="178527"/>
                        <a:pt x="55329" y="182751"/>
                        <a:pt x="52377" y="186838"/>
                      </a:cubicBezTo>
                      <a:cubicBezTo>
                        <a:pt x="49107" y="191426"/>
                        <a:pt x="45609" y="196013"/>
                        <a:pt x="44019" y="201509"/>
                      </a:cubicBezTo>
                      <a:cubicBezTo>
                        <a:pt x="42612" y="206415"/>
                        <a:pt x="42975" y="211592"/>
                        <a:pt x="46063" y="215816"/>
                      </a:cubicBezTo>
                      <a:cubicBezTo>
                        <a:pt x="49016" y="219859"/>
                        <a:pt x="53421" y="222448"/>
                        <a:pt x="57237" y="225627"/>
                      </a:cubicBezTo>
                      <a:cubicBezTo>
                        <a:pt x="64867" y="231986"/>
                        <a:pt x="71680" y="241570"/>
                        <a:pt x="71499" y="251880"/>
                      </a:cubicBezTo>
                      <a:cubicBezTo>
                        <a:pt x="71453" y="254424"/>
                        <a:pt x="70954" y="256876"/>
                        <a:pt x="70000" y="259193"/>
                      </a:cubicBezTo>
                      <a:cubicBezTo>
                        <a:pt x="69818" y="259693"/>
                        <a:pt x="70636" y="259920"/>
                        <a:pt x="70863" y="259420"/>
                      </a:cubicBezTo>
                      <a:cubicBezTo>
                        <a:pt x="74588" y="250018"/>
                        <a:pt x="70772" y="239889"/>
                        <a:pt x="64867" y="232259"/>
                      </a:cubicBezTo>
                      <a:cubicBezTo>
                        <a:pt x="61688" y="228171"/>
                        <a:pt x="57782" y="224946"/>
                        <a:pt x="53694" y="221812"/>
                      </a:cubicBezTo>
                      <a:cubicBezTo>
                        <a:pt x="49334" y="218496"/>
                        <a:pt x="44973" y="214772"/>
                        <a:pt x="44201" y="209049"/>
                      </a:cubicBezTo>
                      <a:cubicBezTo>
                        <a:pt x="42612" y="197013"/>
                        <a:pt x="53921" y="188474"/>
                        <a:pt x="58509" y="178527"/>
                      </a:cubicBezTo>
                      <a:cubicBezTo>
                        <a:pt x="62142" y="170623"/>
                        <a:pt x="62914" y="161585"/>
                        <a:pt x="61279" y="153091"/>
                      </a:cubicBezTo>
                      <a:cubicBezTo>
                        <a:pt x="59644" y="144507"/>
                        <a:pt x="55511" y="136331"/>
                        <a:pt x="49197" y="130245"/>
                      </a:cubicBezTo>
                      <a:cubicBezTo>
                        <a:pt x="42293" y="123523"/>
                        <a:pt x="32937" y="120798"/>
                        <a:pt x="25079" y="115438"/>
                      </a:cubicBezTo>
                      <a:cubicBezTo>
                        <a:pt x="20855" y="112531"/>
                        <a:pt x="17358" y="108716"/>
                        <a:pt x="15723" y="103765"/>
                      </a:cubicBezTo>
                      <a:cubicBezTo>
                        <a:pt x="13997" y="98451"/>
                        <a:pt x="14496" y="92637"/>
                        <a:pt x="15950" y="87277"/>
                      </a:cubicBezTo>
                      <a:cubicBezTo>
                        <a:pt x="19038" y="75968"/>
                        <a:pt x="26714" y="66702"/>
                        <a:pt x="30439" y="55665"/>
                      </a:cubicBezTo>
                      <a:cubicBezTo>
                        <a:pt x="33936" y="45218"/>
                        <a:pt x="33300" y="33636"/>
                        <a:pt x="28713" y="23644"/>
                      </a:cubicBezTo>
                      <a:cubicBezTo>
                        <a:pt x="24443" y="14332"/>
                        <a:pt x="16677" y="6702"/>
                        <a:pt x="7366" y="2432"/>
                      </a:cubicBezTo>
                      <a:cubicBezTo>
                        <a:pt x="5140" y="1433"/>
                        <a:pt x="2869" y="615"/>
                        <a:pt x="507" y="25"/>
                      </a:cubicBezTo>
                      <a:cubicBezTo>
                        <a:pt x="7" y="-157"/>
                        <a:pt x="-220" y="706"/>
                        <a:pt x="280" y="843"/>
                      </a:cubicBezTo>
                      <a:lnTo>
                        <a:pt x="280" y="8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48" name="Google Shape;3548;p98"/>
                <p:cNvSpPr/>
                <p:nvPr/>
              </p:nvSpPr>
              <p:spPr>
                <a:xfrm>
                  <a:off x="5002863" y="4573406"/>
                  <a:ext cx="399373" cy="304222"/>
                </a:xfrm>
                <a:custGeom>
                  <a:rect b="b" l="l" r="r" t="t"/>
                  <a:pathLst>
                    <a:path extrusionOk="0" h="169012" w="221874">
                      <a:moveTo>
                        <a:pt x="313" y="844"/>
                      </a:moveTo>
                      <a:cubicBezTo>
                        <a:pt x="16936" y="6294"/>
                        <a:pt x="32697" y="14106"/>
                        <a:pt x="47641" y="23191"/>
                      </a:cubicBezTo>
                      <a:cubicBezTo>
                        <a:pt x="62720" y="32320"/>
                        <a:pt x="77027" y="42721"/>
                        <a:pt x="91062" y="53486"/>
                      </a:cubicBezTo>
                      <a:cubicBezTo>
                        <a:pt x="105869" y="64841"/>
                        <a:pt x="120267" y="76695"/>
                        <a:pt x="134393" y="88914"/>
                      </a:cubicBezTo>
                      <a:cubicBezTo>
                        <a:pt x="148519" y="101131"/>
                        <a:pt x="162145" y="113441"/>
                        <a:pt x="175726" y="126022"/>
                      </a:cubicBezTo>
                      <a:cubicBezTo>
                        <a:pt x="189306" y="138603"/>
                        <a:pt x="202751" y="151366"/>
                        <a:pt x="216150" y="164129"/>
                      </a:cubicBezTo>
                      <a:cubicBezTo>
                        <a:pt x="217830" y="165719"/>
                        <a:pt x="219465" y="167309"/>
                        <a:pt x="221146" y="168899"/>
                      </a:cubicBezTo>
                      <a:cubicBezTo>
                        <a:pt x="221554" y="169262"/>
                        <a:pt x="222145" y="168671"/>
                        <a:pt x="221736" y="168308"/>
                      </a:cubicBezTo>
                      <a:cubicBezTo>
                        <a:pt x="208246" y="155409"/>
                        <a:pt x="194711" y="142555"/>
                        <a:pt x="181085" y="129837"/>
                      </a:cubicBezTo>
                      <a:cubicBezTo>
                        <a:pt x="167414" y="117119"/>
                        <a:pt x="153651" y="104538"/>
                        <a:pt x="139571" y="92275"/>
                      </a:cubicBezTo>
                      <a:cubicBezTo>
                        <a:pt x="125536" y="80011"/>
                        <a:pt x="111229" y="68066"/>
                        <a:pt x="96513" y="56620"/>
                      </a:cubicBezTo>
                      <a:cubicBezTo>
                        <a:pt x="82523" y="45719"/>
                        <a:pt x="68261" y="35136"/>
                        <a:pt x="53272" y="25643"/>
                      </a:cubicBezTo>
                      <a:cubicBezTo>
                        <a:pt x="38511" y="16332"/>
                        <a:pt x="23023" y="8111"/>
                        <a:pt x="6671" y="2115"/>
                      </a:cubicBezTo>
                      <a:cubicBezTo>
                        <a:pt x="4627" y="1389"/>
                        <a:pt x="2584" y="662"/>
                        <a:pt x="540" y="26"/>
                      </a:cubicBezTo>
                      <a:cubicBezTo>
                        <a:pt x="-5" y="-156"/>
                        <a:pt x="-233" y="662"/>
                        <a:pt x="313" y="844"/>
                      </a:cubicBezTo>
                      <a:lnTo>
                        <a:pt x="313" y="84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49" name="Google Shape;3549;p98"/>
                <p:cNvSpPr/>
                <p:nvPr/>
              </p:nvSpPr>
              <p:spPr>
                <a:xfrm>
                  <a:off x="5099338" y="4727578"/>
                  <a:ext cx="171959" cy="31966"/>
                </a:xfrm>
                <a:custGeom>
                  <a:rect b="b" l="l" r="r" t="t"/>
                  <a:pathLst>
                    <a:path extrusionOk="0" h="17759" w="95533">
                      <a:moveTo>
                        <a:pt x="409" y="1458"/>
                      </a:moveTo>
                      <a:cubicBezTo>
                        <a:pt x="12945" y="459"/>
                        <a:pt x="25617" y="686"/>
                        <a:pt x="38108" y="2140"/>
                      </a:cubicBezTo>
                      <a:cubicBezTo>
                        <a:pt x="50643" y="3593"/>
                        <a:pt x="62998" y="6273"/>
                        <a:pt x="74989" y="10133"/>
                      </a:cubicBezTo>
                      <a:cubicBezTo>
                        <a:pt x="81756" y="12268"/>
                        <a:pt x="88388" y="14812"/>
                        <a:pt x="94883" y="17719"/>
                      </a:cubicBezTo>
                      <a:cubicBezTo>
                        <a:pt x="95382" y="17946"/>
                        <a:pt x="95791" y="17174"/>
                        <a:pt x="95337" y="16946"/>
                      </a:cubicBezTo>
                      <a:cubicBezTo>
                        <a:pt x="83755" y="11814"/>
                        <a:pt x="71673" y="7771"/>
                        <a:pt x="59319" y="4956"/>
                      </a:cubicBezTo>
                      <a:cubicBezTo>
                        <a:pt x="47010" y="2140"/>
                        <a:pt x="34383" y="504"/>
                        <a:pt x="21711" y="96"/>
                      </a:cubicBezTo>
                      <a:cubicBezTo>
                        <a:pt x="14625" y="-131"/>
                        <a:pt x="7494" y="50"/>
                        <a:pt x="409" y="595"/>
                      </a:cubicBezTo>
                      <a:cubicBezTo>
                        <a:pt x="-136" y="641"/>
                        <a:pt x="-136" y="1504"/>
                        <a:pt x="409" y="1458"/>
                      </a:cubicBezTo>
                      <a:lnTo>
                        <a:pt x="409" y="145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50" name="Google Shape;3550;p98"/>
                <p:cNvSpPr/>
                <p:nvPr/>
              </p:nvSpPr>
              <p:spPr>
                <a:xfrm>
                  <a:off x="5134865" y="4609102"/>
                  <a:ext cx="44537" cy="66798"/>
                </a:xfrm>
                <a:custGeom>
                  <a:rect b="b" l="l" r="r" t="t"/>
                  <a:pathLst>
                    <a:path extrusionOk="0" h="37110" w="24743">
                      <a:moveTo>
                        <a:pt x="114" y="728"/>
                      </a:moveTo>
                      <a:cubicBezTo>
                        <a:pt x="7653" y="9176"/>
                        <a:pt x="14194" y="18488"/>
                        <a:pt x="19690" y="28435"/>
                      </a:cubicBezTo>
                      <a:cubicBezTo>
                        <a:pt x="21189" y="31205"/>
                        <a:pt x="22642" y="34021"/>
                        <a:pt x="23959" y="36883"/>
                      </a:cubicBezTo>
                      <a:cubicBezTo>
                        <a:pt x="24187" y="37383"/>
                        <a:pt x="24959" y="36974"/>
                        <a:pt x="24686" y="36474"/>
                      </a:cubicBezTo>
                      <a:cubicBezTo>
                        <a:pt x="19872" y="26209"/>
                        <a:pt x="13876" y="16489"/>
                        <a:pt x="6927" y="7542"/>
                      </a:cubicBezTo>
                      <a:cubicBezTo>
                        <a:pt x="4928" y="4998"/>
                        <a:pt x="2839" y="2545"/>
                        <a:pt x="704" y="138"/>
                      </a:cubicBezTo>
                      <a:cubicBezTo>
                        <a:pt x="341" y="-271"/>
                        <a:pt x="-249" y="320"/>
                        <a:pt x="114" y="728"/>
                      </a:cubicBezTo>
                      <a:lnTo>
                        <a:pt x="114" y="7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51" name="Google Shape;3551;p98"/>
                <p:cNvSpPr/>
                <p:nvPr/>
              </p:nvSpPr>
              <p:spPr>
                <a:xfrm>
                  <a:off x="5241874" y="4661410"/>
                  <a:ext cx="161852" cy="219379"/>
                </a:xfrm>
                <a:custGeom>
                  <a:rect b="b" l="l" r="r" t="t"/>
                  <a:pathLst>
                    <a:path extrusionOk="0" h="121877" w="89918">
                      <a:moveTo>
                        <a:pt x="218" y="832"/>
                      </a:moveTo>
                      <a:cubicBezTo>
                        <a:pt x="8212" y="5738"/>
                        <a:pt x="15707" y="11506"/>
                        <a:pt x="22656" y="17865"/>
                      </a:cubicBezTo>
                      <a:cubicBezTo>
                        <a:pt x="29514" y="24224"/>
                        <a:pt x="35828" y="31127"/>
                        <a:pt x="41687" y="38395"/>
                      </a:cubicBezTo>
                      <a:cubicBezTo>
                        <a:pt x="47501" y="45708"/>
                        <a:pt x="53360" y="54110"/>
                        <a:pt x="58492" y="62422"/>
                      </a:cubicBezTo>
                      <a:cubicBezTo>
                        <a:pt x="63988" y="71279"/>
                        <a:pt x="68984" y="80454"/>
                        <a:pt x="73753" y="89765"/>
                      </a:cubicBezTo>
                      <a:cubicBezTo>
                        <a:pt x="78523" y="99122"/>
                        <a:pt x="83019" y="108660"/>
                        <a:pt x="87470" y="118153"/>
                      </a:cubicBezTo>
                      <a:cubicBezTo>
                        <a:pt x="88016" y="119334"/>
                        <a:pt x="88560" y="120515"/>
                        <a:pt x="89105" y="121650"/>
                      </a:cubicBezTo>
                      <a:cubicBezTo>
                        <a:pt x="89333" y="122150"/>
                        <a:pt x="90105" y="121741"/>
                        <a:pt x="89878" y="121241"/>
                      </a:cubicBezTo>
                      <a:cubicBezTo>
                        <a:pt x="85381" y="111658"/>
                        <a:pt x="80930" y="102074"/>
                        <a:pt x="76161" y="92672"/>
                      </a:cubicBezTo>
                      <a:cubicBezTo>
                        <a:pt x="71437" y="83224"/>
                        <a:pt x="66441" y="73913"/>
                        <a:pt x="60991" y="64875"/>
                      </a:cubicBezTo>
                      <a:cubicBezTo>
                        <a:pt x="55903" y="56472"/>
                        <a:pt x="50407" y="48297"/>
                        <a:pt x="44412" y="40529"/>
                      </a:cubicBezTo>
                      <a:cubicBezTo>
                        <a:pt x="38644" y="33035"/>
                        <a:pt x="32330" y="25950"/>
                        <a:pt x="25517" y="19409"/>
                      </a:cubicBezTo>
                      <a:cubicBezTo>
                        <a:pt x="18750" y="12914"/>
                        <a:pt x="11437" y="7009"/>
                        <a:pt x="3534" y="1922"/>
                      </a:cubicBezTo>
                      <a:cubicBezTo>
                        <a:pt x="2580" y="1287"/>
                        <a:pt x="1626" y="651"/>
                        <a:pt x="627" y="60"/>
                      </a:cubicBezTo>
                      <a:cubicBezTo>
                        <a:pt x="173" y="-213"/>
                        <a:pt x="-281" y="514"/>
                        <a:pt x="218" y="787"/>
                      </a:cubicBezTo>
                      <a:lnTo>
                        <a:pt x="218" y="78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2" name="Shape 3132"/>
        <p:cNvGrpSpPr/>
        <p:nvPr/>
      </p:nvGrpSpPr>
      <p:grpSpPr>
        <a:xfrm>
          <a:off x="0" y="0"/>
          <a:ext cx="0" cy="0"/>
          <a:chOff x="0" y="0"/>
          <a:chExt cx="0" cy="0"/>
        </a:xfrm>
      </p:grpSpPr>
      <p:sp>
        <p:nvSpPr>
          <p:cNvPr id="3133" name="Google Shape;3133;p80"/>
          <p:cNvSpPr txBox="1"/>
          <p:nvPr>
            <p:ph type="title"/>
          </p:nvPr>
        </p:nvSpPr>
        <p:spPr>
          <a:xfrm>
            <a:off x="715100" y="1012350"/>
            <a:ext cx="4271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is UMBC Greenpeace?</a:t>
            </a:r>
            <a:endParaRPr/>
          </a:p>
        </p:txBody>
      </p:sp>
      <p:sp>
        <p:nvSpPr>
          <p:cNvPr id="3134" name="Google Shape;3134;p80"/>
          <p:cNvSpPr txBox="1"/>
          <p:nvPr>
            <p:ph idx="1" type="body"/>
          </p:nvPr>
        </p:nvSpPr>
        <p:spPr>
          <a:xfrm>
            <a:off x="597550" y="1585050"/>
            <a:ext cx="4271100" cy="269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Mission </a:t>
            </a:r>
            <a:endParaRPr b="1"/>
          </a:p>
          <a:p>
            <a:pPr indent="0" lvl="0" marL="0" rtl="0" algn="l">
              <a:spcBef>
                <a:spcPts val="1000"/>
              </a:spcBef>
              <a:spcAft>
                <a:spcPts val="0"/>
              </a:spcAft>
              <a:buNone/>
            </a:pPr>
            <a:r>
              <a:rPr lang="en"/>
              <a:t>Advocate for environmental issues, bring awareness to UMBC students and surrounding communities, and take action to protect the environment.</a:t>
            </a:r>
            <a:endParaRPr/>
          </a:p>
          <a:p>
            <a:pPr indent="0" lvl="0" marL="0" rtl="0" algn="l">
              <a:spcBef>
                <a:spcPts val="1000"/>
              </a:spcBef>
              <a:spcAft>
                <a:spcPts val="0"/>
              </a:spcAft>
              <a:buNone/>
            </a:pPr>
            <a:r>
              <a:rPr b="1" lang="en"/>
              <a:t>Who are we?</a:t>
            </a:r>
            <a:endParaRPr b="1"/>
          </a:p>
          <a:p>
            <a:pPr indent="0" lvl="0" marL="0" rtl="0" algn="l">
              <a:spcBef>
                <a:spcPts val="1000"/>
              </a:spcBef>
              <a:spcAft>
                <a:spcPts val="0"/>
              </a:spcAft>
              <a:buNone/>
            </a:pPr>
            <a:r>
              <a:rPr lang="en"/>
              <a:t>We are UMBC Greenpeace, a group of students committed to environmental awareness. We act on environmental issues through participating in a variety of different events and work to advocate for better green initiatives.</a:t>
            </a:r>
            <a:endParaRPr/>
          </a:p>
          <a:p>
            <a:pPr indent="0" lvl="0" marL="0" rtl="0" algn="l">
              <a:spcBef>
                <a:spcPts val="1000"/>
              </a:spcBef>
              <a:spcAft>
                <a:spcPts val="0"/>
              </a:spcAft>
              <a:buNone/>
            </a:pPr>
            <a:r>
              <a:rPr b="1" lang="en"/>
              <a:t>We hope to expand what we do as a club and see what new takes new board members as well!</a:t>
            </a:r>
            <a:endParaRPr b="1"/>
          </a:p>
          <a:p>
            <a:pPr indent="0" lvl="0" marL="0" rtl="0" algn="l">
              <a:spcBef>
                <a:spcPts val="1000"/>
              </a:spcBef>
              <a:spcAft>
                <a:spcPts val="1000"/>
              </a:spcAft>
              <a:buNone/>
            </a:pPr>
            <a:r>
              <a:t/>
            </a:r>
            <a:endParaRPr/>
          </a:p>
        </p:txBody>
      </p:sp>
      <p:pic>
        <p:nvPicPr>
          <p:cNvPr id="3135" name="Google Shape;3135;p80" title="IMG_3066.jpg"/>
          <p:cNvPicPr preferRelativeResize="0"/>
          <p:nvPr>
            <p:ph idx="2" type="pic"/>
          </p:nvPr>
        </p:nvPicPr>
        <p:blipFill rotWithShape="1">
          <a:blip r:embed="rId3">
            <a:alphaModFix/>
          </a:blip>
          <a:srcRect b="19175" l="17281" r="18185" t="20431"/>
          <a:stretch/>
        </p:blipFill>
        <p:spPr>
          <a:xfrm>
            <a:off x="5848900" y="1585050"/>
            <a:ext cx="1895700" cy="1954800"/>
          </a:xfrm>
          <a:prstGeom prst="ellipse">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9" name="Shape 3139"/>
        <p:cNvGrpSpPr/>
        <p:nvPr/>
      </p:nvGrpSpPr>
      <p:grpSpPr>
        <a:xfrm>
          <a:off x="0" y="0"/>
          <a:ext cx="0" cy="0"/>
          <a:chOff x="0" y="0"/>
          <a:chExt cx="0" cy="0"/>
        </a:xfrm>
      </p:grpSpPr>
      <p:sp>
        <p:nvSpPr>
          <p:cNvPr id="3140" name="Google Shape;3140;p8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Role expectations </a:t>
            </a:r>
            <a:endParaRPr/>
          </a:p>
        </p:txBody>
      </p:sp>
      <p:sp>
        <p:nvSpPr>
          <p:cNvPr id="3141" name="Google Shape;3141;p81"/>
          <p:cNvSpPr txBox="1"/>
          <p:nvPr/>
        </p:nvSpPr>
        <p:spPr>
          <a:xfrm>
            <a:off x="500075" y="1095375"/>
            <a:ext cx="6238800" cy="27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Work Sans"/>
                <a:ea typeface="Work Sans"/>
                <a:cs typeface="Work Sans"/>
                <a:sym typeface="Work Sans"/>
              </a:rPr>
              <a:t>President: </a:t>
            </a:r>
            <a:r>
              <a:rPr lang="en" sz="1200">
                <a:solidFill>
                  <a:schemeClr val="dk1"/>
                </a:solidFill>
                <a:latin typeface="Work Sans"/>
                <a:ea typeface="Work Sans"/>
                <a:cs typeface="Work Sans"/>
                <a:sym typeface="Work Sans"/>
              </a:rPr>
              <a:t>Set meetings with all the board members, brainstorm ideas for events, network at tabling events and handle communications, and delegate tasks to other board members. </a:t>
            </a:r>
            <a:r>
              <a:rPr b="1" lang="en" sz="1200">
                <a:solidFill>
                  <a:schemeClr val="dk1"/>
                </a:solidFill>
                <a:latin typeface="Work Sans"/>
                <a:ea typeface="Work Sans"/>
                <a:cs typeface="Work Sans"/>
                <a:sym typeface="Work Sans"/>
              </a:rPr>
              <a:t>Time Commitment:</a:t>
            </a:r>
            <a:r>
              <a:rPr lang="en" sz="1200">
                <a:solidFill>
                  <a:schemeClr val="dk1"/>
                </a:solidFill>
                <a:latin typeface="Work Sans"/>
                <a:ea typeface="Work Sans"/>
                <a:cs typeface="Work Sans"/>
                <a:sym typeface="Work Sans"/>
              </a:rPr>
              <a:t> 1-</a:t>
            </a:r>
            <a:r>
              <a:rPr lang="en" sz="1200">
                <a:solidFill>
                  <a:schemeClr val="dk1"/>
                </a:solidFill>
                <a:latin typeface="Work Sans"/>
                <a:ea typeface="Work Sans"/>
                <a:cs typeface="Work Sans"/>
                <a:sym typeface="Work Sans"/>
              </a:rPr>
              <a:t>5 hrs</a:t>
            </a:r>
            <a:r>
              <a:rPr lang="en" sz="1200">
                <a:solidFill>
                  <a:schemeClr val="dk1"/>
                </a:solidFill>
                <a:latin typeface="Work Sans"/>
                <a:ea typeface="Work Sans"/>
                <a:cs typeface="Work Sans"/>
                <a:sym typeface="Work Sans"/>
              </a:rPr>
              <a:t>/week, depending on event schedule.</a:t>
            </a:r>
            <a:endParaRPr sz="12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200">
              <a:solidFill>
                <a:schemeClr val="dk1"/>
              </a:solidFill>
              <a:latin typeface="Work Sans"/>
              <a:ea typeface="Work Sans"/>
              <a:cs typeface="Work Sans"/>
              <a:sym typeface="Work Sans"/>
            </a:endParaRPr>
          </a:p>
          <a:p>
            <a:pPr indent="0" lvl="0" marL="0" rtl="0" algn="l">
              <a:spcBef>
                <a:spcPts val="0"/>
              </a:spcBef>
              <a:spcAft>
                <a:spcPts val="0"/>
              </a:spcAft>
              <a:buNone/>
            </a:pPr>
            <a:r>
              <a:rPr b="1" lang="en" sz="1200">
                <a:solidFill>
                  <a:schemeClr val="dk1"/>
                </a:solidFill>
                <a:latin typeface="Work Sans"/>
                <a:ea typeface="Work Sans"/>
                <a:cs typeface="Work Sans"/>
                <a:sym typeface="Work Sans"/>
              </a:rPr>
              <a:t>Vice President: </a:t>
            </a:r>
            <a:r>
              <a:rPr lang="en" sz="1200">
                <a:solidFill>
                  <a:schemeClr val="dk1"/>
                </a:solidFill>
                <a:latin typeface="Work Sans"/>
                <a:ea typeface="Work Sans"/>
                <a:cs typeface="Work Sans"/>
                <a:sym typeface="Work Sans"/>
              </a:rPr>
              <a:t>Be of assistance to the president, book rooms for meetings, handle other email communications, and lead general body meetings. </a:t>
            </a:r>
            <a:r>
              <a:rPr b="1" lang="en" sz="1200">
                <a:solidFill>
                  <a:schemeClr val="dk1"/>
                </a:solidFill>
                <a:latin typeface="Work Sans"/>
                <a:ea typeface="Work Sans"/>
                <a:cs typeface="Work Sans"/>
                <a:sym typeface="Work Sans"/>
              </a:rPr>
              <a:t>Time Commitment:</a:t>
            </a:r>
            <a:r>
              <a:rPr lang="en" sz="1200">
                <a:solidFill>
                  <a:schemeClr val="dk1"/>
                </a:solidFill>
                <a:latin typeface="Work Sans"/>
                <a:ea typeface="Work Sans"/>
                <a:cs typeface="Work Sans"/>
                <a:sym typeface="Work Sans"/>
              </a:rPr>
              <a:t> 1-</a:t>
            </a:r>
            <a:r>
              <a:rPr lang="en" sz="1200">
                <a:solidFill>
                  <a:schemeClr val="dk1"/>
                </a:solidFill>
                <a:latin typeface="Work Sans"/>
                <a:ea typeface="Work Sans"/>
                <a:cs typeface="Work Sans"/>
                <a:sym typeface="Work Sans"/>
              </a:rPr>
              <a:t>5 hrs</a:t>
            </a:r>
            <a:r>
              <a:rPr lang="en" sz="1200">
                <a:solidFill>
                  <a:schemeClr val="dk1"/>
                </a:solidFill>
                <a:latin typeface="Work Sans"/>
                <a:ea typeface="Work Sans"/>
                <a:cs typeface="Work Sans"/>
                <a:sym typeface="Work Sans"/>
              </a:rPr>
              <a:t>/week, depending on event schedule.</a:t>
            </a:r>
            <a:endParaRPr sz="12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200">
              <a:solidFill>
                <a:schemeClr val="dk1"/>
              </a:solidFill>
              <a:latin typeface="Work Sans"/>
              <a:ea typeface="Work Sans"/>
              <a:cs typeface="Work Sans"/>
              <a:sym typeface="Work Sans"/>
            </a:endParaRPr>
          </a:p>
          <a:p>
            <a:pPr indent="0" lvl="0" marL="0" rtl="0" algn="l">
              <a:spcBef>
                <a:spcPts val="0"/>
              </a:spcBef>
              <a:spcAft>
                <a:spcPts val="0"/>
              </a:spcAft>
              <a:buNone/>
            </a:pPr>
            <a:r>
              <a:rPr b="1" lang="en" sz="1200">
                <a:solidFill>
                  <a:schemeClr val="dk1"/>
                </a:solidFill>
                <a:latin typeface="Work Sans"/>
                <a:ea typeface="Work Sans"/>
                <a:cs typeface="Work Sans"/>
                <a:sym typeface="Work Sans"/>
              </a:rPr>
              <a:t>Treasurer:</a:t>
            </a:r>
            <a:r>
              <a:rPr lang="en" sz="1200">
                <a:solidFill>
                  <a:schemeClr val="dk1"/>
                </a:solidFill>
                <a:latin typeface="Work Sans"/>
                <a:ea typeface="Work Sans"/>
                <a:cs typeface="Work Sans"/>
                <a:sym typeface="Work Sans"/>
              </a:rPr>
              <a:t> Create budgets alongside e-board members for upcoming semester, attend SABSC trainings, order supplies from SABSC, attend finance board meetings, keep track of payments.</a:t>
            </a:r>
            <a:r>
              <a:rPr b="1" lang="en" sz="1200">
                <a:solidFill>
                  <a:schemeClr val="dk1"/>
                </a:solidFill>
                <a:latin typeface="Work Sans"/>
                <a:ea typeface="Work Sans"/>
                <a:cs typeface="Work Sans"/>
                <a:sym typeface="Work Sans"/>
              </a:rPr>
              <a:t> Time Commitment</a:t>
            </a:r>
            <a:r>
              <a:rPr lang="en" sz="1200">
                <a:solidFill>
                  <a:schemeClr val="dk1"/>
                </a:solidFill>
                <a:latin typeface="Work Sans"/>
                <a:ea typeface="Work Sans"/>
                <a:cs typeface="Work Sans"/>
                <a:sym typeface="Work Sans"/>
              </a:rPr>
              <a:t>: 1-</a:t>
            </a:r>
            <a:r>
              <a:rPr lang="en" sz="1200">
                <a:solidFill>
                  <a:schemeClr val="dk1"/>
                </a:solidFill>
                <a:latin typeface="Work Sans"/>
                <a:ea typeface="Work Sans"/>
                <a:cs typeface="Work Sans"/>
                <a:sym typeface="Work Sans"/>
              </a:rPr>
              <a:t>5 hrs</a:t>
            </a:r>
            <a:r>
              <a:rPr lang="en" sz="1200">
                <a:solidFill>
                  <a:schemeClr val="dk1"/>
                </a:solidFill>
                <a:latin typeface="Work Sans"/>
                <a:ea typeface="Work Sans"/>
                <a:cs typeface="Work Sans"/>
                <a:sym typeface="Work Sans"/>
              </a:rPr>
              <a:t>/week, depending on budget deadlines.</a:t>
            </a:r>
            <a:endParaRPr sz="12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200">
              <a:solidFill>
                <a:schemeClr val="dk1"/>
              </a:solidFill>
              <a:latin typeface="Work Sans"/>
              <a:ea typeface="Work Sans"/>
              <a:cs typeface="Work Sans"/>
              <a:sym typeface="Work Sans"/>
            </a:endParaRPr>
          </a:p>
          <a:p>
            <a:pPr indent="0" lvl="0" marL="0" rtl="0" algn="l">
              <a:spcBef>
                <a:spcPts val="0"/>
              </a:spcBef>
              <a:spcAft>
                <a:spcPts val="0"/>
              </a:spcAft>
              <a:buNone/>
            </a:pPr>
            <a:r>
              <a:rPr b="1" lang="en" sz="1200">
                <a:solidFill>
                  <a:schemeClr val="dk1"/>
                </a:solidFill>
                <a:latin typeface="Work Sans"/>
                <a:ea typeface="Work Sans"/>
                <a:cs typeface="Work Sans"/>
                <a:sym typeface="Work Sans"/>
              </a:rPr>
              <a:t>Secretary:</a:t>
            </a:r>
            <a:r>
              <a:rPr lang="en" sz="1200">
                <a:solidFill>
                  <a:schemeClr val="dk1"/>
                </a:solidFill>
                <a:latin typeface="Work Sans"/>
                <a:ea typeface="Work Sans"/>
                <a:cs typeface="Work Sans"/>
                <a:sym typeface="Work Sans"/>
              </a:rPr>
              <a:t> Keeping track of deadlines and due dates on Google calendar, take meeting minutes, posting on myUMBC, assist other e-board members. </a:t>
            </a:r>
            <a:r>
              <a:rPr b="1" lang="en" sz="1200">
                <a:solidFill>
                  <a:schemeClr val="dk1"/>
                </a:solidFill>
                <a:latin typeface="Work Sans"/>
                <a:ea typeface="Work Sans"/>
                <a:cs typeface="Work Sans"/>
                <a:sym typeface="Work Sans"/>
              </a:rPr>
              <a:t>Time Commitment:</a:t>
            </a:r>
            <a:r>
              <a:rPr lang="en" sz="1200">
                <a:solidFill>
                  <a:schemeClr val="dk1"/>
                </a:solidFill>
                <a:latin typeface="Work Sans"/>
                <a:ea typeface="Work Sans"/>
                <a:cs typeface="Work Sans"/>
                <a:sym typeface="Work Sans"/>
              </a:rPr>
              <a:t> 1-</a:t>
            </a:r>
            <a:r>
              <a:rPr lang="en" sz="1200">
                <a:solidFill>
                  <a:schemeClr val="dk1"/>
                </a:solidFill>
                <a:latin typeface="Work Sans"/>
                <a:ea typeface="Work Sans"/>
                <a:cs typeface="Work Sans"/>
                <a:sym typeface="Work Sans"/>
              </a:rPr>
              <a:t>5 hrs</a:t>
            </a:r>
            <a:r>
              <a:rPr lang="en" sz="1200">
                <a:solidFill>
                  <a:schemeClr val="dk1"/>
                </a:solidFill>
                <a:latin typeface="Work Sans"/>
                <a:ea typeface="Work Sans"/>
                <a:cs typeface="Work Sans"/>
                <a:sym typeface="Work Sans"/>
              </a:rPr>
              <a:t>/week, depending on event schedule.</a:t>
            </a:r>
            <a:endParaRPr sz="1200">
              <a:solidFill>
                <a:schemeClr val="dk1"/>
              </a:solidFill>
              <a:latin typeface="Work Sans"/>
              <a:ea typeface="Work Sans"/>
              <a:cs typeface="Work Sans"/>
              <a:sym typeface="Work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5" name="Shape 3145"/>
        <p:cNvGrpSpPr/>
        <p:nvPr/>
      </p:nvGrpSpPr>
      <p:grpSpPr>
        <a:xfrm>
          <a:off x="0" y="0"/>
          <a:ext cx="0" cy="0"/>
          <a:chOff x="0" y="0"/>
          <a:chExt cx="0" cy="0"/>
        </a:xfrm>
      </p:grpSpPr>
      <p:sp>
        <p:nvSpPr>
          <p:cNvPr id="3146" name="Google Shape;3146;p82"/>
          <p:cNvSpPr/>
          <p:nvPr/>
        </p:nvSpPr>
        <p:spPr>
          <a:xfrm>
            <a:off x="6455844" y="2002033"/>
            <a:ext cx="800152" cy="304275"/>
          </a:xfrm>
          <a:custGeom>
            <a:rect b="b" l="l" r="r" t="t"/>
            <a:pathLst>
              <a:path extrusionOk="0" h="138464" w="364119">
                <a:moveTo>
                  <a:pt x="341840" y="116115"/>
                </a:moveTo>
                <a:cubicBezTo>
                  <a:pt x="353786" y="118000"/>
                  <a:pt x="363288" y="104887"/>
                  <a:pt x="364051" y="92815"/>
                </a:cubicBezTo>
                <a:cubicBezTo>
                  <a:pt x="364350" y="88032"/>
                  <a:pt x="363728" y="83017"/>
                  <a:pt x="361153" y="78980"/>
                </a:cubicBezTo>
                <a:cubicBezTo>
                  <a:pt x="356302" y="71376"/>
                  <a:pt x="346114" y="69301"/>
                  <a:pt x="337098" y="69505"/>
                </a:cubicBezTo>
                <a:cubicBezTo>
                  <a:pt x="327319" y="69732"/>
                  <a:pt x="317590" y="71830"/>
                  <a:pt x="308588" y="75655"/>
                </a:cubicBezTo>
                <a:cubicBezTo>
                  <a:pt x="313066" y="60162"/>
                  <a:pt x="300312" y="43497"/>
                  <a:pt x="284702" y="39446"/>
                </a:cubicBezTo>
                <a:cubicBezTo>
                  <a:pt x="269091" y="35394"/>
                  <a:pt x="252412" y="41267"/>
                  <a:pt x="239041" y="50292"/>
                </a:cubicBezTo>
                <a:cubicBezTo>
                  <a:pt x="244377" y="31379"/>
                  <a:pt x="229679" y="11562"/>
                  <a:pt x="211384" y="4390"/>
                </a:cubicBezTo>
                <a:cubicBezTo>
                  <a:pt x="189328" y="-4253"/>
                  <a:pt x="162707" y="107"/>
                  <a:pt x="144566" y="15341"/>
                </a:cubicBezTo>
                <a:cubicBezTo>
                  <a:pt x="135478" y="22972"/>
                  <a:pt x="128165" y="34600"/>
                  <a:pt x="130650" y="46200"/>
                </a:cubicBezTo>
                <a:cubicBezTo>
                  <a:pt x="105569" y="34786"/>
                  <a:pt x="72171" y="49039"/>
                  <a:pt x="63060" y="75042"/>
                </a:cubicBezTo>
                <a:cubicBezTo>
                  <a:pt x="51537" y="71994"/>
                  <a:pt x="39387" y="69986"/>
                  <a:pt x="27723" y="72439"/>
                </a:cubicBezTo>
                <a:cubicBezTo>
                  <a:pt x="16054" y="74892"/>
                  <a:pt x="4913" y="82563"/>
                  <a:pt x="1093" y="93855"/>
                </a:cubicBezTo>
                <a:cubicBezTo>
                  <a:pt x="-401" y="98274"/>
                  <a:pt x="-619" y="103488"/>
                  <a:pt x="2074" y="107304"/>
                </a:cubicBezTo>
                <a:cubicBezTo>
                  <a:pt x="5022" y="111478"/>
                  <a:pt x="10513" y="112845"/>
                  <a:pt x="15559" y="113635"/>
                </a:cubicBezTo>
                <a:cubicBezTo>
                  <a:pt x="30380" y="115947"/>
                  <a:pt x="45569" y="115865"/>
                  <a:pt x="60362" y="113390"/>
                </a:cubicBezTo>
                <a:cubicBezTo>
                  <a:pt x="62033" y="113108"/>
                  <a:pt x="63782" y="112809"/>
                  <a:pt x="65385" y="113353"/>
                </a:cubicBezTo>
                <a:cubicBezTo>
                  <a:pt x="67175" y="113967"/>
                  <a:pt x="68447" y="115520"/>
                  <a:pt x="69714" y="116924"/>
                </a:cubicBezTo>
                <a:cubicBezTo>
                  <a:pt x="81164" y="129641"/>
                  <a:pt x="99346" y="134710"/>
                  <a:pt x="116424" y="133625"/>
                </a:cubicBezTo>
                <a:cubicBezTo>
                  <a:pt x="133502" y="132539"/>
                  <a:pt x="149749" y="126017"/>
                  <a:pt x="165178" y="118618"/>
                </a:cubicBezTo>
                <a:cubicBezTo>
                  <a:pt x="166391" y="126135"/>
                  <a:pt x="172323" y="132303"/>
                  <a:pt x="179290" y="135378"/>
                </a:cubicBezTo>
                <a:cubicBezTo>
                  <a:pt x="186258" y="138453"/>
                  <a:pt x="194129" y="138825"/>
                  <a:pt x="201719" y="138221"/>
                </a:cubicBezTo>
                <a:cubicBezTo>
                  <a:pt x="216053" y="137072"/>
                  <a:pt x="230106" y="132544"/>
                  <a:pt x="242415" y="125104"/>
                </a:cubicBezTo>
                <a:cubicBezTo>
                  <a:pt x="245404" y="123296"/>
                  <a:pt x="248433" y="121270"/>
                  <a:pt x="251904" y="120898"/>
                </a:cubicBezTo>
                <a:cubicBezTo>
                  <a:pt x="256432" y="120407"/>
                  <a:pt x="260697" y="122810"/>
                  <a:pt x="264848" y="124686"/>
                </a:cubicBezTo>
                <a:cubicBezTo>
                  <a:pt x="283834" y="133252"/>
                  <a:pt x="307203" y="131249"/>
                  <a:pt x="324449" y="119571"/>
                </a:cubicBezTo>
                <a:cubicBezTo>
                  <a:pt x="329059" y="121933"/>
                  <a:pt x="337543" y="119013"/>
                  <a:pt x="341840" y="11612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147" name="Google Shape;3147;p82"/>
          <p:cNvGrpSpPr/>
          <p:nvPr/>
        </p:nvGrpSpPr>
        <p:grpSpPr>
          <a:xfrm>
            <a:off x="5870037" y="3915430"/>
            <a:ext cx="2683131" cy="2803392"/>
            <a:chOff x="2506924" y="2680383"/>
            <a:chExt cx="1178311" cy="1231070"/>
          </a:xfrm>
        </p:grpSpPr>
        <p:sp>
          <p:nvSpPr>
            <p:cNvPr id="3148" name="Google Shape;3148;p82"/>
            <p:cNvSpPr/>
            <p:nvPr/>
          </p:nvSpPr>
          <p:spPr>
            <a:xfrm>
              <a:off x="2506924" y="2733131"/>
              <a:ext cx="1178311" cy="1178322"/>
            </a:xfrm>
            <a:custGeom>
              <a:rect b="b" l="l" r="r" t="t"/>
              <a:pathLst>
                <a:path extrusionOk="0" h="403535" w="403531">
                  <a:moveTo>
                    <a:pt x="403531" y="201770"/>
                  </a:moveTo>
                  <a:cubicBezTo>
                    <a:pt x="403531" y="226742"/>
                    <a:pt x="398985" y="250661"/>
                    <a:pt x="390696" y="272726"/>
                  </a:cubicBezTo>
                  <a:cubicBezTo>
                    <a:pt x="383388" y="292170"/>
                    <a:pt x="373173" y="310207"/>
                    <a:pt x="360546" y="326254"/>
                  </a:cubicBezTo>
                  <a:cubicBezTo>
                    <a:pt x="323628" y="373318"/>
                    <a:pt x="266235" y="403536"/>
                    <a:pt x="201766" y="403536"/>
                  </a:cubicBezTo>
                  <a:cubicBezTo>
                    <a:pt x="141139" y="403536"/>
                    <a:pt x="86766" y="376806"/>
                    <a:pt x="49826" y="334475"/>
                  </a:cubicBezTo>
                  <a:cubicBezTo>
                    <a:pt x="18786" y="299006"/>
                    <a:pt x="0" y="252577"/>
                    <a:pt x="0" y="201766"/>
                  </a:cubicBezTo>
                  <a:cubicBezTo>
                    <a:pt x="0" y="150954"/>
                    <a:pt x="19703" y="102300"/>
                    <a:pt x="52052" y="66527"/>
                  </a:cubicBezTo>
                  <a:cubicBezTo>
                    <a:pt x="88946" y="25672"/>
                    <a:pt x="142356" y="0"/>
                    <a:pt x="201766" y="0"/>
                  </a:cubicBezTo>
                  <a:cubicBezTo>
                    <a:pt x="233578" y="0"/>
                    <a:pt x="263678" y="7354"/>
                    <a:pt x="290431" y="20475"/>
                  </a:cubicBezTo>
                  <a:cubicBezTo>
                    <a:pt x="339344" y="44439"/>
                    <a:pt x="377106" y="87616"/>
                    <a:pt x="393925" y="140158"/>
                  </a:cubicBezTo>
                  <a:cubicBezTo>
                    <a:pt x="400179" y="159579"/>
                    <a:pt x="403531" y="180287"/>
                    <a:pt x="403531" y="201766"/>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49" name="Google Shape;3149;p82"/>
            <p:cNvSpPr/>
            <p:nvPr/>
          </p:nvSpPr>
          <p:spPr>
            <a:xfrm>
              <a:off x="2634870" y="2733142"/>
              <a:ext cx="1050356" cy="796345"/>
            </a:xfrm>
            <a:custGeom>
              <a:rect b="b" l="l" r="r" t="t"/>
              <a:pathLst>
                <a:path extrusionOk="0" h="272721" w="359711">
                  <a:moveTo>
                    <a:pt x="359711" y="201766"/>
                  </a:moveTo>
                  <a:cubicBezTo>
                    <a:pt x="359711" y="226738"/>
                    <a:pt x="355165" y="250656"/>
                    <a:pt x="346876" y="272721"/>
                  </a:cubicBezTo>
                  <a:cubicBezTo>
                    <a:pt x="341230" y="266980"/>
                    <a:pt x="335584" y="261266"/>
                    <a:pt x="329961" y="255525"/>
                  </a:cubicBezTo>
                  <a:cubicBezTo>
                    <a:pt x="323589" y="249012"/>
                    <a:pt x="317053" y="242430"/>
                    <a:pt x="308927" y="238306"/>
                  </a:cubicBezTo>
                  <a:cubicBezTo>
                    <a:pt x="300284" y="233901"/>
                    <a:pt x="290445" y="232638"/>
                    <a:pt x="280816" y="231511"/>
                  </a:cubicBezTo>
                  <a:cubicBezTo>
                    <a:pt x="274539" y="230785"/>
                    <a:pt x="267604" y="230222"/>
                    <a:pt x="262449" y="233923"/>
                  </a:cubicBezTo>
                  <a:cubicBezTo>
                    <a:pt x="258724" y="236617"/>
                    <a:pt x="256735" y="241023"/>
                    <a:pt x="254482" y="245051"/>
                  </a:cubicBezTo>
                  <a:cubicBezTo>
                    <a:pt x="251180" y="250906"/>
                    <a:pt x="246774" y="256506"/>
                    <a:pt x="240660" y="259272"/>
                  </a:cubicBezTo>
                  <a:cubicBezTo>
                    <a:pt x="234524" y="262061"/>
                    <a:pt x="226394" y="261239"/>
                    <a:pt x="222202" y="255993"/>
                  </a:cubicBezTo>
                  <a:cubicBezTo>
                    <a:pt x="220516" y="253885"/>
                    <a:pt x="219554" y="251238"/>
                    <a:pt x="217796" y="249175"/>
                  </a:cubicBezTo>
                  <a:cubicBezTo>
                    <a:pt x="211914" y="242217"/>
                    <a:pt x="200791" y="244679"/>
                    <a:pt x="192120" y="241958"/>
                  </a:cubicBezTo>
                  <a:cubicBezTo>
                    <a:pt x="179284" y="237929"/>
                    <a:pt x="173588" y="223454"/>
                    <a:pt x="164922" y="213166"/>
                  </a:cubicBezTo>
                  <a:cubicBezTo>
                    <a:pt x="163096" y="210986"/>
                    <a:pt x="160962" y="208879"/>
                    <a:pt x="158268" y="207966"/>
                  </a:cubicBezTo>
                  <a:cubicBezTo>
                    <a:pt x="152386" y="205949"/>
                    <a:pt x="145687" y="210028"/>
                    <a:pt x="139855" y="207920"/>
                  </a:cubicBezTo>
                  <a:cubicBezTo>
                    <a:pt x="130017" y="204359"/>
                    <a:pt x="130834" y="186932"/>
                    <a:pt x="120669" y="184447"/>
                  </a:cubicBezTo>
                  <a:cubicBezTo>
                    <a:pt x="116123" y="183321"/>
                    <a:pt x="111204" y="185969"/>
                    <a:pt x="106707" y="184633"/>
                  </a:cubicBezTo>
                  <a:cubicBezTo>
                    <a:pt x="102746" y="183416"/>
                    <a:pt x="100357" y="179528"/>
                    <a:pt x="97641" y="176390"/>
                  </a:cubicBezTo>
                  <a:cubicBezTo>
                    <a:pt x="93467" y="171525"/>
                    <a:pt x="89352" y="171148"/>
                    <a:pt x="84301" y="174432"/>
                  </a:cubicBezTo>
                  <a:cubicBezTo>
                    <a:pt x="80713" y="176767"/>
                    <a:pt x="75708" y="179692"/>
                    <a:pt x="74127" y="183920"/>
                  </a:cubicBezTo>
                  <a:cubicBezTo>
                    <a:pt x="72410" y="188526"/>
                    <a:pt x="73264" y="193645"/>
                    <a:pt x="74263" y="198459"/>
                  </a:cubicBezTo>
                  <a:cubicBezTo>
                    <a:pt x="75640" y="205081"/>
                    <a:pt x="77293" y="211781"/>
                    <a:pt x="80804" y="217563"/>
                  </a:cubicBezTo>
                  <a:cubicBezTo>
                    <a:pt x="83347" y="221755"/>
                    <a:pt x="86890" y="225539"/>
                    <a:pt x="87912" y="230335"/>
                  </a:cubicBezTo>
                  <a:cubicBezTo>
                    <a:pt x="88934" y="235140"/>
                    <a:pt x="86700" y="240745"/>
                    <a:pt x="82171" y="242648"/>
                  </a:cubicBezTo>
                  <a:cubicBezTo>
                    <a:pt x="77643" y="244552"/>
                    <a:pt x="71470" y="241404"/>
                    <a:pt x="71179" y="236503"/>
                  </a:cubicBezTo>
                  <a:cubicBezTo>
                    <a:pt x="71079" y="234859"/>
                    <a:pt x="71584" y="233228"/>
                    <a:pt x="71552" y="231584"/>
                  </a:cubicBezTo>
                  <a:cubicBezTo>
                    <a:pt x="71452" y="226443"/>
                    <a:pt x="66547" y="222954"/>
                    <a:pt x="63503" y="218807"/>
                  </a:cubicBezTo>
                  <a:cubicBezTo>
                    <a:pt x="58053" y="211381"/>
                    <a:pt x="58534" y="201321"/>
                    <a:pt x="59007" y="192123"/>
                  </a:cubicBezTo>
                  <a:cubicBezTo>
                    <a:pt x="59484" y="182730"/>
                    <a:pt x="59225" y="172506"/>
                    <a:pt x="52725" y="165093"/>
                  </a:cubicBezTo>
                  <a:cubicBezTo>
                    <a:pt x="50200" y="162214"/>
                    <a:pt x="46730" y="159012"/>
                    <a:pt x="43255" y="157499"/>
                  </a:cubicBezTo>
                  <a:cubicBezTo>
                    <a:pt x="39372" y="155810"/>
                    <a:pt x="34598" y="156564"/>
                    <a:pt x="31378" y="153343"/>
                  </a:cubicBezTo>
                  <a:cubicBezTo>
                    <a:pt x="26786" y="148729"/>
                    <a:pt x="29456" y="139358"/>
                    <a:pt x="23997" y="135843"/>
                  </a:cubicBezTo>
                  <a:cubicBezTo>
                    <a:pt x="20999" y="133922"/>
                    <a:pt x="17061" y="134884"/>
                    <a:pt x="13550" y="134344"/>
                  </a:cubicBezTo>
                  <a:cubicBezTo>
                    <a:pt x="7904" y="133522"/>
                    <a:pt x="3476" y="128698"/>
                    <a:pt x="1577" y="123311"/>
                  </a:cubicBezTo>
                  <a:cubicBezTo>
                    <a:pt x="-344" y="117925"/>
                    <a:pt x="-158" y="112043"/>
                    <a:pt x="315" y="106374"/>
                  </a:cubicBezTo>
                  <a:cubicBezTo>
                    <a:pt x="1464" y="92857"/>
                    <a:pt x="4112" y="79458"/>
                    <a:pt x="8231" y="66527"/>
                  </a:cubicBezTo>
                  <a:cubicBezTo>
                    <a:pt x="45126" y="25672"/>
                    <a:pt x="98536" y="0"/>
                    <a:pt x="157946" y="0"/>
                  </a:cubicBezTo>
                  <a:cubicBezTo>
                    <a:pt x="189758" y="0"/>
                    <a:pt x="219858" y="7354"/>
                    <a:pt x="246610" y="20475"/>
                  </a:cubicBezTo>
                  <a:cubicBezTo>
                    <a:pt x="237849" y="28955"/>
                    <a:pt x="228056" y="36781"/>
                    <a:pt x="219390" y="45189"/>
                  </a:cubicBezTo>
                  <a:cubicBezTo>
                    <a:pt x="215807" y="48654"/>
                    <a:pt x="212314" y="52542"/>
                    <a:pt x="211028" y="57348"/>
                  </a:cubicBezTo>
                  <a:cubicBezTo>
                    <a:pt x="209107" y="64656"/>
                    <a:pt x="212645" y="72155"/>
                    <a:pt x="214076" y="79554"/>
                  </a:cubicBezTo>
                  <a:cubicBezTo>
                    <a:pt x="216138" y="90141"/>
                    <a:pt x="213676" y="101505"/>
                    <a:pt x="207445" y="110289"/>
                  </a:cubicBezTo>
                  <a:cubicBezTo>
                    <a:pt x="203416" y="115981"/>
                    <a:pt x="197629" y="121322"/>
                    <a:pt x="197629" y="128280"/>
                  </a:cubicBezTo>
                  <a:cubicBezTo>
                    <a:pt x="197629" y="134326"/>
                    <a:pt x="202008" y="139313"/>
                    <a:pt x="206155" y="143696"/>
                  </a:cubicBezTo>
                  <a:cubicBezTo>
                    <a:pt x="212504" y="150441"/>
                    <a:pt x="219626" y="157563"/>
                    <a:pt x="228783" y="158735"/>
                  </a:cubicBezTo>
                  <a:cubicBezTo>
                    <a:pt x="237499" y="159861"/>
                    <a:pt x="245861" y="155292"/>
                    <a:pt x="254573" y="154215"/>
                  </a:cubicBezTo>
                  <a:cubicBezTo>
                    <a:pt x="256049" y="154052"/>
                    <a:pt x="257616" y="153956"/>
                    <a:pt x="259001" y="154497"/>
                  </a:cubicBezTo>
                  <a:cubicBezTo>
                    <a:pt x="261931" y="155623"/>
                    <a:pt x="263243" y="158948"/>
                    <a:pt x="264715" y="161714"/>
                  </a:cubicBezTo>
                  <a:cubicBezTo>
                    <a:pt x="271978" y="175277"/>
                    <a:pt x="291631" y="180218"/>
                    <a:pt x="304444" y="171716"/>
                  </a:cubicBezTo>
                  <a:cubicBezTo>
                    <a:pt x="314377" y="165084"/>
                    <a:pt x="319251" y="152694"/>
                    <a:pt x="329066" y="145899"/>
                  </a:cubicBezTo>
                  <a:cubicBezTo>
                    <a:pt x="335203" y="141657"/>
                    <a:pt x="342606" y="140090"/>
                    <a:pt x="350105" y="140158"/>
                  </a:cubicBezTo>
                  <a:cubicBezTo>
                    <a:pt x="356359" y="159579"/>
                    <a:pt x="359711" y="180287"/>
                    <a:pt x="359711" y="20176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50" name="Google Shape;3150;p82"/>
            <p:cNvSpPr/>
            <p:nvPr/>
          </p:nvSpPr>
          <p:spPr>
            <a:xfrm>
              <a:off x="2652406" y="3587873"/>
              <a:ext cx="907299" cy="323510"/>
            </a:xfrm>
            <a:custGeom>
              <a:rect b="b" l="l" r="r" t="t"/>
              <a:pathLst>
                <a:path extrusionOk="0" h="110791" w="310719">
                  <a:moveTo>
                    <a:pt x="310720" y="33509"/>
                  </a:moveTo>
                  <a:cubicBezTo>
                    <a:pt x="273802" y="80573"/>
                    <a:pt x="216409" y="110791"/>
                    <a:pt x="151940" y="110791"/>
                  </a:cubicBezTo>
                  <a:cubicBezTo>
                    <a:pt x="91313" y="110791"/>
                    <a:pt x="36940" y="84062"/>
                    <a:pt x="0" y="41730"/>
                  </a:cubicBezTo>
                  <a:cubicBezTo>
                    <a:pt x="4851" y="38028"/>
                    <a:pt x="10142" y="34867"/>
                    <a:pt x="15720" y="32360"/>
                  </a:cubicBezTo>
                  <a:cubicBezTo>
                    <a:pt x="22583" y="29267"/>
                    <a:pt x="30032" y="27159"/>
                    <a:pt x="37553" y="27463"/>
                  </a:cubicBezTo>
                  <a:cubicBezTo>
                    <a:pt x="52192" y="28049"/>
                    <a:pt x="64706" y="37442"/>
                    <a:pt x="77682" y="44192"/>
                  </a:cubicBezTo>
                  <a:cubicBezTo>
                    <a:pt x="80257" y="45527"/>
                    <a:pt x="83001" y="46790"/>
                    <a:pt x="85881" y="46699"/>
                  </a:cubicBezTo>
                  <a:cubicBezTo>
                    <a:pt x="88574" y="46631"/>
                    <a:pt x="91081" y="45341"/>
                    <a:pt x="93375" y="43960"/>
                  </a:cubicBezTo>
                  <a:cubicBezTo>
                    <a:pt x="100542" y="39554"/>
                    <a:pt x="106656" y="33604"/>
                    <a:pt x="113519" y="28735"/>
                  </a:cubicBezTo>
                  <a:cubicBezTo>
                    <a:pt x="120382" y="23884"/>
                    <a:pt x="128535" y="20019"/>
                    <a:pt x="136919" y="20723"/>
                  </a:cubicBezTo>
                  <a:cubicBezTo>
                    <a:pt x="142283" y="21191"/>
                    <a:pt x="147507" y="23489"/>
                    <a:pt x="152871" y="22876"/>
                  </a:cubicBezTo>
                  <a:cubicBezTo>
                    <a:pt x="162523" y="21777"/>
                    <a:pt x="168427" y="12030"/>
                    <a:pt x="176412" y="6502"/>
                  </a:cubicBezTo>
                  <a:cubicBezTo>
                    <a:pt x="185269" y="411"/>
                    <a:pt x="196674" y="-384"/>
                    <a:pt x="207430" y="130"/>
                  </a:cubicBezTo>
                  <a:cubicBezTo>
                    <a:pt x="229191" y="1206"/>
                    <a:pt x="250488" y="6852"/>
                    <a:pt x="271172" y="13765"/>
                  </a:cubicBezTo>
                  <a:cubicBezTo>
                    <a:pt x="282723" y="17630"/>
                    <a:pt x="294269" y="21963"/>
                    <a:pt x="304388" y="28781"/>
                  </a:cubicBezTo>
                  <a:cubicBezTo>
                    <a:pt x="306568" y="30257"/>
                    <a:pt x="308676" y="31824"/>
                    <a:pt x="310715" y="3351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51" name="Google Shape;3151;p82"/>
            <p:cNvSpPr/>
            <p:nvPr/>
          </p:nvSpPr>
          <p:spPr>
            <a:xfrm>
              <a:off x="2711995" y="2915738"/>
              <a:ext cx="33746" cy="68506"/>
            </a:xfrm>
            <a:custGeom>
              <a:rect b="b" l="l" r="r" t="t"/>
              <a:pathLst>
                <a:path extrusionOk="0" h="23461" w="11557">
                  <a:moveTo>
                    <a:pt x="102" y="5692"/>
                  </a:moveTo>
                  <a:cubicBezTo>
                    <a:pt x="3517" y="9412"/>
                    <a:pt x="5907" y="14035"/>
                    <a:pt x="7010" y="18959"/>
                  </a:cubicBezTo>
                  <a:cubicBezTo>
                    <a:pt x="7319" y="20335"/>
                    <a:pt x="7524" y="21730"/>
                    <a:pt x="7623" y="23138"/>
                  </a:cubicBezTo>
                  <a:lnTo>
                    <a:pt x="8296" y="23138"/>
                  </a:lnTo>
                  <a:cubicBezTo>
                    <a:pt x="7760" y="17147"/>
                    <a:pt x="7242" y="10815"/>
                    <a:pt x="9227" y="5020"/>
                  </a:cubicBezTo>
                  <a:cubicBezTo>
                    <a:pt x="9776" y="3416"/>
                    <a:pt x="10535" y="1890"/>
                    <a:pt x="11498" y="491"/>
                  </a:cubicBezTo>
                  <a:cubicBezTo>
                    <a:pt x="11743" y="132"/>
                    <a:pt x="11162" y="-204"/>
                    <a:pt x="10916" y="150"/>
                  </a:cubicBezTo>
                  <a:cubicBezTo>
                    <a:pt x="9191" y="2649"/>
                    <a:pt x="8160" y="5546"/>
                    <a:pt x="7646" y="8526"/>
                  </a:cubicBezTo>
                  <a:cubicBezTo>
                    <a:pt x="7133" y="11506"/>
                    <a:pt x="7079" y="14749"/>
                    <a:pt x="7228" y="17864"/>
                  </a:cubicBezTo>
                  <a:cubicBezTo>
                    <a:pt x="7315" y="19627"/>
                    <a:pt x="7460" y="21384"/>
                    <a:pt x="7614" y="23138"/>
                  </a:cubicBezTo>
                  <a:cubicBezTo>
                    <a:pt x="7651" y="23565"/>
                    <a:pt x="8319" y="23574"/>
                    <a:pt x="8287" y="23138"/>
                  </a:cubicBezTo>
                  <a:cubicBezTo>
                    <a:pt x="7923" y="17987"/>
                    <a:pt x="6184" y="12950"/>
                    <a:pt x="3295" y="8667"/>
                  </a:cubicBezTo>
                  <a:cubicBezTo>
                    <a:pt x="2473" y="7450"/>
                    <a:pt x="1560" y="6296"/>
                    <a:pt x="570" y="5210"/>
                  </a:cubicBezTo>
                  <a:cubicBezTo>
                    <a:pt x="275" y="4888"/>
                    <a:pt x="-202" y="5369"/>
                    <a:pt x="93" y="5687"/>
                  </a:cubicBezTo>
                  <a:lnTo>
                    <a:pt x="93" y="5687"/>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52" name="Google Shape;3152;p82"/>
            <p:cNvSpPr/>
            <p:nvPr/>
          </p:nvSpPr>
          <p:spPr>
            <a:xfrm>
              <a:off x="3247340" y="3629201"/>
              <a:ext cx="33744" cy="68506"/>
            </a:xfrm>
            <a:custGeom>
              <a:rect b="b" l="l" r="r" t="t"/>
              <a:pathLst>
                <a:path extrusionOk="0" h="23461" w="11556">
                  <a:moveTo>
                    <a:pt x="102" y="5692"/>
                  </a:moveTo>
                  <a:cubicBezTo>
                    <a:pt x="3518" y="9412"/>
                    <a:pt x="5907" y="14035"/>
                    <a:pt x="7010" y="18959"/>
                  </a:cubicBezTo>
                  <a:cubicBezTo>
                    <a:pt x="7319" y="20335"/>
                    <a:pt x="7524" y="21730"/>
                    <a:pt x="7624" y="23138"/>
                  </a:cubicBezTo>
                  <a:lnTo>
                    <a:pt x="8296" y="23138"/>
                  </a:lnTo>
                  <a:cubicBezTo>
                    <a:pt x="7760" y="17147"/>
                    <a:pt x="7242" y="10815"/>
                    <a:pt x="9227" y="5020"/>
                  </a:cubicBezTo>
                  <a:cubicBezTo>
                    <a:pt x="9777" y="3416"/>
                    <a:pt x="10535" y="1890"/>
                    <a:pt x="11498" y="491"/>
                  </a:cubicBezTo>
                  <a:cubicBezTo>
                    <a:pt x="11743" y="132"/>
                    <a:pt x="11162" y="-204"/>
                    <a:pt x="10917" y="150"/>
                  </a:cubicBezTo>
                  <a:cubicBezTo>
                    <a:pt x="9191" y="2649"/>
                    <a:pt x="8160" y="5546"/>
                    <a:pt x="7646" y="8526"/>
                  </a:cubicBezTo>
                  <a:cubicBezTo>
                    <a:pt x="7133" y="11506"/>
                    <a:pt x="7078" y="14749"/>
                    <a:pt x="7228" y="17864"/>
                  </a:cubicBezTo>
                  <a:cubicBezTo>
                    <a:pt x="7315" y="19627"/>
                    <a:pt x="7460" y="21384"/>
                    <a:pt x="7614" y="23138"/>
                  </a:cubicBezTo>
                  <a:cubicBezTo>
                    <a:pt x="7651" y="23565"/>
                    <a:pt x="8318" y="23574"/>
                    <a:pt x="8287" y="23138"/>
                  </a:cubicBezTo>
                  <a:cubicBezTo>
                    <a:pt x="7923" y="17987"/>
                    <a:pt x="6184" y="12950"/>
                    <a:pt x="3295" y="8667"/>
                  </a:cubicBezTo>
                  <a:cubicBezTo>
                    <a:pt x="2473" y="7450"/>
                    <a:pt x="1560" y="6296"/>
                    <a:pt x="570" y="5210"/>
                  </a:cubicBezTo>
                  <a:cubicBezTo>
                    <a:pt x="275" y="4888"/>
                    <a:pt x="-202" y="5369"/>
                    <a:pt x="93" y="5687"/>
                  </a:cubicBezTo>
                  <a:lnTo>
                    <a:pt x="93" y="5687"/>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53" name="Google Shape;3153;p82"/>
            <p:cNvSpPr/>
            <p:nvPr/>
          </p:nvSpPr>
          <p:spPr>
            <a:xfrm>
              <a:off x="3026660" y="2849689"/>
              <a:ext cx="42168" cy="44626"/>
            </a:xfrm>
            <a:custGeom>
              <a:rect b="b" l="l" r="r" t="t"/>
              <a:pathLst>
                <a:path extrusionOk="0" h="15283" w="14441">
                  <a:moveTo>
                    <a:pt x="105" y="7148"/>
                  </a:moveTo>
                  <a:cubicBezTo>
                    <a:pt x="2644" y="9682"/>
                    <a:pt x="5024" y="12362"/>
                    <a:pt x="7240" y="15182"/>
                  </a:cubicBezTo>
                  <a:cubicBezTo>
                    <a:pt x="7394" y="15378"/>
                    <a:pt x="7762" y="15269"/>
                    <a:pt x="7803" y="15033"/>
                  </a:cubicBezTo>
                  <a:cubicBezTo>
                    <a:pt x="8544" y="10936"/>
                    <a:pt x="10074" y="7002"/>
                    <a:pt x="12300" y="3482"/>
                  </a:cubicBezTo>
                  <a:cubicBezTo>
                    <a:pt x="12931" y="2483"/>
                    <a:pt x="13622" y="1515"/>
                    <a:pt x="14362" y="593"/>
                  </a:cubicBezTo>
                  <a:cubicBezTo>
                    <a:pt x="14630" y="257"/>
                    <a:pt x="14158" y="-224"/>
                    <a:pt x="13885" y="117"/>
                  </a:cubicBezTo>
                  <a:cubicBezTo>
                    <a:pt x="11214" y="3441"/>
                    <a:pt x="9198" y="7270"/>
                    <a:pt x="7980" y="11363"/>
                  </a:cubicBezTo>
                  <a:cubicBezTo>
                    <a:pt x="7640" y="12507"/>
                    <a:pt x="7363" y="13674"/>
                    <a:pt x="7149" y="14851"/>
                  </a:cubicBezTo>
                  <a:lnTo>
                    <a:pt x="7713" y="14701"/>
                  </a:lnTo>
                  <a:cubicBezTo>
                    <a:pt x="5496" y="11885"/>
                    <a:pt x="3111" y="9201"/>
                    <a:pt x="577" y="6666"/>
                  </a:cubicBezTo>
                  <a:cubicBezTo>
                    <a:pt x="268" y="6357"/>
                    <a:pt x="-209" y="6834"/>
                    <a:pt x="100" y="7143"/>
                  </a:cubicBezTo>
                  <a:lnTo>
                    <a:pt x="100" y="714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54" name="Google Shape;3154;p82"/>
            <p:cNvSpPr/>
            <p:nvPr/>
          </p:nvSpPr>
          <p:spPr>
            <a:xfrm>
              <a:off x="2860199" y="3017096"/>
              <a:ext cx="22680" cy="40065"/>
            </a:xfrm>
            <a:custGeom>
              <a:rect b="b" l="l" r="r" t="t"/>
              <a:pathLst>
                <a:path extrusionOk="0" h="13721" w="7767">
                  <a:moveTo>
                    <a:pt x="677" y="13395"/>
                  </a:moveTo>
                  <a:cubicBezTo>
                    <a:pt x="704" y="11405"/>
                    <a:pt x="1045" y="9416"/>
                    <a:pt x="1849" y="7590"/>
                  </a:cubicBezTo>
                  <a:cubicBezTo>
                    <a:pt x="2607" y="5868"/>
                    <a:pt x="3725" y="4338"/>
                    <a:pt x="5019" y="2980"/>
                  </a:cubicBezTo>
                  <a:cubicBezTo>
                    <a:pt x="5841" y="2117"/>
                    <a:pt x="6736" y="1317"/>
                    <a:pt x="7653" y="559"/>
                  </a:cubicBezTo>
                  <a:cubicBezTo>
                    <a:pt x="7989" y="282"/>
                    <a:pt x="7508" y="-191"/>
                    <a:pt x="7176" y="82"/>
                  </a:cubicBezTo>
                  <a:cubicBezTo>
                    <a:pt x="5564" y="1413"/>
                    <a:pt x="4047" y="2866"/>
                    <a:pt x="2816" y="4560"/>
                  </a:cubicBezTo>
                  <a:cubicBezTo>
                    <a:pt x="1676" y="6132"/>
                    <a:pt x="840" y="7917"/>
                    <a:pt x="409" y="9811"/>
                  </a:cubicBezTo>
                  <a:cubicBezTo>
                    <a:pt x="141" y="10983"/>
                    <a:pt x="18" y="12191"/>
                    <a:pt x="0" y="13395"/>
                  </a:cubicBezTo>
                  <a:cubicBezTo>
                    <a:pt x="-5" y="13831"/>
                    <a:pt x="668" y="13831"/>
                    <a:pt x="672" y="13395"/>
                  </a:cubicBezTo>
                  <a:lnTo>
                    <a:pt x="672" y="13395"/>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55" name="Google Shape;3155;p82"/>
            <p:cNvSpPr/>
            <p:nvPr/>
          </p:nvSpPr>
          <p:spPr>
            <a:xfrm>
              <a:off x="2835352" y="2970927"/>
              <a:ext cx="27880" cy="123224"/>
            </a:xfrm>
            <a:custGeom>
              <a:rect b="b" l="l" r="r" t="t"/>
              <a:pathLst>
                <a:path extrusionOk="0" h="42200" w="9548">
                  <a:moveTo>
                    <a:pt x="67" y="488"/>
                  </a:moveTo>
                  <a:cubicBezTo>
                    <a:pt x="3165" y="4808"/>
                    <a:pt x="5286" y="9745"/>
                    <a:pt x="6644" y="14873"/>
                  </a:cubicBezTo>
                  <a:cubicBezTo>
                    <a:pt x="8111" y="20405"/>
                    <a:pt x="8683" y="26123"/>
                    <a:pt x="8833" y="31828"/>
                  </a:cubicBezTo>
                  <a:cubicBezTo>
                    <a:pt x="8920" y="35176"/>
                    <a:pt x="8865" y="38528"/>
                    <a:pt x="8761" y="41875"/>
                  </a:cubicBezTo>
                  <a:cubicBezTo>
                    <a:pt x="8747" y="42311"/>
                    <a:pt x="9424" y="42307"/>
                    <a:pt x="9433" y="41875"/>
                  </a:cubicBezTo>
                  <a:cubicBezTo>
                    <a:pt x="9619" y="35871"/>
                    <a:pt x="9651" y="29843"/>
                    <a:pt x="8974" y="23866"/>
                  </a:cubicBezTo>
                  <a:cubicBezTo>
                    <a:pt x="8357" y="18420"/>
                    <a:pt x="7144" y="13029"/>
                    <a:pt x="5000" y="7969"/>
                  </a:cubicBezTo>
                  <a:cubicBezTo>
                    <a:pt x="3833" y="5216"/>
                    <a:pt x="2393" y="2578"/>
                    <a:pt x="644" y="148"/>
                  </a:cubicBezTo>
                  <a:cubicBezTo>
                    <a:pt x="394" y="-202"/>
                    <a:pt x="-192" y="134"/>
                    <a:pt x="63" y="488"/>
                  </a:cubicBezTo>
                  <a:lnTo>
                    <a:pt x="63" y="48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56" name="Google Shape;3156;p82"/>
            <p:cNvSpPr/>
            <p:nvPr/>
          </p:nvSpPr>
          <p:spPr>
            <a:xfrm>
              <a:off x="2863422" y="3006124"/>
              <a:ext cx="47517" cy="32830"/>
            </a:xfrm>
            <a:custGeom>
              <a:rect b="b" l="l" r="r" t="t"/>
              <a:pathLst>
                <a:path extrusionOk="0" h="11243" w="16273">
                  <a:moveTo>
                    <a:pt x="1517" y="7178"/>
                  </a:moveTo>
                  <a:cubicBezTo>
                    <a:pt x="2512" y="5289"/>
                    <a:pt x="3706" y="3467"/>
                    <a:pt x="5341" y="2096"/>
                  </a:cubicBezTo>
                  <a:cubicBezTo>
                    <a:pt x="6976" y="724"/>
                    <a:pt x="9098" y="-162"/>
                    <a:pt x="11223" y="25"/>
                  </a:cubicBezTo>
                  <a:cubicBezTo>
                    <a:pt x="13349" y="215"/>
                    <a:pt x="15411" y="1623"/>
                    <a:pt x="16033" y="3663"/>
                  </a:cubicBezTo>
                  <a:cubicBezTo>
                    <a:pt x="16269" y="4430"/>
                    <a:pt x="16297" y="5248"/>
                    <a:pt x="16260" y="6052"/>
                  </a:cubicBezTo>
                  <a:cubicBezTo>
                    <a:pt x="16224" y="6815"/>
                    <a:pt x="16061" y="7682"/>
                    <a:pt x="15407" y="8073"/>
                  </a:cubicBezTo>
                  <a:cubicBezTo>
                    <a:pt x="15052" y="8287"/>
                    <a:pt x="14625" y="8314"/>
                    <a:pt x="14212" y="8328"/>
                  </a:cubicBezTo>
                  <a:cubicBezTo>
                    <a:pt x="11727" y="8414"/>
                    <a:pt x="9234" y="8209"/>
                    <a:pt x="6763" y="8468"/>
                  </a:cubicBezTo>
                  <a:cubicBezTo>
                    <a:pt x="4292" y="8723"/>
                    <a:pt x="1771" y="9504"/>
                    <a:pt x="0" y="11243"/>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57" name="Google Shape;3157;p82"/>
            <p:cNvSpPr/>
            <p:nvPr/>
          </p:nvSpPr>
          <p:spPr>
            <a:xfrm>
              <a:off x="2815223" y="3002886"/>
              <a:ext cx="45155" cy="33761"/>
            </a:xfrm>
            <a:custGeom>
              <a:rect b="b" l="l" r="r" t="t"/>
              <a:pathLst>
                <a:path extrusionOk="0" h="11562" w="15464">
                  <a:moveTo>
                    <a:pt x="11085" y="3364"/>
                  </a:moveTo>
                  <a:cubicBezTo>
                    <a:pt x="9323" y="1497"/>
                    <a:pt x="6920" y="157"/>
                    <a:pt x="4354" y="12"/>
                  </a:cubicBezTo>
                  <a:cubicBezTo>
                    <a:pt x="3314" y="-47"/>
                    <a:pt x="2220" y="107"/>
                    <a:pt x="1375" y="716"/>
                  </a:cubicBezTo>
                  <a:cubicBezTo>
                    <a:pt x="271" y="1510"/>
                    <a:pt x="-215" y="3023"/>
                    <a:pt x="89" y="4354"/>
                  </a:cubicBezTo>
                  <a:cubicBezTo>
                    <a:pt x="394" y="5685"/>
                    <a:pt x="1406" y="6793"/>
                    <a:pt x="2646" y="7356"/>
                  </a:cubicBezTo>
                  <a:cubicBezTo>
                    <a:pt x="5376" y="8596"/>
                    <a:pt x="8710" y="7292"/>
                    <a:pt x="11512" y="8355"/>
                  </a:cubicBezTo>
                  <a:cubicBezTo>
                    <a:pt x="13125" y="8969"/>
                    <a:pt x="14369" y="10281"/>
                    <a:pt x="15459" y="11562"/>
                  </a:cubicBezTo>
                  <a:cubicBezTo>
                    <a:pt x="15605" y="9018"/>
                    <a:pt x="12730" y="5108"/>
                    <a:pt x="11085" y="336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58" name="Google Shape;3158;p82"/>
            <p:cNvSpPr/>
            <p:nvPr/>
          </p:nvSpPr>
          <p:spPr>
            <a:xfrm>
              <a:off x="2751406" y="2729452"/>
              <a:ext cx="27880" cy="123224"/>
            </a:xfrm>
            <a:custGeom>
              <a:rect b="b" l="l" r="r" t="t"/>
              <a:pathLst>
                <a:path extrusionOk="0" h="42200" w="9548">
                  <a:moveTo>
                    <a:pt x="67" y="488"/>
                  </a:moveTo>
                  <a:cubicBezTo>
                    <a:pt x="3165" y="4808"/>
                    <a:pt x="5286" y="9745"/>
                    <a:pt x="6644" y="14873"/>
                  </a:cubicBezTo>
                  <a:cubicBezTo>
                    <a:pt x="8111" y="20405"/>
                    <a:pt x="8683" y="26123"/>
                    <a:pt x="8833" y="31828"/>
                  </a:cubicBezTo>
                  <a:cubicBezTo>
                    <a:pt x="8920" y="35176"/>
                    <a:pt x="8865" y="38528"/>
                    <a:pt x="8761" y="41875"/>
                  </a:cubicBezTo>
                  <a:cubicBezTo>
                    <a:pt x="8747" y="42311"/>
                    <a:pt x="9424" y="42307"/>
                    <a:pt x="9433" y="41875"/>
                  </a:cubicBezTo>
                  <a:cubicBezTo>
                    <a:pt x="9619" y="35871"/>
                    <a:pt x="9651" y="29843"/>
                    <a:pt x="8974" y="23866"/>
                  </a:cubicBezTo>
                  <a:cubicBezTo>
                    <a:pt x="8356" y="18420"/>
                    <a:pt x="7144" y="13029"/>
                    <a:pt x="5000" y="7969"/>
                  </a:cubicBezTo>
                  <a:cubicBezTo>
                    <a:pt x="3832" y="5216"/>
                    <a:pt x="2393" y="2578"/>
                    <a:pt x="644" y="148"/>
                  </a:cubicBezTo>
                  <a:cubicBezTo>
                    <a:pt x="394" y="-202"/>
                    <a:pt x="-192" y="134"/>
                    <a:pt x="63" y="488"/>
                  </a:cubicBezTo>
                  <a:lnTo>
                    <a:pt x="63" y="48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59" name="Google Shape;3159;p82"/>
            <p:cNvSpPr/>
            <p:nvPr/>
          </p:nvSpPr>
          <p:spPr>
            <a:xfrm>
              <a:off x="2779465" y="2764646"/>
              <a:ext cx="47517" cy="32830"/>
            </a:xfrm>
            <a:custGeom>
              <a:rect b="b" l="l" r="r" t="t"/>
              <a:pathLst>
                <a:path extrusionOk="0" h="11243" w="16273">
                  <a:moveTo>
                    <a:pt x="1517" y="7178"/>
                  </a:moveTo>
                  <a:cubicBezTo>
                    <a:pt x="2512" y="5289"/>
                    <a:pt x="3706" y="3468"/>
                    <a:pt x="5341" y="2096"/>
                  </a:cubicBezTo>
                  <a:cubicBezTo>
                    <a:pt x="6976" y="724"/>
                    <a:pt x="9098" y="-162"/>
                    <a:pt x="11223" y="25"/>
                  </a:cubicBezTo>
                  <a:cubicBezTo>
                    <a:pt x="13349" y="211"/>
                    <a:pt x="15411" y="1623"/>
                    <a:pt x="16033" y="3663"/>
                  </a:cubicBezTo>
                  <a:cubicBezTo>
                    <a:pt x="16269" y="4430"/>
                    <a:pt x="16297" y="5248"/>
                    <a:pt x="16260" y="6052"/>
                  </a:cubicBezTo>
                  <a:cubicBezTo>
                    <a:pt x="16224" y="6815"/>
                    <a:pt x="16061" y="7683"/>
                    <a:pt x="15407" y="8073"/>
                  </a:cubicBezTo>
                  <a:cubicBezTo>
                    <a:pt x="15052" y="8287"/>
                    <a:pt x="14625" y="8314"/>
                    <a:pt x="14212" y="8327"/>
                  </a:cubicBezTo>
                  <a:cubicBezTo>
                    <a:pt x="11727" y="8414"/>
                    <a:pt x="9234" y="8209"/>
                    <a:pt x="6763" y="8468"/>
                  </a:cubicBezTo>
                  <a:cubicBezTo>
                    <a:pt x="4292" y="8723"/>
                    <a:pt x="1771" y="9504"/>
                    <a:pt x="0" y="11243"/>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60" name="Google Shape;3160;p82"/>
            <p:cNvSpPr/>
            <p:nvPr/>
          </p:nvSpPr>
          <p:spPr>
            <a:xfrm>
              <a:off x="2731277" y="2761408"/>
              <a:ext cx="45155" cy="33761"/>
            </a:xfrm>
            <a:custGeom>
              <a:rect b="b" l="l" r="r" t="t"/>
              <a:pathLst>
                <a:path extrusionOk="0" h="11562" w="15464">
                  <a:moveTo>
                    <a:pt x="11085" y="3364"/>
                  </a:moveTo>
                  <a:cubicBezTo>
                    <a:pt x="9323" y="1497"/>
                    <a:pt x="6920" y="157"/>
                    <a:pt x="4354" y="12"/>
                  </a:cubicBezTo>
                  <a:cubicBezTo>
                    <a:pt x="3314" y="-47"/>
                    <a:pt x="2219" y="107"/>
                    <a:pt x="1375" y="716"/>
                  </a:cubicBezTo>
                  <a:cubicBezTo>
                    <a:pt x="271" y="1511"/>
                    <a:pt x="-215" y="3023"/>
                    <a:pt x="89" y="4354"/>
                  </a:cubicBezTo>
                  <a:cubicBezTo>
                    <a:pt x="393" y="5685"/>
                    <a:pt x="1406" y="6793"/>
                    <a:pt x="2646" y="7356"/>
                  </a:cubicBezTo>
                  <a:cubicBezTo>
                    <a:pt x="5376" y="8596"/>
                    <a:pt x="8710" y="7293"/>
                    <a:pt x="11512" y="8355"/>
                  </a:cubicBezTo>
                  <a:cubicBezTo>
                    <a:pt x="13125" y="8969"/>
                    <a:pt x="14369" y="10281"/>
                    <a:pt x="15459" y="11562"/>
                  </a:cubicBezTo>
                  <a:cubicBezTo>
                    <a:pt x="15605" y="9019"/>
                    <a:pt x="12730" y="5108"/>
                    <a:pt x="11085" y="336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61" name="Google Shape;3161;p82"/>
            <p:cNvSpPr/>
            <p:nvPr/>
          </p:nvSpPr>
          <p:spPr>
            <a:xfrm>
              <a:off x="3437095" y="3590153"/>
              <a:ext cx="27880" cy="123224"/>
            </a:xfrm>
            <a:custGeom>
              <a:rect b="b" l="l" r="r" t="t"/>
              <a:pathLst>
                <a:path extrusionOk="0" h="42200" w="9548">
                  <a:moveTo>
                    <a:pt x="67" y="488"/>
                  </a:moveTo>
                  <a:cubicBezTo>
                    <a:pt x="3165" y="4808"/>
                    <a:pt x="5286" y="9745"/>
                    <a:pt x="6644" y="14873"/>
                  </a:cubicBezTo>
                  <a:cubicBezTo>
                    <a:pt x="8111" y="20405"/>
                    <a:pt x="8683" y="26123"/>
                    <a:pt x="8833" y="31828"/>
                  </a:cubicBezTo>
                  <a:cubicBezTo>
                    <a:pt x="8920" y="35176"/>
                    <a:pt x="8865" y="38528"/>
                    <a:pt x="8761" y="41875"/>
                  </a:cubicBezTo>
                  <a:cubicBezTo>
                    <a:pt x="8747" y="42311"/>
                    <a:pt x="9424" y="42307"/>
                    <a:pt x="9433" y="41875"/>
                  </a:cubicBezTo>
                  <a:cubicBezTo>
                    <a:pt x="9619" y="35871"/>
                    <a:pt x="9651" y="29843"/>
                    <a:pt x="8974" y="23866"/>
                  </a:cubicBezTo>
                  <a:cubicBezTo>
                    <a:pt x="8357" y="18420"/>
                    <a:pt x="7144" y="13029"/>
                    <a:pt x="5000" y="7969"/>
                  </a:cubicBezTo>
                  <a:cubicBezTo>
                    <a:pt x="3833" y="5216"/>
                    <a:pt x="2393" y="2578"/>
                    <a:pt x="644" y="148"/>
                  </a:cubicBezTo>
                  <a:cubicBezTo>
                    <a:pt x="394" y="-202"/>
                    <a:pt x="-192" y="134"/>
                    <a:pt x="63" y="488"/>
                  </a:cubicBezTo>
                  <a:lnTo>
                    <a:pt x="63" y="48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62" name="Google Shape;3162;p82"/>
            <p:cNvSpPr/>
            <p:nvPr/>
          </p:nvSpPr>
          <p:spPr>
            <a:xfrm>
              <a:off x="3465154" y="3625350"/>
              <a:ext cx="47517" cy="32830"/>
            </a:xfrm>
            <a:custGeom>
              <a:rect b="b" l="l" r="r" t="t"/>
              <a:pathLst>
                <a:path extrusionOk="0" h="11243" w="16273">
                  <a:moveTo>
                    <a:pt x="1517" y="7178"/>
                  </a:moveTo>
                  <a:cubicBezTo>
                    <a:pt x="2512" y="5289"/>
                    <a:pt x="3706" y="3468"/>
                    <a:pt x="5342" y="2096"/>
                  </a:cubicBezTo>
                  <a:cubicBezTo>
                    <a:pt x="6976" y="724"/>
                    <a:pt x="9098" y="-162"/>
                    <a:pt x="11223" y="25"/>
                  </a:cubicBezTo>
                  <a:cubicBezTo>
                    <a:pt x="13349" y="215"/>
                    <a:pt x="15411" y="1623"/>
                    <a:pt x="16033" y="3663"/>
                  </a:cubicBezTo>
                  <a:cubicBezTo>
                    <a:pt x="16269" y="4430"/>
                    <a:pt x="16297" y="5248"/>
                    <a:pt x="16261" y="6052"/>
                  </a:cubicBezTo>
                  <a:cubicBezTo>
                    <a:pt x="16224" y="6815"/>
                    <a:pt x="16061" y="7682"/>
                    <a:pt x="15407" y="8073"/>
                  </a:cubicBezTo>
                  <a:cubicBezTo>
                    <a:pt x="15052" y="8287"/>
                    <a:pt x="14625" y="8314"/>
                    <a:pt x="14212" y="8327"/>
                  </a:cubicBezTo>
                  <a:cubicBezTo>
                    <a:pt x="11727" y="8414"/>
                    <a:pt x="9234" y="8209"/>
                    <a:pt x="6763" y="8468"/>
                  </a:cubicBezTo>
                  <a:cubicBezTo>
                    <a:pt x="4292" y="8727"/>
                    <a:pt x="1771" y="9504"/>
                    <a:pt x="0" y="11243"/>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63" name="Google Shape;3163;p82"/>
            <p:cNvSpPr/>
            <p:nvPr/>
          </p:nvSpPr>
          <p:spPr>
            <a:xfrm>
              <a:off x="3416951" y="3622112"/>
              <a:ext cx="45155" cy="33761"/>
            </a:xfrm>
            <a:custGeom>
              <a:rect b="b" l="l" r="r" t="t"/>
              <a:pathLst>
                <a:path extrusionOk="0" h="11562" w="15464">
                  <a:moveTo>
                    <a:pt x="11085" y="3364"/>
                  </a:moveTo>
                  <a:cubicBezTo>
                    <a:pt x="9323" y="1497"/>
                    <a:pt x="6920" y="157"/>
                    <a:pt x="4354" y="12"/>
                  </a:cubicBezTo>
                  <a:cubicBezTo>
                    <a:pt x="3314" y="-47"/>
                    <a:pt x="2219" y="107"/>
                    <a:pt x="1375" y="716"/>
                  </a:cubicBezTo>
                  <a:cubicBezTo>
                    <a:pt x="271" y="1511"/>
                    <a:pt x="-215" y="3023"/>
                    <a:pt x="89" y="4354"/>
                  </a:cubicBezTo>
                  <a:cubicBezTo>
                    <a:pt x="393" y="5685"/>
                    <a:pt x="1406" y="6793"/>
                    <a:pt x="2646" y="7356"/>
                  </a:cubicBezTo>
                  <a:cubicBezTo>
                    <a:pt x="5376" y="8596"/>
                    <a:pt x="8710" y="7293"/>
                    <a:pt x="11512" y="8355"/>
                  </a:cubicBezTo>
                  <a:cubicBezTo>
                    <a:pt x="13125" y="8969"/>
                    <a:pt x="14369" y="10281"/>
                    <a:pt x="15459" y="11562"/>
                  </a:cubicBezTo>
                  <a:cubicBezTo>
                    <a:pt x="15605" y="9018"/>
                    <a:pt x="12730" y="5108"/>
                    <a:pt x="11085" y="336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64" name="Google Shape;3164;p82"/>
            <p:cNvSpPr/>
            <p:nvPr/>
          </p:nvSpPr>
          <p:spPr>
            <a:xfrm>
              <a:off x="3606802" y="3234670"/>
              <a:ext cx="27886" cy="123224"/>
            </a:xfrm>
            <a:custGeom>
              <a:rect b="b" l="l" r="r" t="t"/>
              <a:pathLst>
                <a:path extrusionOk="0" h="42200" w="9550">
                  <a:moveTo>
                    <a:pt x="8902" y="148"/>
                  </a:moveTo>
                  <a:cubicBezTo>
                    <a:pt x="5781" y="4499"/>
                    <a:pt x="3642" y="9486"/>
                    <a:pt x="2270" y="14646"/>
                  </a:cubicBezTo>
                  <a:cubicBezTo>
                    <a:pt x="785" y="20228"/>
                    <a:pt x="199" y="26014"/>
                    <a:pt x="45" y="31774"/>
                  </a:cubicBezTo>
                  <a:cubicBezTo>
                    <a:pt x="-46" y="35139"/>
                    <a:pt x="13" y="38510"/>
                    <a:pt x="117" y="41875"/>
                  </a:cubicBezTo>
                  <a:cubicBezTo>
                    <a:pt x="131" y="42307"/>
                    <a:pt x="803" y="42311"/>
                    <a:pt x="790" y="41875"/>
                  </a:cubicBezTo>
                  <a:cubicBezTo>
                    <a:pt x="604" y="35925"/>
                    <a:pt x="572" y="29952"/>
                    <a:pt x="1230" y="24030"/>
                  </a:cubicBezTo>
                  <a:cubicBezTo>
                    <a:pt x="1830" y="18638"/>
                    <a:pt x="3029" y="13274"/>
                    <a:pt x="5150" y="8269"/>
                  </a:cubicBezTo>
                  <a:cubicBezTo>
                    <a:pt x="6313" y="5530"/>
                    <a:pt x="7753" y="2905"/>
                    <a:pt x="9488" y="488"/>
                  </a:cubicBezTo>
                  <a:cubicBezTo>
                    <a:pt x="9742" y="134"/>
                    <a:pt x="9156" y="-202"/>
                    <a:pt x="8906" y="148"/>
                  </a:cubicBezTo>
                  <a:lnTo>
                    <a:pt x="8906" y="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65" name="Google Shape;3165;p82"/>
            <p:cNvSpPr/>
            <p:nvPr/>
          </p:nvSpPr>
          <p:spPr>
            <a:xfrm>
              <a:off x="3559114" y="3269867"/>
              <a:ext cx="47517" cy="32830"/>
            </a:xfrm>
            <a:custGeom>
              <a:rect b="b" l="l" r="r" t="t"/>
              <a:pathLst>
                <a:path extrusionOk="0" h="11243" w="16273">
                  <a:moveTo>
                    <a:pt x="14757" y="7178"/>
                  </a:moveTo>
                  <a:cubicBezTo>
                    <a:pt x="13762" y="5289"/>
                    <a:pt x="12567" y="3468"/>
                    <a:pt x="10932" y="2096"/>
                  </a:cubicBezTo>
                  <a:cubicBezTo>
                    <a:pt x="9297" y="724"/>
                    <a:pt x="7176" y="-162"/>
                    <a:pt x="5050" y="25"/>
                  </a:cubicBezTo>
                  <a:cubicBezTo>
                    <a:pt x="2925" y="211"/>
                    <a:pt x="863" y="1623"/>
                    <a:pt x="240" y="3663"/>
                  </a:cubicBezTo>
                  <a:cubicBezTo>
                    <a:pt x="4" y="4430"/>
                    <a:pt x="-23" y="5248"/>
                    <a:pt x="13" y="6052"/>
                  </a:cubicBezTo>
                  <a:cubicBezTo>
                    <a:pt x="50" y="6815"/>
                    <a:pt x="213" y="7683"/>
                    <a:pt x="867" y="8073"/>
                  </a:cubicBezTo>
                  <a:cubicBezTo>
                    <a:pt x="1221" y="8287"/>
                    <a:pt x="1648" y="8314"/>
                    <a:pt x="2062" y="8327"/>
                  </a:cubicBezTo>
                  <a:cubicBezTo>
                    <a:pt x="4546" y="8414"/>
                    <a:pt x="7040" y="8209"/>
                    <a:pt x="9511" y="8468"/>
                  </a:cubicBezTo>
                  <a:cubicBezTo>
                    <a:pt x="11981" y="8727"/>
                    <a:pt x="14502" y="9504"/>
                    <a:pt x="16274" y="11243"/>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66" name="Google Shape;3166;p82"/>
            <p:cNvSpPr/>
            <p:nvPr/>
          </p:nvSpPr>
          <p:spPr>
            <a:xfrm>
              <a:off x="3609664" y="3266629"/>
              <a:ext cx="45155" cy="33758"/>
            </a:xfrm>
            <a:custGeom>
              <a:rect b="b" l="l" r="r" t="t"/>
              <a:pathLst>
                <a:path extrusionOk="0" h="11561" w="15464">
                  <a:moveTo>
                    <a:pt x="4379" y="3364"/>
                  </a:moveTo>
                  <a:cubicBezTo>
                    <a:pt x="6142" y="1497"/>
                    <a:pt x="8544" y="157"/>
                    <a:pt x="11111" y="12"/>
                  </a:cubicBezTo>
                  <a:cubicBezTo>
                    <a:pt x="12151" y="-47"/>
                    <a:pt x="13245" y="107"/>
                    <a:pt x="14090" y="716"/>
                  </a:cubicBezTo>
                  <a:cubicBezTo>
                    <a:pt x="15194" y="1511"/>
                    <a:pt x="15680" y="3023"/>
                    <a:pt x="15375" y="4354"/>
                  </a:cubicBezTo>
                  <a:cubicBezTo>
                    <a:pt x="15071" y="5685"/>
                    <a:pt x="14058" y="6793"/>
                    <a:pt x="12818" y="7356"/>
                  </a:cubicBezTo>
                  <a:cubicBezTo>
                    <a:pt x="10089" y="8596"/>
                    <a:pt x="6755" y="7293"/>
                    <a:pt x="3952" y="8355"/>
                  </a:cubicBezTo>
                  <a:cubicBezTo>
                    <a:pt x="2340" y="8969"/>
                    <a:pt x="1095" y="10281"/>
                    <a:pt x="5" y="11562"/>
                  </a:cubicBezTo>
                  <a:cubicBezTo>
                    <a:pt x="-140" y="9019"/>
                    <a:pt x="2735" y="5108"/>
                    <a:pt x="4379" y="336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67" name="Google Shape;3167;p82"/>
            <p:cNvSpPr/>
            <p:nvPr/>
          </p:nvSpPr>
          <p:spPr>
            <a:xfrm>
              <a:off x="3033863" y="3583724"/>
              <a:ext cx="27886" cy="123224"/>
            </a:xfrm>
            <a:custGeom>
              <a:rect b="b" l="l" r="r" t="t"/>
              <a:pathLst>
                <a:path extrusionOk="0" h="42200" w="9550">
                  <a:moveTo>
                    <a:pt x="8902" y="148"/>
                  </a:moveTo>
                  <a:cubicBezTo>
                    <a:pt x="5781" y="4499"/>
                    <a:pt x="3642" y="9486"/>
                    <a:pt x="2270" y="14646"/>
                  </a:cubicBezTo>
                  <a:cubicBezTo>
                    <a:pt x="785" y="20228"/>
                    <a:pt x="199" y="26015"/>
                    <a:pt x="45" y="31774"/>
                  </a:cubicBezTo>
                  <a:cubicBezTo>
                    <a:pt x="-46" y="35139"/>
                    <a:pt x="13" y="38510"/>
                    <a:pt x="117" y="41875"/>
                  </a:cubicBezTo>
                  <a:cubicBezTo>
                    <a:pt x="131" y="42307"/>
                    <a:pt x="803" y="42311"/>
                    <a:pt x="790" y="41875"/>
                  </a:cubicBezTo>
                  <a:cubicBezTo>
                    <a:pt x="603" y="35925"/>
                    <a:pt x="572" y="29952"/>
                    <a:pt x="1230" y="24030"/>
                  </a:cubicBezTo>
                  <a:cubicBezTo>
                    <a:pt x="1830" y="18638"/>
                    <a:pt x="3029" y="13274"/>
                    <a:pt x="5150" y="8269"/>
                  </a:cubicBezTo>
                  <a:cubicBezTo>
                    <a:pt x="6313" y="5530"/>
                    <a:pt x="7753" y="2905"/>
                    <a:pt x="9488" y="488"/>
                  </a:cubicBezTo>
                  <a:cubicBezTo>
                    <a:pt x="9742" y="134"/>
                    <a:pt x="9156" y="-202"/>
                    <a:pt x="8906" y="148"/>
                  </a:cubicBezTo>
                  <a:lnTo>
                    <a:pt x="8906" y="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68" name="Google Shape;3168;p82"/>
            <p:cNvSpPr/>
            <p:nvPr/>
          </p:nvSpPr>
          <p:spPr>
            <a:xfrm>
              <a:off x="2986174" y="3618906"/>
              <a:ext cx="47517" cy="32830"/>
            </a:xfrm>
            <a:custGeom>
              <a:rect b="b" l="l" r="r" t="t"/>
              <a:pathLst>
                <a:path extrusionOk="0" h="11243" w="16273">
                  <a:moveTo>
                    <a:pt x="14757" y="7178"/>
                  </a:moveTo>
                  <a:cubicBezTo>
                    <a:pt x="13762" y="5289"/>
                    <a:pt x="12567" y="3468"/>
                    <a:pt x="10932" y="2096"/>
                  </a:cubicBezTo>
                  <a:cubicBezTo>
                    <a:pt x="9297" y="724"/>
                    <a:pt x="7176" y="-162"/>
                    <a:pt x="5050" y="25"/>
                  </a:cubicBezTo>
                  <a:cubicBezTo>
                    <a:pt x="2925" y="215"/>
                    <a:pt x="863" y="1623"/>
                    <a:pt x="240" y="3663"/>
                  </a:cubicBezTo>
                  <a:cubicBezTo>
                    <a:pt x="4" y="4431"/>
                    <a:pt x="-23" y="5248"/>
                    <a:pt x="13" y="6052"/>
                  </a:cubicBezTo>
                  <a:cubicBezTo>
                    <a:pt x="50" y="6815"/>
                    <a:pt x="213" y="7683"/>
                    <a:pt x="867" y="8073"/>
                  </a:cubicBezTo>
                  <a:cubicBezTo>
                    <a:pt x="1221" y="8287"/>
                    <a:pt x="1648" y="8314"/>
                    <a:pt x="2062" y="8327"/>
                  </a:cubicBezTo>
                  <a:cubicBezTo>
                    <a:pt x="4546" y="8414"/>
                    <a:pt x="7040" y="8209"/>
                    <a:pt x="9511" y="8468"/>
                  </a:cubicBezTo>
                  <a:cubicBezTo>
                    <a:pt x="11982" y="8723"/>
                    <a:pt x="14502" y="9504"/>
                    <a:pt x="16274" y="11244"/>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69" name="Google Shape;3169;p82"/>
            <p:cNvSpPr/>
            <p:nvPr/>
          </p:nvSpPr>
          <p:spPr>
            <a:xfrm>
              <a:off x="3036736" y="3615668"/>
              <a:ext cx="45155" cy="33758"/>
            </a:xfrm>
            <a:custGeom>
              <a:rect b="b" l="l" r="r" t="t"/>
              <a:pathLst>
                <a:path extrusionOk="0" h="11561" w="15464">
                  <a:moveTo>
                    <a:pt x="4379" y="3364"/>
                  </a:moveTo>
                  <a:cubicBezTo>
                    <a:pt x="6142" y="1497"/>
                    <a:pt x="8544" y="157"/>
                    <a:pt x="11111" y="12"/>
                  </a:cubicBezTo>
                  <a:cubicBezTo>
                    <a:pt x="12151" y="-47"/>
                    <a:pt x="13245" y="107"/>
                    <a:pt x="14090" y="716"/>
                  </a:cubicBezTo>
                  <a:cubicBezTo>
                    <a:pt x="15194" y="1511"/>
                    <a:pt x="15680" y="3023"/>
                    <a:pt x="15376" y="4354"/>
                  </a:cubicBezTo>
                  <a:cubicBezTo>
                    <a:pt x="15071" y="5685"/>
                    <a:pt x="14058" y="6793"/>
                    <a:pt x="12818" y="7356"/>
                  </a:cubicBezTo>
                  <a:cubicBezTo>
                    <a:pt x="10089" y="8596"/>
                    <a:pt x="6755" y="7293"/>
                    <a:pt x="3952" y="8355"/>
                  </a:cubicBezTo>
                  <a:cubicBezTo>
                    <a:pt x="2340" y="8969"/>
                    <a:pt x="1095" y="10281"/>
                    <a:pt x="5" y="11562"/>
                  </a:cubicBezTo>
                  <a:cubicBezTo>
                    <a:pt x="-140" y="9019"/>
                    <a:pt x="2735" y="5108"/>
                    <a:pt x="4379" y="336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70" name="Google Shape;3170;p82"/>
            <p:cNvSpPr/>
            <p:nvPr/>
          </p:nvSpPr>
          <p:spPr>
            <a:xfrm>
              <a:off x="3165538" y="3116033"/>
              <a:ext cx="27886" cy="123224"/>
            </a:xfrm>
            <a:custGeom>
              <a:rect b="b" l="l" r="r" t="t"/>
              <a:pathLst>
                <a:path extrusionOk="0" h="42200" w="9550">
                  <a:moveTo>
                    <a:pt x="8902" y="148"/>
                  </a:moveTo>
                  <a:cubicBezTo>
                    <a:pt x="5781" y="4499"/>
                    <a:pt x="3642" y="9486"/>
                    <a:pt x="2270" y="14646"/>
                  </a:cubicBezTo>
                  <a:cubicBezTo>
                    <a:pt x="785" y="20228"/>
                    <a:pt x="199" y="26014"/>
                    <a:pt x="45" y="31774"/>
                  </a:cubicBezTo>
                  <a:cubicBezTo>
                    <a:pt x="-46" y="35139"/>
                    <a:pt x="13" y="38510"/>
                    <a:pt x="117" y="41875"/>
                  </a:cubicBezTo>
                  <a:cubicBezTo>
                    <a:pt x="131" y="42307"/>
                    <a:pt x="803" y="42311"/>
                    <a:pt x="790" y="41875"/>
                  </a:cubicBezTo>
                  <a:cubicBezTo>
                    <a:pt x="603" y="35925"/>
                    <a:pt x="572" y="29952"/>
                    <a:pt x="1230" y="24030"/>
                  </a:cubicBezTo>
                  <a:cubicBezTo>
                    <a:pt x="1830" y="18638"/>
                    <a:pt x="3029" y="13274"/>
                    <a:pt x="5150" y="8269"/>
                  </a:cubicBezTo>
                  <a:cubicBezTo>
                    <a:pt x="6313" y="5530"/>
                    <a:pt x="7753" y="2905"/>
                    <a:pt x="9488" y="488"/>
                  </a:cubicBezTo>
                  <a:cubicBezTo>
                    <a:pt x="9742" y="134"/>
                    <a:pt x="9156" y="-202"/>
                    <a:pt x="8906" y="148"/>
                  </a:cubicBezTo>
                  <a:lnTo>
                    <a:pt x="8906" y="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71" name="Google Shape;3171;p82"/>
            <p:cNvSpPr/>
            <p:nvPr/>
          </p:nvSpPr>
          <p:spPr>
            <a:xfrm>
              <a:off x="3117846" y="3151216"/>
              <a:ext cx="47517" cy="32830"/>
            </a:xfrm>
            <a:custGeom>
              <a:rect b="b" l="l" r="r" t="t"/>
              <a:pathLst>
                <a:path extrusionOk="0" h="11243" w="16273">
                  <a:moveTo>
                    <a:pt x="14757" y="7178"/>
                  </a:moveTo>
                  <a:cubicBezTo>
                    <a:pt x="13762" y="5289"/>
                    <a:pt x="12567" y="3468"/>
                    <a:pt x="10932" y="2096"/>
                  </a:cubicBezTo>
                  <a:cubicBezTo>
                    <a:pt x="9297" y="724"/>
                    <a:pt x="7176" y="-162"/>
                    <a:pt x="5050" y="25"/>
                  </a:cubicBezTo>
                  <a:cubicBezTo>
                    <a:pt x="2925" y="211"/>
                    <a:pt x="863" y="1623"/>
                    <a:pt x="240" y="3663"/>
                  </a:cubicBezTo>
                  <a:cubicBezTo>
                    <a:pt x="4" y="4430"/>
                    <a:pt x="-23" y="5248"/>
                    <a:pt x="13" y="6052"/>
                  </a:cubicBezTo>
                  <a:cubicBezTo>
                    <a:pt x="50" y="6815"/>
                    <a:pt x="213" y="7683"/>
                    <a:pt x="867" y="8073"/>
                  </a:cubicBezTo>
                  <a:cubicBezTo>
                    <a:pt x="1221" y="8287"/>
                    <a:pt x="1648" y="8314"/>
                    <a:pt x="2062" y="8327"/>
                  </a:cubicBezTo>
                  <a:cubicBezTo>
                    <a:pt x="4546" y="8414"/>
                    <a:pt x="7040" y="8209"/>
                    <a:pt x="9511" y="8468"/>
                  </a:cubicBezTo>
                  <a:cubicBezTo>
                    <a:pt x="11982" y="8723"/>
                    <a:pt x="14502" y="9504"/>
                    <a:pt x="16274" y="11243"/>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72" name="Google Shape;3172;p82"/>
            <p:cNvSpPr/>
            <p:nvPr/>
          </p:nvSpPr>
          <p:spPr>
            <a:xfrm>
              <a:off x="3168411" y="3147978"/>
              <a:ext cx="45155" cy="33761"/>
            </a:xfrm>
            <a:custGeom>
              <a:rect b="b" l="l" r="r" t="t"/>
              <a:pathLst>
                <a:path extrusionOk="0" h="11562" w="15464">
                  <a:moveTo>
                    <a:pt x="4379" y="3364"/>
                  </a:moveTo>
                  <a:cubicBezTo>
                    <a:pt x="6142" y="1497"/>
                    <a:pt x="8544" y="157"/>
                    <a:pt x="11111" y="12"/>
                  </a:cubicBezTo>
                  <a:cubicBezTo>
                    <a:pt x="12151" y="-47"/>
                    <a:pt x="13245" y="107"/>
                    <a:pt x="14090" y="716"/>
                  </a:cubicBezTo>
                  <a:cubicBezTo>
                    <a:pt x="15194" y="1511"/>
                    <a:pt x="15680" y="3023"/>
                    <a:pt x="15375" y="4354"/>
                  </a:cubicBezTo>
                  <a:cubicBezTo>
                    <a:pt x="15071" y="5685"/>
                    <a:pt x="14058" y="6793"/>
                    <a:pt x="12818" y="7356"/>
                  </a:cubicBezTo>
                  <a:cubicBezTo>
                    <a:pt x="10089" y="8596"/>
                    <a:pt x="6755" y="7293"/>
                    <a:pt x="3952" y="8355"/>
                  </a:cubicBezTo>
                  <a:cubicBezTo>
                    <a:pt x="2340" y="8969"/>
                    <a:pt x="1095" y="10281"/>
                    <a:pt x="5" y="11562"/>
                  </a:cubicBezTo>
                  <a:cubicBezTo>
                    <a:pt x="-140" y="9019"/>
                    <a:pt x="2735" y="5108"/>
                    <a:pt x="4379" y="336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73" name="Google Shape;3173;p82"/>
            <p:cNvSpPr/>
            <p:nvPr/>
          </p:nvSpPr>
          <p:spPr>
            <a:xfrm>
              <a:off x="3279519" y="2680383"/>
              <a:ext cx="27886" cy="123224"/>
            </a:xfrm>
            <a:custGeom>
              <a:rect b="b" l="l" r="r" t="t"/>
              <a:pathLst>
                <a:path extrusionOk="0" h="42200" w="9550">
                  <a:moveTo>
                    <a:pt x="8902" y="148"/>
                  </a:moveTo>
                  <a:cubicBezTo>
                    <a:pt x="5781" y="4499"/>
                    <a:pt x="3642" y="9486"/>
                    <a:pt x="2270" y="14646"/>
                  </a:cubicBezTo>
                  <a:cubicBezTo>
                    <a:pt x="785" y="20228"/>
                    <a:pt x="199" y="26014"/>
                    <a:pt x="45" y="31774"/>
                  </a:cubicBezTo>
                  <a:cubicBezTo>
                    <a:pt x="-46" y="35139"/>
                    <a:pt x="13" y="38510"/>
                    <a:pt x="118" y="41875"/>
                  </a:cubicBezTo>
                  <a:cubicBezTo>
                    <a:pt x="131" y="42307"/>
                    <a:pt x="803" y="42311"/>
                    <a:pt x="790" y="41875"/>
                  </a:cubicBezTo>
                  <a:cubicBezTo>
                    <a:pt x="603" y="35925"/>
                    <a:pt x="572" y="29952"/>
                    <a:pt x="1230" y="24030"/>
                  </a:cubicBezTo>
                  <a:cubicBezTo>
                    <a:pt x="1830" y="18638"/>
                    <a:pt x="3029" y="13274"/>
                    <a:pt x="5150" y="8269"/>
                  </a:cubicBezTo>
                  <a:cubicBezTo>
                    <a:pt x="6313" y="5530"/>
                    <a:pt x="7752" y="2905"/>
                    <a:pt x="9488" y="488"/>
                  </a:cubicBezTo>
                  <a:cubicBezTo>
                    <a:pt x="9742" y="134"/>
                    <a:pt x="9156" y="-202"/>
                    <a:pt x="8906" y="148"/>
                  </a:cubicBezTo>
                  <a:lnTo>
                    <a:pt x="8906" y="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74" name="Google Shape;3174;p82"/>
            <p:cNvSpPr/>
            <p:nvPr/>
          </p:nvSpPr>
          <p:spPr>
            <a:xfrm>
              <a:off x="3231816" y="2715566"/>
              <a:ext cx="47517" cy="32830"/>
            </a:xfrm>
            <a:custGeom>
              <a:rect b="b" l="l" r="r" t="t"/>
              <a:pathLst>
                <a:path extrusionOk="0" h="11243" w="16273">
                  <a:moveTo>
                    <a:pt x="14757" y="7178"/>
                  </a:moveTo>
                  <a:cubicBezTo>
                    <a:pt x="13762" y="5289"/>
                    <a:pt x="12567" y="3468"/>
                    <a:pt x="10932" y="2096"/>
                  </a:cubicBezTo>
                  <a:cubicBezTo>
                    <a:pt x="9297" y="724"/>
                    <a:pt x="7176" y="-162"/>
                    <a:pt x="5050" y="25"/>
                  </a:cubicBezTo>
                  <a:cubicBezTo>
                    <a:pt x="2925" y="211"/>
                    <a:pt x="863" y="1623"/>
                    <a:pt x="240" y="3663"/>
                  </a:cubicBezTo>
                  <a:cubicBezTo>
                    <a:pt x="4" y="4430"/>
                    <a:pt x="-23" y="5248"/>
                    <a:pt x="13" y="6052"/>
                  </a:cubicBezTo>
                  <a:cubicBezTo>
                    <a:pt x="50" y="6815"/>
                    <a:pt x="213" y="7683"/>
                    <a:pt x="867" y="8073"/>
                  </a:cubicBezTo>
                  <a:cubicBezTo>
                    <a:pt x="1221" y="8287"/>
                    <a:pt x="1648" y="8314"/>
                    <a:pt x="2062" y="8327"/>
                  </a:cubicBezTo>
                  <a:cubicBezTo>
                    <a:pt x="4546" y="8414"/>
                    <a:pt x="7040" y="8209"/>
                    <a:pt x="9511" y="8468"/>
                  </a:cubicBezTo>
                  <a:cubicBezTo>
                    <a:pt x="11982" y="8723"/>
                    <a:pt x="14502" y="9504"/>
                    <a:pt x="16274" y="11243"/>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75" name="Google Shape;3175;p82"/>
            <p:cNvSpPr/>
            <p:nvPr/>
          </p:nvSpPr>
          <p:spPr>
            <a:xfrm>
              <a:off x="3282380" y="2712328"/>
              <a:ext cx="45155" cy="33761"/>
            </a:xfrm>
            <a:custGeom>
              <a:rect b="b" l="l" r="r" t="t"/>
              <a:pathLst>
                <a:path extrusionOk="0" h="11562" w="15464">
                  <a:moveTo>
                    <a:pt x="4379" y="3364"/>
                  </a:moveTo>
                  <a:cubicBezTo>
                    <a:pt x="6142" y="1497"/>
                    <a:pt x="8544" y="157"/>
                    <a:pt x="11111" y="12"/>
                  </a:cubicBezTo>
                  <a:cubicBezTo>
                    <a:pt x="12151" y="-47"/>
                    <a:pt x="13245" y="107"/>
                    <a:pt x="14090" y="716"/>
                  </a:cubicBezTo>
                  <a:cubicBezTo>
                    <a:pt x="15194" y="1511"/>
                    <a:pt x="15680" y="3023"/>
                    <a:pt x="15376" y="4354"/>
                  </a:cubicBezTo>
                  <a:cubicBezTo>
                    <a:pt x="15071" y="5685"/>
                    <a:pt x="14058" y="6793"/>
                    <a:pt x="12818" y="7356"/>
                  </a:cubicBezTo>
                  <a:cubicBezTo>
                    <a:pt x="10089" y="8596"/>
                    <a:pt x="6755" y="7293"/>
                    <a:pt x="3952" y="8355"/>
                  </a:cubicBezTo>
                  <a:cubicBezTo>
                    <a:pt x="2340" y="8969"/>
                    <a:pt x="1095" y="10281"/>
                    <a:pt x="5" y="11562"/>
                  </a:cubicBezTo>
                  <a:cubicBezTo>
                    <a:pt x="-140" y="9019"/>
                    <a:pt x="2735" y="5108"/>
                    <a:pt x="4379" y="336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76" name="Google Shape;3176;p82"/>
            <p:cNvSpPr/>
            <p:nvPr/>
          </p:nvSpPr>
          <p:spPr>
            <a:xfrm>
              <a:off x="3335073" y="3344369"/>
              <a:ext cx="27886" cy="123224"/>
            </a:xfrm>
            <a:custGeom>
              <a:rect b="b" l="l" r="r" t="t"/>
              <a:pathLst>
                <a:path extrusionOk="0" h="42200" w="9550">
                  <a:moveTo>
                    <a:pt x="8902" y="148"/>
                  </a:moveTo>
                  <a:cubicBezTo>
                    <a:pt x="5781" y="4499"/>
                    <a:pt x="3642" y="9486"/>
                    <a:pt x="2270" y="14646"/>
                  </a:cubicBezTo>
                  <a:cubicBezTo>
                    <a:pt x="785" y="20228"/>
                    <a:pt x="199" y="26015"/>
                    <a:pt x="45" y="31774"/>
                  </a:cubicBezTo>
                  <a:cubicBezTo>
                    <a:pt x="-46" y="35139"/>
                    <a:pt x="13" y="38510"/>
                    <a:pt x="117" y="41875"/>
                  </a:cubicBezTo>
                  <a:cubicBezTo>
                    <a:pt x="131" y="42307"/>
                    <a:pt x="803" y="42311"/>
                    <a:pt x="790" y="41875"/>
                  </a:cubicBezTo>
                  <a:cubicBezTo>
                    <a:pt x="604" y="35925"/>
                    <a:pt x="572" y="29952"/>
                    <a:pt x="1230" y="24030"/>
                  </a:cubicBezTo>
                  <a:cubicBezTo>
                    <a:pt x="1830" y="18638"/>
                    <a:pt x="3029" y="13274"/>
                    <a:pt x="5150" y="8269"/>
                  </a:cubicBezTo>
                  <a:cubicBezTo>
                    <a:pt x="6313" y="5530"/>
                    <a:pt x="7753" y="2905"/>
                    <a:pt x="9488" y="488"/>
                  </a:cubicBezTo>
                  <a:cubicBezTo>
                    <a:pt x="9742" y="134"/>
                    <a:pt x="9156" y="-202"/>
                    <a:pt x="8906" y="148"/>
                  </a:cubicBezTo>
                  <a:lnTo>
                    <a:pt x="8906" y="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77" name="Google Shape;3177;p82"/>
            <p:cNvSpPr/>
            <p:nvPr/>
          </p:nvSpPr>
          <p:spPr>
            <a:xfrm>
              <a:off x="3287370" y="3379551"/>
              <a:ext cx="47517" cy="32830"/>
            </a:xfrm>
            <a:custGeom>
              <a:rect b="b" l="l" r="r" t="t"/>
              <a:pathLst>
                <a:path extrusionOk="0" h="11243" w="16273">
                  <a:moveTo>
                    <a:pt x="14757" y="7178"/>
                  </a:moveTo>
                  <a:cubicBezTo>
                    <a:pt x="13762" y="5289"/>
                    <a:pt x="12567" y="3468"/>
                    <a:pt x="10932" y="2096"/>
                  </a:cubicBezTo>
                  <a:cubicBezTo>
                    <a:pt x="9297" y="724"/>
                    <a:pt x="7176" y="-162"/>
                    <a:pt x="5050" y="25"/>
                  </a:cubicBezTo>
                  <a:cubicBezTo>
                    <a:pt x="2925" y="215"/>
                    <a:pt x="862" y="1623"/>
                    <a:pt x="240" y="3663"/>
                  </a:cubicBezTo>
                  <a:cubicBezTo>
                    <a:pt x="4" y="4430"/>
                    <a:pt x="-23" y="5248"/>
                    <a:pt x="13" y="6052"/>
                  </a:cubicBezTo>
                  <a:cubicBezTo>
                    <a:pt x="50" y="6815"/>
                    <a:pt x="213" y="7683"/>
                    <a:pt x="867" y="8073"/>
                  </a:cubicBezTo>
                  <a:cubicBezTo>
                    <a:pt x="1221" y="8287"/>
                    <a:pt x="1648" y="8314"/>
                    <a:pt x="2062" y="8327"/>
                  </a:cubicBezTo>
                  <a:cubicBezTo>
                    <a:pt x="4546" y="8414"/>
                    <a:pt x="7040" y="8209"/>
                    <a:pt x="9510" y="8468"/>
                  </a:cubicBezTo>
                  <a:cubicBezTo>
                    <a:pt x="11981" y="8727"/>
                    <a:pt x="14502" y="9504"/>
                    <a:pt x="16274" y="11243"/>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78" name="Google Shape;3178;p82"/>
            <p:cNvSpPr/>
            <p:nvPr/>
          </p:nvSpPr>
          <p:spPr>
            <a:xfrm>
              <a:off x="3337934" y="3376313"/>
              <a:ext cx="45155" cy="33758"/>
            </a:xfrm>
            <a:custGeom>
              <a:rect b="b" l="l" r="r" t="t"/>
              <a:pathLst>
                <a:path extrusionOk="0" h="11561" w="15464">
                  <a:moveTo>
                    <a:pt x="4379" y="3364"/>
                  </a:moveTo>
                  <a:cubicBezTo>
                    <a:pt x="6141" y="1497"/>
                    <a:pt x="8544" y="157"/>
                    <a:pt x="11111" y="12"/>
                  </a:cubicBezTo>
                  <a:cubicBezTo>
                    <a:pt x="12151" y="-47"/>
                    <a:pt x="13245" y="107"/>
                    <a:pt x="14090" y="716"/>
                  </a:cubicBezTo>
                  <a:cubicBezTo>
                    <a:pt x="15194" y="1511"/>
                    <a:pt x="15680" y="3023"/>
                    <a:pt x="15375" y="4354"/>
                  </a:cubicBezTo>
                  <a:cubicBezTo>
                    <a:pt x="15071" y="5685"/>
                    <a:pt x="14058" y="6793"/>
                    <a:pt x="12818" y="7356"/>
                  </a:cubicBezTo>
                  <a:cubicBezTo>
                    <a:pt x="10089" y="8596"/>
                    <a:pt x="6755" y="7293"/>
                    <a:pt x="3952" y="8355"/>
                  </a:cubicBezTo>
                  <a:cubicBezTo>
                    <a:pt x="2340" y="8969"/>
                    <a:pt x="1095" y="10281"/>
                    <a:pt x="5" y="11562"/>
                  </a:cubicBezTo>
                  <a:cubicBezTo>
                    <a:pt x="-140" y="9019"/>
                    <a:pt x="2735" y="5108"/>
                    <a:pt x="4379" y="336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79" name="Google Shape;3179;p82"/>
            <p:cNvSpPr/>
            <p:nvPr/>
          </p:nvSpPr>
          <p:spPr>
            <a:xfrm>
              <a:off x="3150559" y="2788754"/>
              <a:ext cx="39090" cy="52937"/>
            </a:xfrm>
            <a:custGeom>
              <a:rect b="b" l="l" r="r" t="t"/>
              <a:pathLst>
                <a:path extrusionOk="0" h="18129" w="13387">
                  <a:moveTo>
                    <a:pt x="6092" y="788"/>
                  </a:moveTo>
                  <a:cubicBezTo>
                    <a:pt x="4580" y="16"/>
                    <a:pt x="2640" y="-416"/>
                    <a:pt x="1260" y="579"/>
                  </a:cubicBezTo>
                  <a:cubicBezTo>
                    <a:pt x="-94" y="1556"/>
                    <a:pt x="-312" y="3595"/>
                    <a:pt x="392" y="5108"/>
                  </a:cubicBezTo>
                  <a:cubicBezTo>
                    <a:pt x="1096" y="6620"/>
                    <a:pt x="2495" y="7683"/>
                    <a:pt x="3939" y="8523"/>
                  </a:cubicBezTo>
                  <a:cubicBezTo>
                    <a:pt x="5384" y="9359"/>
                    <a:pt x="6928" y="10040"/>
                    <a:pt x="8222" y="11094"/>
                  </a:cubicBezTo>
                  <a:cubicBezTo>
                    <a:pt x="10380" y="12856"/>
                    <a:pt x="11625" y="15491"/>
                    <a:pt x="12515" y="18130"/>
                  </a:cubicBezTo>
                  <a:cubicBezTo>
                    <a:pt x="12156" y="17062"/>
                    <a:pt x="13410" y="13742"/>
                    <a:pt x="13387" y="12352"/>
                  </a:cubicBezTo>
                  <a:cubicBezTo>
                    <a:pt x="13364" y="11021"/>
                    <a:pt x="13214" y="9908"/>
                    <a:pt x="12755" y="8659"/>
                  </a:cubicBezTo>
                  <a:cubicBezTo>
                    <a:pt x="11556" y="5385"/>
                    <a:pt x="9222" y="2391"/>
                    <a:pt x="6092" y="7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80" name="Google Shape;3180;p82"/>
            <p:cNvSpPr/>
            <p:nvPr/>
          </p:nvSpPr>
          <p:spPr>
            <a:xfrm>
              <a:off x="3181757" y="2773461"/>
              <a:ext cx="31805" cy="48341"/>
            </a:xfrm>
            <a:custGeom>
              <a:rect b="b" l="l" r="r" t="t"/>
              <a:pathLst>
                <a:path extrusionOk="0" h="16555" w="10892">
                  <a:moveTo>
                    <a:pt x="330" y="14016"/>
                  </a:moveTo>
                  <a:cubicBezTo>
                    <a:pt x="21" y="10673"/>
                    <a:pt x="662" y="7249"/>
                    <a:pt x="2152" y="4242"/>
                  </a:cubicBezTo>
                  <a:cubicBezTo>
                    <a:pt x="2924" y="2684"/>
                    <a:pt x="3996" y="1171"/>
                    <a:pt x="5563" y="417"/>
                  </a:cubicBezTo>
                  <a:cubicBezTo>
                    <a:pt x="7130" y="-337"/>
                    <a:pt x="9278" y="-91"/>
                    <a:pt x="10273" y="1335"/>
                  </a:cubicBezTo>
                  <a:cubicBezTo>
                    <a:pt x="10777" y="2062"/>
                    <a:pt x="10927" y="2988"/>
                    <a:pt x="10886" y="3869"/>
                  </a:cubicBezTo>
                  <a:cubicBezTo>
                    <a:pt x="10854" y="4573"/>
                    <a:pt x="10700" y="5291"/>
                    <a:pt x="10318" y="5886"/>
                  </a:cubicBezTo>
                  <a:cubicBezTo>
                    <a:pt x="9937" y="6481"/>
                    <a:pt x="9355" y="6917"/>
                    <a:pt x="8765" y="7303"/>
                  </a:cubicBezTo>
                  <a:cubicBezTo>
                    <a:pt x="6884" y="8534"/>
                    <a:pt x="4781" y="9424"/>
                    <a:pt x="3019" y="10819"/>
                  </a:cubicBezTo>
                  <a:cubicBezTo>
                    <a:pt x="1257" y="12213"/>
                    <a:pt x="-178" y="14316"/>
                    <a:pt x="40" y="16555"/>
                  </a:cubicBezTo>
                  <a:cubicBezTo>
                    <a:pt x="-47" y="14261"/>
                    <a:pt x="8" y="11959"/>
                    <a:pt x="208" y="9669"/>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81" name="Google Shape;3181;p82"/>
            <p:cNvSpPr/>
            <p:nvPr/>
          </p:nvSpPr>
          <p:spPr>
            <a:xfrm>
              <a:off x="2904080" y="3790851"/>
              <a:ext cx="39090" cy="52937"/>
            </a:xfrm>
            <a:custGeom>
              <a:rect b="b" l="l" r="r" t="t"/>
              <a:pathLst>
                <a:path extrusionOk="0" h="18129" w="13387">
                  <a:moveTo>
                    <a:pt x="6092" y="788"/>
                  </a:moveTo>
                  <a:cubicBezTo>
                    <a:pt x="4580" y="16"/>
                    <a:pt x="2640" y="-416"/>
                    <a:pt x="1259" y="579"/>
                  </a:cubicBezTo>
                  <a:cubicBezTo>
                    <a:pt x="-94" y="1556"/>
                    <a:pt x="-312" y="3595"/>
                    <a:pt x="392" y="5107"/>
                  </a:cubicBezTo>
                  <a:cubicBezTo>
                    <a:pt x="1096" y="6620"/>
                    <a:pt x="2495" y="7683"/>
                    <a:pt x="3939" y="8523"/>
                  </a:cubicBezTo>
                  <a:cubicBezTo>
                    <a:pt x="5384" y="9359"/>
                    <a:pt x="6928" y="10040"/>
                    <a:pt x="8222" y="11094"/>
                  </a:cubicBezTo>
                  <a:cubicBezTo>
                    <a:pt x="10380" y="12856"/>
                    <a:pt x="11625" y="15490"/>
                    <a:pt x="12515" y="18129"/>
                  </a:cubicBezTo>
                  <a:cubicBezTo>
                    <a:pt x="12156" y="17062"/>
                    <a:pt x="13409" y="13742"/>
                    <a:pt x="13387" y="12352"/>
                  </a:cubicBezTo>
                  <a:cubicBezTo>
                    <a:pt x="13364" y="11021"/>
                    <a:pt x="13214" y="9908"/>
                    <a:pt x="12755" y="8659"/>
                  </a:cubicBezTo>
                  <a:cubicBezTo>
                    <a:pt x="11556" y="5384"/>
                    <a:pt x="9222" y="2391"/>
                    <a:pt x="6092" y="7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82" name="Google Shape;3182;p82"/>
            <p:cNvSpPr/>
            <p:nvPr/>
          </p:nvSpPr>
          <p:spPr>
            <a:xfrm>
              <a:off x="2935277" y="3775557"/>
              <a:ext cx="31805" cy="48341"/>
            </a:xfrm>
            <a:custGeom>
              <a:rect b="b" l="l" r="r" t="t"/>
              <a:pathLst>
                <a:path extrusionOk="0" h="16555" w="10892">
                  <a:moveTo>
                    <a:pt x="330" y="14016"/>
                  </a:moveTo>
                  <a:cubicBezTo>
                    <a:pt x="21" y="10673"/>
                    <a:pt x="662" y="7249"/>
                    <a:pt x="2152" y="4242"/>
                  </a:cubicBezTo>
                  <a:cubicBezTo>
                    <a:pt x="2924" y="2684"/>
                    <a:pt x="3996" y="1171"/>
                    <a:pt x="5563" y="417"/>
                  </a:cubicBezTo>
                  <a:cubicBezTo>
                    <a:pt x="7130" y="-337"/>
                    <a:pt x="9278" y="-91"/>
                    <a:pt x="10273" y="1335"/>
                  </a:cubicBezTo>
                  <a:cubicBezTo>
                    <a:pt x="10777" y="2062"/>
                    <a:pt x="10927" y="2988"/>
                    <a:pt x="10886" y="3869"/>
                  </a:cubicBezTo>
                  <a:cubicBezTo>
                    <a:pt x="10854" y="4573"/>
                    <a:pt x="10700" y="5291"/>
                    <a:pt x="10318" y="5886"/>
                  </a:cubicBezTo>
                  <a:cubicBezTo>
                    <a:pt x="9937" y="6481"/>
                    <a:pt x="9355" y="6917"/>
                    <a:pt x="8765" y="7303"/>
                  </a:cubicBezTo>
                  <a:cubicBezTo>
                    <a:pt x="6884" y="8534"/>
                    <a:pt x="4782" y="9424"/>
                    <a:pt x="3019" y="10819"/>
                  </a:cubicBezTo>
                  <a:cubicBezTo>
                    <a:pt x="1257" y="12213"/>
                    <a:pt x="-178" y="14316"/>
                    <a:pt x="40" y="16555"/>
                  </a:cubicBezTo>
                  <a:cubicBezTo>
                    <a:pt x="-47" y="14261"/>
                    <a:pt x="8" y="11959"/>
                    <a:pt x="208" y="9670"/>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83" name="Google Shape;3183;p82"/>
            <p:cNvSpPr/>
            <p:nvPr/>
          </p:nvSpPr>
          <p:spPr>
            <a:xfrm>
              <a:off x="2847942" y="2849029"/>
              <a:ext cx="39090" cy="52937"/>
            </a:xfrm>
            <a:custGeom>
              <a:rect b="b" l="l" r="r" t="t"/>
              <a:pathLst>
                <a:path extrusionOk="0" h="18129" w="13387">
                  <a:moveTo>
                    <a:pt x="6092" y="788"/>
                  </a:moveTo>
                  <a:cubicBezTo>
                    <a:pt x="4580" y="16"/>
                    <a:pt x="2640" y="-416"/>
                    <a:pt x="1259" y="579"/>
                  </a:cubicBezTo>
                  <a:cubicBezTo>
                    <a:pt x="-94" y="1556"/>
                    <a:pt x="-312" y="3595"/>
                    <a:pt x="392" y="5108"/>
                  </a:cubicBezTo>
                  <a:cubicBezTo>
                    <a:pt x="1096" y="6620"/>
                    <a:pt x="2495" y="7683"/>
                    <a:pt x="3939" y="8523"/>
                  </a:cubicBezTo>
                  <a:cubicBezTo>
                    <a:pt x="5384" y="9359"/>
                    <a:pt x="6928" y="10040"/>
                    <a:pt x="8222" y="11094"/>
                  </a:cubicBezTo>
                  <a:cubicBezTo>
                    <a:pt x="10380" y="12856"/>
                    <a:pt x="11625" y="15491"/>
                    <a:pt x="12515" y="18129"/>
                  </a:cubicBezTo>
                  <a:cubicBezTo>
                    <a:pt x="12156" y="17062"/>
                    <a:pt x="13409" y="13742"/>
                    <a:pt x="13387" y="12352"/>
                  </a:cubicBezTo>
                  <a:cubicBezTo>
                    <a:pt x="13364" y="11021"/>
                    <a:pt x="13214" y="9908"/>
                    <a:pt x="12755" y="8659"/>
                  </a:cubicBezTo>
                  <a:cubicBezTo>
                    <a:pt x="11556" y="5385"/>
                    <a:pt x="9222" y="2391"/>
                    <a:pt x="6092" y="7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84" name="Google Shape;3184;p82"/>
            <p:cNvSpPr/>
            <p:nvPr/>
          </p:nvSpPr>
          <p:spPr>
            <a:xfrm>
              <a:off x="2879142" y="2833721"/>
              <a:ext cx="31805" cy="48341"/>
            </a:xfrm>
            <a:custGeom>
              <a:rect b="b" l="l" r="r" t="t"/>
              <a:pathLst>
                <a:path extrusionOk="0" h="16555" w="10892">
                  <a:moveTo>
                    <a:pt x="330" y="14016"/>
                  </a:moveTo>
                  <a:cubicBezTo>
                    <a:pt x="21" y="10673"/>
                    <a:pt x="662" y="7249"/>
                    <a:pt x="2152" y="4242"/>
                  </a:cubicBezTo>
                  <a:cubicBezTo>
                    <a:pt x="2924" y="2684"/>
                    <a:pt x="3996" y="1171"/>
                    <a:pt x="5563" y="417"/>
                  </a:cubicBezTo>
                  <a:cubicBezTo>
                    <a:pt x="7130" y="-337"/>
                    <a:pt x="9278" y="-91"/>
                    <a:pt x="10273" y="1335"/>
                  </a:cubicBezTo>
                  <a:cubicBezTo>
                    <a:pt x="10777" y="2062"/>
                    <a:pt x="10927" y="2988"/>
                    <a:pt x="10886" y="3869"/>
                  </a:cubicBezTo>
                  <a:cubicBezTo>
                    <a:pt x="10854" y="4573"/>
                    <a:pt x="10700" y="5291"/>
                    <a:pt x="10318" y="5886"/>
                  </a:cubicBezTo>
                  <a:cubicBezTo>
                    <a:pt x="9937" y="6481"/>
                    <a:pt x="9355" y="6917"/>
                    <a:pt x="8765" y="7303"/>
                  </a:cubicBezTo>
                  <a:cubicBezTo>
                    <a:pt x="6884" y="8534"/>
                    <a:pt x="4781" y="9424"/>
                    <a:pt x="3019" y="10819"/>
                  </a:cubicBezTo>
                  <a:cubicBezTo>
                    <a:pt x="1257" y="12213"/>
                    <a:pt x="-178" y="14316"/>
                    <a:pt x="40" y="16555"/>
                  </a:cubicBezTo>
                  <a:cubicBezTo>
                    <a:pt x="-47" y="14261"/>
                    <a:pt x="8" y="11959"/>
                    <a:pt x="207" y="9670"/>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85" name="Google Shape;3185;p82"/>
            <p:cNvSpPr/>
            <p:nvPr/>
          </p:nvSpPr>
          <p:spPr>
            <a:xfrm>
              <a:off x="3004478" y="2980646"/>
              <a:ext cx="27606" cy="37394"/>
            </a:xfrm>
            <a:custGeom>
              <a:rect b="b" l="l" r="r" t="t"/>
              <a:pathLst>
                <a:path extrusionOk="0" h="12806" w="9454">
                  <a:moveTo>
                    <a:pt x="4304" y="557"/>
                  </a:moveTo>
                  <a:cubicBezTo>
                    <a:pt x="3237" y="12"/>
                    <a:pt x="1865" y="-293"/>
                    <a:pt x="888" y="407"/>
                  </a:cubicBezTo>
                  <a:cubicBezTo>
                    <a:pt x="-65" y="1097"/>
                    <a:pt x="-220" y="2537"/>
                    <a:pt x="275" y="3609"/>
                  </a:cubicBezTo>
                  <a:cubicBezTo>
                    <a:pt x="770" y="4676"/>
                    <a:pt x="1760" y="5430"/>
                    <a:pt x="2782" y="6021"/>
                  </a:cubicBezTo>
                  <a:cubicBezTo>
                    <a:pt x="3800" y="6611"/>
                    <a:pt x="4894" y="7093"/>
                    <a:pt x="5807" y="7838"/>
                  </a:cubicBezTo>
                  <a:cubicBezTo>
                    <a:pt x="7334" y="9082"/>
                    <a:pt x="8210" y="10944"/>
                    <a:pt x="8837" y="12806"/>
                  </a:cubicBezTo>
                  <a:cubicBezTo>
                    <a:pt x="8583" y="12053"/>
                    <a:pt x="9473" y="9709"/>
                    <a:pt x="9455" y="8723"/>
                  </a:cubicBezTo>
                  <a:cubicBezTo>
                    <a:pt x="9436" y="7783"/>
                    <a:pt x="9332" y="6997"/>
                    <a:pt x="9010" y="6116"/>
                  </a:cubicBezTo>
                  <a:cubicBezTo>
                    <a:pt x="8165" y="3800"/>
                    <a:pt x="6511" y="1688"/>
                    <a:pt x="4304" y="55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86" name="Google Shape;3186;p82"/>
            <p:cNvSpPr/>
            <p:nvPr/>
          </p:nvSpPr>
          <p:spPr>
            <a:xfrm>
              <a:off x="3026482" y="2969837"/>
              <a:ext cx="22499" cy="34161"/>
            </a:xfrm>
            <a:custGeom>
              <a:rect b="b" l="l" r="r" t="t"/>
              <a:pathLst>
                <a:path extrusionOk="0" h="11699" w="7705">
                  <a:moveTo>
                    <a:pt x="243" y="9900"/>
                  </a:moveTo>
                  <a:cubicBezTo>
                    <a:pt x="25" y="7539"/>
                    <a:pt x="474" y="5118"/>
                    <a:pt x="1532" y="2997"/>
                  </a:cubicBezTo>
                  <a:cubicBezTo>
                    <a:pt x="2078" y="1893"/>
                    <a:pt x="2836" y="830"/>
                    <a:pt x="3944" y="294"/>
                  </a:cubicBezTo>
                  <a:cubicBezTo>
                    <a:pt x="5052" y="-237"/>
                    <a:pt x="6570" y="-65"/>
                    <a:pt x="7269" y="944"/>
                  </a:cubicBezTo>
                  <a:cubicBezTo>
                    <a:pt x="7628" y="1457"/>
                    <a:pt x="7732" y="2111"/>
                    <a:pt x="7701" y="2738"/>
                  </a:cubicBezTo>
                  <a:cubicBezTo>
                    <a:pt x="7678" y="3237"/>
                    <a:pt x="7569" y="3741"/>
                    <a:pt x="7296" y="4164"/>
                  </a:cubicBezTo>
                  <a:cubicBezTo>
                    <a:pt x="7028" y="4582"/>
                    <a:pt x="6615" y="4891"/>
                    <a:pt x="6197" y="5163"/>
                  </a:cubicBezTo>
                  <a:cubicBezTo>
                    <a:pt x="4871" y="6035"/>
                    <a:pt x="3381" y="6662"/>
                    <a:pt x="2137" y="7648"/>
                  </a:cubicBezTo>
                  <a:cubicBezTo>
                    <a:pt x="892" y="8633"/>
                    <a:pt x="-121" y="10119"/>
                    <a:pt x="29" y="11699"/>
                  </a:cubicBezTo>
                  <a:cubicBezTo>
                    <a:pt x="-34" y="10078"/>
                    <a:pt x="6" y="8452"/>
                    <a:pt x="147" y="6835"/>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87" name="Google Shape;3187;p82"/>
            <p:cNvSpPr/>
            <p:nvPr/>
          </p:nvSpPr>
          <p:spPr>
            <a:xfrm>
              <a:off x="3054275" y="3252798"/>
              <a:ext cx="27606" cy="37394"/>
            </a:xfrm>
            <a:custGeom>
              <a:rect b="b" l="l" r="r" t="t"/>
              <a:pathLst>
                <a:path extrusionOk="0" h="12806" w="9454">
                  <a:moveTo>
                    <a:pt x="4304" y="557"/>
                  </a:moveTo>
                  <a:cubicBezTo>
                    <a:pt x="3237" y="12"/>
                    <a:pt x="1865" y="-293"/>
                    <a:pt x="888" y="407"/>
                  </a:cubicBezTo>
                  <a:cubicBezTo>
                    <a:pt x="-65" y="1097"/>
                    <a:pt x="-220" y="2537"/>
                    <a:pt x="275" y="3609"/>
                  </a:cubicBezTo>
                  <a:cubicBezTo>
                    <a:pt x="770" y="4676"/>
                    <a:pt x="1761" y="5430"/>
                    <a:pt x="2783" y="6021"/>
                  </a:cubicBezTo>
                  <a:cubicBezTo>
                    <a:pt x="3800" y="6611"/>
                    <a:pt x="4895" y="7093"/>
                    <a:pt x="5807" y="7838"/>
                  </a:cubicBezTo>
                  <a:cubicBezTo>
                    <a:pt x="7333" y="9082"/>
                    <a:pt x="8210" y="10944"/>
                    <a:pt x="8837" y="12806"/>
                  </a:cubicBezTo>
                  <a:cubicBezTo>
                    <a:pt x="8582" y="12053"/>
                    <a:pt x="9473" y="9709"/>
                    <a:pt x="9455" y="8723"/>
                  </a:cubicBezTo>
                  <a:cubicBezTo>
                    <a:pt x="9437" y="7783"/>
                    <a:pt x="9332" y="6997"/>
                    <a:pt x="9010" y="6116"/>
                  </a:cubicBezTo>
                  <a:cubicBezTo>
                    <a:pt x="8165" y="3800"/>
                    <a:pt x="6511" y="1688"/>
                    <a:pt x="4304" y="55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88" name="Google Shape;3188;p82"/>
            <p:cNvSpPr/>
            <p:nvPr/>
          </p:nvSpPr>
          <p:spPr>
            <a:xfrm>
              <a:off x="3076293" y="3241986"/>
              <a:ext cx="22502" cy="34161"/>
            </a:xfrm>
            <a:custGeom>
              <a:rect b="b" l="l" r="r" t="t"/>
              <a:pathLst>
                <a:path extrusionOk="0" h="11699" w="7706">
                  <a:moveTo>
                    <a:pt x="243" y="9900"/>
                  </a:moveTo>
                  <a:cubicBezTo>
                    <a:pt x="25" y="7539"/>
                    <a:pt x="474" y="5118"/>
                    <a:pt x="1533" y="2997"/>
                  </a:cubicBezTo>
                  <a:cubicBezTo>
                    <a:pt x="2078" y="1893"/>
                    <a:pt x="2836" y="830"/>
                    <a:pt x="3944" y="294"/>
                  </a:cubicBezTo>
                  <a:cubicBezTo>
                    <a:pt x="5053" y="-237"/>
                    <a:pt x="6570" y="-65"/>
                    <a:pt x="7269" y="944"/>
                  </a:cubicBezTo>
                  <a:cubicBezTo>
                    <a:pt x="7628" y="1457"/>
                    <a:pt x="7733" y="2111"/>
                    <a:pt x="7701" y="2738"/>
                  </a:cubicBezTo>
                  <a:cubicBezTo>
                    <a:pt x="7678" y="3237"/>
                    <a:pt x="7569" y="3741"/>
                    <a:pt x="7296" y="4164"/>
                  </a:cubicBezTo>
                  <a:cubicBezTo>
                    <a:pt x="7028" y="4582"/>
                    <a:pt x="6615" y="4891"/>
                    <a:pt x="6197" y="5163"/>
                  </a:cubicBezTo>
                  <a:cubicBezTo>
                    <a:pt x="4871" y="6035"/>
                    <a:pt x="3381" y="6662"/>
                    <a:pt x="2137" y="7648"/>
                  </a:cubicBezTo>
                  <a:cubicBezTo>
                    <a:pt x="892" y="8633"/>
                    <a:pt x="-121" y="10118"/>
                    <a:pt x="29" y="11699"/>
                  </a:cubicBezTo>
                  <a:cubicBezTo>
                    <a:pt x="-34" y="10078"/>
                    <a:pt x="6" y="8452"/>
                    <a:pt x="147" y="6835"/>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89" name="Google Shape;3189;p82"/>
            <p:cNvSpPr/>
            <p:nvPr/>
          </p:nvSpPr>
          <p:spPr>
            <a:xfrm>
              <a:off x="3108515" y="3702054"/>
              <a:ext cx="27606" cy="37394"/>
            </a:xfrm>
            <a:custGeom>
              <a:rect b="b" l="l" r="r" t="t"/>
              <a:pathLst>
                <a:path extrusionOk="0" h="12806" w="9454">
                  <a:moveTo>
                    <a:pt x="4304" y="557"/>
                  </a:moveTo>
                  <a:cubicBezTo>
                    <a:pt x="3237" y="12"/>
                    <a:pt x="1865" y="-293"/>
                    <a:pt x="889" y="407"/>
                  </a:cubicBezTo>
                  <a:cubicBezTo>
                    <a:pt x="-65" y="1097"/>
                    <a:pt x="-220" y="2537"/>
                    <a:pt x="275" y="3609"/>
                  </a:cubicBezTo>
                  <a:cubicBezTo>
                    <a:pt x="770" y="4676"/>
                    <a:pt x="1761" y="5430"/>
                    <a:pt x="2783" y="6021"/>
                  </a:cubicBezTo>
                  <a:cubicBezTo>
                    <a:pt x="3800" y="6611"/>
                    <a:pt x="4894" y="7093"/>
                    <a:pt x="5807" y="7838"/>
                  </a:cubicBezTo>
                  <a:cubicBezTo>
                    <a:pt x="7334" y="9082"/>
                    <a:pt x="8210" y="10944"/>
                    <a:pt x="8837" y="12806"/>
                  </a:cubicBezTo>
                  <a:cubicBezTo>
                    <a:pt x="8583" y="12053"/>
                    <a:pt x="9473" y="9709"/>
                    <a:pt x="9455" y="8723"/>
                  </a:cubicBezTo>
                  <a:cubicBezTo>
                    <a:pt x="9437" y="7783"/>
                    <a:pt x="9332" y="6997"/>
                    <a:pt x="9010" y="6116"/>
                  </a:cubicBezTo>
                  <a:cubicBezTo>
                    <a:pt x="8165" y="3800"/>
                    <a:pt x="6511" y="1688"/>
                    <a:pt x="4304" y="55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90" name="Google Shape;3190;p82"/>
            <p:cNvSpPr/>
            <p:nvPr/>
          </p:nvSpPr>
          <p:spPr>
            <a:xfrm>
              <a:off x="3130533" y="3691242"/>
              <a:ext cx="22499" cy="34161"/>
            </a:xfrm>
            <a:custGeom>
              <a:rect b="b" l="l" r="r" t="t"/>
              <a:pathLst>
                <a:path extrusionOk="0" h="11699" w="7705">
                  <a:moveTo>
                    <a:pt x="243" y="9900"/>
                  </a:moveTo>
                  <a:cubicBezTo>
                    <a:pt x="25" y="7539"/>
                    <a:pt x="474" y="5118"/>
                    <a:pt x="1533" y="2997"/>
                  </a:cubicBezTo>
                  <a:cubicBezTo>
                    <a:pt x="2078" y="1893"/>
                    <a:pt x="2836" y="830"/>
                    <a:pt x="3944" y="294"/>
                  </a:cubicBezTo>
                  <a:cubicBezTo>
                    <a:pt x="5053" y="-237"/>
                    <a:pt x="6570" y="-65"/>
                    <a:pt x="7269" y="944"/>
                  </a:cubicBezTo>
                  <a:cubicBezTo>
                    <a:pt x="7628" y="1457"/>
                    <a:pt x="7732" y="2111"/>
                    <a:pt x="7701" y="2738"/>
                  </a:cubicBezTo>
                  <a:cubicBezTo>
                    <a:pt x="7678" y="3237"/>
                    <a:pt x="7569" y="3741"/>
                    <a:pt x="7296" y="4164"/>
                  </a:cubicBezTo>
                  <a:cubicBezTo>
                    <a:pt x="7028" y="4582"/>
                    <a:pt x="6615" y="4891"/>
                    <a:pt x="6197" y="5163"/>
                  </a:cubicBezTo>
                  <a:cubicBezTo>
                    <a:pt x="4871" y="6035"/>
                    <a:pt x="3381" y="6662"/>
                    <a:pt x="2137" y="7648"/>
                  </a:cubicBezTo>
                  <a:cubicBezTo>
                    <a:pt x="892" y="8633"/>
                    <a:pt x="-121" y="10119"/>
                    <a:pt x="29" y="11699"/>
                  </a:cubicBezTo>
                  <a:cubicBezTo>
                    <a:pt x="-34" y="10078"/>
                    <a:pt x="6" y="8452"/>
                    <a:pt x="147" y="6835"/>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91" name="Google Shape;3191;p82"/>
            <p:cNvSpPr/>
            <p:nvPr/>
          </p:nvSpPr>
          <p:spPr>
            <a:xfrm>
              <a:off x="3053889" y="3091423"/>
              <a:ext cx="23658" cy="36021"/>
            </a:xfrm>
            <a:custGeom>
              <a:rect b="b" l="l" r="r" t="t"/>
              <a:pathLst>
                <a:path extrusionOk="0" h="12336" w="8102">
                  <a:moveTo>
                    <a:pt x="48" y="2072"/>
                  </a:moveTo>
                  <a:cubicBezTo>
                    <a:pt x="2324" y="5020"/>
                    <a:pt x="3913" y="8454"/>
                    <a:pt x="4681" y="12096"/>
                  </a:cubicBezTo>
                  <a:cubicBezTo>
                    <a:pt x="4763" y="12478"/>
                    <a:pt x="5331" y="12373"/>
                    <a:pt x="5344" y="12006"/>
                  </a:cubicBezTo>
                  <a:cubicBezTo>
                    <a:pt x="5481" y="8059"/>
                    <a:pt x="5835" y="3893"/>
                    <a:pt x="8047" y="496"/>
                  </a:cubicBezTo>
                  <a:cubicBezTo>
                    <a:pt x="8283" y="133"/>
                    <a:pt x="7701" y="-208"/>
                    <a:pt x="7465" y="155"/>
                  </a:cubicBezTo>
                  <a:cubicBezTo>
                    <a:pt x="5703" y="2862"/>
                    <a:pt x="5076" y="6092"/>
                    <a:pt x="4822" y="9262"/>
                  </a:cubicBezTo>
                  <a:cubicBezTo>
                    <a:pt x="4749" y="10175"/>
                    <a:pt x="4704" y="11093"/>
                    <a:pt x="4672" y="12006"/>
                  </a:cubicBezTo>
                  <a:lnTo>
                    <a:pt x="5335" y="11915"/>
                  </a:lnTo>
                  <a:cubicBezTo>
                    <a:pt x="4554" y="8222"/>
                    <a:pt x="2941" y="4720"/>
                    <a:pt x="634" y="1731"/>
                  </a:cubicBezTo>
                  <a:cubicBezTo>
                    <a:pt x="521" y="1586"/>
                    <a:pt x="343" y="1513"/>
                    <a:pt x="171" y="1609"/>
                  </a:cubicBezTo>
                  <a:cubicBezTo>
                    <a:pt x="30" y="1691"/>
                    <a:pt x="-61" y="1927"/>
                    <a:pt x="48" y="2072"/>
                  </a:cubicBezTo>
                  <a:lnTo>
                    <a:pt x="48" y="2072"/>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92" name="Google Shape;3192;p82"/>
            <p:cNvSpPr/>
            <p:nvPr/>
          </p:nvSpPr>
          <p:spPr>
            <a:xfrm>
              <a:off x="3138752" y="2712375"/>
              <a:ext cx="23655" cy="36021"/>
            </a:xfrm>
            <a:custGeom>
              <a:rect b="b" l="l" r="r" t="t"/>
              <a:pathLst>
                <a:path extrusionOk="0" h="12336" w="8101">
                  <a:moveTo>
                    <a:pt x="48" y="2072"/>
                  </a:moveTo>
                  <a:cubicBezTo>
                    <a:pt x="2324" y="5020"/>
                    <a:pt x="3914" y="8454"/>
                    <a:pt x="4681" y="12096"/>
                  </a:cubicBezTo>
                  <a:cubicBezTo>
                    <a:pt x="4763" y="12478"/>
                    <a:pt x="5330" y="12373"/>
                    <a:pt x="5344" y="12005"/>
                  </a:cubicBezTo>
                  <a:cubicBezTo>
                    <a:pt x="5480" y="8058"/>
                    <a:pt x="5835" y="3893"/>
                    <a:pt x="8047" y="496"/>
                  </a:cubicBezTo>
                  <a:cubicBezTo>
                    <a:pt x="8283" y="133"/>
                    <a:pt x="7702" y="-208"/>
                    <a:pt x="7465" y="155"/>
                  </a:cubicBezTo>
                  <a:cubicBezTo>
                    <a:pt x="5703" y="2862"/>
                    <a:pt x="5076" y="6092"/>
                    <a:pt x="4822" y="9262"/>
                  </a:cubicBezTo>
                  <a:cubicBezTo>
                    <a:pt x="4749" y="10175"/>
                    <a:pt x="4704" y="11092"/>
                    <a:pt x="4672" y="12005"/>
                  </a:cubicBezTo>
                  <a:lnTo>
                    <a:pt x="5335" y="11915"/>
                  </a:lnTo>
                  <a:cubicBezTo>
                    <a:pt x="4554" y="8222"/>
                    <a:pt x="2942" y="4720"/>
                    <a:pt x="634" y="1731"/>
                  </a:cubicBezTo>
                  <a:cubicBezTo>
                    <a:pt x="521" y="1586"/>
                    <a:pt x="343" y="1513"/>
                    <a:pt x="171" y="1609"/>
                  </a:cubicBezTo>
                  <a:cubicBezTo>
                    <a:pt x="30" y="1691"/>
                    <a:pt x="-61" y="1927"/>
                    <a:pt x="48" y="2072"/>
                  </a:cubicBezTo>
                  <a:lnTo>
                    <a:pt x="48" y="2072"/>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93" name="Google Shape;3193;p82"/>
            <p:cNvSpPr/>
            <p:nvPr/>
          </p:nvSpPr>
          <p:spPr>
            <a:xfrm>
              <a:off x="3625556" y="3411461"/>
              <a:ext cx="23658" cy="36021"/>
            </a:xfrm>
            <a:custGeom>
              <a:rect b="b" l="l" r="r" t="t"/>
              <a:pathLst>
                <a:path extrusionOk="0" h="12336" w="8102">
                  <a:moveTo>
                    <a:pt x="48" y="2072"/>
                  </a:moveTo>
                  <a:cubicBezTo>
                    <a:pt x="2324" y="5020"/>
                    <a:pt x="3913" y="8454"/>
                    <a:pt x="4681" y="12096"/>
                  </a:cubicBezTo>
                  <a:cubicBezTo>
                    <a:pt x="4763" y="12478"/>
                    <a:pt x="5331" y="12373"/>
                    <a:pt x="5344" y="12006"/>
                  </a:cubicBezTo>
                  <a:cubicBezTo>
                    <a:pt x="5481" y="8058"/>
                    <a:pt x="5835" y="3893"/>
                    <a:pt x="8047" y="496"/>
                  </a:cubicBezTo>
                  <a:cubicBezTo>
                    <a:pt x="8283" y="133"/>
                    <a:pt x="7702" y="-208"/>
                    <a:pt x="7465" y="155"/>
                  </a:cubicBezTo>
                  <a:cubicBezTo>
                    <a:pt x="5703" y="2862"/>
                    <a:pt x="5076" y="6092"/>
                    <a:pt x="4822" y="9262"/>
                  </a:cubicBezTo>
                  <a:cubicBezTo>
                    <a:pt x="4749" y="10175"/>
                    <a:pt x="4704" y="11093"/>
                    <a:pt x="4672" y="12006"/>
                  </a:cubicBezTo>
                  <a:lnTo>
                    <a:pt x="5335" y="11915"/>
                  </a:lnTo>
                  <a:cubicBezTo>
                    <a:pt x="4554" y="8222"/>
                    <a:pt x="2942" y="4720"/>
                    <a:pt x="634" y="1731"/>
                  </a:cubicBezTo>
                  <a:cubicBezTo>
                    <a:pt x="521" y="1586"/>
                    <a:pt x="343" y="1513"/>
                    <a:pt x="171" y="1609"/>
                  </a:cubicBezTo>
                  <a:cubicBezTo>
                    <a:pt x="30" y="1691"/>
                    <a:pt x="-61" y="1927"/>
                    <a:pt x="48" y="2072"/>
                  </a:cubicBezTo>
                  <a:lnTo>
                    <a:pt x="48" y="2072"/>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94" name="Google Shape;3194;p82"/>
            <p:cNvSpPr/>
            <p:nvPr/>
          </p:nvSpPr>
          <p:spPr>
            <a:xfrm>
              <a:off x="3096699" y="3825785"/>
              <a:ext cx="23655" cy="36021"/>
            </a:xfrm>
            <a:custGeom>
              <a:rect b="b" l="l" r="r" t="t"/>
              <a:pathLst>
                <a:path extrusionOk="0" h="12336" w="8101">
                  <a:moveTo>
                    <a:pt x="48" y="2072"/>
                  </a:moveTo>
                  <a:cubicBezTo>
                    <a:pt x="2324" y="5020"/>
                    <a:pt x="3914" y="8454"/>
                    <a:pt x="4681" y="12096"/>
                  </a:cubicBezTo>
                  <a:cubicBezTo>
                    <a:pt x="4763" y="12478"/>
                    <a:pt x="5330" y="12373"/>
                    <a:pt x="5344" y="12006"/>
                  </a:cubicBezTo>
                  <a:cubicBezTo>
                    <a:pt x="5480" y="8059"/>
                    <a:pt x="5835" y="3893"/>
                    <a:pt x="8047" y="496"/>
                  </a:cubicBezTo>
                  <a:cubicBezTo>
                    <a:pt x="8283" y="133"/>
                    <a:pt x="7702" y="-208"/>
                    <a:pt x="7465" y="155"/>
                  </a:cubicBezTo>
                  <a:cubicBezTo>
                    <a:pt x="5703" y="2862"/>
                    <a:pt x="5076" y="6092"/>
                    <a:pt x="4822" y="9262"/>
                  </a:cubicBezTo>
                  <a:cubicBezTo>
                    <a:pt x="4749" y="10175"/>
                    <a:pt x="4704" y="11093"/>
                    <a:pt x="4672" y="12006"/>
                  </a:cubicBezTo>
                  <a:lnTo>
                    <a:pt x="5335" y="11915"/>
                  </a:lnTo>
                  <a:cubicBezTo>
                    <a:pt x="4554" y="8222"/>
                    <a:pt x="2942" y="4720"/>
                    <a:pt x="634" y="1731"/>
                  </a:cubicBezTo>
                  <a:cubicBezTo>
                    <a:pt x="521" y="1586"/>
                    <a:pt x="343" y="1513"/>
                    <a:pt x="171" y="1609"/>
                  </a:cubicBezTo>
                  <a:cubicBezTo>
                    <a:pt x="30" y="1691"/>
                    <a:pt x="-61" y="1927"/>
                    <a:pt x="48" y="2072"/>
                  </a:cubicBezTo>
                  <a:lnTo>
                    <a:pt x="48" y="2072"/>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95" name="Google Shape;3195;p82"/>
            <p:cNvSpPr/>
            <p:nvPr/>
          </p:nvSpPr>
          <p:spPr>
            <a:xfrm>
              <a:off x="3175009" y="2945683"/>
              <a:ext cx="23658" cy="36021"/>
            </a:xfrm>
            <a:custGeom>
              <a:rect b="b" l="l" r="r" t="t"/>
              <a:pathLst>
                <a:path extrusionOk="0" h="12336" w="8102">
                  <a:moveTo>
                    <a:pt x="48" y="2072"/>
                  </a:moveTo>
                  <a:cubicBezTo>
                    <a:pt x="2324" y="5020"/>
                    <a:pt x="3914" y="8454"/>
                    <a:pt x="4681" y="12096"/>
                  </a:cubicBezTo>
                  <a:cubicBezTo>
                    <a:pt x="4763" y="12478"/>
                    <a:pt x="5331" y="12373"/>
                    <a:pt x="5344" y="12005"/>
                  </a:cubicBezTo>
                  <a:cubicBezTo>
                    <a:pt x="5481" y="8058"/>
                    <a:pt x="5835" y="3893"/>
                    <a:pt x="8047" y="496"/>
                  </a:cubicBezTo>
                  <a:cubicBezTo>
                    <a:pt x="8283" y="133"/>
                    <a:pt x="7701" y="-208"/>
                    <a:pt x="7465" y="155"/>
                  </a:cubicBezTo>
                  <a:cubicBezTo>
                    <a:pt x="5703" y="2862"/>
                    <a:pt x="5076" y="6092"/>
                    <a:pt x="4822" y="9262"/>
                  </a:cubicBezTo>
                  <a:cubicBezTo>
                    <a:pt x="4749" y="10175"/>
                    <a:pt x="4704" y="11092"/>
                    <a:pt x="4672" y="12005"/>
                  </a:cubicBezTo>
                  <a:lnTo>
                    <a:pt x="5335" y="11915"/>
                  </a:lnTo>
                  <a:cubicBezTo>
                    <a:pt x="4554" y="8222"/>
                    <a:pt x="2941" y="4720"/>
                    <a:pt x="634" y="1731"/>
                  </a:cubicBezTo>
                  <a:cubicBezTo>
                    <a:pt x="521" y="1586"/>
                    <a:pt x="344" y="1513"/>
                    <a:pt x="171" y="1609"/>
                  </a:cubicBezTo>
                  <a:cubicBezTo>
                    <a:pt x="30" y="1691"/>
                    <a:pt x="-61" y="1927"/>
                    <a:pt x="48" y="2072"/>
                  </a:cubicBezTo>
                  <a:lnTo>
                    <a:pt x="48" y="2072"/>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96" name="Google Shape;3196;p82"/>
            <p:cNvSpPr/>
            <p:nvPr/>
          </p:nvSpPr>
          <p:spPr>
            <a:xfrm>
              <a:off x="2789853" y="3724588"/>
              <a:ext cx="23658" cy="36021"/>
            </a:xfrm>
            <a:custGeom>
              <a:rect b="b" l="l" r="r" t="t"/>
              <a:pathLst>
                <a:path extrusionOk="0" h="12336" w="8102">
                  <a:moveTo>
                    <a:pt x="48" y="2072"/>
                  </a:moveTo>
                  <a:cubicBezTo>
                    <a:pt x="2324" y="5020"/>
                    <a:pt x="3913" y="8454"/>
                    <a:pt x="4681" y="12096"/>
                  </a:cubicBezTo>
                  <a:cubicBezTo>
                    <a:pt x="4763" y="12478"/>
                    <a:pt x="5331" y="12373"/>
                    <a:pt x="5344" y="12005"/>
                  </a:cubicBezTo>
                  <a:cubicBezTo>
                    <a:pt x="5481" y="8058"/>
                    <a:pt x="5835" y="3893"/>
                    <a:pt x="8047" y="496"/>
                  </a:cubicBezTo>
                  <a:cubicBezTo>
                    <a:pt x="8283" y="133"/>
                    <a:pt x="7702" y="-208"/>
                    <a:pt x="7465" y="155"/>
                  </a:cubicBezTo>
                  <a:cubicBezTo>
                    <a:pt x="5703" y="2862"/>
                    <a:pt x="5076" y="6092"/>
                    <a:pt x="4822" y="9262"/>
                  </a:cubicBezTo>
                  <a:cubicBezTo>
                    <a:pt x="4749" y="10175"/>
                    <a:pt x="4704" y="11093"/>
                    <a:pt x="4672" y="12005"/>
                  </a:cubicBezTo>
                  <a:lnTo>
                    <a:pt x="5335" y="11915"/>
                  </a:lnTo>
                  <a:cubicBezTo>
                    <a:pt x="4554" y="8222"/>
                    <a:pt x="2942" y="4720"/>
                    <a:pt x="634" y="1731"/>
                  </a:cubicBezTo>
                  <a:cubicBezTo>
                    <a:pt x="521" y="1586"/>
                    <a:pt x="343" y="1513"/>
                    <a:pt x="171" y="1609"/>
                  </a:cubicBezTo>
                  <a:cubicBezTo>
                    <a:pt x="30" y="1691"/>
                    <a:pt x="-61" y="1927"/>
                    <a:pt x="48" y="2072"/>
                  </a:cubicBezTo>
                  <a:lnTo>
                    <a:pt x="48" y="2072"/>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97" name="Google Shape;3197;p82"/>
            <p:cNvSpPr/>
            <p:nvPr/>
          </p:nvSpPr>
          <p:spPr>
            <a:xfrm>
              <a:off x="2789853" y="3122760"/>
              <a:ext cx="23658" cy="36021"/>
            </a:xfrm>
            <a:custGeom>
              <a:rect b="b" l="l" r="r" t="t"/>
              <a:pathLst>
                <a:path extrusionOk="0" h="12336" w="8102">
                  <a:moveTo>
                    <a:pt x="48" y="2072"/>
                  </a:moveTo>
                  <a:cubicBezTo>
                    <a:pt x="2324" y="5020"/>
                    <a:pt x="3913" y="8454"/>
                    <a:pt x="4681" y="12096"/>
                  </a:cubicBezTo>
                  <a:cubicBezTo>
                    <a:pt x="4763" y="12478"/>
                    <a:pt x="5331" y="12373"/>
                    <a:pt x="5344" y="12005"/>
                  </a:cubicBezTo>
                  <a:cubicBezTo>
                    <a:pt x="5481" y="8058"/>
                    <a:pt x="5835" y="3893"/>
                    <a:pt x="8047" y="496"/>
                  </a:cubicBezTo>
                  <a:cubicBezTo>
                    <a:pt x="8283" y="133"/>
                    <a:pt x="7702" y="-208"/>
                    <a:pt x="7465" y="155"/>
                  </a:cubicBezTo>
                  <a:cubicBezTo>
                    <a:pt x="5703" y="2862"/>
                    <a:pt x="5076" y="6092"/>
                    <a:pt x="4822" y="9262"/>
                  </a:cubicBezTo>
                  <a:cubicBezTo>
                    <a:pt x="4749" y="10175"/>
                    <a:pt x="4704" y="11092"/>
                    <a:pt x="4672" y="12005"/>
                  </a:cubicBezTo>
                  <a:lnTo>
                    <a:pt x="5335" y="11915"/>
                  </a:lnTo>
                  <a:cubicBezTo>
                    <a:pt x="4554" y="8222"/>
                    <a:pt x="2942" y="4720"/>
                    <a:pt x="634" y="1731"/>
                  </a:cubicBezTo>
                  <a:cubicBezTo>
                    <a:pt x="521" y="1586"/>
                    <a:pt x="343" y="1513"/>
                    <a:pt x="171" y="1609"/>
                  </a:cubicBezTo>
                  <a:cubicBezTo>
                    <a:pt x="30" y="1691"/>
                    <a:pt x="-61" y="1927"/>
                    <a:pt x="48" y="2072"/>
                  </a:cubicBezTo>
                  <a:lnTo>
                    <a:pt x="48" y="2072"/>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98" name="Google Shape;3198;p82"/>
            <p:cNvSpPr/>
            <p:nvPr/>
          </p:nvSpPr>
          <p:spPr>
            <a:xfrm>
              <a:off x="3322515" y="3717560"/>
              <a:ext cx="43061" cy="53886"/>
            </a:xfrm>
            <a:custGeom>
              <a:rect b="b" l="l" r="r" t="t"/>
              <a:pathLst>
                <a:path extrusionOk="0" h="18454" w="14747">
                  <a:moveTo>
                    <a:pt x="3974" y="1622"/>
                  </a:moveTo>
                  <a:cubicBezTo>
                    <a:pt x="3083" y="1045"/>
                    <a:pt x="1925" y="605"/>
                    <a:pt x="999" y="1122"/>
                  </a:cubicBezTo>
                  <a:cubicBezTo>
                    <a:pt x="245" y="1545"/>
                    <a:pt x="-82" y="2503"/>
                    <a:pt x="18" y="3362"/>
                  </a:cubicBezTo>
                  <a:cubicBezTo>
                    <a:pt x="118" y="4220"/>
                    <a:pt x="563" y="4997"/>
                    <a:pt x="1039" y="5719"/>
                  </a:cubicBezTo>
                  <a:cubicBezTo>
                    <a:pt x="3837" y="9952"/>
                    <a:pt x="8193" y="13463"/>
                    <a:pt x="9092" y="18455"/>
                  </a:cubicBezTo>
                  <a:cubicBezTo>
                    <a:pt x="10133" y="16143"/>
                    <a:pt x="11150" y="13817"/>
                    <a:pt x="12145" y="11483"/>
                  </a:cubicBezTo>
                  <a:cubicBezTo>
                    <a:pt x="13462" y="8394"/>
                    <a:pt x="14761" y="5178"/>
                    <a:pt x="14747" y="1822"/>
                  </a:cubicBezTo>
                  <a:cubicBezTo>
                    <a:pt x="14747" y="1095"/>
                    <a:pt x="14538" y="187"/>
                    <a:pt x="13825" y="23"/>
                  </a:cubicBezTo>
                  <a:cubicBezTo>
                    <a:pt x="13271" y="-104"/>
                    <a:pt x="12749" y="314"/>
                    <a:pt x="12367" y="736"/>
                  </a:cubicBezTo>
                  <a:cubicBezTo>
                    <a:pt x="11132" y="2099"/>
                    <a:pt x="10705" y="3303"/>
                    <a:pt x="10401" y="5033"/>
                  </a:cubicBezTo>
                  <a:cubicBezTo>
                    <a:pt x="10124" y="6618"/>
                    <a:pt x="9074" y="9125"/>
                    <a:pt x="9460" y="10724"/>
                  </a:cubicBezTo>
                  <a:cubicBezTo>
                    <a:pt x="8697" y="7558"/>
                    <a:pt x="6785" y="3443"/>
                    <a:pt x="3974" y="162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99" name="Google Shape;3199;p82"/>
            <p:cNvSpPr/>
            <p:nvPr/>
          </p:nvSpPr>
          <p:spPr>
            <a:xfrm>
              <a:off x="3176133" y="3281446"/>
              <a:ext cx="43061" cy="53886"/>
            </a:xfrm>
            <a:custGeom>
              <a:rect b="b" l="l" r="r" t="t"/>
              <a:pathLst>
                <a:path extrusionOk="0" h="18454" w="14747">
                  <a:moveTo>
                    <a:pt x="3974" y="1622"/>
                  </a:moveTo>
                  <a:cubicBezTo>
                    <a:pt x="3083" y="1045"/>
                    <a:pt x="1925" y="605"/>
                    <a:pt x="999" y="1122"/>
                  </a:cubicBezTo>
                  <a:cubicBezTo>
                    <a:pt x="245" y="1545"/>
                    <a:pt x="-82" y="2503"/>
                    <a:pt x="18" y="3362"/>
                  </a:cubicBezTo>
                  <a:cubicBezTo>
                    <a:pt x="117" y="4220"/>
                    <a:pt x="563" y="4997"/>
                    <a:pt x="1040" y="5719"/>
                  </a:cubicBezTo>
                  <a:cubicBezTo>
                    <a:pt x="3837" y="9952"/>
                    <a:pt x="8193" y="13463"/>
                    <a:pt x="9093" y="18455"/>
                  </a:cubicBezTo>
                  <a:cubicBezTo>
                    <a:pt x="10133" y="16143"/>
                    <a:pt x="11150" y="13817"/>
                    <a:pt x="12145" y="11483"/>
                  </a:cubicBezTo>
                  <a:cubicBezTo>
                    <a:pt x="13462" y="8394"/>
                    <a:pt x="14761" y="5178"/>
                    <a:pt x="14747" y="1822"/>
                  </a:cubicBezTo>
                  <a:cubicBezTo>
                    <a:pt x="14747" y="1095"/>
                    <a:pt x="14538" y="187"/>
                    <a:pt x="13825" y="23"/>
                  </a:cubicBezTo>
                  <a:cubicBezTo>
                    <a:pt x="13271" y="-104"/>
                    <a:pt x="12749" y="314"/>
                    <a:pt x="12367" y="736"/>
                  </a:cubicBezTo>
                  <a:cubicBezTo>
                    <a:pt x="11132" y="2099"/>
                    <a:pt x="10705" y="3303"/>
                    <a:pt x="10401" y="5033"/>
                  </a:cubicBezTo>
                  <a:cubicBezTo>
                    <a:pt x="10124" y="6618"/>
                    <a:pt x="9074" y="9125"/>
                    <a:pt x="9460" y="10724"/>
                  </a:cubicBezTo>
                  <a:cubicBezTo>
                    <a:pt x="8697" y="7558"/>
                    <a:pt x="6785" y="3443"/>
                    <a:pt x="3974" y="162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00" name="Google Shape;3200;p82"/>
            <p:cNvSpPr/>
            <p:nvPr/>
          </p:nvSpPr>
          <p:spPr>
            <a:xfrm>
              <a:off x="3494080" y="3329998"/>
              <a:ext cx="43061" cy="53886"/>
            </a:xfrm>
            <a:custGeom>
              <a:rect b="b" l="l" r="r" t="t"/>
              <a:pathLst>
                <a:path extrusionOk="0" h="18454" w="14747">
                  <a:moveTo>
                    <a:pt x="3974" y="1622"/>
                  </a:moveTo>
                  <a:cubicBezTo>
                    <a:pt x="3083" y="1045"/>
                    <a:pt x="1925" y="605"/>
                    <a:pt x="999" y="1122"/>
                  </a:cubicBezTo>
                  <a:cubicBezTo>
                    <a:pt x="245" y="1545"/>
                    <a:pt x="-82" y="2503"/>
                    <a:pt x="18" y="3362"/>
                  </a:cubicBezTo>
                  <a:cubicBezTo>
                    <a:pt x="117" y="4220"/>
                    <a:pt x="563" y="4997"/>
                    <a:pt x="1040" y="5719"/>
                  </a:cubicBezTo>
                  <a:cubicBezTo>
                    <a:pt x="3837" y="9952"/>
                    <a:pt x="8193" y="13463"/>
                    <a:pt x="9093" y="18455"/>
                  </a:cubicBezTo>
                  <a:cubicBezTo>
                    <a:pt x="10133" y="16143"/>
                    <a:pt x="11150" y="13817"/>
                    <a:pt x="12145" y="11483"/>
                  </a:cubicBezTo>
                  <a:cubicBezTo>
                    <a:pt x="13462" y="8394"/>
                    <a:pt x="14761" y="5178"/>
                    <a:pt x="14747" y="1822"/>
                  </a:cubicBezTo>
                  <a:cubicBezTo>
                    <a:pt x="14747" y="1095"/>
                    <a:pt x="14538" y="187"/>
                    <a:pt x="13825" y="23"/>
                  </a:cubicBezTo>
                  <a:cubicBezTo>
                    <a:pt x="13271" y="-104"/>
                    <a:pt x="12749" y="314"/>
                    <a:pt x="12367" y="736"/>
                  </a:cubicBezTo>
                  <a:cubicBezTo>
                    <a:pt x="11132" y="2099"/>
                    <a:pt x="10705" y="3303"/>
                    <a:pt x="10401" y="5033"/>
                  </a:cubicBezTo>
                  <a:cubicBezTo>
                    <a:pt x="10124" y="6618"/>
                    <a:pt x="9074" y="9125"/>
                    <a:pt x="9460" y="10724"/>
                  </a:cubicBezTo>
                  <a:cubicBezTo>
                    <a:pt x="8697" y="7558"/>
                    <a:pt x="6785" y="3443"/>
                    <a:pt x="3974" y="162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01" name="Google Shape;3201;p82"/>
            <p:cNvSpPr/>
            <p:nvPr/>
          </p:nvSpPr>
          <p:spPr>
            <a:xfrm>
              <a:off x="3226806" y="3807633"/>
              <a:ext cx="43061" cy="53886"/>
            </a:xfrm>
            <a:custGeom>
              <a:rect b="b" l="l" r="r" t="t"/>
              <a:pathLst>
                <a:path extrusionOk="0" h="18454" w="14747">
                  <a:moveTo>
                    <a:pt x="3974" y="1622"/>
                  </a:moveTo>
                  <a:cubicBezTo>
                    <a:pt x="3083" y="1045"/>
                    <a:pt x="1925" y="605"/>
                    <a:pt x="999" y="1122"/>
                  </a:cubicBezTo>
                  <a:cubicBezTo>
                    <a:pt x="245" y="1545"/>
                    <a:pt x="-82" y="2503"/>
                    <a:pt x="18" y="3362"/>
                  </a:cubicBezTo>
                  <a:cubicBezTo>
                    <a:pt x="118" y="4220"/>
                    <a:pt x="563" y="4997"/>
                    <a:pt x="1040" y="5719"/>
                  </a:cubicBezTo>
                  <a:cubicBezTo>
                    <a:pt x="3837" y="9952"/>
                    <a:pt x="8193" y="13463"/>
                    <a:pt x="9093" y="18455"/>
                  </a:cubicBezTo>
                  <a:cubicBezTo>
                    <a:pt x="10133" y="16143"/>
                    <a:pt x="11150" y="13817"/>
                    <a:pt x="12145" y="11483"/>
                  </a:cubicBezTo>
                  <a:cubicBezTo>
                    <a:pt x="13462" y="8394"/>
                    <a:pt x="14761" y="5178"/>
                    <a:pt x="14747" y="1822"/>
                  </a:cubicBezTo>
                  <a:cubicBezTo>
                    <a:pt x="14747" y="1095"/>
                    <a:pt x="14539" y="187"/>
                    <a:pt x="13825" y="23"/>
                  </a:cubicBezTo>
                  <a:cubicBezTo>
                    <a:pt x="13271" y="-104"/>
                    <a:pt x="12749" y="314"/>
                    <a:pt x="12367" y="736"/>
                  </a:cubicBezTo>
                  <a:cubicBezTo>
                    <a:pt x="11132" y="2099"/>
                    <a:pt x="10705" y="3303"/>
                    <a:pt x="10401" y="5033"/>
                  </a:cubicBezTo>
                  <a:cubicBezTo>
                    <a:pt x="10124" y="6618"/>
                    <a:pt x="9074" y="9125"/>
                    <a:pt x="9460" y="10724"/>
                  </a:cubicBezTo>
                  <a:cubicBezTo>
                    <a:pt x="8697" y="7558"/>
                    <a:pt x="6785" y="3443"/>
                    <a:pt x="3974" y="162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02" name="Google Shape;3202;p82"/>
            <p:cNvSpPr/>
            <p:nvPr/>
          </p:nvSpPr>
          <p:spPr>
            <a:xfrm>
              <a:off x="2935263" y="3072728"/>
              <a:ext cx="43061" cy="53886"/>
            </a:xfrm>
            <a:custGeom>
              <a:rect b="b" l="l" r="r" t="t"/>
              <a:pathLst>
                <a:path extrusionOk="0" h="18454" w="14747">
                  <a:moveTo>
                    <a:pt x="3974" y="1622"/>
                  </a:moveTo>
                  <a:cubicBezTo>
                    <a:pt x="3083" y="1045"/>
                    <a:pt x="1925" y="605"/>
                    <a:pt x="998" y="1122"/>
                  </a:cubicBezTo>
                  <a:cubicBezTo>
                    <a:pt x="245" y="1545"/>
                    <a:pt x="-82" y="2503"/>
                    <a:pt x="18" y="3362"/>
                  </a:cubicBezTo>
                  <a:cubicBezTo>
                    <a:pt x="117" y="4220"/>
                    <a:pt x="562" y="4997"/>
                    <a:pt x="1040" y="5719"/>
                  </a:cubicBezTo>
                  <a:cubicBezTo>
                    <a:pt x="3837" y="9952"/>
                    <a:pt x="8193" y="13463"/>
                    <a:pt x="9093" y="18455"/>
                  </a:cubicBezTo>
                  <a:cubicBezTo>
                    <a:pt x="10133" y="16143"/>
                    <a:pt x="11150" y="13817"/>
                    <a:pt x="12145" y="11483"/>
                  </a:cubicBezTo>
                  <a:cubicBezTo>
                    <a:pt x="13462" y="8394"/>
                    <a:pt x="14761" y="5178"/>
                    <a:pt x="14747" y="1822"/>
                  </a:cubicBezTo>
                  <a:cubicBezTo>
                    <a:pt x="14747" y="1095"/>
                    <a:pt x="14538" y="187"/>
                    <a:pt x="13825" y="23"/>
                  </a:cubicBezTo>
                  <a:cubicBezTo>
                    <a:pt x="13271" y="-104"/>
                    <a:pt x="12749" y="314"/>
                    <a:pt x="12367" y="736"/>
                  </a:cubicBezTo>
                  <a:cubicBezTo>
                    <a:pt x="11132" y="2099"/>
                    <a:pt x="10705" y="3303"/>
                    <a:pt x="10401" y="5033"/>
                  </a:cubicBezTo>
                  <a:cubicBezTo>
                    <a:pt x="10124" y="6618"/>
                    <a:pt x="9074" y="9125"/>
                    <a:pt x="9460" y="10724"/>
                  </a:cubicBezTo>
                  <a:cubicBezTo>
                    <a:pt x="8697" y="7558"/>
                    <a:pt x="6785" y="3443"/>
                    <a:pt x="3974" y="162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03" name="Google Shape;3203;p82"/>
            <p:cNvSpPr/>
            <p:nvPr/>
          </p:nvSpPr>
          <p:spPr>
            <a:xfrm>
              <a:off x="2978309" y="2715040"/>
              <a:ext cx="43061" cy="53886"/>
            </a:xfrm>
            <a:custGeom>
              <a:rect b="b" l="l" r="r" t="t"/>
              <a:pathLst>
                <a:path extrusionOk="0" h="18454" w="14747">
                  <a:moveTo>
                    <a:pt x="3974" y="1622"/>
                  </a:moveTo>
                  <a:cubicBezTo>
                    <a:pt x="3083" y="1045"/>
                    <a:pt x="1925" y="605"/>
                    <a:pt x="998" y="1122"/>
                  </a:cubicBezTo>
                  <a:cubicBezTo>
                    <a:pt x="245" y="1545"/>
                    <a:pt x="-82" y="2503"/>
                    <a:pt x="18" y="3362"/>
                  </a:cubicBezTo>
                  <a:cubicBezTo>
                    <a:pt x="117" y="4220"/>
                    <a:pt x="562" y="4997"/>
                    <a:pt x="1040" y="5719"/>
                  </a:cubicBezTo>
                  <a:cubicBezTo>
                    <a:pt x="3837" y="9952"/>
                    <a:pt x="8193" y="13463"/>
                    <a:pt x="9093" y="18455"/>
                  </a:cubicBezTo>
                  <a:cubicBezTo>
                    <a:pt x="10133" y="16143"/>
                    <a:pt x="11150" y="13817"/>
                    <a:pt x="12145" y="11483"/>
                  </a:cubicBezTo>
                  <a:cubicBezTo>
                    <a:pt x="13462" y="8394"/>
                    <a:pt x="14761" y="5178"/>
                    <a:pt x="14747" y="1822"/>
                  </a:cubicBezTo>
                  <a:cubicBezTo>
                    <a:pt x="14747" y="1095"/>
                    <a:pt x="14538" y="187"/>
                    <a:pt x="13825" y="23"/>
                  </a:cubicBezTo>
                  <a:cubicBezTo>
                    <a:pt x="13271" y="-104"/>
                    <a:pt x="12749" y="314"/>
                    <a:pt x="12367" y="736"/>
                  </a:cubicBezTo>
                  <a:cubicBezTo>
                    <a:pt x="11132" y="2099"/>
                    <a:pt x="10705" y="3303"/>
                    <a:pt x="10401" y="5033"/>
                  </a:cubicBezTo>
                  <a:cubicBezTo>
                    <a:pt x="10124" y="6618"/>
                    <a:pt x="9074" y="9125"/>
                    <a:pt x="9460" y="10724"/>
                  </a:cubicBezTo>
                  <a:cubicBezTo>
                    <a:pt x="8697" y="7558"/>
                    <a:pt x="6785" y="3443"/>
                    <a:pt x="3974" y="162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04" name="Google Shape;3204;p82"/>
            <p:cNvSpPr/>
            <p:nvPr/>
          </p:nvSpPr>
          <p:spPr>
            <a:xfrm>
              <a:off x="2824528" y="3693811"/>
              <a:ext cx="43061" cy="53886"/>
            </a:xfrm>
            <a:custGeom>
              <a:rect b="b" l="l" r="r" t="t"/>
              <a:pathLst>
                <a:path extrusionOk="0" h="18454" w="14747">
                  <a:moveTo>
                    <a:pt x="3974" y="1622"/>
                  </a:moveTo>
                  <a:cubicBezTo>
                    <a:pt x="3083" y="1045"/>
                    <a:pt x="1925" y="605"/>
                    <a:pt x="998" y="1122"/>
                  </a:cubicBezTo>
                  <a:cubicBezTo>
                    <a:pt x="245" y="1545"/>
                    <a:pt x="-82" y="2503"/>
                    <a:pt x="18" y="3362"/>
                  </a:cubicBezTo>
                  <a:cubicBezTo>
                    <a:pt x="117" y="4220"/>
                    <a:pt x="562" y="4997"/>
                    <a:pt x="1040" y="5719"/>
                  </a:cubicBezTo>
                  <a:cubicBezTo>
                    <a:pt x="3837" y="9952"/>
                    <a:pt x="8193" y="13463"/>
                    <a:pt x="9093" y="18455"/>
                  </a:cubicBezTo>
                  <a:cubicBezTo>
                    <a:pt x="10133" y="16143"/>
                    <a:pt x="11150" y="13817"/>
                    <a:pt x="12145" y="11483"/>
                  </a:cubicBezTo>
                  <a:cubicBezTo>
                    <a:pt x="13462" y="8394"/>
                    <a:pt x="14761" y="5178"/>
                    <a:pt x="14747" y="1822"/>
                  </a:cubicBezTo>
                  <a:cubicBezTo>
                    <a:pt x="14747" y="1095"/>
                    <a:pt x="14538" y="187"/>
                    <a:pt x="13825" y="23"/>
                  </a:cubicBezTo>
                  <a:cubicBezTo>
                    <a:pt x="13271" y="-104"/>
                    <a:pt x="12749" y="314"/>
                    <a:pt x="12367" y="736"/>
                  </a:cubicBezTo>
                  <a:cubicBezTo>
                    <a:pt x="11132" y="2099"/>
                    <a:pt x="10705" y="3303"/>
                    <a:pt x="10401" y="5033"/>
                  </a:cubicBezTo>
                  <a:cubicBezTo>
                    <a:pt x="10124" y="6618"/>
                    <a:pt x="9074" y="9125"/>
                    <a:pt x="9460" y="10724"/>
                  </a:cubicBezTo>
                  <a:cubicBezTo>
                    <a:pt x="8697" y="7558"/>
                    <a:pt x="6785" y="3443"/>
                    <a:pt x="3974" y="162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205" name="Google Shape;3205;p82"/>
          <p:cNvGrpSpPr/>
          <p:nvPr/>
        </p:nvGrpSpPr>
        <p:grpSpPr>
          <a:xfrm>
            <a:off x="7012857" y="1017713"/>
            <a:ext cx="2399371" cy="2897706"/>
            <a:chOff x="5145195" y="2460964"/>
            <a:chExt cx="1482832" cy="1790808"/>
          </a:xfrm>
        </p:grpSpPr>
        <p:sp>
          <p:nvSpPr>
            <p:cNvPr id="3206" name="Google Shape;3206;p82"/>
            <p:cNvSpPr/>
            <p:nvPr/>
          </p:nvSpPr>
          <p:spPr>
            <a:xfrm>
              <a:off x="6009776" y="3594996"/>
              <a:ext cx="458668" cy="504902"/>
            </a:xfrm>
            <a:custGeom>
              <a:rect b="b" l="l" r="r" t="t"/>
              <a:pathLst>
                <a:path extrusionOk="0" h="237043" w="215337">
                  <a:moveTo>
                    <a:pt x="0" y="74076"/>
                  </a:moveTo>
                  <a:lnTo>
                    <a:pt x="215338" y="237044"/>
                  </a:lnTo>
                  <a:lnTo>
                    <a:pt x="213248" y="96791"/>
                  </a:lnTo>
                  <a:lnTo>
                    <a:pt x="62226" y="0"/>
                  </a:lnTo>
                  <a:lnTo>
                    <a:pt x="0" y="74076"/>
                  </a:lnTo>
                  <a:close/>
                </a:path>
              </a:pathLst>
            </a:custGeom>
            <a:solidFill>
              <a:srgbClr val="AD77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07" name="Google Shape;3207;p82"/>
            <p:cNvSpPr/>
            <p:nvPr/>
          </p:nvSpPr>
          <p:spPr>
            <a:xfrm>
              <a:off x="5147989" y="2469483"/>
              <a:ext cx="604560" cy="894638"/>
            </a:xfrm>
            <a:custGeom>
              <a:rect b="b" l="l" r="r" t="t"/>
              <a:pathLst>
                <a:path extrusionOk="0" h="420018" w="283831">
                  <a:moveTo>
                    <a:pt x="143619" y="18"/>
                  </a:moveTo>
                  <a:cubicBezTo>
                    <a:pt x="143619" y="18"/>
                    <a:pt x="272931" y="-5178"/>
                    <a:pt x="275247" y="159897"/>
                  </a:cubicBezTo>
                  <a:lnTo>
                    <a:pt x="283831" y="389106"/>
                  </a:lnTo>
                  <a:lnTo>
                    <a:pt x="114777" y="414650"/>
                  </a:lnTo>
                  <a:cubicBezTo>
                    <a:pt x="114777" y="414650"/>
                    <a:pt x="85890" y="365674"/>
                    <a:pt x="79895" y="318037"/>
                  </a:cubicBezTo>
                  <a:cubicBezTo>
                    <a:pt x="79895" y="318037"/>
                    <a:pt x="83210" y="398549"/>
                    <a:pt x="91931" y="420019"/>
                  </a:cubicBezTo>
                  <a:lnTo>
                    <a:pt x="48146" y="420019"/>
                  </a:lnTo>
                  <a:cubicBezTo>
                    <a:pt x="48146" y="420019"/>
                    <a:pt x="9448" y="390500"/>
                    <a:pt x="17487" y="318709"/>
                  </a:cubicBezTo>
                  <a:cubicBezTo>
                    <a:pt x="25527" y="246923"/>
                    <a:pt x="-23482" y="148461"/>
                    <a:pt x="14808" y="77855"/>
                  </a:cubicBezTo>
                  <a:cubicBezTo>
                    <a:pt x="17851" y="72264"/>
                    <a:pt x="49917" y="-377"/>
                    <a:pt x="143619" y="1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08" name="Google Shape;3208;p82"/>
            <p:cNvSpPr/>
            <p:nvPr/>
          </p:nvSpPr>
          <p:spPr>
            <a:xfrm>
              <a:off x="5145195" y="2955975"/>
              <a:ext cx="47876" cy="421220"/>
            </a:xfrm>
            <a:custGeom>
              <a:rect b="b" l="l" r="r" t="t"/>
              <a:pathLst>
                <a:path extrusionOk="0" h="197756" w="22477">
                  <a:moveTo>
                    <a:pt x="15346" y="519"/>
                  </a:moveTo>
                  <a:cubicBezTo>
                    <a:pt x="17390" y="14267"/>
                    <a:pt x="17662" y="28220"/>
                    <a:pt x="16754" y="42074"/>
                  </a:cubicBezTo>
                  <a:cubicBezTo>
                    <a:pt x="15800" y="55927"/>
                    <a:pt x="13666" y="69984"/>
                    <a:pt x="10895" y="83742"/>
                  </a:cubicBezTo>
                  <a:cubicBezTo>
                    <a:pt x="9532" y="90528"/>
                    <a:pt x="8034" y="97282"/>
                    <a:pt x="6444" y="104013"/>
                  </a:cubicBezTo>
                  <a:cubicBezTo>
                    <a:pt x="4854" y="110744"/>
                    <a:pt x="3128" y="117507"/>
                    <a:pt x="1856" y="124339"/>
                  </a:cubicBezTo>
                  <a:cubicBezTo>
                    <a:pt x="585" y="131170"/>
                    <a:pt x="-188" y="137688"/>
                    <a:pt x="39" y="144428"/>
                  </a:cubicBezTo>
                  <a:cubicBezTo>
                    <a:pt x="267" y="150351"/>
                    <a:pt x="1266" y="156237"/>
                    <a:pt x="2856" y="161942"/>
                  </a:cubicBezTo>
                  <a:cubicBezTo>
                    <a:pt x="6126" y="173633"/>
                    <a:pt x="11940" y="184530"/>
                    <a:pt x="19162" y="194240"/>
                  </a:cubicBezTo>
                  <a:cubicBezTo>
                    <a:pt x="20024" y="195381"/>
                    <a:pt x="20888" y="196502"/>
                    <a:pt x="21796" y="197615"/>
                  </a:cubicBezTo>
                  <a:cubicBezTo>
                    <a:pt x="22114" y="198029"/>
                    <a:pt x="22704" y="197443"/>
                    <a:pt x="22386" y="197038"/>
                  </a:cubicBezTo>
                  <a:cubicBezTo>
                    <a:pt x="14756" y="187477"/>
                    <a:pt x="8442" y="176708"/>
                    <a:pt x="4627" y="165049"/>
                  </a:cubicBezTo>
                  <a:cubicBezTo>
                    <a:pt x="2765" y="159276"/>
                    <a:pt x="1493" y="153294"/>
                    <a:pt x="1039" y="147240"/>
                  </a:cubicBezTo>
                  <a:cubicBezTo>
                    <a:pt x="494" y="140522"/>
                    <a:pt x="1039" y="133795"/>
                    <a:pt x="2174" y="127164"/>
                  </a:cubicBezTo>
                  <a:cubicBezTo>
                    <a:pt x="3310" y="120437"/>
                    <a:pt x="4945" y="113815"/>
                    <a:pt x="6534" y="107183"/>
                  </a:cubicBezTo>
                  <a:cubicBezTo>
                    <a:pt x="8170" y="100461"/>
                    <a:pt x="9714" y="93716"/>
                    <a:pt x="11122" y="86944"/>
                  </a:cubicBezTo>
                  <a:cubicBezTo>
                    <a:pt x="13893" y="73495"/>
                    <a:pt x="16118" y="59915"/>
                    <a:pt x="17254" y="46225"/>
                  </a:cubicBezTo>
                  <a:cubicBezTo>
                    <a:pt x="18389" y="32544"/>
                    <a:pt x="18435" y="18741"/>
                    <a:pt x="16800" y="5102"/>
                  </a:cubicBezTo>
                  <a:cubicBezTo>
                    <a:pt x="16573" y="3498"/>
                    <a:pt x="16391" y="1895"/>
                    <a:pt x="16118" y="296"/>
                  </a:cubicBezTo>
                  <a:cubicBezTo>
                    <a:pt x="16073" y="-222"/>
                    <a:pt x="15255" y="-4"/>
                    <a:pt x="15346" y="514"/>
                  </a:cubicBezTo>
                  <a:lnTo>
                    <a:pt x="15346" y="51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09" name="Google Shape;3209;p82"/>
            <p:cNvSpPr/>
            <p:nvPr/>
          </p:nvSpPr>
          <p:spPr>
            <a:xfrm>
              <a:off x="5173082" y="3054209"/>
              <a:ext cx="47648" cy="317319"/>
            </a:xfrm>
            <a:custGeom>
              <a:rect b="b" l="l" r="r" t="t"/>
              <a:pathLst>
                <a:path extrusionOk="0" h="148976" w="22370">
                  <a:moveTo>
                    <a:pt x="7534" y="391"/>
                  </a:moveTo>
                  <a:cubicBezTo>
                    <a:pt x="7080" y="11600"/>
                    <a:pt x="5763" y="22746"/>
                    <a:pt x="4309" y="33865"/>
                  </a:cubicBezTo>
                  <a:cubicBezTo>
                    <a:pt x="2856" y="44939"/>
                    <a:pt x="1357" y="56012"/>
                    <a:pt x="539" y="67154"/>
                  </a:cubicBezTo>
                  <a:cubicBezTo>
                    <a:pt x="-142" y="76910"/>
                    <a:pt x="-278" y="86707"/>
                    <a:pt x="721" y="96450"/>
                  </a:cubicBezTo>
                  <a:cubicBezTo>
                    <a:pt x="1629" y="105479"/>
                    <a:pt x="3401" y="114450"/>
                    <a:pt x="6489" y="123003"/>
                  </a:cubicBezTo>
                  <a:cubicBezTo>
                    <a:pt x="9533" y="131410"/>
                    <a:pt x="13802" y="139372"/>
                    <a:pt x="19480" y="146280"/>
                  </a:cubicBezTo>
                  <a:cubicBezTo>
                    <a:pt x="20206" y="147152"/>
                    <a:pt x="20933" y="148006"/>
                    <a:pt x="21705" y="148847"/>
                  </a:cubicBezTo>
                  <a:cubicBezTo>
                    <a:pt x="22068" y="149237"/>
                    <a:pt x="22614" y="148656"/>
                    <a:pt x="22250" y="148270"/>
                  </a:cubicBezTo>
                  <a:cubicBezTo>
                    <a:pt x="16209" y="141602"/>
                    <a:pt x="11577" y="133767"/>
                    <a:pt x="8261" y="125405"/>
                  </a:cubicBezTo>
                  <a:cubicBezTo>
                    <a:pt x="4900" y="116934"/>
                    <a:pt x="2856" y="107968"/>
                    <a:pt x="1811" y="98934"/>
                  </a:cubicBezTo>
                  <a:cubicBezTo>
                    <a:pt x="676" y="89532"/>
                    <a:pt x="585" y="80053"/>
                    <a:pt x="1130" y="70610"/>
                  </a:cubicBezTo>
                  <a:cubicBezTo>
                    <a:pt x="1766" y="59555"/>
                    <a:pt x="3219" y="48568"/>
                    <a:pt x="4627" y="37594"/>
                  </a:cubicBezTo>
                  <a:cubicBezTo>
                    <a:pt x="6081" y="26616"/>
                    <a:pt x="7489" y="15629"/>
                    <a:pt x="8125" y="4574"/>
                  </a:cubicBezTo>
                  <a:cubicBezTo>
                    <a:pt x="8215" y="3179"/>
                    <a:pt x="8306" y="1785"/>
                    <a:pt x="8352" y="395"/>
                  </a:cubicBezTo>
                  <a:cubicBezTo>
                    <a:pt x="8397" y="-132"/>
                    <a:pt x="7580" y="-132"/>
                    <a:pt x="7534" y="395"/>
                  </a:cubicBezTo>
                  <a:lnTo>
                    <a:pt x="7534" y="39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10" name="Google Shape;3210;p82"/>
            <p:cNvSpPr/>
            <p:nvPr/>
          </p:nvSpPr>
          <p:spPr>
            <a:xfrm>
              <a:off x="5234859" y="2500403"/>
              <a:ext cx="100444" cy="25221"/>
            </a:xfrm>
            <a:custGeom>
              <a:rect b="b" l="l" r="r" t="t"/>
              <a:pathLst>
                <a:path extrusionOk="0" h="11841" w="47157">
                  <a:moveTo>
                    <a:pt x="46959" y="11055"/>
                  </a:moveTo>
                  <a:cubicBezTo>
                    <a:pt x="41827" y="7262"/>
                    <a:pt x="36013" y="4392"/>
                    <a:pt x="29881" y="2529"/>
                  </a:cubicBezTo>
                  <a:cubicBezTo>
                    <a:pt x="23795" y="667"/>
                    <a:pt x="17345" y="-191"/>
                    <a:pt x="10941" y="36"/>
                  </a:cubicBezTo>
                  <a:cubicBezTo>
                    <a:pt x="7353" y="163"/>
                    <a:pt x="3810" y="631"/>
                    <a:pt x="313" y="1439"/>
                  </a:cubicBezTo>
                  <a:cubicBezTo>
                    <a:pt x="-233" y="1557"/>
                    <a:pt x="-5" y="2348"/>
                    <a:pt x="540" y="2230"/>
                  </a:cubicBezTo>
                  <a:cubicBezTo>
                    <a:pt x="6671" y="808"/>
                    <a:pt x="13030" y="476"/>
                    <a:pt x="19298" y="1171"/>
                  </a:cubicBezTo>
                  <a:cubicBezTo>
                    <a:pt x="25521" y="1866"/>
                    <a:pt x="31743" y="3606"/>
                    <a:pt x="37421" y="6308"/>
                  </a:cubicBezTo>
                  <a:cubicBezTo>
                    <a:pt x="40646" y="7830"/>
                    <a:pt x="43689" y="9656"/>
                    <a:pt x="46550" y="11763"/>
                  </a:cubicBezTo>
                  <a:cubicBezTo>
                    <a:pt x="47004" y="12077"/>
                    <a:pt x="47413" y="11368"/>
                    <a:pt x="46959" y="11059"/>
                  </a:cubicBezTo>
                  <a:lnTo>
                    <a:pt x="46959" y="1105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11" name="Google Shape;3211;p82"/>
            <p:cNvSpPr/>
            <p:nvPr/>
          </p:nvSpPr>
          <p:spPr>
            <a:xfrm>
              <a:off x="5267387" y="2460964"/>
              <a:ext cx="40824" cy="48110"/>
            </a:xfrm>
            <a:custGeom>
              <a:rect b="b" l="l" r="r" t="t"/>
              <a:pathLst>
                <a:path extrusionOk="0" h="22587" w="19166">
                  <a:moveTo>
                    <a:pt x="19165" y="22197"/>
                  </a:moveTo>
                  <a:cubicBezTo>
                    <a:pt x="18983" y="14035"/>
                    <a:pt x="14032" y="6349"/>
                    <a:pt x="6947" y="2389"/>
                  </a:cubicBezTo>
                  <a:cubicBezTo>
                    <a:pt x="4948" y="1262"/>
                    <a:pt x="2768" y="449"/>
                    <a:pt x="497" y="9"/>
                  </a:cubicBezTo>
                  <a:cubicBezTo>
                    <a:pt x="-2" y="-91"/>
                    <a:pt x="-229" y="695"/>
                    <a:pt x="315" y="799"/>
                  </a:cubicBezTo>
                  <a:cubicBezTo>
                    <a:pt x="8037" y="2307"/>
                    <a:pt x="14532" y="8271"/>
                    <a:pt x="17166" y="15647"/>
                  </a:cubicBezTo>
                  <a:cubicBezTo>
                    <a:pt x="17893" y="17754"/>
                    <a:pt x="18302" y="19957"/>
                    <a:pt x="18347" y="22192"/>
                  </a:cubicBezTo>
                  <a:cubicBezTo>
                    <a:pt x="18393" y="22719"/>
                    <a:pt x="19210" y="22719"/>
                    <a:pt x="19165" y="22192"/>
                  </a:cubicBezTo>
                  <a:lnTo>
                    <a:pt x="19165" y="2219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12" name="Google Shape;3212;p82"/>
            <p:cNvSpPr/>
            <p:nvPr/>
          </p:nvSpPr>
          <p:spPr>
            <a:xfrm>
              <a:off x="5584208" y="2741972"/>
              <a:ext cx="234956" cy="297180"/>
            </a:xfrm>
            <a:custGeom>
              <a:rect b="b" l="l" r="r" t="t"/>
              <a:pathLst>
                <a:path extrusionOk="0" h="139521" w="110308">
                  <a:moveTo>
                    <a:pt x="23664" y="0"/>
                  </a:moveTo>
                  <a:cubicBezTo>
                    <a:pt x="75216" y="36700"/>
                    <a:pt x="109463" y="28329"/>
                    <a:pt x="109463" y="28329"/>
                  </a:cubicBezTo>
                  <a:cubicBezTo>
                    <a:pt x="109463" y="28329"/>
                    <a:pt x="121863" y="131814"/>
                    <a:pt x="51689" y="139522"/>
                  </a:cubicBezTo>
                  <a:lnTo>
                    <a:pt x="0" y="105611"/>
                  </a:lnTo>
                  <a:cubicBezTo>
                    <a:pt x="0" y="105611"/>
                    <a:pt x="137" y="13349"/>
                    <a:pt x="23664" y="0"/>
                  </a:cubicBezTo>
                  <a:close/>
                </a:path>
              </a:pathLst>
            </a:custGeom>
            <a:solidFill>
              <a:srgbClr val="AD77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13" name="Google Shape;3213;p82"/>
            <p:cNvSpPr/>
            <p:nvPr/>
          </p:nvSpPr>
          <p:spPr>
            <a:xfrm>
              <a:off x="5648303" y="2628584"/>
              <a:ext cx="817890" cy="1185292"/>
            </a:xfrm>
            <a:custGeom>
              <a:rect b="b" l="l" r="r" t="t"/>
              <a:pathLst>
                <a:path extrusionOk="0" h="556475" w="383986">
                  <a:moveTo>
                    <a:pt x="21624" y="192709"/>
                  </a:moveTo>
                  <a:cubicBezTo>
                    <a:pt x="21624" y="192709"/>
                    <a:pt x="82669" y="160307"/>
                    <a:pt x="79398" y="81516"/>
                  </a:cubicBezTo>
                  <a:cubicBezTo>
                    <a:pt x="79398" y="81516"/>
                    <a:pt x="131813" y="17973"/>
                    <a:pt x="170330" y="3225"/>
                  </a:cubicBezTo>
                  <a:cubicBezTo>
                    <a:pt x="208892" y="-11523"/>
                    <a:pt x="383987" y="29092"/>
                    <a:pt x="383987" y="29092"/>
                  </a:cubicBezTo>
                  <a:lnTo>
                    <a:pt x="383987" y="531122"/>
                  </a:lnTo>
                  <a:lnTo>
                    <a:pt x="239687" y="475555"/>
                  </a:lnTo>
                  <a:lnTo>
                    <a:pt x="182275" y="556475"/>
                  </a:lnTo>
                  <a:cubicBezTo>
                    <a:pt x="182275" y="556475"/>
                    <a:pt x="11586" y="410045"/>
                    <a:pt x="1957" y="334516"/>
                  </a:cubicBezTo>
                  <a:cubicBezTo>
                    <a:pt x="-7718" y="258986"/>
                    <a:pt x="21624" y="192709"/>
                    <a:pt x="21624" y="19270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14" name="Google Shape;3214;p82"/>
            <p:cNvSpPr/>
            <p:nvPr/>
          </p:nvSpPr>
          <p:spPr>
            <a:xfrm>
              <a:off x="5660124" y="2693789"/>
              <a:ext cx="806079" cy="1106569"/>
            </a:xfrm>
            <a:custGeom>
              <a:rect b="b" l="l" r="r" t="t"/>
              <a:pathLst>
                <a:path extrusionOk="0" h="519516" w="378441">
                  <a:moveTo>
                    <a:pt x="92793" y="29700"/>
                  </a:moveTo>
                  <a:lnTo>
                    <a:pt x="229236" y="97785"/>
                  </a:lnTo>
                  <a:lnTo>
                    <a:pt x="112370" y="268474"/>
                  </a:lnTo>
                  <a:lnTo>
                    <a:pt x="8721" y="182430"/>
                  </a:lnTo>
                  <a:cubicBezTo>
                    <a:pt x="8721" y="182430"/>
                    <a:pt x="2407" y="202774"/>
                    <a:pt x="0" y="217009"/>
                  </a:cubicBezTo>
                  <a:lnTo>
                    <a:pt x="93111" y="315484"/>
                  </a:lnTo>
                  <a:cubicBezTo>
                    <a:pt x="93111" y="315484"/>
                    <a:pt x="96200" y="411049"/>
                    <a:pt x="156337" y="425692"/>
                  </a:cubicBezTo>
                  <a:cubicBezTo>
                    <a:pt x="216427" y="440336"/>
                    <a:pt x="377260" y="519517"/>
                    <a:pt x="377260" y="519517"/>
                  </a:cubicBezTo>
                  <a:lnTo>
                    <a:pt x="378441" y="117180"/>
                  </a:lnTo>
                  <a:lnTo>
                    <a:pt x="123498" y="0"/>
                  </a:lnTo>
                  <a:cubicBezTo>
                    <a:pt x="123498" y="0"/>
                    <a:pt x="104012" y="17405"/>
                    <a:pt x="92793" y="29696"/>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15" name="Google Shape;3215;p82"/>
            <p:cNvSpPr/>
            <p:nvPr/>
          </p:nvSpPr>
          <p:spPr>
            <a:xfrm>
              <a:off x="5688985" y="2789442"/>
              <a:ext cx="146642" cy="267294"/>
            </a:xfrm>
            <a:custGeom>
              <a:rect b="b" l="l" r="r" t="t"/>
              <a:pathLst>
                <a:path extrusionOk="0" h="125490" w="68846">
                  <a:moveTo>
                    <a:pt x="497" y="125481"/>
                  </a:moveTo>
                  <a:cubicBezTo>
                    <a:pt x="11125" y="123328"/>
                    <a:pt x="20936" y="118304"/>
                    <a:pt x="29657" y="112023"/>
                  </a:cubicBezTo>
                  <a:cubicBezTo>
                    <a:pt x="34063" y="108857"/>
                    <a:pt x="38287" y="105369"/>
                    <a:pt x="42238" y="101681"/>
                  </a:cubicBezTo>
                  <a:cubicBezTo>
                    <a:pt x="46235" y="97992"/>
                    <a:pt x="50278" y="93768"/>
                    <a:pt x="53684" y="89276"/>
                  </a:cubicBezTo>
                  <a:cubicBezTo>
                    <a:pt x="56682" y="85307"/>
                    <a:pt x="59226" y="81028"/>
                    <a:pt x="61179" y="76454"/>
                  </a:cubicBezTo>
                  <a:cubicBezTo>
                    <a:pt x="63041" y="72117"/>
                    <a:pt x="64449" y="67597"/>
                    <a:pt x="65539" y="63001"/>
                  </a:cubicBezTo>
                  <a:cubicBezTo>
                    <a:pt x="67810" y="53272"/>
                    <a:pt x="68628" y="43238"/>
                    <a:pt x="68809" y="33269"/>
                  </a:cubicBezTo>
                  <a:cubicBezTo>
                    <a:pt x="68991" y="23426"/>
                    <a:pt x="68491" y="13588"/>
                    <a:pt x="67765" y="3773"/>
                  </a:cubicBezTo>
                  <a:cubicBezTo>
                    <a:pt x="67674" y="2646"/>
                    <a:pt x="67583" y="1520"/>
                    <a:pt x="67492" y="394"/>
                  </a:cubicBezTo>
                  <a:cubicBezTo>
                    <a:pt x="67447" y="-129"/>
                    <a:pt x="66629" y="-133"/>
                    <a:pt x="66674" y="394"/>
                  </a:cubicBezTo>
                  <a:cubicBezTo>
                    <a:pt x="67401" y="9982"/>
                    <a:pt x="67992" y="19593"/>
                    <a:pt x="68037" y="29217"/>
                  </a:cubicBezTo>
                  <a:cubicBezTo>
                    <a:pt x="68037" y="39201"/>
                    <a:pt x="67447" y="49247"/>
                    <a:pt x="65539" y="59063"/>
                  </a:cubicBezTo>
                  <a:cubicBezTo>
                    <a:pt x="63768" y="68251"/>
                    <a:pt x="60724" y="77304"/>
                    <a:pt x="55592" y="85170"/>
                  </a:cubicBezTo>
                  <a:cubicBezTo>
                    <a:pt x="52504" y="89880"/>
                    <a:pt x="48779" y="94159"/>
                    <a:pt x="44782" y="98120"/>
                  </a:cubicBezTo>
                  <a:cubicBezTo>
                    <a:pt x="40921" y="101989"/>
                    <a:pt x="36743" y="105623"/>
                    <a:pt x="32428" y="108975"/>
                  </a:cubicBezTo>
                  <a:cubicBezTo>
                    <a:pt x="23979" y="115488"/>
                    <a:pt x="14532" y="120966"/>
                    <a:pt x="4176" y="123773"/>
                  </a:cubicBezTo>
                  <a:cubicBezTo>
                    <a:pt x="2905" y="124123"/>
                    <a:pt x="1587" y="124427"/>
                    <a:pt x="316" y="124690"/>
                  </a:cubicBezTo>
                  <a:cubicBezTo>
                    <a:pt x="-230" y="124795"/>
                    <a:pt x="-3" y="125585"/>
                    <a:pt x="497" y="125481"/>
                  </a:cubicBezTo>
                  <a:lnTo>
                    <a:pt x="497" y="12548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16" name="Google Shape;3216;p82"/>
            <p:cNvSpPr/>
            <p:nvPr/>
          </p:nvSpPr>
          <p:spPr>
            <a:xfrm>
              <a:off x="6024906" y="3010555"/>
              <a:ext cx="265187" cy="319570"/>
            </a:xfrm>
            <a:custGeom>
              <a:rect b="b" l="l" r="r" t="t"/>
              <a:pathLst>
                <a:path extrusionOk="0" h="150033" w="124501">
                  <a:moveTo>
                    <a:pt x="63849" y="197"/>
                  </a:moveTo>
                  <a:cubicBezTo>
                    <a:pt x="55401" y="14713"/>
                    <a:pt x="46953" y="29266"/>
                    <a:pt x="38596" y="43855"/>
                  </a:cubicBezTo>
                  <a:cubicBezTo>
                    <a:pt x="30284" y="58358"/>
                    <a:pt x="22017" y="72901"/>
                    <a:pt x="13842" y="87476"/>
                  </a:cubicBezTo>
                  <a:cubicBezTo>
                    <a:pt x="9209" y="95684"/>
                    <a:pt x="4622" y="103905"/>
                    <a:pt x="34" y="112135"/>
                  </a:cubicBezTo>
                  <a:cubicBezTo>
                    <a:pt x="-11" y="112258"/>
                    <a:pt x="-11" y="112426"/>
                    <a:pt x="34" y="112548"/>
                  </a:cubicBezTo>
                  <a:cubicBezTo>
                    <a:pt x="2305" y="115932"/>
                    <a:pt x="4894" y="119112"/>
                    <a:pt x="7574" y="122173"/>
                  </a:cubicBezTo>
                  <a:cubicBezTo>
                    <a:pt x="13388" y="128882"/>
                    <a:pt x="19928" y="135063"/>
                    <a:pt x="27286" y="140064"/>
                  </a:cubicBezTo>
                  <a:cubicBezTo>
                    <a:pt x="35507" y="145646"/>
                    <a:pt x="45046" y="149802"/>
                    <a:pt x="55129" y="150025"/>
                  </a:cubicBezTo>
                  <a:cubicBezTo>
                    <a:pt x="60489" y="150143"/>
                    <a:pt x="65848" y="149103"/>
                    <a:pt x="70799" y="147045"/>
                  </a:cubicBezTo>
                  <a:cubicBezTo>
                    <a:pt x="75750" y="144988"/>
                    <a:pt x="80064" y="142294"/>
                    <a:pt x="84198" y="139142"/>
                  </a:cubicBezTo>
                  <a:cubicBezTo>
                    <a:pt x="92964" y="132465"/>
                    <a:pt x="100231" y="123958"/>
                    <a:pt x="106181" y="114774"/>
                  </a:cubicBezTo>
                  <a:cubicBezTo>
                    <a:pt x="112222" y="105572"/>
                    <a:pt x="117037" y="95529"/>
                    <a:pt x="120352" y="85051"/>
                  </a:cubicBezTo>
                  <a:cubicBezTo>
                    <a:pt x="123123" y="76235"/>
                    <a:pt x="125076" y="66765"/>
                    <a:pt x="124349" y="57476"/>
                  </a:cubicBezTo>
                  <a:cubicBezTo>
                    <a:pt x="124031" y="53825"/>
                    <a:pt x="123350" y="50168"/>
                    <a:pt x="121806" y="46821"/>
                  </a:cubicBezTo>
                  <a:cubicBezTo>
                    <a:pt x="121034" y="45131"/>
                    <a:pt x="120034" y="43623"/>
                    <a:pt x="118899" y="42156"/>
                  </a:cubicBezTo>
                  <a:cubicBezTo>
                    <a:pt x="117264" y="40003"/>
                    <a:pt x="115447" y="37964"/>
                    <a:pt x="113584" y="36002"/>
                  </a:cubicBezTo>
                  <a:cubicBezTo>
                    <a:pt x="105273" y="27340"/>
                    <a:pt x="95553" y="20036"/>
                    <a:pt x="85697" y="13301"/>
                  </a:cubicBezTo>
                  <a:cubicBezTo>
                    <a:pt x="79111" y="8822"/>
                    <a:pt x="72388" y="4571"/>
                    <a:pt x="65485" y="642"/>
                  </a:cubicBezTo>
                  <a:cubicBezTo>
                    <a:pt x="65121" y="447"/>
                    <a:pt x="64758" y="247"/>
                    <a:pt x="64440" y="56"/>
                  </a:cubicBezTo>
                  <a:cubicBezTo>
                    <a:pt x="63986" y="-198"/>
                    <a:pt x="63577" y="506"/>
                    <a:pt x="64031" y="760"/>
                  </a:cubicBezTo>
                  <a:cubicBezTo>
                    <a:pt x="68937" y="3472"/>
                    <a:pt x="73706" y="6442"/>
                    <a:pt x="78430" y="9472"/>
                  </a:cubicBezTo>
                  <a:cubicBezTo>
                    <a:pt x="88149" y="15744"/>
                    <a:pt x="97687" y="22498"/>
                    <a:pt x="106363" y="30215"/>
                  </a:cubicBezTo>
                  <a:cubicBezTo>
                    <a:pt x="110587" y="33953"/>
                    <a:pt x="114584" y="37937"/>
                    <a:pt x="118081" y="42383"/>
                  </a:cubicBezTo>
                  <a:cubicBezTo>
                    <a:pt x="120307" y="45272"/>
                    <a:pt x="121851" y="48383"/>
                    <a:pt x="122669" y="51953"/>
                  </a:cubicBezTo>
                  <a:cubicBezTo>
                    <a:pt x="124667" y="60315"/>
                    <a:pt x="123532" y="69317"/>
                    <a:pt x="121579" y="77570"/>
                  </a:cubicBezTo>
                  <a:cubicBezTo>
                    <a:pt x="119126" y="87926"/>
                    <a:pt x="115038" y="97905"/>
                    <a:pt x="109815" y="107184"/>
                  </a:cubicBezTo>
                  <a:cubicBezTo>
                    <a:pt x="104455" y="116795"/>
                    <a:pt x="97824" y="125811"/>
                    <a:pt x="89785" y="133351"/>
                  </a:cubicBezTo>
                  <a:cubicBezTo>
                    <a:pt x="82199" y="140450"/>
                    <a:pt x="72933" y="146764"/>
                    <a:pt x="62532" y="148635"/>
                  </a:cubicBezTo>
                  <a:cubicBezTo>
                    <a:pt x="52131" y="150506"/>
                    <a:pt x="42411" y="147767"/>
                    <a:pt x="33600" y="142957"/>
                  </a:cubicBezTo>
                  <a:cubicBezTo>
                    <a:pt x="25424" y="138506"/>
                    <a:pt x="18248" y="132397"/>
                    <a:pt x="11889" y="125688"/>
                  </a:cubicBezTo>
                  <a:cubicBezTo>
                    <a:pt x="8028" y="121651"/>
                    <a:pt x="4395" y="117358"/>
                    <a:pt x="1215" y="112789"/>
                  </a:cubicBezTo>
                  <a:cubicBezTo>
                    <a:pt x="1033" y="112571"/>
                    <a:pt x="897" y="112353"/>
                    <a:pt x="761" y="112135"/>
                  </a:cubicBezTo>
                  <a:lnTo>
                    <a:pt x="761" y="112548"/>
                  </a:lnTo>
                  <a:cubicBezTo>
                    <a:pt x="8937" y="97851"/>
                    <a:pt x="17157" y="83189"/>
                    <a:pt x="25469" y="68559"/>
                  </a:cubicBezTo>
                  <a:cubicBezTo>
                    <a:pt x="33691" y="54015"/>
                    <a:pt x="42002" y="39508"/>
                    <a:pt x="50405" y="25033"/>
                  </a:cubicBezTo>
                  <a:cubicBezTo>
                    <a:pt x="55083" y="16880"/>
                    <a:pt x="59852" y="8741"/>
                    <a:pt x="64576" y="610"/>
                  </a:cubicBezTo>
                  <a:cubicBezTo>
                    <a:pt x="64849" y="156"/>
                    <a:pt x="64167" y="-257"/>
                    <a:pt x="63895" y="197"/>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17" name="Google Shape;3217;p82"/>
            <p:cNvSpPr/>
            <p:nvPr/>
          </p:nvSpPr>
          <p:spPr>
            <a:xfrm>
              <a:off x="5854352" y="3289503"/>
              <a:ext cx="52223" cy="50852"/>
            </a:xfrm>
            <a:custGeom>
              <a:rect b="b" l="l" r="r" t="t"/>
              <a:pathLst>
                <a:path extrusionOk="0" h="23874" w="24518">
                  <a:moveTo>
                    <a:pt x="8999" y="15"/>
                  </a:moveTo>
                  <a:cubicBezTo>
                    <a:pt x="4275" y="1273"/>
                    <a:pt x="1505" y="5960"/>
                    <a:pt x="505" y="10466"/>
                  </a:cubicBezTo>
                  <a:cubicBezTo>
                    <a:pt x="-85" y="13110"/>
                    <a:pt x="-358" y="16107"/>
                    <a:pt x="823" y="18637"/>
                  </a:cubicBezTo>
                  <a:cubicBezTo>
                    <a:pt x="1732" y="20704"/>
                    <a:pt x="3594" y="22084"/>
                    <a:pt x="5683" y="22852"/>
                  </a:cubicBezTo>
                  <a:cubicBezTo>
                    <a:pt x="7864" y="23652"/>
                    <a:pt x="10271" y="23847"/>
                    <a:pt x="12542" y="23865"/>
                  </a:cubicBezTo>
                  <a:cubicBezTo>
                    <a:pt x="14858" y="23883"/>
                    <a:pt x="17765" y="23974"/>
                    <a:pt x="19945" y="22816"/>
                  </a:cubicBezTo>
                  <a:cubicBezTo>
                    <a:pt x="22398" y="21521"/>
                    <a:pt x="23034" y="18678"/>
                    <a:pt x="23624" y="16198"/>
                  </a:cubicBezTo>
                  <a:cubicBezTo>
                    <a:pt x="24260" y="13718"/>
                    <a:pt x="24760" y="11043"/>
                    <a:pt x="24396" y="8454"/>
                  </a:cubicBezTo>
                  <a:cubicBezTo>
                    <a:pt x="24033" y="5865"/>
                    <a:pt x="22761" y="3753"/>
                    <a:pt x="20627" y="2399"/>
                  </a:cubicBezTo>
                  <a:cubicBezTo>
                    <a:pt x="18492" y="1060"/>
                    <a:pt x="15903" y="642"/>
                    <a:pt x="13450" y="419"/>
                  </a:cubicBezTo>
                  <a:cubicBezTo>
                    <a:pt x="12814" y="360"/>
                    <a:pt x="12179" y="319"/>
                    <a:pt x="11542" y="283"/>
                  </a:cubicBezTo>
                  <a:cubicBezTo>
                    <a:pt x="10997" y="251"/>
                    <a:pt x="11043" y="1069"/>
                    <a:pt x="11542" y="1100"/>
                  </a:cubicBezTo>
                  <a:cubicBezTo>
                    <a:pt x="15994" y="1364"/>
                    <a:pt x="21626" y="2041"/>
                    <a:pt x="23216" y="6991"/>
                  </a:cubicBezTo>
                  <a:cubicBezTo>
                    <a:pt x="23988" y="9303"/>
                    <a:pt x="23715" y="11833"/>
                    <a:pt x="23261" y="14181"/>
                  </a:cubicBezTo>
                  <a:cubicBezTo>
                    <a:pt x="23034" y="15381"/>
                    <a:pt x="22716" y="16575"/>
                    <a:pt x="22398" y="17752"/>
                  </a:cubicBezTo>
                  <a:cubicBezTo>
                    <a:pt x="22080" y="18928"/>
                    <a:pt x="21671" y="20213"/>
                    <a:pt x="20808" y="21153"/>
                  </a:cubicBezTo>
                  <a:cubicBezTo>
                    <a:pt x="19128" y="22961"/>
                    <a:pt x="16403" y="22975"/>
                    <a:pt x="14086" y="23034"/>
                  </a:cubicBezTo>
                  <a:cubicBezTo>
                    <a:pt x="11951" y="23088"/>
                    <a:pt x="9771" y="23034"/>
                    <a:pt x="7682" y="22571"/>
                  </a:cubicBezTo>
                  <a:cubicBezTo>
                    <a:pt x="5683" y="22135"/>
                    <a:pt x="3730" y="21299"/>
                    <a:pt x="2413" y="19705"/>
                  </a:cubicBezTo>
                  <a:cubicBezTo>
                    <a:pt x="687" y="17611"/>
                    <a:pt x="642" y="14740"/>
                    <a:pt x="1005" y="12174"/>
                  </a:cubicBezTo>
                  <a:cubicBezTo>
                    <a:pt x="1686" y="7464"/>
                    <a:pt x="4230" y="2127"/>
                    <a:pt x="9226" y="805"/>
                  </a:cubicBezTo>
                  <a:cubicBezTo>
                    <a:pt x="9726" y="669"/>
                    <a:pt x="9499" y="-117"/>
                    <a:pt x="8999" y="15"/>
                  </a:cubicBezTo>
                  <a:lnTo>
                    <a:pt x="8999" y="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18" name="Google Shape;3218;p82"/>
            <p:cNvSpPr/>
            <p:nvPr/>
          </p:nvSpPr>
          <p:spPr>
            <a:xfrm>
              <a:off x="6160444" y="2845928"/>
              <a:ext cx="64628" cy="58986"/>
            </a:xfrm>
            <a:custGeom>
              <a:rect b="b" l="l" r="r" t="t"/>
              <a:pathLst>
                <a:path extrusionOk="0" h="27693" w="30342">
                  <a:moveTo>
                    <a:pt x="16306" y="137"/>
                  </a:moveTo>
                  <a:cubicBezTo>
                    <a:pt x="10356" y="-880"/>
                    <a:pt x="4906" y="3943"/>
                    <a:pt x="2044" y="8694"/>
                  </a:cubicBezTo>
                  <a:cubicBezTo>
                    <a:pt x="500" y="11215"/>
                    <a:pt x="-409" y="14181"/>
                    <a:pt x="182" y="17124"/>
                  </a:cubicBezTo>
                  <a:cubicBezTo>
                    <a:pt x="727" y="19795"/>
                    <a:pt x="2407" y="22161"/>
                    <a:pt x="4497" y="23837"/>
                  </a:cubicBezTo>
                  <a:cubicBezTo>
                    <a:pt x="6949" y="25763"/>
                    <a:pt x="9902" y="26799"/>
                    <a:pt x="12945" y="27285"/>
                  </a:cubicBezTo>
                  <a:cubicBezTo>
                    <a:pt x="14535" y="27539"/>
                    <a:pt x="16170" y="27694"/>
                    <a:pt x="17759" y="27694"/>
                  </a:cubicBezTo>
                  <a:cubicBezTo>
                    <a:pt x="19349" y="27694"/>
                    <a:pt x="20894" y="27380"/>
                    <a:pt x="22256" y="26476"/>
                  </a:cubicBezTo>
                  <a:cubicBezTo>
                    <a:pt x="24663" y="24877"/>
                    <a:pt x="26662" y="22475"/>
                    <a:pt x="28070" y="19990"/>
                  </a:cubicBezTo>
                  <a:cubicBezTo>
                    <a:pt x="29523" y="17506"/>
                    <a:pt x="30386" y="14667"/>
                    <a:pt x="30341" y="11787"/>
                  </a:cubicBezTo>
                  <a:cubicBezTo>
                    <a:pt x="30250" y="6750"/>
                    <a:pt x="26752" y="1563"/>
                    <a:pt x="21666" y="455"/>
                  </a:cubicBezTo>
                  <a:cubicBezTo>
                    <a:pt x="21030" y="323"/>
                    <a:pt x="20439" y="255"/>
                    <a:pt x="19803" y="246"/>
                  </a:cubicBezTo>
                  <a:cubicBezTo>
                    <a:pt x="19258" y="237"/>
                    <a:pt x="19258" y="1055"/>
                    <a:pt x="19803" y="1064"/>
                  </a:cubicBezTo>
                  <a:cubicBezTo>
                    <a:pt x="24709" y="1132"/>
                    <a:pt x="28615" y="5533"/>
                    <a:pt x="29387" y="10170"/>
                  </a:cubicBezTo>
                  <a:cubicBezTo>
                    <a:pt x="30296" y="15516"/>
                    <a:pt x="27343" y="20871"/>
                    <a:pt x="23528" y="24405"/>
                  </a:cubicBezTo>
                  <a:cubicBezTo>
                    <a:pt x="22438" y="25404"/>
                    <a:pt x="21257" y="26345"/>
                    <a:pt x="19803" y="26681"/>
                  </a:cubicBezTo>
                  <a:cubicBezTo>
                    <a:pt x="18350" y="27017"/>
                    <a:pt x="16760" y="26880"/>
                    <a:pt x="15307" y="26753"/>
                  </a:cubicBezTo>
                  <a:cubicBezTo>
                    <a:pt x="12355" y="26499"/>
                    <a:pt x="9402" y="25859"/>
                    <a:pt x="6813" y="24405"/>
                  </a:cubicBezTo>
                  <a:cubicBezTo>
                    <a:pt x="4587" y="23165"/>
                    <a:pt x="2680" y="21285"/>
                    <a:pt x="1635" y="18964"/>
                  </a:cubicBezTo>
                  <a:cubicBezTo>
                    <a:pt x="500" y="16447"/>
                    <a:pt x="682" y="13659"/>
                    <a:pt x="1681" y="11138"/>
                  </a:cubicBezTo>
                  <a:cubicBezTo>
                    <a:pt x="2907" y="8254"/>
                    <a:pt x="5042" y="5674"/>
                    <a:pt x="7449" y="3734"/>
                  </a:cubicBezTo>
                  <a:cubicBezTo>
                    <a:pt x="9857" y="1795"/>
                    <a:pt x="12945" y="391"/>
                    <a:pt x="16124" y="932"/>
                  </a:cubicBezTo>
                  <a:cubicBezTo>
                    <a:pt x="16624" y="1018"/>
                    <a:pt x="16851" y="232"/>
                    <a:pt x="16306" y="142"/>
                  </a:cubicBezTo>
                  <a:lnTo>
                    <a:pt x="16306" y="14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19" name="Google Shape;3219;p82"/>
            <p:cNvSpPr/>
            <p:nvPr/>
          </p:nvSpPr>
          <p:spPr>
            <a:xfrm>
              <a:off x="6114967" y="3117526"/>
              <a:ext cx="34080" cy="79626"/>
            </a:xfrm>
            <a:custGeom>
              <a:rect b="b" l="l" r="r" t="t"/>
              <a:pathLst>
                <a:path extrusionOk="0" h="37383" w="16000">
                  <a:moveTo>
                    <a:pt x="15201" y="278"/>
                  </a:moveTo>
                  <a:cubicBezTo>
                    <a:pt x="11658" y="9911"/>
                    <a:pt x="7797" y="19432"/>
                    <a:pt x="3664" y="28820"/>
                  </a:cubicBezTo>
                  <a:cubicBezTo>
                    <a:pt x="2483" y="31477"/>
                    <a:pt x="1257" y="34125"/>
                    <a:pt x="30" y="36759"/>
                  </a:cubicBezTo>
                  <a:cubicBezTo>
                    <a:pt x="-151" y="37232"/>
                    <a:pt x="530" y="37650"/>
                    <a:pt x="757" y="37173"/>
                  </a:cubicBezTo>
                  <a:cubicBezTo>
                    <a:pt x="5118" y="27798"/>
                    <a:pt x="9160" y="18282"/>
                    <a:pt x="12884" y="8649"/>
                  </a:cubicBezTo>
                  <a:cubicBezTo>
                    <a:pt x="13974" y="5942"/>
                    <a:pt x="14974" y="3221"/>
                    <a:pt x="15973" y="496"/>
                  </a:cubicBezTo>
                  <a:cubicBezTo>
                    <a:pt x="16155" y="1"/>
                    <a:pt x="15382" y="-213"/>
                    <a:pt x="15201" y="278"/>
                  </a:cubicBezTo>
                  <a:lnTo>
                    <a:pt x="15201" y="27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20" name="Google Shape;3220;p82"/>
            <p:cNvSpPr/>
            <p:nvPr/>
          </p:nvSpPr>
          <p:spPr>
            <a:xfrm>
              <a:off x="6331603" y="3314257"/>
              <a:ext cx="136160" cy="425350"/>
            </a:xfrm>
            <a:custGeom>
              <a:rect b="b" l="l" r="r" t="t"/>
              <a:pathLst>
                <a:path extrusionOk="0" h="199695" w="63925">
                  <a:moveTo>
                    <a:pt x="790" y="199521"/>
                  </a:moveTo>
                  <a:cubicBezTo>
                    <a:pt x="7921" y="189120"/>
                    <a:pt x="10328" y="176412"/>
                    <a:pt x="13371" y="164398"/>
                  </a:cubicBezTo>
                  <a:cubicBezTo>
                    <a:pt x="16778" y="150831"/>
                    <a:pt x="20411" y="137314"/>
                    <a:pt x="24227" y="123860"/>
                  </a:cubicBezTo>
                  <a:cubicBezTo>
                    <a:pt x="28087" y="110407"/>
                    <a:pt x="32084" y="97130"/>
                    <a:pt x="36309" y="83854"/>
                  </a:cubicBezTo>
                  <a:cubicBezTo>
                    <a:pt x="40533" y="70578"/>
                    <a:pt x="44984" y="57252"/>
                    <a:pt x="49662" y="44052"/>
                  </a:cubicBezTo>
                  <a:cubicBezTo>
                    <a:pt x="51933" y="37512"/>
                    <a:pt x="54295" y="30994"/>
                    <a:pt x="56702" y="24490"/>
                  </a:cubicBezTo>
                  <a:cubicBezTo>
                    <a:pt x="59109" y="17986"/>
                    <a:pt x="61789" y="11754"/>
                    <a:pt x="63197" y="5077"/>
                  </a:cubicBezTo>
                  <a:cubicBezTo>
                    <a:pt x="63515" y="3529"/>
                    <a:pt x="63742" y="1966"/>
                    <a:pt x="63924" y="390"/>
                  </a:cubicBezTo>
                  <a:cubicBezTo>
                    <a:pt x="63969" y="-132"/>
                    <a:pt x="63152" y="-128"/>
                    <a:pt x="63107" y="390"/>
                  </a:cubicBezTo>
                  <a:cubicBezTo>
                    <a:pt x="62425" y="7189"/>
                    <a:pt x="59881" y="13589"/>
                    <a:pt x="57519" y="19939"/>
                  </a:cubicBezTo>
                  <a:cubicBezTo>
                    <a:pt x="55158" y="26289"/>
                    <a:pt x="52705" y="32947"/>
                    <a:pt x="50389" y="39479"/>
                  </a:cubicBezTo>
                  <a:cubicBezTo>
                    <a:pt x="45756" y="52541"/>
                    <a:pt x="41305" y="65673"/>
                    <a:pt x="37035" y="78867"/>
                  </a:cubicBezTo>
                  <a:cubicBezTo>
                    <a:pt x="32811" y="92062"/>
                    <a:pt x="28723" y="105324"/>
                    <a:pt x="24908" y="118642"/>
                  </a:cubicBezTo>
                  <a:cubicBezTo>
                    <a:pt x="21047" y="131900"/>
                    <a:pt x="17413" y="145212"/>
                    <a:pt x="14007" y="158580"/>
                  </a:cubicBezTo>
                  <a:cubicBezTo>
                    <a:pt x="12372" y="164957"/>
                    <a:pt x="10873" y="171374"/>
                    <a:pt x="9147" y="177724"/>
                  </a:cubicBezTo>
                  <a:cubicBezTo>
                    <a:pt x="7512" y="183738"/>
                    <a:pt x="5513" y="189715"/>
                    <a:pt x="2516" y="195184"/>
                  </a:cubicBezTo>
                  <a:cubicBezTo>
                    <a:pt x="1744" y="196528"/>
                    <a:pt x="926" y="197832"/>
                    <a:pt x="63" y="199099"/>
                  </a:cubicBezTo>
                  <a:cubicBezTo>
                    <a:pt x="-209" y="199535"/>
                    <a:pt x="472" y="199944"/>
                    <a:pt x="790" y="199512"/>
                  </a:cubicBezTo>
                  <a:lnTo>
                    <a:pt x="790" y="19951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21" name="Google Shape;3221;p82"/>
            <p:cNvSpPr/>
            <p:nvPr/>
          </p:nvSpPr>
          <p:spPr>
            <a:xfrm>
              <a:off x="6408562" y="3540887"/>
              <a:ext cx="56379" cy="228596"/>
            </a:xfrm>
            <a:custGeom>
              <a:rect b="b" l="l" r="r" t="t"/>
              <a:pathLst>
                <a:path extrusionOk="0" h="107322" w="26469">
                  <a:moveTo>
                    <a:pt x="800" y="107046"/>
                  </a:moveTo>
                  <a:cubicBezTo>
                    <a:pt x="3116" y="100274"/>
                    <a:pt x="5296" y="93465"/>
                    <a:pt x="7340" y="86616"/>
                  </a:cubicBezTo>
                  <a:cubicBezTo>
                    <a:pt x="9384" y="79798"/>
                    <a:pt x="11337" y="72949"/>
                    <a:pt x="13154" y="66063"/>
                  </a:cubicBezTo>
                  <a:cubicBezTo>
                    <a:pt x="14971" y="59146"/>
                    <a:pt x="16651" y="52196"/>
                    <a:pt x="18196" y="45215"/>
                  </a:cubicBezTo>
                  <a:cubicBezTo>
                    <a:pt x="19785" y="38234"/>
                    <a:pt x="21239" y="31299"/>
                    <a:pt x="22511" y="24299"/>
                  </a:cubicBezTo>
                  <a:cubicBezTo>
                    <a:pt x="23828" y="17300"/>
                    <a:pt x="25009" y="10215"/>
                    <a:pt x="26099" y="3143"/>
                  </a:cubicBezTo>
                  <a:cubicBezTo>
                    <a:pt x="26235" y="2266"/>
                    <a:pt x="26371" y="1389"/>
                    <a:pt x="26462" y="513"/>
                  </a:cubicBezTo>
                  <a:cubicBezTo>
                    <a:pt x="26553" y="0"/>
                    <a:pt x="25781" y="-223"/>
                    <a:pt x="25690" y="295"/>
                  </a:cubicBezTo>
                  <a:cubicBezTo>
                    <a:pt x="24645" y="7371"/>
                    <a:pt x="23510" y="14430"/>
                    <a:pt x="22193" y="21465"/>
                  </a:cubicBezTo>
                  <a:cubicBezTo>
                    <a:pt x="20921" y="28469"/>
                    <a:pt x="19513" y="35446"/>
                    <a:pt x="18014" y="42399"/>
                  </a:cubicBezTo>
                  <a:cubicBezTo>
                    <a:pt x="16470" y="49385"/>
                    <a:pt x="14789" y="56343"/>
                    <a:pt x="13018" y="63270"/>
                  </a:cubicBezTo>
                  <a:cubicBezTo>
                    <a:pt x="11246" y="70165"/>
                    <a:pt x="9339" y="77023"/>
                    <a:pt x="7295" y="83850"/>
                  </a:cubicBezTo>
                  <a:cubicBezTo>
                    <a:pt x="5296" y="90677"/>
                    <a:pt x="3116" y="97530"/>
                    <a:pt x="845" y="104307"/>
                  </a:cubicBezTo>
                  <a:cubicBezTo>
                    <a:pt x="573" y="105147"/>
                    <a:pt x="300" y="105983"/>
                    <a:pt x="28" y="106823"/>
                  </a:cubicBezTo>
                  <a:cubicBezTo>
                    <a:pt x="-154" y="107323"/>
                    <a:pt x="618" y="107536"/>
                    <a:pt x="800" y="107041"/>
                  </a:cubicBezTo>
                  <a:lnTo>
                    <a:pt x="800" y="10704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22" name="Google Shape;3222;p82"/>
            <p:cNvSpPr/>
            <p:nvPr/>
          </p:nvSpPr>
          <p:spPr>
            <a:xfrm>
              <a:off x="6363245" y="3677346"/>
              <a:ext cx="66073" cy="32938"/>
            </a:xfrm>
            <a:custGeom>
              <a:rect b="b" l="l" r="r" t="t"/>
              <a:pathLst>
                <a:path extrusionOk="0" h="15464" w="31020">
                  <a:moveTo>
                    <a:pt x="164" y="669"/>
                  </a:moveTo>
                  <a:cubicBezTo>
                    <a:pt x="7295" y="6383"/>
                    <a:pt x="15335" y="10939"/>
                    <a:pt x="23919" y="14100"/>
                  </a:cubicBezTo>
                  <a:cubicBezTo>
                    <a:pt x="25963" y="14859"/>
                    <a:pt x="28734" y="16212"/>
                    <a:pt x="30823" y="14945"/>
                  </a:cubicBezTo>
                  <a:cubicBezTo>
                    <a:pt x="31277" y="14677"/>
                    <a:pt x="30868" y="13969"/>
                    <a:pt x="30414" y="14241"/>
                  </a:cubicBezTo>
                  <a:cubicBezTo>
                    <a:pt x="29460" y="14813"/>
                    <a:pt x="28325" y="14668"/>
                    <a:pt x="27325" y="14391"/>
                  </a:cubicBezTo>
                  <a:cubicBezTo>
                    <a:pt x="26281" y="14114"/>
                    <a:pt x="25281" y="13737"/>
                    <a:pt x="24328" y="13378"/>
                  </a:cubicBezTo>
                  <a:cubicBezTo>
                    <a:pt x="22238" y="12619"/>
                    <a:pt x="20194" y="11779"/>
                    <a:pt x="18196" y="10853"/>
                  </a:cubicBezTo>
                  <a:cubicBezTo>
                    <a:pt x="14199" y="9027"/>
                    <a:pt x="10384" y="6896"/>
                    <a:pt x="6750" y="4480"/>
                  </a:cubicBezTo>
                  <a:cubicBezTo>
                    <a:pt x="4661" y="3108"/>
                    <a:pt x="2662" y="1646"/>
                    <a:pt x="709" y="97"/>
                  </a:cubicBezTo>
                  <a:cubicBezTo>
                    <a:pt x="300" y="-230"/>
                    <a:pt x="-290" y="347"/>
                    <a:pt x="164" y="674"/>
                  </a:cubicBezTo>
                  <a:lnTo>
                    <a:pt x="164" y="67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23" name="Google Shape;3223;p82"/>
            <p:cNvSpPr/>
            <p:nvPr/>
          </p:nvSpPr>
          <p:spPr>
            <a:xfrm>
              <a:off x="6365901" y="3627179"/>
              <a:ext cx="79602" cy="38653"/>
            </a:xfrm>
            <a:custGeom>
              <a:rect b="b" l="l" r="r" t="t"/>
              <a:pathLst>
                <a:path extrusionOk="0" h="18147" w="37372">
                  <a:moveTo>
                    <a:pt x="145" y="674"/>
                  </a:moveTo>
                  <a:cubicBezTo>
                    <a:pt x="8002" y="7019"/>
                    <a:pt x="16314" y="13578"/>
                    <a:pt x="26125" y="16612"/>
                  </a:cubicBezTo>
                  <a:cubicBezTo>
                    <a:pt x="28851" y="17452"/>
                    <a:pt x="31621" y="17979"/>
                    <a:pt x="34482" y="18147"/>
                  </a:cubicBezTo>
                  <a:cubicBezTo>
                    <a:pt x="34709" y="18161"/>
                    <a:pt x="34937" y="17875"/>
                    <a:pt x="34891" y="17629"/>
                  </a:cubicBezTo>
                  <a:cubicBezTo>
                    <a:pt x="33892" y="14523"/>
                    <a:pt x="34800" y="11007"/>
                    <a:pt x="37253" y="8818"/>
                  </a:cubicBezTo>
                  <a:cubicBezTo>
                    <a:pt x="37617" y="8464"/>
                    <a:pt x="37071" y="7887"/>
                    <a:pt x="36662" y="8241"/>
                  </a:cubicBezTo>
                  <a:cubicBezTo>
                    <a:pt x="34028" y="10612"/>
                    <a:pt x="32984" y="14482"/>
                    <a:pt x="34074" y="17847"/>
                  </a:cubicBezTo>
                  <a:lnTo>
                    <a:pt x="34482" y="17330"/>
                  </a:lnTo>
                  <a:cubicBezTo>
                    <a:pt x="24354" y="16721"/>
                    <a:pt x="15406" y="11316"/>
                    <a:pt x="7503" y="5393"/>
                  </a:cubicBezTo>
                  <a:cubicBezTo>
                    <a:pt x="5186" y="3676"/>
                    <a:pt x="2961" y="1891"/>
                    <a:pt x="690" y="97"/>
                  </a:cubicBezTo>
                  <a:cubicBezTo>
                    <a:pt x="281" y="-230"/>
                    <a:pt x="-264" y="347"/>
                    <a:pt x="145" y="674"/>
                  </a:cubicBezTo>
                  <a:lnTo>
                    <a:pt x="145" y="67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24" name="Google Shape;3224;p82"/>
            <p:cNvSpPr/>
            <p:nvPr/>
          </p:nvSpPr>
          <p:spPr>
            <a:xfrm>
              <a:off x="5908095" y="3537099"/>
              <a:ext cx="262861" cy="111714"/>
            </a:xfrm>
            <a:custGeom>
              <a:rect b="b" l="l" r="r" t="t"/>
              <a:pathLst>
                <a:path extrusionOk="0" h="52448" w="123409">
                  <a:moveTo>
                    <a:pt x="96" y="723"/>
                  </a:moveTo>
                  <a:cubicBezTo>
                    <a:pt x="5183" y="7187"/>
                    <a:pt x="11133" y="12914"/>
                    <a:pt x="17628" y="17924"/>
                  </a:cubicBezTo>
                  <a:cubicBezTo>
                    <a:pt x="24214" y="22975"/>
                    <a:pt x="31345" y="27285"/>
                    <a:pt x="38794" y="30941"/>
                  </a:cubicBezTo>
                  <a:cubicBezTo>
                    <a:pt x="46243" y="34598"/>
                    <a:pt x="54464" y="37800"/>
                    <a:pt x="62640" y="40334"/>
                  </a:cubicBezTo>
                  <a:cubicBezTo>
                    <a:pt x="71860" y="43187"/>
                    <a:pt x="81217" y="45367"/>
                    <a:pt x="90664" y="47188"/>
                  </a:cubicBezTo>
                  <a:cubicBezTo>
                    <a:pt x="100111" y="49010"/>
                    <a:pt x="109740" y="50490"/>
                    <a:pt x="119324" y="51912"/>
                  </a:cubicBezTo>
                  <a:cubicBezTo>
                    <a:pt x="120505" y="52089"/>
                    <a:pt x="121686" y="52266"/>
                    <a:pt x="122912" y="52443"/>
                  </a:cubicBezTo>
                  <a:cubicBezTo>
                    <a:pt x="123412" y="52521"/>
                    <a:pt x="123639" y="51730"/>
                    <a:pt x="123094" y="51653"/>
                  </a:cubicBezTo>
                  <a:cubicBezTo>
                    <a:pt x="113601" y="50245"/>
                    <a:pt x="104108" y="48832"/>
                    <a:pt x="94661" y="47106"/>
                  </a:cubicBezTo>
                  <a:cubicBezTo>
                    <a:pt x="85259" y="45380"/>
                    <a:pt x="75857" y="43341"/>
                    <a:pt x="66682" y="40679"/>
                  </a:cubicBezTo>
                  <a:cubicBezTo>
                    <a:pt x="58234" y="38240"/>
                    <a:pt x="49967" y="35274"/>
                    <a:pt x="42019" y="31573"/>
                  </a:cubicBezTo>
                  <a:cubicBezTo>
                    <a:pt x="34570" y="28103"/>
                    <a:pt x="27348" y="24001"/>
                    <a:pt x="20717" y="19177"/>
                  </a:cubicBezTo>
                  <a:cubicBezTo>
                    <a:pt x="14040" y="14354"/>
                    <a:pt x="7908" y="8817"/>
                    <a:pt x="2594" y="2535"/>
                  </a:cubicBezTo>
                  <a:cubicBezTo>
                    <a:pt x="1958" y="1750"/>
                    <a:pt x="1322" y="950"/>
                    <a:pt x="686" y="142"/>
                  </a:cubicBezTo>
                  <a:cubicBezTo>
                    <a:pt x="323" y="-271"/>
                    <a:pt x="-222" y="310"/>
                    <a:pt x="96" y="719"/>
                  </a:cubicBezTo>
                  <a:lnTo>
                    <a:pt x="96" y="71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25" name="Google Shape;3225;p82"/>
            <p:cNvSpPr/>
            <p:nvPr/>
          </p:nvSpPr>
          <p:spPr>
            <a:xfrm>
              <a:off x="6301648" y="3226528"/>
              <a:ext cx="117455" cy="190963"/>
            </a:xfrm>
            <a:custGeom>
              <a:rect b="b" l="l" r="r" t="t"/>
              <a:pathLst>
                <a:path extrusionOk="0" h="89654" w="55143">
                  <a:moveTo>
                    <a:pt x="760" y="89478"/>
                  </a:moveTo>
                  <a:cubicBezTo>
                    <a:pt x="4530" y="83868"/>
                    <a:pt x="8255" y="78223"/>
                    <a:pt x="11934" y="72550"/>
                  </a:cubicBezTo>
                  <a:cubicBezTo>
                    <a:pt x="15613" y="66877"/>
                    <a:pt x="19292" y="61118"/>
                    <a:pt x="22880" y="55354"/>
                  </a:cubicBezTo>
                  <a:cubicBezTo>
                    <a:pt x="26468" y="49590"/>
                    <a:pt x="30011" y="43853"/>
                    <a:pt x="33463" y="38058"/>
                  </a:cubicBezTo>
                  <a:cubicBezTo>
                    <a:pt x="36960" y="32262"/>
                    <a:pt x="40457" y="26380"/>
                    <a:pt x="43819" y="20498"/>
                  </a:cubicBezTo>
                  <a:cubicBezTo>
                    <a:pt x="47225" y="14643"/>
                    <a:pt x="50541" y="8762"/>
                    <a:pt x="53856" y="2852"/>
                  </a:cubicBezTo>
                  <a:cubicBezTo>
                    <a:pt x="54265" y="2108"/>
                    <a:pt x="54674" y="1358"/>
                    <a:pt x="55083" y="613"/>
                  </a:cubicBezTo>
                  <a:cubicBezTo>
                    <a:pt x="55356" y="154"/>
                    <a:pt x="54629" y="-259"/>
                    <a:pt x="54401" y="200"/>
                  </a:cubicBezTo>
                  <a:cubicBezTo>
                    <a:pt x="51086" y="6118"/>
                    <a:pt x="47770" y="12005"/>
                    <a:pt x="44409" y="17864"/>
                  </a:cubicBezTo>
                  <a:cubicBezTo>
                    <a:pt x="41002" y="23755"/>
                    <a:pt x="37596" y="29614"/>
                    <a:pt x="34099" y="35441"/>
                  </a:cubicBezTo>
                  <a:cubicBezTo>
                    <a:pt x="30647" y="41242"/>
                    <a:pt x="27104" y="47014"/>
                    <a:pt x="23516" y="52760"/>
                  </a:cubicBezTo>
                  <a:cubicBezTo>
                    <a:pt x="19973" y="58506"/>
                    <a:pt x="16339" y="64270"/>
                    <a:pt x="12615" y="69979"/>
                  </a:cubicBezTo>
                  <a:cubicBezTo>
                    <a:pt x="8981" y="75661"/>
                    <a:pt x="5257" y="81311"/>
                    <a:pt x="1487" y="86930"/>
                  </a:cubicBezTo>
                  <a:cubicBezTo>
                    <a:pt x="1033" y="87638"/>
                    <a:pt x="533" y="88347"/>
                    <a:pt x="79" y="89055"/>
                  </a:cubicBezTo>
                  <a:cubicBezTo>
                    <a:pt x="-239" y="89491"/>
                    <a:pt x="488" y="89905"/>
                    <a:pt x="760" y="89469"/>
                  </a:cubicBezTo>
                  <a:lnTo>
                    <a:pt x="760" y="8946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26" name="Google Shape;3226;p82"/>
            <p:cNvSpPr/>
            <p:nvPr/>
          </p:nvSpPr>
          <p:spPr>
            <a:xfrm>
              <a:off x="6361025" y="3296771"/>
              <a:ext cx="60420" cy="74032"/>
            </a:xfrm>
            <a:custGeom>
              <a:rect b="b" l="l" r="r" t="t"/>
              <a:pathLst>
                <a:path extrusionOk="0" h="34757" w="28366">
                  <a:moveTo>
                    <a:pt x="659" y="34618"/>
                  </a:moveTo>
                  <a:cubicBezTo>
                    <a:pt x="7836" y="25797"/>
                    <a:pt x="15013" y="16981"/>
                    <a:pt x="22189" y="8161"/>
                  </a:cubicBezTo>
                  <a:cubicBezTo>
                    <a:pt x="24233" y="5681"/>
                    <a:pt x="26231" y="3196"/>
                    <a:pt x="28275" y="716"/>
                  </a:cubicBezTo>
                  <a:cubicBezTo>
                    <a:pt x="28593" y="312"/>
                    <a:pt x="28003" y="-270"/>
                    <a:pt x="27685" y="139"/>
                  </a:cubicBezTo>
                  <a:cubicBezTo>
                    <a:pt x="20508" y="8960"/>
                    <a:pt x="13332" y="17776"/>
                    <a:pt x="6156" y="26597"/>
                  </a:cubicBezTo>
                  <a:cubicBezTo>
                    <a:pt x="4157" y="29077"/>
                    <a:pt x="2113" y="31561"/>
                    <a:pt x="114" y="34041"/>
                  </a:cubicBezTo>
                  <a:cubicBezTo>
                    <a:pt x="-249" y="34445"/>
                    <a:pt x="341" y="35027"/>
                    <a:pt x="659" y="34618"/>
                  </a:cubicBezTo>
                  <a:lnTo>
                    <a:pt x="659" y="3461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27" name="Google Shape;3227;p82"/>
            <p:cNvSpPr/>
            <p:nvPr/>
          </p:nvSpPr>
          <p:spPr>
            <a:xfrm>
              <a:off x="5460752" y="3455501"/>
              <a:ext cx="469961" cy="481203"/>
            </a:xfrm>
            <a:custGeom>
              <a:rect b="b" l="l" r="r" t="t"/>
              <a:pathLst>
                <a:path extrusionOk="0" h="225917" w="220639">
                  <a:moveTo>
                    <a:pt x="191038" y="65074"/>
                  </a:moveTo>
                  <a:cubicBezTo>
                    <a:pt x="150023" y="34556"/>
                    <a:pt x="85118" y="0"/>
                    <a:pt x="85118" y="0"/>
                  </a:cubicBezTo>
                  <a:lnTo>
                    <a:pt x="42559" y="37953"/>
                  </a:lnTo>
                  <a:lnTo>
                    <a:pt x="0" y="75906"/>
                  </a:lnTo>
                  <a:cubicBezTo>
                    <a:pt x="0" y="75906"/>
                    <a:pt x="26935" y="144314"/>
                    <a:pt x="52551" y="188571"/>
                  </a:cubicBezTo>
                  <a:cubicBezTo>
                    <a:pt x="78214" y="232829"/>
                    <a:pt x="133354" y="225457"/>
                    <a:pt x="133354" y="225457"/>
                  </a:cubicBezTo>
                  <a:lnTo>
                    <a:pt x="133626" y="225212"/>
                  </a:lnTo>
                  <a:cubicBezTo>
                    <a:pt x="138895" y="226347"/>
                    <a:pt x="159153" y="212794"/>
                    <a:pt x="181045" y="193259"/>
                  </a:cubicBezTo>
                  <a:cubicBezTo>
                    <a:pt x="202983" y="173723"/>
                    <a:pt x="218744" y="155133"/>
                    <a:pt x="218199" y="149800"/>
                  </a:cubicBezTo>
                  <a:lnTo>
                    <a:pt x="218471" y="149555"/>
                  </a:lnTo>
                  <a:cubicBezTo>
                    <a:pt x="218471" y="149555"/>
                    <a:pt x="232097" y="95596"/>
                    <a:pt x="191038" y="6507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28" name="Google Shape;3228;p82"/>
            <p:cNvSpPr/>
            <p:nvPr/>
          </p:nvSpPr>
          <p:spPr>
            <a:xfrm rot="-2497678">
              <a:off x="5429621" y="3515044"/>
              <a:ext cx="243366" cy="41113"/>
            </a:xfrm>
            <a:custGeom>
              <a:rect b="b" l="l" r="r" t="t"/>
              <a:pathLst>
                <a:path extrusionOk="0" h="19267" w="114050">
                  <a:moveTo>
                    <a:pt x="114050" y="9633"/>
                  </a:moveTo>
                  <a:cubicBezTo>
                    <a:pt x="114050" y="14953"/>
                    <a:pt x="88518" y="19266"/>
                    <a:pt x="57025" y="19266"/>
                  </a:cubicBezTo>
                  <a:cubicBezTo>
                    <a:pt x="25531" y="19266"/>
                    <a:pt x="0" y="14953"/>
                    <a:pt x="0" y="9633"/>
                  </a:cubicBezTo>
                  <a:cubicBezTo>
                    <a:pt x="0" y="4312"/>
                    <a:pt x="25531" y="-1"/>
                    <a:pt x="57025" y="-1"/>
                  </a:cubicBezTo>
                  <a:cubicBezTo>
                    <a:pt x="88518" y="-1"/>
                    <a:pt x="114050" y="4312"/>
                    <a:pt x="114050" y="963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29" name="Google Shape;3229;p82"/>
            <p:cNvSpPr/>
            <p:nvPr/>
          </p:nvSpPr>
          <p:spPr>
            <a:xfrm>
              <a:off x="5300207" y="3791066"/>
              <a:ext cx="444446" cy="158282"/>
            </a:xfrm>
            <a:custGeom>
              <a:rect b="b" l="l" r="r" t="t"/>
              <a:pathLst>
                <a:path extrusionOk="0" h="74311" w="208660">
                  <a:moveTo>
                    <a:pt x="208661" y="68053"/>
                  </a:moveTo>
                  <a:lnTo>
                    <a:pt x="50235" y="74312"/>
                  </a:lnTo>
                  <a:lnTo>
                    <a:pt x="0" y="69834"/>
                  </a:lnTo>
                  <a:lnTo>
                    <a:pt x="772" y="49426"/>
                  </a:lnTo>
                  <a:lnTo>
                    <a:pt x="170599" y="0"/>
                  </a:lnTo>
                  <a:lnTo>
                    <a:pt x="208661" y="6805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30" name="Google Shape;3230;p82"/>
            <p:cNvSpPr/>
            <p:nvPr/>
          </p:nvSpPr>
          <p:spPr>
            <a:xfrm rot="-579678">
              <a:off x="5289438" y="3897311"/>
              <a:ext cx="22542" cy="43559"/>
            </a:xfrm>
            <a:custGeom>
              <a:rect b="b" l="l" r="r" t="t"/>
              <a:pathLst>
                <a:path extrusionOk="0" h="20448" w="10582">
                  <a:moveTo>
                    <a:pt x="10583" y="10225"/>
                  </a:moveTo>
                  <a:cubicBezTo>
                    <a:pt x="10583" y="15871"/>
                    <a:pt x="8214" y="20449"/>
                    <a:pt x="5291" y="20449"/>
                  </a:cubicBezTo>
                  <a:cubicBezTo>
                    <a:pt x="2369" y="20449"/>
                    <a:pt x="-1" y="15871"/>
                    <a:pt x="-1" y="10225"/>
                  </a:cubicBezTo>
                  <a:cubicBezTo>
                    <a:pt x="-1" y="4578"/>
                    <a:pt x="2369" y="1"/>
                    <a:pt x="5291" y="1"/>
                  </a:cubicBezTo>
                  <a:cubicBezTo>
                    <a:pt x="8214" y="1"/>
                    <a:pt x="10583" y="4578"/>
                    <a:pt x="10583" y="1022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31" name="Google Shape;3231;p82"/>
            <p:cNvSpPr/>
            <p:nvPr/>
          </p:nvSpPr>
          <p:spPr>
            <a:xfrm>
              <a:off x="5680362" y="3419558"/>
              <a:ext cx="314737" cy="333954"/>
            </a:xfrm>
            <a:custGeom>
              <a:rect b="b" l="l" r="r" t="t"/>
              <a:pathLst>
                <a:path extrusionOk="0" h="156786" w="147764">
                  <a:moveTo>
                    <a:pt x="136215" y="130625"/>
                  </a:moveTo>
                  <a:lnTo>
                    <a:pt x="106874" y="156787"/>
                  </a:lnTo>
                  <a:lnTo>
                    <a:pt x="97517" y="146290"/>
                  </a:lnTo>
                  <a:lnTo>
                    <a:pt x="126859" y="120128"/>
                  </a:lnTo>
                  <a:cubicBezTo>
                    <a:pt x="135307" y="112616"/>
                    <a:pt x="136034" y="99653"/>
                    <a:pt x="128539" y="91227"/>
                  </a:cubicBezTo>
                  <a:lnTo>
                    <a:pt x="65814" y="20894"/>
                  </a:lnTo>
                  <a:cubicBezTo>
                    <a:pt x="58274" y="12468"/>
                    <a:pt x="45329" y="11733"/>
                    <a:pt x="36881" y="19241"/>
                  </a:cubicBezTo>
                  <a:lnTo>
                    <a:pt x="9356" y="43804"/>
                  </a:lnTo>
                  <a:lnTo>
                    <a:pt x="0" y="33307"/>
                  </a:lnTo>
                  <a:lnTo>
                    <a:pt x="27524" y="8744"/>
                  </a:lnTo>
                  <a:cubicBezTo>
                    <a:pt x="41741" y="-3928"/>
                    <a:pt x="63634" y="-2679"/>
                    <a:pt x="76306" y="11533"/>
                  </a:cubicBezTo>
                  <a:lnTo>
                    <a:pt x="139031" y="81866"/>
                  </a:lnTo>
                  <a:cubicBezTo>
                    <a:pt x="151704" y="96078"/>
                    <a:pt x="150431" y="117948"/>
                    <a:pt x="136215" y="130625"/>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32" name="Google Shape;3232;p82"/>
            <p:cNvSpPr/>
            <p:nvPr/>
          </p:nvSpPr>
          <p:spPr>
            <a:xfrm>
              <a:off x="5613649" y="3855966"/>
              <a:ext cx="42975" cy="30395"/>
            </a:xfrm>
            <a:custGeom>
              <a:rect b="b" l="l" r="r" t="t"/>
              <a:pathLst>
                <a:path extrusionOk="0" h="14270" w="20176">
                  <a:moveTo>
                    <a:pt x="43" y="625"/>
                  </a:moveTo>
                  <a:cubicBezTo>
                    <a:pt x="2814" y="6570"/>
                    <a:pt x="8174" y="11158"/>
                    <a:pt x="14396" y="13197"/>
                  </a:cubicBezTo>
                  <a:cubicBezTo>
                    <a:pt x="16122" y="13774"/>
                    <a:pt x="17939" y="14128"/>
                    <a:pt x="19801" y="14269"/>
                  </a:cubicBezTo>
                  <a:cubicBezTo>
                    <a:pt x="20301" y="14310"/>
                    <a:pt x="20301" y="13492"/>
                    <a:pt x="19801" y="13451"/>
                  </a:cubicBezTo>
                  <a:cubicBezTo>
                    <a:pt x="13488" y="12961"/>
                    <a:pt x="7538" y="9686"/>
                    <a:pt x="3587" y="4781"/>
                  </a:cubicBezTo>
                  <a:cubicBezTo>
                    <a:pt x="2451" y="3382"/>
                    <a:pt x="1497" y="1838"/>
                    <a:pt x="770" y="211"/>
                  </a:cubicBezTo>
                  <a:cubicBezTo>
                    <a:pt x="543" y="-265"/>
                    <a:pt x="-184" y="148"/>
                    <a:pt x="43" y="625"/>
                  </a:cubicBezTo>
                  <a:lnTo>
                    <a:pt x="43" y="62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33" name="Google Shape;3233;p82"/>
            <p:cNvSpPr/>
            <p:nvPr/>
          </p:nvSpPr>
          <p:spPr>
            <a:xfrm>
              <a:off x="5656464" y="3860341"/>
              <a:ext cx="27353" cy="19027"/>
            </a:xfrm>
            <a:custGeom>
              <a:rect b="b" l="l" r="r" t="t"/>
              <a:pathLst>
                <a:path extrusionOk="0" h="8933" w="12842">
                  <a:moveTo>
                    <a:pt x="37" y="594"/>
                  </a:moveTo>
                  <a:cubicBezTo>
                    <a:pt x="3080" y="4668"/>
                    <a:pt x="7440" y="7638"/>
                    <a:pt x="12346" y="8919"/>
                  </a:cubicBezTo>
                  <a:cubicBezTo>
                    <a:pt x="12845" y="9051"/>
                    <a:pt x="13073" y="8265"/>
                    <a:pt x="12527" y="8129"/>
                  </a:cubicBezTo>
                  <a:cubicBezTo>
                    <a:pt x="7849" y="6902"/>
                    <a:pt x="3625" y="4077"/>
                    <a:pt x="764" y="176"/>
                  </a:cubicBezTo>
                  <a:cubicBezTo>
                    <a:pt x="446" y="-242"/>
                    <a:pt x="-235" y="162"/>
                    <a:pt x="83" y="589"/>
                  </a:cubicBezTo>
                  <a:lnTo>
                    <a:pt x="83" y="58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34" name="Google Shape;3234;p82"/>
            <p:cNvSpPr/>
            <p:nvPr/>
          </p:nvSpPr>
          <p:spPr>
            <a:xfrm>
              <a:off x="5697914" y="3864613"/>
              <a:ext cx="20209" cy="8957"/>
            </a:xfrm>
            <a:custGeom>
              <a:rect b="b" l="l" r="r" t="t"/>
              <a:pathLst>
                <a:path extrusionOk="0" h="4205" w="9488">
                  <a:moveTo>
                    <a:pt x="260" y="820"/>
                  </a:moveTo>
                  <a:cubicBezTo>
                    <a:pt x="3167" y="1937"/>
                    <a:pt x="6074" y="3054"/>
                    <a:pt x="8981" y="4176"/>
                  </a:cubicBezTo>
                  <a:cubicBezTo>
                    <a:pt x="9481" y="4367"/>
                    <a:pt x="9708" y="3577"/>
                    <a:pt x="9208" y="3386"/>
                  </a:cubicBezTo>
                  <a:cubicBezTo>
                    <a:pt x="6301" y="2269"/>
                    <a:pt x="3394" y="1151"/>
                    <a:pt x="487" y="29"/>
                  </a:cubicBezTo>
                  <a:cubicBezTo>
                    <a:pt x="-12" y="-161"/>
                    <a:pt x="-194" y="629"/>
                    <a:pt x="260" y="820"/>
                  </a:cubicBezTo>
                  <a:lnTo>
                    <a:pt x="260" y="82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35" name="Google Shape;3235;p82"/>
            <p:cNvSpPr/>
            <p:nvPr/>
          </p:nvSpPr>
          <p:spPr>
            <a:xfrm>
              <a:off x="5267086" y="4035900"/>
              <a:ext cx="66077" cy="215871"/>
            </a:xfrm>
            <a:custGeom>
              <a:rect b="b" l="l" r="r" t="t"/>
              <a:pathLst>
                <a:path extrusionOk="0" h="101348" w="31022">
                  <a:moveTo>
                    <a:pt x="2" y="78713"/>
                  </a:moveTo>
                  <a:cubicBezTo>
                    <a:pt x="-88" y="87470"/>
                    <a:pt x="2319" y="98026"/>
                    <a:pt x="10631" y="100778"/>
                  </a:cubicBezTo>
                  <a:cubicBezTo>
                    <a:pt x="17853" y="103158"/>
                    <a:pt x="25756" y="97753"/>
                    <a:pt x="28799" y="90804"/>
                  </a:cubicBezTo>
                  <a:cubicBezTo>
                    <a:pt x="31842" y="83855"/>
                    <a:pt x="31161" y="75920"/>
                    <a:pt x="30253" y="68398"/>
                  </a:cubicBezTo>
                  <a:cubicBezTo>
                    <a:pt x="27527" y="45943"/>
                    <a:pt x="24121" y="21084"/>
                    <a:pt x="15672" y="0"/>
                  </a:cubicBezTo>
                  <a:cubicBezTo>
                    <a:pt x="12403" y="3634"/>
                    <a:pt x="12675" y="12100"/>
                    <a:pt x="11630" y="16964"/>
                  </a:cubicBezTo>
                  <a:cubicBezTo>
                    <a:pt x="10132" y="24064"/>
                    <a:pt x="8315" y="31086"/>
                    <a:pt x="6588" y="38130"/>
                  </a:cubicBezTo>
                  <a:cubicBezTo>
                    <a:pt x="3318" y="51448"/>
                    <a:pt x="184" y="64933"/>
                    <a:pt x="2" y="7871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36" name="Google Shape;3236;p82"/>
            <p:cNvSpPr/>
            <p:nvPr/>
          </p:nvSpPr>
          <p:spPr>
            <a:xfrm>
              <a:off x="5247454" y="3949500"/>
              <a:ext cx="39275" cy="111082"/>
            </a:xfrm>
            <a:custGeom>
              <a:rect b="b" l="l" r="r" t="t"/>
              <a:pathLst>
                <a:path extrusionOk="0" h="52151" w="18439">
                  <a:moveTo>
                    <a:pt x="2081" y="32130"/>
                  </a:moveTo>
                  <a:cubicBezTo>
                    <a:pt x="763" y="35945"/>
                    <a:pt x="-463" y="39956"/>
                    <a:pt x="173" y="43939"/>
                  </a:cubicBezTo>
                  <a:cubicBezTo>
                    <a:pt x="763" y="47923"/>
                    <a:pt x="3761" y="51833"/>
                    <a:pt x="7804" y="52133"/>
                  </a:cubicBezTo>
                  <a:cubicBezTo>
                    <a:pt x="11482" y="52410"/>
                    <a:pt x="14844" y="49562"/>
                    <a:pt x="16297" y="46174"/>
                  </a:cubicBezTo>
                  <a:cubicBezTo>
                    <a:pt x="21929" y="33234"/>
                    <a:pt x="14571" y="13889"/>
                    <a:pt x="15480" y="0"/>
                  </a:cubicBezTo>
                  <a:cubicBezTo>
                    <a:pt x="9757" y="10315"/>
                    <a:pt x="5851" y="21025"/>
                    <a:pt x="2081" y="3213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37" name="Google Shape;3237;p82"/>
            <p:cNvSpPr/>
            <p:nvPr/>
          </p:nvSpPr>
          <p:spPr>
            <a:xfrm>
              <a:off x="6175745" y="2740085"/>
              <a:ext cx="452282" cy="558431"/>
            </a:xfrm>
            <a:custGeom>
              <a:rect b="b" l="l" r="r" t="t"/>
              <a:pathLst>
                <a:path extrusionOk="0" h="262174" w="212339">
                  <a:moveTo>
                    <a:pt x="0" y="198977"/>
                  </a:moveTo>
                  <a:cubicBezTo>
                    <a:pt x="3088" y="195125"/>
                    <a:pt x="151158" y="0"/>
                    <a:pt x="151158" y="0"/>
                  </a:cubicBezTo>
                  <a:lnTo>
                    <a:pt x="212340" y="147321"/>
                  </a:lnTo>
                  <a:lnTo>
                    <a:pt x="59364" y="262175"/>
                  </a:lnTo>
                  <a:lnTo>
                    <a:pt x="0" y="198977"/>
                  </a:lnTo>
                  <a:close/>
                </a:path>
              </a:pathLst>
            </a:custGeom>
            <a:solidFill>
              <a:srgbClr val="AD77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38" name="Google Shape;3238;p82"/>
            <p:cNvSpPr/>
            <p:nvPr/>
          </p:nvSpPr>
          <p:spPr>
            <a:xfrm>
              <a:off x="5799431" y="3048023"/>
              <a:ext cx="592692" cy="592072"/>
            </a:xfrm>
            <a:custGeom>
              <a:rect b="b" l="l" r="r" t="t"/>
              <a:pathLst>
                <a:path extrusionOk="0" h="277968" w="278259">
                  <a:moveTo>
                    <a:pt x="201953" y="0"/>
                  </a:moveTo>
                  <a:lnTo>
                    <a:pt x="84814" y="120813"/>
                  </a:lnTo>
                  <a:cubicBezTo>
                    <a:pt x="84814" y="120813"/>
                    <a:pt x="67055" y="104630"/>
                    <a:pt x="47797" y="113878"/>
                  </a:cubicBezTo>
                  <a:cubicBezTo>
                    <a:pt x="28539" y="123125"/>
                    <a:pt x="-757" y="163971"/>
                    <a:pt x="15" y="170907"/>
                  </a:cubicBezTo>
                  <a:cubicBezTo>
                    <a:pt x="787" y="177843"/>
                    <a:pt x="9371" y="193259"/>
                    <a:pt x="9371" y="193259"/>
                  </a:cubicBezTo>
                  <a:cubicBezTo>
                    <a:pt x="9371" y="193259"/>
                    <a:pt x="151" y="216377"/>
                    <a:pt x="9371" y="227169"/>
                  </a:cubicBezTo>
                  <a:cubicBezTo>
                    <a:pt x="18546" y="237961"/>
                    <a:pt x="63240" y="284199"/>
                    <a:pt x="77865" y="277263"/>
                  </a:cubicBezTo>
                  <a:cubicBezTo>
                    <a:pt x="92490" y="270328"/>
                    <a:pt x="278259" y="110021"/>
                    <a:pt x="278259" y="110021"/>
                  </a:cubicBezTo>
                  <a:lnTo>
                    <a:pt x="201953" y="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39" name="Google Shape;3239;p82"/>
            <p:cNvSpPr/>
            <p:nvPr/>
          </p:nvSpPr>
          <p:spPr>
            <a:xfrm>
              <a:off x="5814118" y="3385239"/>
              <a:ext cx="52494" cy="150655"/>
            </a:xfrm>
            <a:custGeom>
              <a:rect b="b" l="l" r="r" t="t"/>
              <a:pathLst>
                <a:path extrusionOk="0" h="70730" w="24645">
                  <a:moveTo>
                    <a:pt x="23875" y="215"/>
                  </a:moveTo>
                  <a:cubicBezTo>
                    <a:pt x="19333" y="10003"/>
                    <a:pt x="12611" y="18560"/>
                    <a:pt x="7387" y="27985"/>
                  </a:cubicBezTo>
                  <a:cubicBezTo>
                    <a:pt x="2618" y="36670"/>
                    <a:pt x="-1016" y="46453"/>
                    <a:pt x="256" y="56523"/>
                  </a:cubicBezTo>
                  <a:cubicBezTo>
                    <a:pt x="892" y="61646"/>
                    <a:pt x="2754" y="66597"/>
                    <a:pt x="6070" y="70594"/>
                  </a:cubicBezTo>
                  <a:cubicBezTo>
                    <a:pt x="6388" y="70998"/>
                    <a:pt x="6979" y="70417"/>
                    <a:pt x="6615" y="70017"/>
                  </a:cubicBezTo>
                  <a:cubicBezTo>
                    <a:pt x="620" y="62795"/>
                    <a:pt x="-243" y="52635"/>
                    <a:pt x="1846" y="43778"/>
                  </a:cubicBezTo>
                  <a:cubicBezTo>
                    <a:pt x="4253" y="33649"/>
                    <a:pt x="10067" y="24819"/>
                    <a:pt x="15609" y="16171"/>
                  </a:cubicBezTo>
                  <a:cubicBezTo>
                    <a:pt x="18833" y="11134"/>
                    <a:pt x="22058" y="6056"/>
                    <a:pt x="24602" y="624"/>
                  </a:cubicBezTo>
                  <a:cubicBezTo>
                    <a:pt x="24829" y="151"/>
                    <a:pt x="24102" y="-266"/>
                    <a:pt x="23875" y="211"/>
                  </a:cubicBezTo>
                  <a:lnTo>
                    <a:pt x="23875" y="21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40" name="Google Shape;3240;p82"/>
            <p:cNvSpPr/>
            <p:nvPr/>
          </p:nvSpPr>
          <p:spPr>
            <a:xfrm>
              <a:off x="5844597" y="3474469"/>
              <a:ext cx="76818" cy="89794"/>
            </a:xfrm>
            <a:custGeom>
              <a:rect b="b" l="l" r="r" t="t"/>
              <a:pathLst>
                <a:path extrusionOk="0" h="42157" w="36065">
                  <a:moveTo>
                    <a:pt x="40" y="487"/>
                  </a:moveTo>
                  <a:cubicBezTo>
                    <a:pt x="2856" y="7150"/>
                    <a:pt x="6444" y="13459"/>
                    <a:pt x="10759" y="19264"/>
                  </a:cubicBezTo>
                  <a:cubicBezTo>
                    <a:pt x="15074" y="25064"/>
                    <a:pt x="20070" y="30356"/>
                    <a:pt x="25611" y="34975"/>
                  </a:cubicBezTo>
                  <a:cubicBezTo>
                    <a:pt x="28745" y="37564"/>
                    <a:pt x="32016" y="39944"/>
                    <a:pt x="35467" y="42092"/>
                  </a:cubicBezTo>
                  <a:cubicBezTo>
                    <a:pt x="35876" y="42374"/>
                    <a:pt x="36330" y="41665"/>
                    <a:pt x="35876" y="41388"/>
                  </a:cubicBezTo>
                  <a:cubicBezTo>
                    <a:pt x="29835" y="37609"/>
                    <a:pt x="24249" y="33099"/>
                    <a:pt x="19253" y="27989"/>
                  </a:cubicBezTo>
                  <a:cubicBezTo>
                    <a:pt x="14302" y="22884"/>
                    <a:pt x="9896" y="17193"/>
                    <a:pt x="6262" y="11061"/>
                  </a:cubicBezTo>
                  <a:cubicBezTo>
                    <a:pt x="4218" y="7591"/>
                    <a:pt x="2401" y="3985"/>
                    <a:pt x="812" y="269"/>
                  </a:cubicBezTo>
                  <a:cubicBezTo>
                    <a:pt x="630" y="-208"/>
                    <a:pt x="-188" y="1"/>
                    <a:pt x="40" y="487"/>
                  </a:cubicBezTo>
                  <a:lnTo>
                    <a:pt x="40" y="48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41" name="Google Shape;3241;p82"/>
            <p:cNvSpPr/>
            <p:nvPr/>
          </p:nvSpPr>
          <p:spPr>
            <a:xfrm>
              <a:off x="5946583" y="3583042"/>
              <a:ext cx="25939" cy="26120"/>
            </a:xfrm>
            <a:custGeom>
              <a:rect b="b" l="l" r="r" t="t"/>
              <a:pathLst>
                <a:path extrusionOk="0" h="12263" w="12178">
                  <a:moveTo>
                    <a:pt x="119" y="697"/>
                  </a:moveTo>
                  <a:cubicBezTo>
                    <a:pt x="3889" y="4513"/>
                    <a:pt x="7704" y="8328"/>
                    <a:pt x="11474" y="12143"/>
                  </a:cubicBezTo>
                  <a:cubicBezTo>
                    <a:pt x="11838" y="12516"/>
                    <a:pt x="12428" y="11939"/>
                    <a:pt x="12065" y="11566"/>
                  </a:cubicBezTo>
                  <a:cubicBezTo>
                    <a:pt x="8250" y="7751"/>
                    <a:pt x="4480" y="3936"/>
                    <a:pt x="710" y="120"/>
                  </a:cubicBezTo>
                  <a:cubicBezTo>
                    <a:pt x="301" y="-252"/>
                    <a:pt x="-244" y="325"/>
                    <a:pt x="119" y="697"/>
                  </a:cubicBezTo>
                  <a:lnTo>
                    <a:pt x="119" y="6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42" name="Google Shape;3242;p82"/>
            <p:cNvSpPr/>
            <p:nvPr/>
          </p:nvSpPr>
          <p:spPr>
            <a:xfrm>
              <a:off x="5849509" y="3528503"/>
              <a:ext cx="10267" cy="30327"/>
            </a:xfrm>
            <a:custGeom>
              <a:rect b="b" l="l" r="r" t="t"/>
              <a:pathLst>
                <a:path extrusionOk="0" h="14238" w="4820">
                  <a:moveTo>
                    <a:pt x="4095" y="214"/>
                  </a:moveTo>
                  <a:cubicBezTo>
                    <a:pt x="2142" y="4528"/>
                    <a:pt x="780" y="9066"/>
                    <a:pt x="7" y="13726"/>
                  </a:cubicBezTo>
                  <a:cubicBezTo>
                    <a:pt x="-83" y="14239"/>
                    <a:pt x="689" y="14462"/>
                    <a:pt x="780" y="13944"/>
                  </a:cubicBezTo>
                  <a:cubicBezTo>
                    <a:pt x="1552" y="9357"/>
                    <a:pt x="2914" y="4878"/>
                    <a:pt x="4776" y="627"/>
                  </a:cubicBezTo>
                  <a:cubicBezTo>
                    <a:pt x="5004" y="150"/>
                    <a:pt x="4277" y="-268"/>
                    <a:pt x="4095" y="214"/>
                  </a:cubicBezTo>
                  <a:lnTo>
                    <a:pt x="4095" y="21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43" name="Google Shape;3243;p82"/>
            <p:cNvSpPr/>
            <p:nvPr/>
          </p:nvSpPr>
          <p:spPr>
            <a:xfrm>
              <a:off x="5882152" y="3558782"/>
              <a:ext cx="13662" cy="32906"/>
            </a:xfrm>
            <a:custGeom>
              <a:rect b="b" l="l" r="r" t="t"/>
              <a:pathLst>
                <a:path extrusionOk="0" h="15449" w="6414">
                  <a:moveTo>
                    <a:pt x="5634" y="177"/>
                  </a:moveTo>
                  <a:cubicBezTo>
                    <a:pt x="2364" y="4473"/>
                    <a:pt x="411" y="9678"/>
                    <a:pt x="2" y="15056"/>
                  </a:cubicBezTo>
                  <a:cubicBezTo>
                    <a:pt x="-43" y="15583"/>
                    <a:pt x="774" y="15578"/>
                    <a:pt x="819" y="15056"/>
                  </a:cubicBezTo>
                  <a:cubicBezTo>
                    <a:pt x="1228" y="9815"/>
                    <a:pt x="3181" y="4769"/>
                    <a:pt x="6315" y="585"/>
                  </a:cubicBezTo>
                  <a:cubicBezTo>
                    <a:pt x="6679" y="168"/>
                    <a:pt x="5952" y="-241"/>
                    <a:pt x="5634" y="172"/>
                  </a:cubicBezTo>
                  <a:lnTo>
                    <a:pt x="5634" y="17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44" name="Google Shape;3244;p82"/>
            <p:cNvSpPr/>
            <p:nvPr/>
          </p:nvSpPr>
          <p:spPr>
            <a:xfrm>
              <a:off x="5921896" y="3583030"/>
              <a:ext cx="21085" cy="39944"/>
            </a:xfrm>
            <a:custGeom>
              <a:rect b="b" l="l" r="r" t="t"/>
              <a:pathLst>
                <a:path extrusionOk="0" h="18753" w="9899">
                  <a:moveTo>
                    <a:pt x="9110" y="185"/>
                  </a:moveTo>
                  <a:cubicBezTo>
                    <a:pt x="5340" y="5799"/>
                    <a:pt x="2297" y="11876"/>
                    <a:pt x="26" y="18258"/>
                  </a:cubicBezTo>
                  <a:cubicBezTo>
                    <a:pt x="-156" y="18753"/>
                    <a:pt x="662" y="18967"/>
                    <a:pt x="798" y="18476"/>
                  </a:cubicBezTo>
                  <a:cubicBezTo>
                    <a:pt x="3069" y="12163"/>
                    <a:pt x="6067" y="6154"/>
                    <a:pt x="9837" y="599"/>
                  </a:cubicBezTo>
                  <a:cubicBezTo>
                    <a:pt x="10109" y="163"/>
                    <a:pt x="9428" y="-251"/>
                    <a:pt x="9110" y="185"/>
                  </a:cubicBezTo>
                  <a:lnTo>
                    <a:pt x="9110" y="18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45" name="Google Shape;3245;p82"/>
            <p:cNvSpPr/>
            <p:nvPr/>
          </p:nvSpPr>
          <p:spPr>
            <a:xfrm>
              <a:off x="5977849" y="3304569"/>
              <a:ext cx="44470" cy="32336"/>
            </a:xfrm>
            <a:custGeom>
              <a:rect b="b" l="l" r="r" t="t"/>
              <a:pathLst>
                <a:path extrusionOk="0" h="15181" w="20878">
                  <a:moveTo>
                    <a:pt x="260" y="820"/>
                  </a:moveTo>
                  <a:cubicBezTo>
                    <a:pt x="6256" y="3132"/>
                    <a:pt x="12660" y="5689"/>
                    <a:pt x="17111" y="10526"/>
                  </a:cubicBezTo>
                  <a:cubicBezTo>
                    <a:pt x="18337" y="11857"/>
                    <a:pt x="19337" y="13347"/>
                    <a:pt x="20109" y="14973"/>
                  </a:cubicBezTo>
                  <a:cubicBezTo>
                    <a:pt x="20336" y="15445"/>
                    <a:pt x="21063" y="15032"/>
                    <a:pt x="20836" y="14559"/>
                  </a:cubicBezTo>
                  <a:cubicBezTo>
                    <a:pt x="17883" y="8437"/>
                    <a:pt x="11797" y="4821"/>
                    <a:pt x="5802" y="2192"/>
                  </a:cubicBezTo>
                  <a:cubicBezTo>
                    <a:pt x="4030" y="1424"/>
                    <a:pt x="2258" y="715"/>
                    <a:pt x="487" y="29"/>
                  </a:cubicBezTo>
                  <a:cubicBezTo>
                    <a:pt x="-13" y="-161"/>
                    <a:pt x="-194" y="629"/>
                    <a:pt x="260" y="820"/>
                  </a:cubicBezTo>
                  <a:lnTo>
                    <a:pt x="260" y="82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46" name="Google Shape;3246;p82"/>
            <p:cNvSpPr/>
            <p:nvPr/>
          </p:nvSpPr>
          <p:spPr>
            <a:xfrm>
              <a:off x="5985104" y="3288779"/>
              <a:ext cx="36446" cy="13459"/>
            </a:xfrm>
            <a:custGeom>
              <a:rect b="b" l="l" r="r" t="t"/>
              <a:pathLst>
                <a:path extrusionOk="0" h="6319" w="17111">
                  <a:moveTo>
                    <a:pt x="627" y="6287"/>
                  </a:moveTo>
                  <a:cubicBezTo>
                    <a:pt x="5895" y="4057"/>
                    <a:pt x="11301" y="2231"/>
                    <a:pt x="16796" y="805"/>
                  </a:cubicBezTo>
                  <a:cubicBezTo>
                    <a:pt x="17341" y="673"/>
                    <a:pt x="17114" y="-117"/>
                    <a:pt x="16615" y="15"/>
                  </a:cubicBezTo>
                  <a:cubicBezTo>
                    <a:pt x="10983" y="1459"/>
                    <a:pt x="5532" y="3321"/>
                    <a:pt x="218" y="5579"/>
                  </a:cubicBezTo>
                  <a:cubicBezTo>
                    <a:pt x="-281" y="5783"/>
                    <a:pt x="173" y="6487"/>
                    <a:pt x="627" y="6283"/>
                  </a:cubicBezTo>
                  <a:lnTo>
                    <a:pt x="627" y="6283"/>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47" name="Google Shape;3247;p82"/>
            <p:cNvSpPr/>
            <p:nvPr/>
          </p:nvSpPr>
          <p:spPr>
            <a:xfrm>
              <a:off x="6237483" y="3064261"/>
              <a:ext cx="142058" cy="202043"/>
            </a:xfrm>
            <a:custGeom>
              <a:rect b="b" l="l" r="r" t="t"/>
              <a:pathLst>
                <a:path extrusionOk="0" h="94856" w="66694">
                  <a:moveTo>
                    <a:pt x="63" y="613"/>
                  </a:moveTo>
                  <a:cubicBezTo>
                    <a:pt x="3833" y="6876"/>
                    <a:pt x="7739" y="13076"/>
                    <a:pt x="11736" y="19222"/>
                  </a:cubicBezTo>
                  <a:cubicBezTo>
                    <a:pt x="15733" y="25367"/>
                    <a:pt x="19866" y="31571"/>
                    <a:pt x="24045" y="37662"/>
                  </a:cubicBezTo>
                  <a:cubicBezTo>
                    <a:pt x="28269" y="43753"/>
                    <a:pt x="32584" y="49930"/>
                    <a:pt x="36990" y="55994"/>
                  </a:cubicBezTo>
                  <a:cubicBezTo>
                    <a:pt x="41350" y="62057"/>
                    <a:pt x="45892" y="68221"/>
                    <a:pt x="50434" y="74275"/>
                  </a:cubicBezTo>
                  <a:cubicBezTo>
                    <a:pt x="54976" y="80357"/>
                    <a:pt x="59609" y="86398"/>
                    <a:pt x="64242" y="92407"/>
                  </a:cubicBezTo>
                  <a:cubicBezTo>
                    <a:pt x="64832" y="93179"/>
                    <a:pt x="65423" y="93947"/>
                    <a:pt x="66013" y="94714"/>
                  </a:cubicBezTo>
                  <a:cubicBezTo>
                    <a:pt x="66331" y="95128"/>
                    <a:pt x="66921" y="94546"/>
                    <a:pt x="66604" y="94138"/>
                  </a:cubicBezTo>
                  <a:cubicBezTo>
                    <a:pt x="61880" y="88074"/>
                    <a:pt x="57247" y="81979"/>
                    <a:pt x="52614" y="75847"/>
                  </a:cubicBezTo>
                  <a:cubicBezTo>
                    <a:pt x="48027" y="69715"/>
                    <a:pt x="43576" y="63756"/>
                    <a:pt x="39170" y="57647"/>
                  </a:cubicBezTo>
                  <a:cubicBezTo>
                    <a:pt x="34810" y="51611"/>
                    <a:pt x="30495" y="45533"/>
                    <a:pt x="26270" y="39402"/>
                  </a:cubicBezTo>
                  <a:cubicBezTo>
                    <a:pt x="22001" y="33270"/>
                    <a:pt x="17959" y="27225"/>
                    <a:pt x="13916" y="21056"/>
                  </a:cubicBezTo>
                  <a:cubicBezTo>
                    <a:pt x="9874" y="14920"/>
                    <a:pt x="5968" y="8725"/>
                    <a:pt x="2152" y="2470"/>
                  </a:cubicBezTo>
                  <a:cubicBezTo>
                    <a:pt x="1698" y="1712"/>
                    <a:pt x="1199" y="954"/>
                    <a:pt x="745" y="195"/>
                  </a:cubicBezTo>
                  <a:cubicBezTo>
                    <a:pt x="472" y="-255"/>
                    <a:pt x="-210" y="154"/>
                    <a:pt x="63" y="608"/>
                  </a:cubicBezTo>
                  <a:lnTo>
                    <a:pt x="63" y="608"/>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48" name="Google Shape;3248;p82"/>
            <p:cNvSpPr/>
            <p:nvPr/>
          </p:nvSpPr>
          <p:spPr>
            <a:xfrm>
              <a:off x="5195281" y="2519643"/>
              <a:ext cx="456710" cy="527908"/>
            </a:xfrm>
            <a:custGeom>
              <a:rect b="b" l="l" r="r" t="t"/>
              <a:pathLst>
                <a:path extrusionOk="0" h="247844" w="214418">
                  <a:moveTo>
                    <a:pt x="180936" y="47863"/>
                  </a:moveTo>
                  <a:cubicBezTo>
                    <a:pt x="162178" y="14892"/>
                    <a:pt x="121209" y="-5588"/>
                    <a:pt x="82556" y="1348"/>
                  </a:cubicBezTo>
                  <a:cubicBezTo>
                    <a:pt x="61572" y="5109"/>
                    <a:pt x="42268" y="16782"/>
                    <a:pt x="29051" y="33183"/>
                  </a:cubicBezTo>
                  <a:cubicBezTo>
                    <a:pt x="16833" y="48312"/>
                    <a:pt x="2889" y="71009"/>
                    <a:pt x="436" y="90376"/>
                  </a:cubicBezTo>
                  <a:cubicBezTo>
                    <a:pt x="-1607" y="106555"/>
                    <a:pt x="3843" y="122702"/>
                    <a:pt x="10202" y="137754"/>
                  </a:cubicBezTo>
                  <a:cubicBezTo>
                    <a:pt x="18968" y="158588"/>
                    <a:pt x="29687" y="178641"/>
                    <a:pt x="42132" y="197581"/>
                  </a:cubicBezTo>
                  <a:cubicBezTo>
                    <a:pt x="50762" y="210644"/>
                    <a:pt x="60345" y="223380"/>
                    <a:pt x="73018" y="232709"/>
                  </a:cubicBezTo>
                  <a:cubicBezTo>
                    <a:pt x="104585" y="256005"/>
                    <a:pt x="153684" y="251936"/>
                    <a:pt x="180891" y="223766"/>
                  </a:cubicBezTo>
                  <a:cubicBezTo>
                    <a:pt x="190702" y="213578"/>
                    <a:pt x="197651" y="201011"/>
                    <a:pt x="203238" y="188070"/>
                  </a:cubicBezTo>
                  <a:cubicBezTo>
                    <a:pt x="209778" y="172918"/>
                    <a:pt x="214638" y="156758"/>
                    <a:pt x="214411" y="140297"/>
                  </a:cubicBezTo>
                  <a:cubicBezTo>
                    <a:pt x="214229" y="123315"/>
                    <a:pt x="208643" y="106845"/>
                    <a:pt x="202102" y="91125"/>
                  </a:cubicBezTo>
                  <a:cubicBezTo>
                    <a:pt x="195925" y="76300"/>
                    <a:pt x="188885" y="61843"/>
                    <a:pt x="180936" y="47863"/>
                  </a:cubicBezTo>
                  <a:close/>
                </a:path>
              </a:pathLst>
            </a:custGeom>
            <a:solidFill>
              <a:srgbClr val="AD77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49" name="Google Shape;3249;p82"/>
            <p:cNvSpPr/>
            <p:nvPr/>
          </p:nvSpPr>
          <p:spPr>
            <a:xfrm>
              <a:off x="5165925" y="2475646"/>
              <a:ext cx="465094" cy="385330"/>
            </a:xfrm>
            <a:custGeom>
              <a:rect b="b" l="l" r="r" t="t"/>
              <a:pathLst>
                <a:path extrusionOk="0" h="180906" w="218354">
                  <a:moveTo>
                    <a:pt x="53723" y="42611"/>
                  </a:moveTo>
                  <a:cubicBezTo>
                    <a:pt x="50498" y="57541"/>
                    <a:pt x="57856" y="72638"/>
                    <a:pt x="66122" y="85470"/>
                  </a:cubicBezTo>
                  <a:cubicBezTo>
                    <a:pt x="69801" y="91161"/>
                    <a:pt x="73844" y="96811"/>
                    <a:pt x="79294" y="100799"/>
                  </a:cubicBezTo>
                  <a:cubicBezTo>
                    <a:pt x="88651" y="107585"/>
                    <a:pt x="100778" y="108661"/>
                    <a:pt x="112315" y="109502"/>
                  </a:cubicBezTo>
                  <a:cubicBezTo>
                    <a:pt x="117265" y="106345"/>
                    <a:pt x="124397" y="102720"/>
                    <a:pt x="128666" y="98664"/>
                  </a:cubicBezTo>
                  <a:cubicBezTo>
                    <a:pt x="119991" y="89399"/>
                    <a:pt x="114722" y="76912"/>
                    <a:pt x="116176" y="64317"/>
                  </a:cubicBezTo>
                  <a:cubicBezTo>
                    <a:pt x="143246" y="88803"/>
                    <a:pt x="178129" y="101962"/>
                    <a:pt x="214556" y="104124"/>
                  </a:cubicBezTo>
                  <a:cubicBezTo>
                    <a:pt x="216236" y="104224"/>
                    <a:pt x="218643" y="103552"/>
                    <a:pt x="218325" y="101875"/>
                  </a:cubicBezTo>
                  <a:cubicBezTo>
                    <a:pt x="213375" y="76136"/>
                    <a:pt x="208969" y="48811"/>
                    <a:pt x="192709" y="28236"/>
                  </a:cubicBezTo>
                  <a:cubicBezTo>
                    <a:pt x="178401" y="10131"/>
                    <a:pt x="155010" y="597"/>
                    <a:pt x="131936" y="30"/>
                  </a:cubicBezTo>
                  <a:cubicBezTo>
                    <a:pt x="108863" y="-538"/>
                    <a:pt x="86198" y="7097"/>
                    <a:pt x="66032" y="18343"/>
                  </a:cubicBezTo>
                  <a:cubicBezTo>
                    <a:pt x="46410" y="29321"/>
                    <a:pt x="28469" y="44069"/>
                    <a:pt x="16342" y="63041"/>
                  </a:cubicBezTo>
                  <a:cubicBezTo>
                    <a:pt x="-6096" y="98106"/>
                    <a:pt x="-5369" y="146551"/>
                    <a:pt x="18158" y="180907"/>
                  </a:cubicBezTo>
                  <a:cubicBezTo>
                    <a:pt x="25335" y="177001"/>
                    <a:pt x="29332" y="171364"/>
                    <a:pt x="36508" y="167453"/>
                  </a:cubicBezTo>
                  <a:cubicBezTo>
                    <a:pt x="34555" y="165327"/>
                    <a:pt x="33783" y="160940"/>
                    <a:pt x="33238" y="158088"/>
                  </a:cubicBezTo>
                  <a:cubicBezTo>
                    <a:pt x="29968" y="141904"/>
                    <a:pt x="28197" y="125426"/>
                    <a:pt x="27879" y="108916"/>
                  </a:cubicBezTo>
                  <a:cubicBezTo>
                    <a:pt x="27788" y="104056"/>
                    <a:pt x="27879" y="98937"/>
                    <a:pt x="30286" y="94717"/>
                  </a:cubicBezTo>
                  <a:cubicBezTo>
                    <a:pt x="29604" y="108752"/>
                    <a:pt x="37008" y="127497"/>
                    <a:pt x="44412" y="139442"/>
                  </a:cubicBezTo>
                  <a:cubicBezTo>
                    <a:pt x="48817" y="146578"/>
                    <a:pt x="54268" y="154222"/>
                    <a:pt x="62489" y="155903"/>
                  </a:cubicBezTo>
                  <a:cubicBezTo>
                    <a:pt x="73844" y="147205"/>
                    <a:pt x="84200" y="139583"/>
                    <a:pt x="95100" y="130386"/>
                  </a:cubicBezTo>
                  <a:cubicBezTo>
                    <a:pt x="89877" y="121633"/>
                    <a:pt x="85562" y="112327"/>
                    <a:pt x="82292" y="102670"/>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50" name="Google Shape;3250;p82"/>
            <p:cNvSpPr/>
            <p:nvPr/>
          </p:nvSpPr>
          <p:spPr>
            <a:xfrm rot="-2700000">
              <a:off x="5321014" y="2831267"/>
              <a:ext cx="25389" cy="45568"/>
            </a:xfrm>
            <a:custGeom>
              <a:rect b="b" l="l" r="r" t="t"/>
              <a:pathLst>
                <a:path extrusionOk="0" h="21374" w="11909">
                  <a:moveTo>
                    <a:pt x="11909" y="10687"/>
                  </a:moveTo>
                  <a:cubicBezTo>
                    <a:pt x="11909" y="16590"/>
                    <a:pt x="9243" y="21375"/>
                    <a:pt x="5954" y="21375"/>
                  </a:cubicBezTo>
                  <a:cubicBezTo>
                    <a:pt x="2666" y="21375"/>
                    <a:pt x="0" y="16590"/>
                    <a:pt x="0" y="10687"/>
                  </a:cubicBezTo>
                  <a:cubicBezTo>
                    <a:pt x="0" y="4785"/>
                    <a:pt x="2665" y="0"/>
                    <a:pt x="5954" y="0"/>
                  </a:cubicBezTo>
                  <a:cubicBezTo>
                    <a:pt x="9243" y="0"/>
                    <a:pt x="11909" y="4785"/>
                    <a:pt x="11909" y="1068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51" name="Google Shape;3251;p82"/>
            <p:cNvSpPr/>
            <p:nvPr/>
          </p:nvSpPr>
          <p:spPr>
            <a:xfrm rot="-2700000">
              <a:off x="5417852" y="2766068"/>
              <a:ext cx="25389" cy="45568"/>
            </a:xfrm>
            <a:custGeom>
              <a:rect b="b" l="l" r="r" t="t"/>
              <a:pathLst>
                <a:path extrusionOk="0" h="21374" w="11909">
                  <a:moveTo>
                    <a:pt x="11909" y="10687"/>
                  </a:moveTo>
                  <a:cubicBezTo>
                    <a:pt x="11909" y="16590"/>
                    <a:pt x="9243" y="21375"/>
                    <a:pt x="5954" y="21375"/>
                  </a:cubicBezTo>
                  <a:cubicBezTo>
                    <a:pt x="2666" y="21375"/>
                    <a:pt x="0" y="16590"/>
                    <a:pt x="0" y="10687"/>
                  </a:cubicBezTo>
                  <a:cubicBezTo>
                    <a:pt x="0" y="4785"/>
                    <a:pt x="2665" y="0"/>
                    <a:pt x="5954" y="0"/>
                  </a:cubicBezTo>
                  <a:cubicBezTo>
                    <a:pt x="9243" y="0"/>
                    <a:pt x="11909" y="4785"/>
                    <a:pt x="11909" y="1068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52" name="Google Shape;3252;p82"/>
            <p:cNvSpPr/>
            <p:nvPr/>
          </p:nvSpPr>
          <p:spPr>
            <a:xfrm>
              <a:off x="5363131" y="2767068"/>
              <a:ext cx="86250" cy="133089"/>
            </a:xfrm>
            <a:custGeom>
              <a:rect b="b" l="l" r="r" t="t"/>
              <a:pathLst>
                <a:path extrusionOk="0" h="62483" w="40493">
                  <a:moveTo>
                    <a:pt x="7" y="509"/>
                  </a:moveTo>
                  <a:cubicBezTo>
                    <a:pt x="2460" y="13768"/>
                    <a:pt x="4822" y="27026"/>
                    <a:pt x="7275" y="40279"/>
                  </a:cubicBezTo>
                  <a:cubicBezTo>
                    <a:pt x="8229" y="45480"/>
                    <a:pt x="9364" y="50958"/>
                    <a:pt x="12544" y="55314"/>
                  </a:cubicBezTo>
                  <a:cubicBezTo>
                    <a:pt x="15405" y="59242"/>
                    <a:pt x="19765" y="61595"/>
                    <a:pt x="24534" y="62263"/>
                  </a:cubicBezTo>
                  <a:cubicBezTo>
                    <a:pt x="29940" y="63012"/>
                    <a:pt x="35526" y="61813"/>
                    <a:pt x="40295" y="59215"/>
                  </a:cubicBezTo>
                  <a:cubicBezTo>
                    <a:pt x="40749" y="58961"/>
                    <a:pt x="40341" y="58257"/>
                    <a:pt x="39886" y="58511"/>
                  </a:cubicBezTo>
                  <a:cubicBezTo>
                    <a:pt x="31756" y="62949"/>
                    <a:pt x="20083" y="63298"/>
                    <a:pt x="13770" y="55572"/>
                  </a:cubicBezTo>
                  <a:cubicBezTo>
                    <a:pt x="10409" y="51480"/>
                    <a:pt x="9228" y="46093"/>
                    <a:pt x="8274" y="41020"/>
                  </a:cubicBezTo>
                  <a:cubicBezTo>
                    <a:pt x="7048" y="34743"/>
                    <a:pt x="5958" y="28452"/>
                    <a:pt x="4777" y="22170"/>
                  </a:cubicBezTo>
                  <a:cubicBezTo>
                    <a:pt x="3460" y="14881"/>
                    <a:pt x="2142" y="7586"/>
                    <a:pt x="780" y="296"/>
                  </a:cubicBezTo>
                  <a:cubicBezTo>
                    <a:pt x="689" y="-222"/>
                    <a:pt x="-84" y="-4"/>
                    <a:pt x="7" y="514"/>
                  </a:cubicBezTo>
                  <a:lnTo>
                    <a:pt x="7" y="514"/>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53" name="Google Shape;3253;p82"/>
            <p:cNvSpPr/>
            <p:nvPr/>
          </p:nvSpPr>
          <p:spPr>
            <a:xfrm>
              <a:off x="5392971" y="2834047"/>
              <a:ext cx="138320" cy="113763"/>
            </a:xfrm>
            <a:custGeom>
              <a:rect b="b" l="l" r="r" t="t"/>
              <a:pathLst>
                <a:path extrusionOk="0" h="53410" w="64939">
                  <a:moveTo>
                    <a:pt x="409" y="53410"/>
                  </a:moveTo>
                  <a:cubicBezTo>
                    <a:pt x="6722" y="52983"/>
                    <a:pt x="13036" y="52097"/>
                    <a:pt x="19213" y="50566"/>
                  </a:cubicBezTo>
                  <a:cubicBezTo>
                    <a:pt x="25390" y="49036"/>
                    <a:pt x="31295" y="46878"/>
                    <a:pt x="36881" y="43908"/>
                  </a:cubicBezTo>
                  <a:cubicBezTo>
                    <a:pt x="42150" y="41083"/>
                    <a:pt x="47056" y="37522"/>
                    <a:pt x="51234" y="33198"/>
                  </a:cubicBezTo>
                  <a:cubicBezTo>
                    <a:pt x="55413" y="28874"/>
                    <a:pt x="58638" y="24232"/>
                    <a:pt x="61045" y="18972"/>
                  </a:cubicBezTo>
                  <a:cubicBezTo>
                    <a:pt x="63452" y="13712"/>
                    <a:pt x="64815" y="8217"/>
                    <a:pt x="64906" y="2530"/>
                  </a:cubicBezTo>
                  <a:cubicBezTo>
                    <a:pt x="64951" y="1817"/>
                    <a:pt x="64951" y="1108"/>
                    <a:pt x="64906" y="395"/>
                  </a:cubicBezTo>
                  <a:cubicBezTo>
                    <a:pt x="64906" y="-132"/>
                    <a:pt x="64088" y="-132"/>
                    <a:pt x="64088" y="395"/>
                  </a:cubicBezTo>
                  <a:cubicBezTo>
                    <a:pt x="64270" y="6032"/>
                    <a:pt x="63180" y="11628"/>
                    <a:pt x="61045" y="16846"/>
                  </a:cubicBezTo>
                  <a:cubicBezTo>
                    <a:pt x="58910" y="22101"/>
                    <a:pt x="55822" y="26943"/>
                    <a:pt x="52006" y="31158"/>
                  </a:cubicBezTo>
                  <a:cubicBezTo>
                    <a:pt x="48100" y="35519"/>
                    <a:pt x="43513" y="39166"/>
                    <a:pt x="38426" y="42105"/>
                  </a:cubicBezTo>
                  <a:cubicBezTo>
                    <a:pt x="33020" y="45234"/>
                    <a:pt x="27207" y="47546"/>
                    <a:pt x="21166" y="49204"/>
                  </a:cubicBezTo>
                  <a:cubicBezTo>
                    <a:pt x="15170" y="50862"/>
                    <a:pt x="8948" y="51884"/>
                    <a:pt x="2725" y="52415"/>
                  </a:cubicBezTo>
                  <a:cubicBezTo>
                    <a:pt x="1953" y="52483"/>
                    <a:pt x="1181" y="52542"/>
                    <a:pt x="409" y="52592"/>
                  </a:cubicBezTo>
                  <a:cubicBezTo>
                    <a:pt x="-136" y="52628"/>
                    <a:pt x="-136" y="53446"/>
                    <a:pt x="409" y="53410"/>
                  </a:cubicBezTo>
                  <a:lnTo>
                    <a:pt x="409" y="5341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54" name="Google Shape;3254;p82"/>
            <p:cNvSpPr/>
            <p:nvPr/>
          </p:nvSpPr>
          <p:spPr>
            <a:xfrm>
              <a:off x="5511970" y="2818284"/>
              <a:ext cx="31567" cy="15100"/>
            </a:xfrm>
            <a:custGeom>
              <a:rect b="b" l="l" r="r" t="t"/>
              <a:pathLst>
                <a:path extrusionOk="0" h="7089" w="14820">
                  <a:moveTo>
                    <a:pt x="138" y="681"/>
                  </a:moveTo>
                  <a:cubicBezTo>
                    <a:pt x="4180" y="4155"/>
                    <a:pt x="9177" y="6377"/>
                    <a:pt x="14445" y="7085"/>
                  </a:cubicBezTo>
                  <a:cubicBezTo>
                    <a:pt x="14945" y="7153"/>
                    <a:pt x="14945" y="6336"/>
                    <a:pt x="14445" y="6268"/>
                  </a:cubicBezTo>
                  <a:cubicBezTo>
                    <a:pt x="9404" y="5591"/>
                    <a:pt x="4589" y="3424"/>
                    <a:pt x="728" y="104"/>
                  </a:cubicBezTo>
                  <a:cubicBezTo>
                    <a:pt x="320" y="-237"/>
                    <a:pt x="-271" y="340"/>
                    <a:pt x="138" y="681"/>
                  </a:cubicBezTo>
                  <a:lnTo>
                    <a:pt x="138" y="68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55" name="Google Shape;3255;p82"/>
            <p:cNvSpPr/>
            <p:nvPr/>
          </p:nvSpPr>
          <p:spPr>
            <a:xfrm>
              <a:off x="5225368" y="2684814"/>
              <a:ext cx="50541" cy="144514"/>
            </a:xfrm>
            <a:custGeom>
              <a:rect b="b" l="l" r="r" t="t"/>
              <a:pathLst>
                <a:path extrusionOk="0" h="67847" w="23728">
                  <a:moveTo>
                    <a:pt x="41" y="395"/>
                  </a:moveTo>
                  <a:cubicBezTo>
                    <a:pt x="-231" y="9861"/>
                    <a:pt x="859" y="19354"/>
                    <a:pt x="3220" y="28519"/>
                  </a:cubicBezTo>
                  <a:cubicBezTo>
                    <a:pt x="5582" y="37685"/>
                    <a:pt x="9216" y="46528"/>
                    <a:pt x="13985" y="54700"/>
                  </a:cubicBezTo>
                  <a:cubicBezTo>
                    <a:pt x="16665" y="59269"/>
                    <a:pt x="19663" y="63620"/>
                    <a:pt x="23069" y="67708"/>
                  </a:cubicBezTo>
                  <a:cubicBezTo>
                    <a:pt x="23387" y="68117"/>
                    <a:pt x="23977" y="67535"/>
                    <a:pt x="23614" y="67131"/>
                  </a:cubicBezTo>
                  <a:cubicBezTo>
                    <a:pt x="17664" y="59873"/>
                    <a:pt x="12759" y="51752"/>
                    <a:pt x="9034" y="43122"/>
                  </a:cubicBezTo>
                  <a:cubicBezTo>
                    <a:pt x="5355" y="34492"/>
                    <a:pt x="2857" y="25408"/>
                    <a:pt x="1631" y="16133"/>
                  </a:cubicBezTo>
                  <a:cubicBezTo>
                    <a:pt x="949" y="10919"/>
                    <a:pt x="677" y="5655"/>
                    <a:pt x="859" y="395"/>
                  </a:cubicBezTo>
                  <a:cubicBezTo>
                    <a:pt x="859" y="-132"/>
                    <a:pt x="41" y="-132"/>
                    <a:pt x="41" y="395"/>
                  </a:cubicBezTo>
                  <a:lnTo>
                    <a:pt x="41" y="395"/>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56" name="Google Shape;3256;p82"/>
            <p:cNvSpPr/>
            <p:nvPr/>
          </p:nvSpPr>
          <p:spPr>
            <a:xfrm>
              <a:off x="5418946" y="2621419"/>
              <a:ext cx="43041" cy="43133"/>
            </a:xfrm>
            <a:custGeom>
              <a:rect b="b" l="l" r="r" t="t"/>
              <a:pathLst>
                <a:path extrusionOk="0" h="20250" w="20207">
                  <a:moveTo>
                    <a:pt x="79" y="600"/>
                  </a:moveTo>
                  <a:cubicBezTo>
                    <a:pt x="4121" y="6613"/>
                    <a:pt x="9027" y="12014"/>
                    <a:pt x="14704" y="16560"/>
                  </a:cubicBezTo>
                  <a:cubicBezTo>
                    <a:pt x="16294" y="17837"/>
                    <a:pt x="17929" y="19045"/>
                    <a:pt x="19610" y="20180"/>
                  </a:cubicBezTo>
                  <a:cubicBezTo>
                    <a:pt x="20018" y="20476"/>
                    <a:pt x="20473" y="19767"/>
                    <a:pt x="20018" y="19476"/>
                  </a:cubicBezTo>
                  <a:cubicBezTo>
                    <a:pt x="14159" y="15502"/>
                    <a:pt x="8891" y="10656"/>
                    <a:pt x="4439" y="5137"/>
                  </a:cubicBezTo>
                  <a:cubicBezTo>
                    <a:pt x="3122" y="3543"/>
                    <a:pt x="1896" y="1890"/>
                    <a:pt x="760" y="186"/>
                  </a:cubicBezTo>
                  <a:cubicBezTo>
                    <a:pt x="488" y="-250"/>
                    <a:pt x="-239" y="159"/>
                    <a:pt x="79" y="600"/>
                  </a:cubicBezTo>
                  <a:lnTo>
                    <a:pt x="79" y="600"/>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57" name="Google Shape;3257;p82"/>
            <p:cNvSpPr/>
            <p:nvPr/>
          </p:nvSpPr>
          <p:spPr>
            <a:xfrm>
              <a:off x="5543202" y="2561096"/>
              <a:ext cx="176375" cy="180718"/>
            </a:xfrm>
            <a:custGeom>
              <a:rect b="b" l="l" r="r" t="t"/>
              <a:pathLst>
                <a:path extrusionOk="0" h="84844" w="82805">
                  <a:moveTo>
                    <a:pt x="42899" y="84845"/>
                  </a:moveTo>
                  <a:cubicBezTo>
                    <a:pt x="54573" y="82437"/>
                    <a:pt x="65519" y="76592"/>
                    <a:pt x="74058" y="68226"/>
                  </a:cubicBezTo>
                  <a:cubicBezTo>
                    <a:pt x="76783" y="65555"/>
                    <a:pt x="79281" y="62575"/>
                    <a:pt x="80825" y="59087"/>
                  </a:cubicBezTo>
                  <a:cubicBezTo>
                    <a:pt x="82778" y="54595"/>
                    <a:pt x="83005" y="49535"/>
                    <a:pt x="82687" y="44643"/>
                  </a:cubicBezTo>
                  <a:cubicBezTo>
                    <a:pt x="82097" y="35237"/>
                    <a:pt x="79644" y="25821"/>
                    <a:pt x="74557" y="17882"/>
                  </a:cubicBezTo>
                  <a:cubicBezTo>
                    <a:pt x="69470" y="9938"/>
                    <a:pt x="61658" y="3565"/>
                    <a:pt x="52574" y="1167"/>
                  </a:cubicBezTo>
                  <a:cubicBezTo>
                    <a:pt x="44171" y="-1040"/>
                    <a:pt x="35223" y="172"/>
                    <a:pt x="26866" y="2407"/>
                  </a:cubicBezTo>
                  <a:cubicBezTo>
                    <a:pt x="22324" y="3615"/>
                    <a:pt x="17782" y="5159"/>
                    <a:pt x="14058" y="7962"/>
                  </a:cubicBezTo>
                  <a:cubicBezTo>
                    <a:pt x="9697" y="11205"/>
                    <a:pt x="6654" y="15942"/>
                    <a:pt x="4474" y="20907"/>
                  </a:cubicBezTo>
                  <a:cubicBezTo>
                    <a:pt x="-2112" y="35873"/>
                    <a:pt x="-1385" y="53855"/>
                    <a:pt x="6381" y="68244"/>
                  </a:cubicBezTo>
                  <a:cubicBezTo>
                    <a:pt x="12695" y="79917"/>
                    <a:pt x="30046" y="81484"/>
                    <a:pt x="42899" y="84845"/>
                  </a:cubicBezTo>
                  <a:close/>
                </a:path>
              </a:pathLst>
            </a:custGeom>
            <a:solidFill>
              <a:srgbClr val="AD77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58" name="Google Shape;3258;p82"/>
            <p:cNvSpPr/>
            <p:nvPr/>
          </p:nvSpPr>
          <p:spPr>
            <a:xfrm>
              <a:off x="5603779" y="2615070"/>
              <a:ext cx="8149" cy="93322"/>
            </a:xfrm>
            <a:custGeom>
              <a:rect b="b" l="l" r="r" t="t"/>
              <a:pathLst>
                <a:path extrusionOk="0" h="43813" w="3826">
                  <a:moveTo>
                    <a:pt x="3038" y="43302"/>
                  </a:moveTo>
                  <a:cubicBezTo>
                    <a:pt x="540" y="32311"/>
                    <a:pt x="131" y="20851"/>
                    <a:pt x="1903" y="9719"/>
                  </a:cubicBezTo>
                  <a:cubicBezTo>
                    <a:pt x="2357" y="6617"/>
                    <a:pt x="3038" y="3542"/>
                    <a:pt x="3810" y="508"/>
                  </a:cubicBezTo>
                  <a:cubicBezTo>
                    <a:pt x="3947" y="-1"/>
                    <a:pt x="3174" y="-219"/>
                    <a:pt x="3038" y="290"/>
                  </a:cubicBezTo>
                  <a:cubicBezTo>
                    <a:pt x="131" y="11290"/>
                    <a:pt x="-732" y="22832"/>
                    <a:pt x="631" y="34132"/>
                  </a:cubicBezTo>
                  <a:cubicBezTo>
                    <a:pt x="994" y="37289"/>
                    <a:pt x="1539" y="40418"/>
                    <a:pt x="2221" y="43520"/>
                  </a:cubicBezTo>
                  <a:cubicBezTo>
                    <a:pt x="2357" y="44034"/>
                    <a:pt x="3129" y="43816"/>
                    <a:pt x="3038" y="43302"/>
                  </a:cubicBezTo>
                  <a:lnTo>
                    <a:pt x="3038" y="4330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59" name="Google Shape;3259;p82"/>
            <p:cNvSpPr/>
            <p:nvPr/>
          </p:nvSpPr>
          <p:spPr>
            <a:xfrm>
              <a:off x="5608418" y="2634560"/>
              <a:ext cx="37650" cy="68609"/>
            </a:xfrm>
            <a:custGeom>
              <a:rect b="b" l="l" r="r" t="t"/>
              <a:pathLst>
                <a:path extrusionOk="0" h="32211" w="17676">
                  <a:moveTo>
                    <a:pt x="818" y="31816"/>
                  </a:moveTo>
                  <a:cubicBezTo>
                    <a:pt x="772" y="26638"/>
                    <a:pt x="1726" y="21483"/>
                    <a:pt x="3588" y="16650"/>
                  </a:cubicBezTo>
                  <a:cubicBezTo>
                    <a:pt x="5269" y="12263"/>
                    <a:pt x="7676" y="7943"/>
                    <a:pt x="11083" y="4682"/>
                  </a:cubicBezTo>
                  <a:cubicBezTo>
                    <a:pt x="12900" y="2970"/>
                    <a:pt x="14989" y="1594"/>
                    <a:pt x="17396" y="812"/>
                  </a:cubicBezTo>
                  <a:cubicBezTo>
                    <a:pt x="17896" y="649"/>
                    <a:pt x="17669" y="-141"/>
                    <a:pt x="17169" y="22"/>
                  </a:cubicBezTo>
                  <a:cubicBezTo>
                    <a:pt x="12763" y="1466"/>
                    <a:pt x="9357" y="4787"/>
                    <a:pt x="6813" y="8570"/>
                  </a:cubicBezTo>
                  <a:cubicBezTo>
                    <a:pt x="3906" y="12858"/>
                    <a:pt x="1953" y="17813"/>
                    <a:pt x="908" y="22859"/>
                  </a:cubicBezTo>
                  <a:cubicBezTo>
                    <a:pt x="273" y="25803"/>
                    <a:pt x="0" y="28809"/>
                    <a:pt x="0" y="31816"/>
                  </a:cubicBezTo>
                  <a:cubicBezTo>
                    <a:pt x="0" y="32343"/>
                    <a:pt x="818" y="32343"/>
                    <a:pt x="818" y="31816"/>
                  </a:cubicBezTo>
                  <a:lnTo>
                    <a:pt x="818" y="3181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60" name="Google Shape;3260;p82"/>
            <p:cNvSpPr/>
            <p:nvPr/>
          </p:nvSpPr>
          <p:spPr>
            <a:xfrm>
              <a:off x="5677906" y="2600388"/>
              <a:ext cx="37692" cy="15790"/>
            </a:xfrm>
            <a:custGeom>
              <a:rect b="b" l="l" r="r" t="t"/>
              <a:pathLst>
                <a:path extrusionOk="0" h="7413" w="17696">
                  <a:moveTo>
                    <a:pt x="607" y="7339"/>
                  </a:moveTo>
                  <a:cubicBezTo>
                    <a:pt x="5557" y="3878"/>
                    <a:pt x="11326" y="1616"/>
                    <a:pt x="17321" y="822"/>
                  </a:cubicBezTo>
                  <a:cubicBezTo>
                    <a:pt x="17821" y="754"/>
                    <a:pt x="17821" y="-64"/>
                    <a:pt x="17321" y="4"/>
                  </a:cubicBezTo>
                  <a:cubicBezTo>
                    <a:pt x="11144" y="822"/>
                    <a:pt x="5285" y="3088"/>
                    <a:pt x="198" y="6635"/>
                  </a:cubicBezTo>
                  <a:cubicBezTo>
                    <a:pt x="-256" y="6935"/>
                    <a:pt x="153" y="7644"/>
                    <a:pt x="607" y="7339"/>
                  </a:cubicBezTo>
                  <a:lnTo>
                    <a:pt x="607" y="7339"/>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61" name="Google Shape;3261;p82"/>
            <p:cNvSpPr/>
            <p:nvPr/>
          </p:nvSpPr>
          <p:spPr>
            <a:xfrm>
              <a:off x="5666579" y="2568097"/>
              <a:ext cx="28621" cy="24305"/>
            </a:xfrm>
            <a:custGeom>
              <a:rect b="b" l="l" r="r" t="t"/>
              <a:pathLst>
                <a:path extrusionOk="0" h="11411" w="13437">
                  <a:moveTo>
                    <a:pt x="12960" y="27"/>
                  </a:moveTo>
                  <a:cubicBezTo>
                    <a:pt x="7464" y="1843"/>
                    <a:pt x="2785" y="5736"/>
                    <a:pt x="60" y="10796"/>
                  </a:cubicBezTo>
                  <a:cubicBezTo>
                    <a:pt x="-212" y="11259"/>
                    <a:pt x="514" y="11672"/>
                    <a:pt x="742" y="11209"/>
                  </a:cubicBezTo>
                  <a:cubicBezTo>
                    <a:pt x="3422" y="6336"/>
                    <a:pt x="7873" y="2566"/>
                    <a:pt x="13141" y="812"/>
                  </a:cubicBezTo>
                  <a:cubicBezTo>
                    <a:pt x="13641" y="649"/>
                    <a:pt x="13459" y="-141"/>
                    <a:pt x="12960" y="22"/>
                  </a:cubicBezTo>
                  <a:lnTo>
                    <a:pt x="12960" y="22"/>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62" name="Google Shape;3262;p82"/>
            <p:cNvSpPr/>
            <p:nvPr/>
          </p:nvSpPr>
          <p:spPr>
            <a:xfrm>
              <a:off x="5588301" y="2785408"/>
              <a:ext cx="63278" cy="216572"/>
            </a:xfrm>
            <a:custGeom>
              <a:rect b="b" l="l" r="r" t="t"/>
              <a:pathLst>
                <a:path extrusionOk="0" h="101677" w="29708">
                  <a:moveTo>
                    <a:pt x="760" y="101497"/>
                  </a:moveTo>
                  <a:cubicBezTo>
                    <a:pt x="4394" y="96360"/>
                    <a:pt x="7891" y="91187"/>
                    <a:pt x="11207" y="85850"/>
                  </a:cubicBezTo>
                  <a:cubicBezTo>
                    <a:pt x="14477" y="80513"/>
                    <a:pt x="17521" y="75003"/>
                    <a:pt x="20109" y="69285"/>
                  </a:cubicBezTo>
                  <a:cubicBezTo>
                    <a:pt x="22834" y="63276"/>
                    <a:pt x="25015" y="57040"/>
                    <a:pt x="26605" y="50635"/>
                  </a:cubicBezTo>
                  <a:cubicBezTo>
                    <a:pt x="28330" y="43613"/>
                    <a:pt x="29330" y="36410"/>
                    <a:pt x="29602" y="29183"/>
                  </a:cubicBezTo>
                  <a:cubicBezTo>
                    <a:pt x="29965" y="20663"/>
                    <a:pt x="29375" y="12128"/>
                    <a:pt x="28149" y="3693"/>
                  </a:cubicBezTo>
                  <a:cubicBezTo>
                    <a:pt x="27967" y="2558"/>
                    <a:pt x="27785" y="1427"/>
                    <a:pt x="27603" y="296"/>
                  </a:cubicBezTo>
                  <a:cubicBezTo>
                    <a:pt x="27513" y="-222"/>
                    <a:pt x="26741" y="-4"/>
                    <a:pt x="26832" y="514"/>
                  </a:cubicBezTo>
                  <a:cubicBezTo>
                    <a:pt x="28240" y="9067"/>
                    <a:pt x="29012" y="17733"/>
                    <a:pt x="28876" y="26408"/>
                  </a:cubicBezTo>
                  <a:cubicBezTo>
                    <a:pt x="28739" y="33753"/>
                    <a:pt x="27922" y="41083"/>
                    <a:pt x="26332" y="48255"/>
                  </a:cubicBezTo>
                  <a:cubicBezTo>
                    <a:pt x="24878" y="54673"/>
                    <a:pt x="22834" y="60946"/>
                    <a:pt x="20246" y="66982"/>
                  </a:cubicBezTo>
                  <a:cubicBezTo>
                    <a:pt x="17748" y="72741"/>
                    <a:pt x="14795" y="78292"/>
                    <a:pt x="11570" y="83660"/>
                  </a:cubicBezTo>
                  <a:cubicBezTo>
                    <a:pt x="8346" y="89029"/>
                    <a:pt x="4939" y="94125"/>
                    <a:pt x="1396" y="99217"/>
                  </a:cubicBezTo>
                  <a:cubicBezTo>
                    <a:pt x="942" y="99839"/>
                    <a:pt x="533" y="100461"/>
                    <a:pt x="79" y="101084"/>
                  </a:cubicBezTo>
                  <a:cubicBezTo>
                    <a:pt x="-239" y="101515"/>
                    <a:pt x="488" y="101924"/>
                    <a:pt x="760" y="101497"/>
                  </a:cubicBezTo>
                  <a:lnTo>
                    <a:pt x="760" y="1014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263" name="Google Shape;3263;p82"/>
          <p:cNvSpPr txBox="1"/>
          <p:nvPr>
            <p:ph type="title"/>
          </p:nvPr>
        </p:nvSpPr>
        <p:spPr>
          <a:xfrm>
            <a:off x="1120350" y="2672325"/>
            <a:ext cx="4422900" cy="152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Candidates</a:t>
            </a:r>
            <a:endParaRPr/>
          </a:p>
        </p:txBody>
      </p:sp>
      <p:sp>
        <p:nvSpPr>
          <p:cNvPr id="3264" name="Google Shape;3264;p82"/>
          <p:cNvSpPr txBox="1"/>
          <p:nvPr>
            <p:ph idx="2" type="title"/>
          </p:nvPr>
        </p:nvSpPr>
        <p:spPr>
          <a:xfrm>
            <a:off x="1236025" y="1519583"/>
            <a:ext cx="1089900" cy="102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3265" name="Google Shape;3265;p82"/>
          <p:cNvSpPr/>
          <p:nvPr/>
        </p:nvSpPr>
        <p:spPr>
          <a:xfrm>
            <a:off x="7255993" y="4480260"/>
            <a:ext cx="665508" cy="321085"/>
          </a:xfrm>
          <a:custGeom>
            <a:rect b="b" l="l" r="r" t="t"/>
            <a:pathLst>
              <a:path extrusionOk="0" h="108383" w="224644">
                <a:moveTo>
                  <a:pt x="223941" y="87691"/>
                </a:moveTo>
                <a:cubicBezTo>
                  <a:pt x="226157" y="79116"/>
                  <a:pt x="223019" y="69392"/>
                  <a:pt x="216215" y="63728"/>
                </a:cubicBezTo>
                <a:cubicBezTo>
                  <a:pt x="209406" y="58059"/>
                  <a:pt x="199277" y="56742"/>
                  <a:pt x="191243" y="60475"/>
                </a:cubicBezTo>
                <a:cubicBezTo>
                  <a:pt x="191692" y="52954"/>
                  <a:pt x="187741" y="45332"/>
                  <a:pt x="181341" y="41363"/>
                </a:cubicBezTo>
                <a:cubicBezTo>
                  <a:pt x="174941" y="37388"/>
                  <a:pt x="166357" y="37234"/>
                  <a:pt x="159816" y="40972"/>
                </a:cubicBezTo>
                <a:cubicBezTo>
                  <a:pt x="161883" y="32165"/>
                  <a:pt x="161283" y="22749"/>
                  <a:pt x="158127" y="14274"/>
                </a:cubicBezTo>
                <a:cubicBezTo>
                  <a:pt x="156682" y="10404"/>
                  <a:pt x="154625" y="6616"/>
                  <a:pt x="151368" y="4077"/>
                </a:cubicBezTo>
                <a:cubicBezTo>
                  <a:pt x="148107" y="1538"/>
                  <a:pt x="141167" y="-320"/>
                  <a:pt x="137460" y="1511"/>
                </a:cubicBezTo>
                <a:cubicBezTo>
                  <a:pt x="125942" y="-1877"/>
                  <a:pt x="112875" y="525"/>
                  <a:pt x="103318" y="7793"/>
                </a:cubicBezTo>
                <a:cubicBezTo>
                  <a:pt x="93762" y="15060"/>
                  <a:pt x="87952" y="27005"/>
                  <a:pt x="88139" y="39010"/>
                </a:cubicBezTo>
                <a:cubicBezTo>
                  <a:pt x="76261" y="36548"/>
                  <a:pt x="63385" y="46413"/>
                  <a:pt x="62667" y="58522"/>
                </a:cubicBezTo>
                <a:cubicBezTo>
                  <a:pt x="57421" y="54416"/>
                  <a:pt x="50008" y="53258"/>
                  <a:pt x="43759" y="55575"/>
                </a:cubicBezTo>
                <a:cubicBezTo>
                  <a:pt x="37509" y="57891"/>
                  <a:pt x="32644" y="63600"/>
                  <a:pt x="31341" y="70132"/>
                </a:cubicBezTo>
                <a:cubicBezTo>
                  <a:pt x="25536" y="68928"/>
                  <a:pt x="19554" y="67765"/>
                  <a:pt x="13713" y="68806"/>
                </a:cubicBezTo>
                <a:cubicBezTo>
                  <a:pt x="7877" y="69841"/>
                  <a:pt x="2131" y="73579"/>
                  <a:pt x="459" y="79266"/>
                </a:cubicBezTo>
                <a:cubicBezTo>
                  <a:pt x="-1294" y="85229"/>
                  <a:pt x="2154" y="92029"/>
                  <a:pt x="7681" y="94872"/>
                </a:cubicBezTo>
                <a:cubicBezTo>
                  <a:pt x="13209" y="97716"/>
                  <a:pt x="20217" y="96853"/>
                  <a:pt x="25418" y="93455"/>
                </a:cubicBezTo>
                <a:cubicBezTo>
                  <a:pt x="26594" y="92687"/>
                  <a:pt x="27834" y="91756"/>
                  <a:pt x="29233" y="91888"/>
                </a:cubicBezTo>
                <a:cubicBezTo>
                  <a:pt x="30410" y="91997"/>
                  <a:pt x="31368" y="92828"/>
                  <a:pt x="32267" y="93587"/>
                </a:cubicBezTo>
                <a:cubicBezTo>
                  <a:pt x="42378" y="102094"/>
                  <a:pt x="56313" y="105873"/>
                  <a:pt x="69335" y="103638"/>
                </a:cubicBezTo>
                <a:cubicBezTo>
                  <a:pt x="74481" y="102757"/>
                  <a:pt x="79986" y="100536"/>
                  <a:pt x="82170" y="95799"/>
                </a:cubicBezTo>
                <a:cubicBezTo>
                  <a:pt x="80390" y="101808"/>
                  <a:pt x="86467" y="107890"/>
                  <a:pt x="92717" y="108344"/>
                </a:cubicBezTo>
                <a:cubicBezTo>
                  <a:pt x="98967" y="108794"/>
                  <a:pt x="104808" y="105346"/>
                  <a:pt x="109795" y="101549"/>
                </a:cubicBezTo>
                <a:cubicBezTo>
                  <a:pt x="110931" y="100686"/>
                  <a:pt x="112116" y="99769"/>
                  <a:pt x="113524" y="99555"/>
                </a:cubicBezTo>
                <a:cubicBezTo>
                  <a:pt x="115700" y="99233"/>
                  <a:pt x="117689" y="100650"/>
                  <a:pt x="119624" y="101694"/>
                </a:cubicBezTo>
                <a:cubicBezTo>
                  <a:pt x="128808" y="106650"/>
                  <a:pt x="141676" y="102793"/>
                  <a:pt x="146617" y="93600"/>
                </a:cubicBezTo>
                <a:cubicBezTo>
                  <a:pt x="146672" y="95472"/>
                  <a:pt x="149170" y="95667"/>
                  <a:pt x="150750" y="96671"/>
                </a:cubicBezTo>
                <a:cubicBezTo>
                  <a:pt x="157554" y="100999"/>
                  <a:pt x="167769" y="98415"/>
                  <a:pt x="171698" y="91370"/>
                </a:cubicBezTo>
                <a:cubicBezTo>
                  <a:pt x="170844" y="94323"/>
                  <a:pt x="174146" y="96844"/>
                  <a:pt x="177149" y="97498"/>
                </a:cubicBezTo>
                <a:cubicBezTo>
                  <a:pt x="184107" y="99014"/>
                  <a:pt x="191860" y="95517"/>
                  <a:pt x="195330" y="89299"/>
                </a:cubicBezTo>
                <a:cubicBezTo>
                  <a:pt x="196398" y="95690"/>
                  <a:pt x="202788" y="100722"/>
                  <a:pt x="209247" y="100268"/>
                </a:cubicBezTo>
                <a:cubicBezTo>
                  <a:pt x="215710" y="99814"/>
                  <a:pt x="222301" y="93977"/>
                  <a:pt x="223922" y="8770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66" name="Google Shape;3266;p82"/>
          <p:cNvSpPr/>
          <p:nvPr/>
        </p:nvSpPr>
        <p:spPr>
          <a:xfrm>
            <a:off x="5485297" y="4397857"/>
            <a:ext cx="1007108" cy="485883"/>
          </a:xfrm>
          <a:custGeom>
            <a:rect b="b" l="l" r="r" t="t"/>
            <a:pathLst>
              <a:path extrusionOk="0" h="164011" w="339952">
                <a:moveTo>
                  <a:pt x="338888" y="132715"/>
                </a:moveTo>
                <a:cubicBezTo>
                  <a:pt x="342240" y="119739"/>
                  <a:pt x="337493" y="105022"/>
                  <a:pt x="327192" y="96447"/>
                </a:cubicBezTo>
                <a:cubicBezTo>
                  <a:pt x="316891" y="87872"/>
                  <a:pt x="301557" y="85873"/>
                  <a:pt x="289402" y="91528"/>
                </a:cubicBezTo>
                <a:cubicBezTo>
                  <a:pt x="290079" y="80150"/>
                  <a:pt x="284106" y="68614"/>
                  <a:pt x="274418" y="62600"/>
                </a:cubicBezTo>
                <a:cubicBezTo>
                  <a:pt x="264730" y="56586"/>
                  <a:pt x="251744" y="56355"/>
                  <a:pt x="241847" y="62014"/>
                </a:cubicBezTo>
                <a:cubicBezTo>
                  <a:pt x="244972" y="48683"/>
                  <a:pt x="244068" y="34439"/>
                  <a:pt x="239290" y="21608"/>
                </a:cubicBezTo>
                <a:cubicBezTo>
                  <a:pt x="237106" y="15749"/>
                  <a:pt x="233994" y="10017"/>
                  <a:pt x="229062" y="6174"/>
                </a:cubicBezTo>
                <a:cubicBezTo>
                  <a:pt x="224129" y="2332"/>
                  <a:pt x="213619" y="-484"/>
                  <a:pt x="208014" y="2286"/>
                </a:cubicBezTo>
                <a:cubicBezTo>
                  <a:pt x="190586" y="-2842"/>
                  <a:pt x="170810" y="797"/>
                  <a:pt x="156348" y="11793"/>
                </a:cubicBezTo>
                <a:cubicBezTo>
                  <a:pt x="141887" y="22789"/>
                  <a:pt x="133093" y="40871"/>
                  <a:pt x="133375" y="59039"/>
                </a:cubicBezTo>
                <a:cubicBezTo>
                  <a:pt x="115402" y="55314"/>
                  <a:pt x="95912" y="70244"/>
                  <a:pt x="94831" y="88567"/>
                </a:cubicBezTo>
                <a:cubicBezTo>
                  <a:pt x="86892" y="82349"/>
                  <a:pt x="75673" y="80600"/>
                  <a:pt x="66216" y="84106"/>
                </a:cubicBezTo>
                <a:cubicBezTo>
                  <a:pt x="56760" y="87613"/>
                  <a:pt x="49393" y="96247"/>
                  <a:pt x="47426" y="106140"/>
                </a:cubicBezTo>
                <a:cubicBezTo>
                  <a:pt x="38637" y="104323"/>
                  <a:pt x="29590" y="102561"/>
                  <a:pt x="20751" y="104128"/>
                </a:cubicBezTo>
                <a:cubicBezTo>
                  <a:pt x="11917" y="105695"/>
                  <a:pt x="3223" y="111349"/>
                  <a:pt x="693" y="119961"/>
                </a:cubicBezTo>
                <a:cubicBezTo>
                  <a:pt x="-1955" y="128986"/>
                  <a:pt x="3260" y="139278"/>
                  <a:pt x="11621" y="143580"/>
                </a:cubicBezTo>
                <a:cubicBezTo>
                  <a:pt x="19988" y="147881"/>
                  <a:pt x="30589" y="146577"/>
                  <a:pt x="38465" y="141436"/>
                </a:cubicBezTo>
                <a:cubicBezTo>
                  <a:pt x="40245" y="140273"/>
                  <a:pt x="42126" y="138869"/>
                  <a:pt x="44242" y="139060"/>
                </a:cubicBezTo>
                <a:cubicBezTo>
                  <a:pt x="46018" y="139224"/>
                  <a:pt x="47472" y="140482"/>
                  <a:pt x="48834" y="141631"/>
                </a:cubicBezTo>
                <a:cubicBezTo>
                  <a:pt x="64136" y="154503"/>
                  <a:pt x="85220" y="160222"/>
                  <a:pt x="104933" y="156838"/>
                </a:cubicBezTo>
                <a:cubicBezTo>
                  <a:pt x="112722" y="155502"/>
                  <a:pt x="121048" y="152146"/>
                  <a:pt x="124359" y="144969"/>
                </a:cubicBezTo>
                <a:cubicBezTo>
                  <a:pt x="121666" y="154063"/>
                  <a:pt x="130859" y="163269"/>
                  <a:pt x="140320" y="163951"/>
                </a:cubicBezTo>
                <a:cubicBezTo>
                  <a:pt x="149781" y="164636"/>
                  <a:pt x="158619" y="159413"/>
                  <a:pt x="166168" y="153667"/>
                </a:cubicBezTo>
                <a:cubicBezTo>
                  <a:pt x="167885" y="152359"/>
                  <a:pt x="169679" y="150969"/>
                  <a:pt x="171814" y="150651"/>
                </a:cubicBezTo>
                <a:cubicBezTo>
                  <a:pt x="175102" y="150161"/>
                  <a:pt x="178118" y="152305"/>
                  <a:pt x="181048" y="153885"/>
                </a:cubicBezTo>
                <a:cubicBezTo>
                  <a:pt x="194947" y="161389"/>
                  <a:pt x="214423" y="155548"/>
                  <a:pt x="221899" y="141636"/>
                </a:cubicBezTo>
                <a:cubicBezTo>
                  <a:pt x="221981" y="144470"/>
                  <a:pt x="225760" y="144761"/>
                  <a:pt x="228153" y="146282"/>
                </a:cubicBezTo>
                <a:cubicBezTo>
                  <a:pt x="238450" y="152832"/>
                  <a:pt x="253906" y="148921"/>
                  <a:pt x="259852" y="138261"/>
                </a:cubicBezTo>
                <a:cubicBezTo>
                  <a:pt x="258558" y="142730"/>
                  <a:pt x="263558" y="146541"/>
                  <a:pt x="268105" y="147531"/>
                </a:cubicBezTo>
                <a:cubicBezTo>
                  <a:pt x="278638" y="149825"/>
                  <a:pt x="290370" y="144533"/>
                  <a:pt x="295620" y="135122"/>
                </a:cubicBezTo>
                <a:cubicBezTo>
                  <a:pt x="297237" y="144792"/>
                  <a:pt x="306903" y="152409"/>
                  <a:pt x="316686" y="151724"/>
                </a:cubicBezTo>
                <a:cubicBezTo>
                  <a:pt x="326465" y="151038"/>
                  <a:pt x="336440" y="142199"/>
                  <a:pt x="338892" y="132706"/>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267" name="Google Shape;3267;p82"/>
          <p:cNvGrpSpPr/>
          <p:nvPr/>
        </p:nvGrpSpPr>
        <p:grpSpPr>
          <a:xfrm rot="-5400000">
            <a:off x="4562943" y="1035331"/>
            <a:ext cx="154402" cy="307963"/>
            <a:chOff x="6903286" y="1827129"/>
            <a:chExt cx="114279" cy="227935"/>
          </a:xfrm>
        </p:grpSpPr>
        <p:sp>
          <p:nvSpPr>
            <p:cNvPr id="3268" name="Google Shape;3268;p82"/>
            <p:cNvSpPr/>
            <p:nvPr/>
          </p:nvSpPr>
          <p:spPr>
            <a:xfrm>
              <a:off x="6903286" y="1827129"/>
              <a:ext cx="114279" cy="227935"/>
            </a:xfrm>
            <a:custGeom>
              <a:rect b="b" l="l" r="r" t="t"/>
              <a:pathLst>
                <a:path extrusionOk="0" h="111733" w="56019">
                  <a:moveTo>
                    <a:pt x="34893" y="111729"/>
                  </a:moveTo>
                  <a:cubicBezTo>
                    <a:pt x="19859" y="102513"/>
                    <a:pt x="8322" y="87652"/>
                    <a:pt x="3145" y="70760"/>
                  </a:cubicBezTo>
                  <a:cubicBezTo>
                    <a:pt x="-2033" y="53868"/>
                    <a:pt x="-762" y="35100"/>
                    <a:pt x="6551" y="19031"/>
                  </a:cubicBezTo>
                  <a:cubicBezTo>
                    <a:pt x="10003" y="11432"/>
                    <a:pt x="15045" y="4219"/>
                    <a:pt x="22267" y="0"/>
                  </a:cubicBezTo>
                  <a:cubicBezTo>
                    <a:pt x="40071" y="13272"/>
                    <a:pt x="51972" y="36681"/>
                    <a:pt x="55378" y="58656"/>
                  </a:cubicBezTo>
                  <a:cubicBezTo>
                    <a:pt x="58830" y="80630"/>
                    <a:pt x="47838" y="93638"/>
                    <a:pt x="34893" y="1117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69" name="Google Shape;3269;p82"/>
            <p:cNvSpPr/>
            <p:nvPr/>
          </p:nvSpPr>
          <p:spPr>
            <a:xfrm>
              <a:off x="6943962" y="1858091"/>
              <a:ext cx="20612" cy="166533"/>
            </a:xfrm>
            <a:custGeom>
              <a:rect b="b" l="l" r="r" t="t"/>
              <a:pathLst>
                <a:path extrusionOk="0" h="81634" w="10104">
                  <a:moveTo>
                    <a:pt x="8483" y="575"/>
                  </a:moveTo>
                  <a:cubicBezTo>
                    <a:pt x="5576" y="11439"/>
                    <a:pt x="2624" y="22345"/>
                    <a:pt x="1125" y="33509"/>
                  </a:cubicBezTo>
                  <a:cubicBezTo>
                    <a:pt x="-328" y="43919"/>
                    <a:pt x="-556" y="54543"/>
                    <a:pt x="1534" y="64881"/>
                  </a:cubicBezTo>
                  <a:cubicBezTo>
                    <a:pt x="2715" y="70554"/>
                    <a:pt x="4577" y="76077"/>
                    <a:pt x="7211" y="81223"/>
                  </a:cubicBezTo>
                  <a:cubicBezTo>
                    <a:pt x="7711" y="82159"/>
                    <a:pt x="9119" y="81332"/>
                    <a:pt x="8619" y="80401"/>
                  </a:cubicBezTo>
                  <a:cubicBezTo>
                    <a:pt x="3987" y="71376"/>
                    <a:pt x="1943" y="61234"/>
                    <a:pt x="1670" y="51136"/>
                  </a:cubicBezTo>
                  <a:cubicBezTo>
                    <a:pt x="1352" y="40367"/>
                    <a:pt x="3033" y="29667"/>
                    <a:pt x="5440" y="19197"/>
                  </a:cubicBezTo>
                  <a:cubicBezTo>
                    <a:pt x="6848" y="13097"/>
                    <a:pt x="8438" y="7052"/>
                    <a:pt x="10073" y="1011"/>
                  </a:cubicBezTo>
                  <a:cubicBezTo>
                    <a:pt x="10345" y="-2"/>
                    <a:pt x="8756" y="-438"/>
                    <a:pt x="8483" y="579"/>
                  </a:cubicBezTo>
                  <a:lnTo>
                    <a:pt x="8483" y="5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70" name="Google Shape;3270;p82"/>
            <p:cNvSpPr/>
            <p:nvPr/>
          </p:nvSpPr>
          <p:spPr>
            <a:xfrm>
              <a:off x="6924255" y="1883458"/>
              <a:ext cx="34649" cy="52302"/>
            </a:xfrm>
            <a:custGeom>
              <a:rect b="b" l="l" r="r" t="t"/>
              <a:pathLst>
                <a:path extrusionOk="0" h="25638" w="16985">
                  <a:moveTo>
                    <a:pt x="15610" y="236"/>
                  </a:moveTo>
                  <a:cubicBezTo>
                    <a:pt x="9524" y="4955"/>
                    <a:pt x="4846" y="11305"/>
                    <a:pt x="1984" y="18426"/>
                  </a:cubicBezTo>
                  <a:cubicBezTo>
                    <a:pt x="1167" y="20438"/>
                    <a:pt x="485" y="22510"/>
                    <a:pt x="31" y="24622"/>
                  </a:cubicBezTo>
                  <a:cubicBezTo>
                    <a:pt x="-241" y="25643"/>
                    <a:pt x="1349" y="26080"/>
                    <a:pt x="1576" y="25053"/>
                  </a:cubicBezTo>
                  <a:cubicBezTo>
                    <a:pt x="3302" y="17786"/>
                    <a:pt x="6935" y="11032"/>
                    <a:pt x="12068" y="5622"/>
                  </a:cubicBezTo>
                  <a:cubicBezTo>
                    <a:pt x="13521" y="4096"/>
                    <a:pt x="15111" y="2679"/>
                    <a:pt x="16746" y="1384"/>
                  </a:cubicBezTo>
                  <a:cubicBezTo>
                    <a:pt x="17109" y="1112"/>
                    <a:pt x="17019" y="517"/>
                    <a:pt x="16746" y="231"/>
                  </a:cubicBezTo>
                  <a:cubicBezTo>
                    <a:pt x="16428" y="-114"/>
                    <a:pt x="15928" y="-37"/>
                    <a:pt x="15610" y="231"/>
                  </a:cubicBezTo>
                  <a:lnTo>
                    <a:pt x="15610" y="2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271" name="Google Shape;3271;p82"/>
          <p:cNvGrpSpPr/>
          <p:nvPr/>
        </p:nvGrpSpPr>
        <p:grpSpPr>
          <a:xfrm flipH="1" rot="5400000">
            <a:off x="5593354" y="2546133"/>
            <a:ext cx="154408" cy="254412"/>
            <a:chOff x="4363664" y="1819410"/>
            <a:chExt cx="202741" cy="334093"/>
          </a:xfrm>
        </p:grpSpPr>
        <p:sp>
          <p:nvSpPr>
            <p:cNvPr id="3272" name="Google Shape;3272;p82"/>
            <p:cNvSpPr/>
            <p:nvPr/>
          </p:nvSpPr>
          <p:spPr>
            <a:xfrm>
              <a:off x="4363664" y="1819410"/>
              <a:ext cx="202741" cy="334093"/>
            </a:xfrm>
            <a:custGeom>
              <a:rect b="b" l="l" r="r" t="t"/>
              <a:pathLst>
                <a:path extrusionOk="0" h="163771" w="99383">
                  <a:moveTo>
                    <a:pt x="4678" y="99761"/>
                  </a:moveTo>
                  <a:cubicBezTo>
                    <a:pt x="6268" y="121285"/>
                    <a:pt x="7858" y="143664"/>
                    <a:pt x="0" y="163771"/>
                  </a:cubicBezTo>
                  <a:cubicBezTo>
                    <a:pt x="27388" y="145258"/>
                    <a:pt x="66268" y="142915"/>
                    <a:pt x="85481" y="116021"/>
                  </a:cubicBezTo>
                  <a:cubicBezTo>
                    <a:pt x="93747" y="104416"/>
                    <a:pt x="96836" y="89941"/>
                    <a:pt x="98607" y="75797"/>
                  </a:cubicBezTo>
                  <a:cubicBezTo>
                    <a:pt x="102650" y="43962"/>
                    <a:pt x="91658" y="-10660"/>
                    <a:pt x="47600" y="1821"/>
                  </a:cubicBezTo>
                  <a:cubicBezTo>
                    <a:pt x="4224" y="14107"/>
                    <a:pt x="1998" y="63007"/>
                    <a:pt x="4678" y="9976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73" name="Google Shape;3273;p82"/>
            <p:cNvSpPr/>
            <p:nvPr/>
          </p:nvSpPr>
          <p:spPr>
            <a:xfrm>
              <a:off x="4410992" y="1834546"/>
              <a:ext cx="78911" cy="276277"/>
            </a:xfrm>
            <a:custGeom>
              <a:rect b="b" l="l" r="r" t="t"/>
              <a:pathLst>
                <a:path extrusionOk="0" h="135430" w="38682">
                  <a:moveTo>
                    <a:pt x="35321" y="1102"/>
                  </a:moveTo>
                  <a:cubicBezTo>
                    <a:pt x="36547" y="10195"/>
                    <a:pt x="37092" y="19393"/>
                    <a:pt x="36865" y="28567"/>
                  </a:cubicBezTo>
                  <a:cubicBezTo>
                    <a:pt x="36683" y="37747"/>
                    <a:pt x="35775" y="46908"/>
                    <a:pt x="34185" y="55951"/>
                  </a:cubicBezTo>
                  <a:cubicBezTo>
                    <a:pt x="32596" y="64999"/>
                    <a:pt x="30325" y="73929"/>
                    <a:pt x="27418" y="82636"/>
                  </a:cubicBezTo>
                  <a:cubicBezTo>
                    <a:pt x="24511" y="91343"/>
                    <a:pt x="20922" y="99823"/>
                    <a:pt x="16699" y="107985"/>
                  </a:cubicBezTo>
                  <a:cubicBezTo>
                    <a:pt x="12475" y="116142"/>
                    <a:pt x="7660" y="123977"/>
                    <a:pt x="2210" y="131376"/>
                  </a:cubicBezTo>
                  <a:cubicBezTo>
                    <a:pt x="1528" y="132298"/>
                    <a:pt x="847" y="133211"/>
                    <a:pt x="120" y="134120"/>
                  </a:cubicBezTo>
                  <a:cubicBezTo>
                    <a:pt x="-152" y="134497"/>
                    <a:pt x="75" y="135092"/>
                    <a:pt x="438" y="135310"/>
                  </a:cubicBezTo>
                  <a:cubicBezTo>
                    <a:pt x="892" y="135578"/>
                    <a:pt x="1347" y="135369"/>
                    <a:pt x="1665" y="134996"/>
                  </a:cubicBezTo>
                  <a:cubicBezTo>
                    <a:pt x="7296" y="127615"/>
                    <a:pt x="12338" y="119780"/>
                    <a:pt x="16744" y="111600"/>
                  </a:cubicBezTo>
                  <a:cubicBezTo>
                    <a:pt x="21150" y="103420"/>
                    <a:pt x="24920" y="94958"/>
                    <a:pt x="28008" y="86233"/>
                  </a:cubicBezTo>
                  <a:cubicBezTo>
                    <a:pt x="31142" y="77508"/>
                    <a:pt x="33595" y="68551"/>
                    <a:pt x="35321" y="59458"/>
                  </a:cubicBezTo>
                  <a:cubicBezTo>
                    <a:pt x="37092" y="50328"/>
                    <a:pt x="38182" y="41063"/>
                    <a:pt x="38546" y="31770"/>
                  </a:cubicBezTo>
                  <a:cubicBezTo>
                    <a:pt x="38909" y="22477"/>
                    <a:pt x="38546" y="13243"/>
                    <a:pt x="37456" y="4050"/>
                  </a:cubicBezTo>
                  <a:cubicBezTo>
                    <a:pt x="37319" y="2910"/>
                    <a:pt x="37138" y="1769"/>
                    <a:pt x="37001" y="634"/>
                  </a:cubicBezTo>
                  <a:cubicBezTo>
                    <a:pt x="36911" y="166"/>
                    <a:pt x="36320" y="-84"/>
                    <a:pt x="35911" y="25"/>
                  </a:cubicBezTo>
                  <a:cubicBezTo>
                    <a:pt x="35412" y="157"/>
                    <a:pt x="35230" y="634"/>
                    <a:pt x="35321" y="1097"/>
                  </a:cubicBezTo>
                  <a:lnTo>
                    <a:pt x="35321" y="1097"/>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74" name="Google Shape;3274;p82"/>
            <p:cNvSpPr/>
            <p:nvPr/>
          </p:nvSpPr>
          <p:spPr>
            <a:xfrm>
              <a:off x="4487051" y="1867640"/>
              <a:ext cx="34819" cy="92302"/>
            </a:xfrm>
            <a:custGeom>
              <a:rect b="b" l="l" r="r" t="t"/>
              <a:pathLst>
                <a:path extrusionOk="0" h="45246" w="17068">
                  <a:moveTo>
                    <a:pt x="222" y="1516"/>
                  </a:moveTo>
                  <a:cubicBezTo>
                    <a:pt x="8125" y="10646"/>
                    <a:pt x="13212" y="22137"/>
                    <a:pt x="14802" y="34087"/>
                  </a:cubicBezTo>
                  <a:cubicBezTo>
                    <a:pt x="15256" y="37503"/>
                    <a:pt x="15438" y="40964"/>
                    <a:pt x="15302" y="44407"/>
                  </a:cubicBezTo>
                  <a:cubicBezTo>
                    <a:pt x="15256" y="45529"/>
                    <a:pt x="17028" y="45524"/>
                    <a:pt x="17028" y="44407"/>
                  </a:cubicBezTo>
                  <a:cubicBezTo>
                    <a:pt x="17482" y="31966"/>
                    <a:pt x="14121" y="19444"/>
                    <a:pt x="7671" y="8811"/>
                  </a:cubicBezTo>
                  <a:cubicBezTo>
                    <a:pt x="5854" y="5799"/>
                    <a:pt x="3765" y="2947"/>
                    <a:pt x="1449" y="286"/>
                  </a:cubicBezTo>
                  <a:cubicBezTo>
                    <a:pt x="722" y="-564"/>
                    <a:pt x="-505" y="672"/>
                    <a:pt x="222" y="1516"/>
                  </a:cubicBezTo>
                  <a:lnTo>
                    <a:pt x="222" y="1516"/>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75" name="Google Shape;3275;p82"/>
            <p:cNvSpPr/>
            <p:nvPr/>
          </p:nvSpPr>
          <p:spPr>
            <a:xfrm>
              <a:off x="4405964" y="1964574"/>
              <a:ext cx="71679" cy="62451"/>
            </a:xfrm>
            <a:custGeom>
              <a:rect b="b" l="l" r="r" t="t"/>
              <a:pathLst>
                <a:path extrusionOk="0" h="30613" w="35137">
                  <a:moveTo>
                    <a:pt x="33837" y="97"/>
                  </a:moveTo>
                  <a:cubicBezTo>
                    <a:pt x="23118" y="4971"/>
                    <a:pt x="13534" y="12306"/>
                    <a:pt x="5994" y="21345"/>
                  </a:cubicBezTo>
                  <a:cubicBezTo>
                    <a:pt x="3905" y="23884"/>
                    <a:pt x="1952" y="26550"/>
                    <a:pt x="135" y="29329"/>
                  </a:cubicBezTo>
                  <a:cubicBezTo>
                    <a:pt x="-455" y="30274"/>
                    <a:pt x="1044" y="31151"/>
                    <a:pt x="1634" y="30211"/>
                  </a:cubicBezTo>
                  <a:cubicBezTo>
                    <a:pt x="7902" y="20482"/>
                    <a:pt x="16305" y="12211"/>
                    <a:pt x="26161" y="6152"/>
                  </a:cubicBezTo>
                  <a:cubicBezTo>
                    <a:pt x="28886" y="4457"/>
                    <a:pt x="31748" y="2940"/>
                    <a:pt x="34700" y="1605"/>
                  </a:cubicBezTo>
                  <a:cubicBezTo>
                    <a:pt x="35154" y="1410"/>
                    <a:pt x="35245" y="792"/>
                    <a:pt x="35018" y="415"/>
                  </a:cubicBezTo>
                  <a:cubicBezTo>
                    <a:pt x="34745" y="-26"/>
                    <a:pt x="34246" y="-89"/>
                    <a:pt x="33837" y="102"/>
                  </a:cubicBezTo>
                  <a:lnTo>
                    <a:pt x="33837" y="102"/>
                  </a:lnTo>
                  <a:close/>
                </a:path>
              </a:pathLst>
            </a:cu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9" name="Shape 3279"/>
        <p:cNvGrpSpPr/>
        <p:nvPr/>
      </p:nvGrpSpPr>
      <p:grpSpPr>
        <a:xfrm>
          <a:off x="0" y="0"/>
          <a:ext cx="0" cy="0"/>
          <a:chOff x="0" y="0"/>
          <a:chExt cx="0" cy="0"/>
        </a:xfrm>
      </p:grpSpPr>
      <p:sp>
        <p:nvSpPr>
          <p:cNvPr id="3280" name="Google Shape;3280;p83"/>
          <p:cNvSpPr txBox="1"/>
          <p:nvPr>
            <p:ph type="title"/>
          </p:nvPr>
        </p:nvSpPr>
        <p:spPr>
          <a:xfrm>
            <a:off x="1428100" y="1654375"/>
            <a:ext cx="5632200" cy="1536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President Candidates</a:t>
            </a:r>
            <a:endParaRPr sz="4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4" name="Shape 3284"/>
        <p:cNvGrpSpPr/>
        <p:nvPr/>
      </p:nvGrpSpPr>
      <p:grpSpPr>
        <a:xfrm>
          <a:off x="0" y="0"/>
          <a:ext cx="0" cy="0"/>
          <a:chOff x="0" y="0"/>
          <a:chExt cx="0" cy="0"/>
        </a:xfrm>
      </p:grpSpPr>
      <p:sp>
        <p:nvSpPr>
          <p:cNvPr id="3285" name="Google Shape;3285;p84"/>
          <p:cNvSpPr txBox="1"/>
          <p:nvPr>
            <p:ph type="ctrTitle"/>
          </p:nvPr>
        </p:nvSpPr>
        <p:spPr>
          <a:xfrm>
            <a:off x="-67925" y="-12"/>
            <a:ext cx="6792900" cy="1672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 sz="3700"/>
              <a:t>Why Addis?</a:t>
            </a:r>
            <a:endParaRPr sz="3700"/>
          </a:p>
        </p:txBody>
      </p:sp>
      <p:sp>
        <p:nvSpPr>
          <p:cNvPr id="3286" name="Google Shape;3286;p84"/>
          <p:cNvSpPr txBox="1"/>
          <p:nvPr>
            <p:ph idx="1" type="subTitle"/>
          </p:nvPr>
        </p:nvSpPr>
        <p:spPr>
          <a:xfrm>
            <a:off x="1175550" y="2997825"/>
            <a:ext cx="6792900" cy="393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lang="en">
                <a:solidFill>
                  <a:schemeClr val="lt2"/>
                </a:solidFill>
                <a:latin typeface="Ultra"/>
                <a:ea typeface="Ultra"/>
                <a:cs typeface="Ultra"/>
                <a:sym typeface="Ultra"/>
              </a:rPr>
              <a:t>Here is why I would like to run for President!!</a:t>
            </a:r>
            <a:endParaRPr>
              <a:solidFill>
                <a:schemeClr val="lt2"/>
              </a:solidFill>
              <a:latin typeface="Ultra"/>
              <a:ea typeface="Ultra"/>
              <a:cs typeface="Ultra"/>
              <a:sym typeface="Ultra"/>
            </a:endParaRPr>
          </a:p>
        </p:txBody>
      </p:sp>
      <p:pic>
        <p:nvPicPr>
          <p:cNvPr id="3287" name="Google Shape;3287;p84"/>
          <p:cNvPicPr preferRelativeResize="0"/>
          <p:nvPr/>
        </p:nvPicPr>
        <p:blipFill rotWithShape="1">
          <a:blip r:embed="rId3">
            <a:alphaModFix/>
          </a:blip>
          <a:srcRect b="0" l="0" r="0" t="0"/>
          <a:stretch/>
        </p:blipFill>
        <p:spPr>
          <a:xfrm rot="1813214">
            <a:off x="-412054" y="2712969"/>
            <a:ext cx="1428656" cy="1351610"/>
          </a:xfrm>
          <a:prstGeom prst="rect">
            <a:avLst/>
          </a:prstGeom>
          <a:noFill/>
          <a:ln>
            <a:noFill/>
          </a:ln>
        </p:spPr>
      </p:pic>
      <p:pic>
        <p:nvPicPr>
          <p:cNvPr id="3288" name="Google Shape;3288;p84"/>
          <p:cNvPicPr preferRelativeResize="0"/>
          <p:nvPr/>
        </p:nvPicPr>
        <p:blipFill rotWithShape="1">
          <a:blip r:embed="rId4">
            <a:alphaModFix/>
          </a:blip>
          <a:srcRect b="0" l="0" r="0" t="0"/>
          <a:stretch/>
        </p:blipFill>
        <p:spPr>
          <a:xfrm>
            <a:off x="7400025" y="3232150"/>
            <a:ext cx="2499875" cy="2499850"/>
          </a:xfrm>
          <a:prstGeom prst="rect">
            <a:avLst/>
          </a:prstGeom>
          <a:noFill/>
          <a:ln>
            <a:noFill/>
          </a:ln>
        </p:spPr>
      </p:pic>
      <p:pic>
        <p:nvPicPr>
          <p:cNvPr id="3289" name="Google Shape;3289;p84"/>
          <p:cNvPicPr preferRelativeResize="0"/>
          <p:nvPr/>
        </p:nvPicPr>
        <p:blipFill rotWithShape="1">
          <a:blip r:embed="rId5">
            <a:alphaModFix/>
          </a:blip>
          <a:srcRect b="0" l="0" r="0" t="0"/>
          <a:stretch/>
        </p:blipFill>
        <p:spPr>
          <a:xfrm rot="1384342">
            <a:off x="3940467" y="857987"/>
            <a:ext cx="1263064" cy="1263051"/>
          </a:xfrm>
          <a:prstGeom prst="rect">
            <a:avLst/>
          </a:prstGeom>
          <a:noFill/>
          <a:ln>
            <a:noFill/>
          </a:ln>
        </p:spPr>
      </p:pic>
      <p:sp>
        <p:nvSpPr>
          <p:cNvPr id="3290" name="Google Shape;3290;p84"/>
          <p:cNvSpPr/>
          <p:nvPr/>
        </p:nvSpPr>
        <p:spPr>
          <a:xfrm>
            <a:off x="1920675" y="912248"/>
            <a:ext cx="177551" cy="177479"/>
          </a:xfrm>
          <a:custGeom>
            <a:rect b="b" l="l" r="r" t="t"/>
            <a:pathLst>
              <a:path extrusionOk="0" h="541922" w="542139">
                <a:moveTo>
                  <a:pt x="317893" y="317592"/>
                </a:moveTo>
                <a:lnTo>
                  <a:pt x="542140" y="270961"/>
                </a:lnTo>
                <a:lnTo>
                  <a:pt x="317893" y="224331"/>
                </a:lnTo>
                <a:lnTo>
                  <a:pt x="270860" y="0"/>
                </a:lnTo>
                <a:lnTo>
                  <a:pt x="224246" y="224331"/>
                </a:lnTo>
                <a:lnTo>
                  <a:pt x="0" y="270961"/>
                </a:lnTo>
                <a:lnTo>
                  <a:pt x="224246" y="317592"/>
                </a:lnTo>
                <a:lnTo>
                  <a:pt x="270860" y="541922"/>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91" name="Google Shape;3291;p84"/>
          <p:cNvSpPr/>
          <p:nvPr/>
        </p:nvSpPr>
        <p:spPr>
          <a:xfrm rot="-4576959">
            <a:off x="517596" y="253207"/>
            <a:ext cx="177183" cy="177112"/>
          </a:xfrm>
          <a:custGeom>
            <a:rect b="b" l="l" r="r" t="t"/>
            <a:pathLst>
              <a:path extrusionOk="0" h="541922" w="542139">
                <a:moveTo>
                  <a:pt x="317893" y="317592"/>
                </a:moveTo>
                <a:lnTo>
                  <a:pt x="542140" y="270961"/>
                </a:lnTo>
                <a:lnTo>
                  <a:pt x="317893" y="224331"/>
                </a:lnTo>
                <a:lnTo>
                  <a:pt x="270860" y="0"/>
                </a:lnTo>
                <a:lnTo>
                  <a:pt x="224246" y="224331"/>
                </a:lnTo>
                <a:lnTo>
                  <a:pt x="0" y="270961"/>
                </a:lnTo>
                <a:lnTo>
                  <a:pt x="224246" y="317592"/>
                </a:lnTo>
                <a:lnTo>
                  <a:pt x="270860" y="541922"/>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92" name="Google Shape;3292;p84"/>
          <p:cNvSpPr/>
          <p:nvPr/>
        </p:nvSpPr>
        <p:spPr>
          <a:xfrm>
            <a:off x="6724975" y="4393336"/>
            <a:ext cx="177551" cy="177479"/>
          </a:xfrm>
          <a:custGeom>
            <a:rect b="b" l="l" r="r" t="t"/>
            <a:pathLst>
              <a:path extrusionOk="0" h="541922" w="542139">
                <a:moveTo>
                  <a:pt x="317893" y="317592"/>
                </a:moveTo>
                <a:lnTo>
                  <a:pt x="542140" y="270961"/>
                </a:lnTo>
                <a:lnTo>
                  <a:pt x="317893" y="224331"/>
                </a:lnTo>
                <a:lnTo>
                  <a:pt x="270860" y="0"/>
                </a:lnTo>
                <a:lnTo>
                  <a:pt x="224246" y="224331"/>
                </a:lnTo>
                <a:lnTo>
                  <a:pt x="0" y="270961"/>
                </a:lnTo>
                <a:lnTo>
                  <a:pt x="224246" y="317592"/>
                </a:lnTo>
                <a:lnTo>
                  <a:pt x="270860" y="541922"/>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93" name="Google Shape;3293;p84"/>
          <p:cNvSpPr/>
          <p:nvPr/>
        </p:nvSpPr>
        <p:spPr>
          <a:xfrm>
            <a:off x="7930650" y="1063861"/>
            <a:ext cx="177551" cy="177479"/>
          </a:xfrm>
          <a:custGeom>
            <a:rect b="b" l="l" r="r" t="t"/>
            <a:pathLst>
              <a:path extrusionOk="0" h="541922" w="542139">
                <a:moveTo>
                  <a:pt x="317893" y="317592"/>
                </a:moveTo>
                <a:lnTo>
                  <a:pt x="542140" y="270961"/>
                </a:lnTo>
                <a:lnTo>
                  <a:pt x="317893" y="224331"/>
                </a:lnTo>
                <a:lnTo>
                  <a:pt x="270860" y="0"/>
                </a:lnTo>
                <a:lnTo>
                  <a:pt x="224246" y="224331"/>
                </a:lnTo>
                <a:lnTo>
                  <a:pt x="0" y="270961"/>
                </a:lnTo>
                <a:lnTo>
                  <a:pt x="224246" y="317592"/>
                </a:lnTo>
                <a:lnTo>
                  <a:pt x="270860" y="541922"/>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3294" name="Google Shape;3294;p84"/>
          <p:cNvPicPr preferRelativeResize="0"/>
          <p:nvPr/>
        </p:nvPicPr>
        <p:blipFill rotWithShape="1">
          <a:blip r:embed="rId6">
            <a:alphaModFix/>
          </a:blip>
          <a:srcRect b="0" l="0" r="0" t="0"/>
          <a:stretch/>
        </p:blipFill>
        <p:spPr>
          <a:xfrm>
            <a:off x="3275546" y="1"/>
            <a:ext cx="1262307" cy="1263051"/>
          </a:xfrm>
          <a:prstGeom prst="rect">
            <a:avLst/>
          </a:prstGeom>
          <a:noFill/>
          <a:ln>
            <a:noFill/>
          </a:ln>
        </p:spPr>
      </p:pic>
      <p:pic>
        <p:nvPicPr>
          <p:cNvPr id="3295" name="Google Shape;3295;p84"/>
          <p:cNvPicPr preferRelativeResize="0"/>
          <p:nvPr/>
        </p:nvPicPr>
        <p:blipFill rotWithShape="1">
          <a:blip r:embed="rId7">
            <a:alphaModFix/>
          </a:blip>
          <a:srcRect b="0" l="0" r="0" t="0"/>
          <a:stretch/>
        </p:blipFill>
        <p:spPr>
          <a:xfrm>
            <a:off x="1345841" y="3717699"/>
            <a:ext cx="292956" cy="1188200"/>
          </a:xfrm>
          <a:prstGeom prst="rect">
            <a:avLst/>
          </a:prstGeom>
          <a:noFill/>
          <a:ln>
            <a:noFill/>
          </a:ln>
        </p:spPr>
      </p:pic>
      <p:pic>
        <p:nvPicPr>
          <p:cNvPr id="3296" name="Google Shape;3296;p84"/>
          <p:cNvPicPr preferRelativeResize="0"/>
          <p:nvPr/>
        </p:nvPicPr>
        <p:blipFill rotWithShape="1">
          <a:blip r:embed="rId8">
            <a:alphaModFix/>
          </a:blip>
          <a:srcRect b="0" l="0" r="0" t="0"/>
          <a:stretch/>
        </p:blipFill>
        <p:spPr>
          <a:xfrm rot="-5400000">
            <a:off x="2323100" y="4070575"/>
            <a:ext cx="2157923" cy="2159201"/>
          </a:xfrm>
          <a:prstGeom prst="rect">
            <a:avLst/>
          </a:prstGeom>
          <a:noFill/>
          <a:ln>
            <a:noFill/>
          </a:ln>
        </p:spPr>
      </p:pic>
      <p:pic>
        <p:nvPicPr>
          <p:cNvPr id="3297" name="Google Shape;3297;p84"/>
          <p:cNvPicPr preferRelativeResize="0"/>
          <p:nvPr/>
        </p:nvPicPr>
        <p:blipFill rotWithShape="1">
          <a:blip r:embed="rId9">
            <a:alphaModFix/>
          </a:blip>
          <a:srcRect b="0" l="0" r="0" t="0"/>
          <a:stretch/>
        </p:blipFill>
        <p:spPr>
          <a:xfrm rot="3394429">
            <a:off x="8250996" y="505118"/>
            <a:ext cx="2065408" cy="1390543"/>
          </a:xfrm>
          <a:prstGeom prst="rect">
            <a:avLst/>
          </a:prstGeom>
          <a:noFill/>
          <a:ln>
            <a:noFill/>
          </a:ln>
        </p:spPr>
      </p:pic>
      <p:sp>
        <p:nvSpPr>
          <p:cNvPr id="3298" name="Google Shape;3298;p84"/>
          <p:cNvSpPr txBox="1"/>
          <p:nvPr/>
        </p:nvSpPr>
        <p:spPr>
          <a:xfrm>
            <a:off x="754200" y="1928975"/>
            <a:ext cx="76356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Barlow"/>
                <a:ea typeface="Barlow"/>
                <a:cs typeface="Barlow"/>
                <a:sym typeface="Barlow"/>
              </a:rPr>
              <a:t>-Has experience with EWB as their First Year Representative</a:t>
            </a:r>
            <a:endParaRPr b="0" i="0" sz="1400" u="none" cap="none" strike="noStrike">
              <a:solidFill>
                <a:schemeClr val="dk1"/>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Barlow"/>
                <a:ea typeface="Barlow"/>
                <a:cs typeface="Barlow"/>
                <a:sym typeface="Barlow"/>
              </a:rPr>
              <a:t>-Great at planning, organizing, and anticipating potential outcomes</a:t>
            </a:r>
            <a:endParaRPr b="0" i="0" sz="1400" u="none" cap="none" strike="noStrike">
              <a:solidFill>
                <a:schemeClr val="dk1"/>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Barlow"/>
                <a:ea typeface="Barlow"/>
                <a:cs typeface="Barlow"/>
                <a:sym typeface="Barlow"/>
              </a:rPr>
              <a:t>-Great at taking responsibility, and hopes to continue to help build Greenpeace from the innerworks</a:t>
            </a:r>
            <a:endParaRPr b="0" i="0" sz="1400" u="none" cap="none" strike="noStrike">
              <a:solidFill>
                <a:schemeClr val="dk1"/>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Barlow"/>
                <a:ea typeface="Barlow"/>
                <a:cs typeface="Barlow"/>
                <a:sym typeface="Barlow"/>
              </a:rPr>
              <a:t>-Great at concentrating on tasks, achieving goals, and maintaining a friendly demeanor</a:t>
            </a:r>
            <a:endParaRPr b="0" i="0" sz="1400" u="none" cap="none" strike="noStrike">
              <a:solidFill>
                <a:schemeClr val="dk1"/>
              </a:solidFill>
              <a:latin typeface="Barlow"/>
              <a:ea typeface="Barlow"/>
              <a:cs typeface="Barlow"/>
              <a:sym typeface="Barlow"/>
            </a:endParaRPr>
          </a:p>
        </p:txBody>
      </p:sp>
      <p:sp>
        <p:nvSpPr>
          <p:cNvPr id="3299" name="Google Shape;3299;p84"/>
          <p:cNvSpPr txBox="1"/>
          <p:nvPr/>
        </p:nvSpPr>
        <p:spPr>
          <a:xfrm>
            <a:off x="1638800" y="4647025"/>
            <a:ext cx="7445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Barlow"/>
                <a:ea typeface="Barlow"/>
                <a:cs typeface="Barlow"/>
                <a:sym typeface="Barlow"/>
              </a:rPr>
              <a:t>Passionate advocate for the environment and its recipients</a:t>
            </a:r>
            <a:endParaRPr b="0" i="0" sz="1400" u="none" cap="none" strike="noStrike">
              <a:solidFill>
                <a:schemeClr val="dk1"/>
              </a:solidFill>
              <a:latin typeface="Barlow"/>
              <a:ea typeface="Barlow"/>
              <a:cs typeface="Barlow"/>
              <a:sym typeface="Barlow"/>
            </a:endParaRPr>
          </a:p>
        </p:txBody>
      </p:sp>
      <p:sp>
        <p:nvSpPr>
          <p:cNvPr id="3300" name="Google Shape;3300;p84"/>
          <p:cNvSpPr txBox="1"/>
          <p:nvPr/>
        </p:nvSpPr>
        <p:spPr>
          <a:xfrm>
            <a:off x="1632200" y="4246825"/>
            <a:ext cx="7458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Barlow"/>
                <a:ea typeface="Barlow"/>
                <a:cs typeface="Barlow"/>
                <a:sym typeface="Barlow"/>
              </a:rPr>
              <a:t>Open minded and flexible</a:t>
            </a:r>
            <a:endParaRPr b="0" i="0" sz="1400" u="none" cap="none" strike="noStrike">
              <a:solidFill>
                <a:schemeClr val="dk1"/>
              </a:solidFill>
              <a:latin typeface="Barlow"/>
              <a:ea typeface="Barlow"/>
              <a:cs typeface="Barlow"/>
              <a:sym typeface="Barlow"/>
            </a:endParaRPr>
          </a:p>
        </p:txBody>
      </p:sp>
      <p:sp>
        <p:nvSpPr>
          <p:cNvPr id="3301" name="Google Shape;3301;p84"/>
          <p:cNvSpPr txBox="1"/>
          <p:nvPr/>
        </p:nvSpPr>
        <p:spPr>
          <a:xfrm>
            <a:off x="1632200" y="4024325"/>
            <a:ext cx="7233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Barlow"/>
                <a:ea typeface="Barlow"/>
                <a:cs typeface="Barlow"/>
                <a:sym typeface="Barlow"/>
              </a:rPr>
              <a:t>Detail Oriented Approach to everything</a:t>
            </a:r>
            <a:endParaRPr b="0" i="0" sz="1400" u="none" cap="none" strike="noStrike">
              <a:solidFill>
                <a:schemeClr val="dk1"/>
              </a:solidFill>
              <a:latin typeface="Barlow"/>
              <a:ea typeface="Barlow"/>
              <a:cs typeface="Barlow"/>
              <a:sym typeface="Barlow"/>
            </a:endParaRPr>
          </a:p>
        </p:txBody>
      </p:sp>
      <p:sp>
        <p:nvSpPr>
          <p:cNvPr id="3302" name="Google Shape;3302;p84"/>
          <p:cNvSpPr txBox="1"/>
          <p:nvPr/>
        </p:nvSpPr>
        <p:spPr>
          <a:xfrm>
            <a:off x="1605650" y="3819125"/>
            <a:ext cx="7286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Barlow"/>
                <a:ea typeface="Barlow"/>
                <a:cs typeface="Barlow"/>
                <a:sym typeface="Barlow"/>
              </a:rPr>
              <a:t>Proven track record of reliability</a:t>
            </a:r>
            <a:endParaRPr b="0" i="0" sz="1400" u="none" cap="none" strike="noStrike">
              <a:solidFill>
                <a:schemeClr val="dk1"/>
              </a:solidFill>
              <a:latin typeface="Barlow"/>
              <a:ea typeface="Barlow"/>
              <a:cs typeface="Barlow"/>
              <a:sym typeface="Barlow"/>
            </a:endParaRPr>
          </a:p>
        </p:txBody>
      </p:sp>
      <p:sp>
        <p:nvSpPr>
          <p:cNvPr id="3303" name="Google Shape;3303;p84"/>
          <p:cNvSpPr txBox="1"/>
          <p:nvPr/>
        </p:nvSpPr>
        <p:spPr>
          <a:xfrm>
            <a:off x="1605650" y="3619025"/>
            <a:ext cx="7635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Barlow"/>
                <a:ea typeface="Barlow"/>
                <a:cs typeface="Barlow"/>
                <a:sym typeface="Barlow"/>
              </a:rPr>
              <a:t>Passionate about building strong group cohesion</a:t>
            </a:r>
            <a:endParaRPr b="0" i="0" sz="1400" u="none" cap="none" strike="noStrike">
              <a:solidFill>
                <a:schemeClr val="dk1"/>
              </a:solidFill>
              <a:latin typeface="Barlow"/>
              <a:ea typeface="Barlow"/>
              <a:cs typeface="Barlow"/>
              <a:sym typeface="Barlow"/>
            </a:endParaRPr>
          </a:p>
        </p:txBody>
      </p:sp>
      <p:pic>
        <p:nvPicPr>
          <p:cNvPr id="3304" name="Google Shape;3304;p84"/>
          <p:cNvPicPr preferRelativeResize="0"/>
          <p:nvPr/>
        </p:nvPicPr>
        <p:blipFill rotWithShape="1">
          <a:blip r:embed="rId10">
            <a:alphaModFix/>
          </a:blip>
          <a:srcRect b="0" l="0" r="0" t="0"/>
          <a:stretch/>
        </p:blipFill>
        <p:spPr>
          <a:xfrm>
            <a:off x="5785175" y="223650"/>
            <a:ext cx="2604626" cy="1953473"/>
          </a:xfrm>
          <a:prstGeom prst="rect">
            <a:avLst/>
          </a:prstGeom>
          <a:noFill/>
          <a:ln>
            <a:noFill/>
          </a:ln>
        </p:spPr>
      </p:pic>
      <p:sp>
        <p:nvSpPr>
          <p:cNvPr id="3305" name="Google Shape;3305;p84"/>
          <p:cNvSpPr txBox="1"/>
          <p:nvPr/>
        </p:nvSpPr>
        <p:spPr>
          <a:xfrm>
            <a:off x="1605650" y="4447175"/>
            <a:ext cx="4801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Barlow"/>
                <a:ea typeface="Barlow"/>
                <a:cs typeface="Barlow"/>
                <a:sym typeface="Barlow"/>
              </a:rPr>
              <a:t>Dedicated to preserving our planet</a:t>
            </a:r>
            <a:endParaRPr b="0" i="0" sz="1400" u="none" cap="none" strike="noStrike">
              <a:solidFill>
                <a:schemeClr val="dk1"/>
              </a:solidFill>
              <a:latin typeface="Barlow"/>
              <a:ea typeface="Barlow"/>
              <a:cs typeface="Barlow"/>
              <a:sym typeface="Barlow"/>
            </a:endParaRPr>
          </a:p>
        </p:txBody>
      </p:sp>
      <p:sp>
        <p:nvSpPr>
          <p:cNvPr id="3306" name="Google Shape;3306;p84"/>
          <p:cNvSpPr txBox="1"/>
          <p:nvPr/>
        </p:nvSpPr>
        <p:spPr>
          <a:xfrm>
            <a:off x="499150" y="1567400"/>
            <a:ext cx="4801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Ultra"/>
                <a:ea typeface="Ultra"/>
                <a:cs typeface="Ultra"/>
                <a:sym typeface="Ultra"/>
              </a:rPr>
              <a:t>Finance Economics B.S</a:t>
            </a:r>
            <a:endParaRPr b="0" i="0" sz="1400" u="none" cap="none" strike="noStrike">
              <a:solidFill>
                <a:schemeClr val="dk1"/>
              </a:solidFill>
              <a:latin typeface="Ultra"/>
              <a:ea typeface="Ultra"/>
              <a:cs typeface="Ultra"/>
              <a:sym typeface="Ultra"/>
            </a:endParaRPr>
          </a:p>
        </p:txBody>
      </p:sp>
      <p:sp>
        <p:nvSpPr>
          <p:cNvPr id="3307" name="Google Shape;3307;p84"/>
          <p:cNvSpPr txBox="1"/>
          <p:nvPr/>
        </p:nvSpPr>
        <p:spPr>
          <a:xfrm rot="1087467">
            <a:off x="7642715" y="2855065"/>
            <a:ext cx="1838101" cy="55403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Indie Flower"/>
                <a:ea typeface="Indie Flower"/>
                <a:cs typeface="Indie Flower"/>
                <a:sym typeface="Indie Flower"/>
              </a:rPr>
              <a:t>Fun fact: I’ve designed a t-shirt before</a:t>
            </a:r>
            <a:endParaRPr b="0" i="0" sz="1200" u="none" cap="none" strike="noStrike">
              <a:solidFill>
                <a:schemeClr val="dk1"/>
              </a:solidFill>
              <a:latin typeface="Indie Flower"/>
              <a:ea typeface="Indie Flower"/>
              <a:cs typeface="Indie Flower"/>
              <a:sym typeface="Indie Flow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1" name="Shape 3311"/>
        <p:cNvGrpSpPr/>
        <p:nvPr/>
      </p:nvGrpSpPr>
      <p:grpSpPr>
        <a:xfrm>
          <a:off x="0" y="0"/>
          <a:ext cx="0" cy="0"/>
          <a:chOff x="0" y="0"/>
          <a:chExt cx="0" cy="0"/>
        </a:xfrm>
      </p:grpSpPr>
      <p:sp>
        <p:nvSpPr>
          <p:cNvPr id="3312" name="Google Shape;3312;p85"/>
          <p:cNvSpPr txBox="1"/>
          <p:nvPr>
            <p:ph type="title"/>
          </p:nvPr>
        </p:nvSpPr>
        <p:spPr>
          <a:xfrm>
            <a:off x="1851100" y="1841700"/>
            <a:ext cx="5554500" cy="14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Vice President Candidates</a:t>
            </a:r>
            <a:endParaRPr sz="4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6" name="Shape 3316"/>
        <p:cNvGrpSpPr/>
        <p:nvPr/>
      </p:nvGrpSpPr>
      <p:grpSpPr>
        <a:xfrm>
          <a:off x="0" y="0"/>
          <a:ext cx="0" cy="0"/>
          <a:chOff x="0" y="0"/>
          <a:chExt cx="0" cy="0"/>
        </a:xfrm>
      </p:grpSpPr>
      <p:sp>
        <p:nvSpPr>
          <p:cNvPr id="3317" name="Google Shape;3317;p86"/>
          <p:cNvSpPr txBox="1"/>
          <p:nvPr>
            <p:ph type="title"/>
          </p:nvPr>
        </p:nvSpPr>
        <p:spPr>
          <a:xfrm>
            <a:off x="720000" y="541826"/>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About me</a:t>
            </a:r>
            <a:endParaRPr/>
          </a:p>
        </p:txBody>
      </p:sp>
      <p:sp>
        <p:nvSpPr>
          <p:cNvPr id="3318" name="Google Shape;3318;p86"/>
          <p:cNvSpPr txBox="1"/>
          <p:nvPr>
            <p:ph idx="4294967295" type="subTitle"/>
          </p:nvPr>
        </p:nvSpPr>
        <p:spPr>
          <a:xfrm>
            <a:off x="1245400" y="4141575"/>
            <a:ext cx="2616300" cy="355500"/>
          </a:xfrm>
          <a:prstGeom prst="rect">
            <a:avLst/>
          </a:prstGeom>
          <a:noFill/>
        </p:spPr>
        <p:txBody>
          <a:bodyPr anchorCtr="0" anchor="ctr" bIns="91425" lIns="91425" spcFirstLastPara="1" rIns="91425" wrap="square" tIns="91425">
            <a:noAutofit/>
          </a:bodyPr>
          <a:lstStyle/>
          <a:p>
            <a:pPr indent="0" lvl="0" marL="0" rtl="0" algn="l">
              <a:lnSpc>
                <a:spcPct val="100000"/>
              </a:lnSpc>
              <a:spcBef>
                <a:spcPts val="0"/>
              </a:spcBef>
              <a:spcAft>
                <a:spcPts val="1600"/>
              </a:spcAft>
              <a:buNone/>
            </a:pPr>
            <a:r>
              <a:rPr b="1" lang="en" sz="2000">
                <a:latin typeface="Open Sans"/>
                <a:ea typeface="Open Sans"/>
                <a:cs typeface="Open Sans"/>
                <a:sym typeface="Open Sans"/>
              </a:rPr>
              <a:t>Hanna Taye</a:t>
            </a:r>
            <a:endParaRPr b="1" sz="2000">
              <a:latin typeface="Open Sans"/>
              <a:ea typeface="Open Sans"/>
              <a:cs typeface="Open Sans"/>
              <a:sym typeface="Open Sans"/>
            </a:endParaRPr>
          </a:p>
        </p:txBody>
      </p:sp>
      <p:graphicFrame>
        <p:nvGraphicFramePr>
          <p:cNvPr id="3319" name="Google Shape;3319;p86"/>
          <p:cNvGraphicFramePr/>
          <p:nvPr/>
        </p:nvGraphicFramePr>
        <p:xfrm>
          <a:off x="4572000" y="1413350"/>
          <a:ext cx="3000000" cy="3000000"/>
        </p:xfrm>
        <a:graphic>
          <a:graphicData uri="http://schemas.openxmlformats.org/drawingml/2006/table">
            <a:tbl>
              <a:tblPr>
                <a:noFill/>
                <a:tableStyleId>{75E3CE6A-71E8-4656-9463-357971F44F99}</a:tableStyleId>
              </a:tblPr>
              <a:tblGrid>
                <a:gridCol w="3852000"/>
              </a:tblGrid>
              <a:tr h="381000">
                <a:tc>
                  <a:txBody>
                    <a:bodyPr/>
                    <a:lstStyle/>
                    <a:p>
                      <a:pPr indent="0" lvl="0" marL="0" rtl="0" algn="l">
                        <a:spcBef>
                          <a:spcPts val="0"/>
                        </a:spcBef>
                        <a:spcAft>
                          <a:spcPts val="0"/>
                        </a:spcAft>
                        <a:buNone/>
                      </a:pPr>
                      <a:r>
                        <a:rPr b="1" lang="en" sz="1500">
                          <a:solidFill>
                            <a:schemeClr val="lt1"/>
                          </a:solidFill>
                          <a:latin typeface="Open Sans"/>
                          <a:ea typeface="Open Sans"/>
                          <a:cs typeface="Open Sans"/>
                          <a:sym typeface="Open Sans"/>
                        </a:rPr>
                        <a:t>Position </a:t>
                      </a:r>
                      <a:endParaRPr b="1" sz="1500">
                        <a:solidFill>
                          <a:schemeClr val="lt1"/>
                        </a:solidFill>
                        <a:latin typeface="Open Sans"/>
                        <a:ea typeface="Open Sans"/>
                        <a:cs typeface="Open Sans"/>
                        <a:sym typeface="Open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dk2"/>
                    </a:solidFill>
                  </a:tcPr>
                </a:tc>
              </a:tr>
              <a:tr h="381000">
                <a:tc>
                  <a:txBody>
                    <a:bodyPr/>
                    <a:lstStyle/>
                    <a:p>
                      <a:pPr indent="0" lvl="0" marL="0" rtl="0" algn="l">
                        <a:lnSpc>
                          <a:spcPct val="115000"/>
                        </a:lnSpc>
                        <a:spcBef>
                          <a:spcPts val="0"/>
                        </a:spcBef>
                        <a:spcAft>
                          <a:spcPts val="0"/>
                        </a:spcAft>
                        <a:buNone/>
                      </a:pPr>
                      <a:r>
                        <a:rPr lang="en">
                          <a:solidFill>
                            <a:schemeClr val="dk1"/>
                          </a:solidFill>
                          <a:latin typeface="Nunito"/>
                          <a:ea typeface="Nunito"/>
                          <a:cs typeface="Nunito"/>
                          <a:sym typeface="Nunito"/>
                        </a:rPr>
                        <a:t>Secretary </a:t>
                      </a:r>
                      <a:endParaRPr>
                        <a:solidFill>
                          <a:schemeClr val="dk1"/>
                        </a:solidFill>
                        <a:latin typeface="Nunito"/>
                        <a:ea typeface="Nunito"/>
                        <a:cs typeface="Nunito"/>
                        <a:sym typeface="Nuni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3320" name="Google Shape;3320;p86"/>
          <p:cNvGraphicFramePr/>
          <p:nvPr/>
        </p:nvGraphicFramePr>
        <p:xfrm>
          <a:off x="4572000" y="2480150"/>
          <a:ext cx="3000000" cy="3000000"/>
        </p:xfrm>
        <a:graphic>
          <a:graphicData uri="http://schemas.openxmlformats.org/drawingml/2006/table">
            <a:tbl>
              <a:tblPr>
                <a:noFill/>
                <a:tableStyleId>{75E3CE6A-71E8-4656-9463-357971F44F99}</a:tableStyleId>
              </a:tblPr>
              <a:tblGrid>
                <a:gridCol w="1849725"/>
              </a:tblGrid>
              <a:tr h="411450">
                <a:tc>
                  <a:txBody>
                    <a:bodyPr/>
                    <a:lstStyle/>
                    <a:p>
                      <a:pPr indent="0" lvl="0" marL="0" rtl="0" algn="l">
                        <a:lnSpc>
                          <a:spcPct val="115000"/>
                        </a:lnSpc>
                        <a:spcBef>
                          <a:spcPts val="0"/>
                        </a:spcBef>
                        <a:spcAft>
                          <a:spcPts val="0"/>
                        </a:spcAft>
                        <a:buNone/>
                      </a:pPr>
                      <a:r>
                        <a:rPr b="1" lang="en" sz="1500">
                          <a:solidFill>
                            <a:schemeClr val="lt1"/>
                          </a:solidFill>
                          <a:latin typeface="Open Sans"/>
                          <a:ea typeface="Open Sans"/>
                          <a:cs typeface="Open Sans"/>
                          <a:sym typeface="Open Sans"/>
                        </a:rPr>
                        <a:t>Fun fact </a:t>
                      </a:r>
                      <a:endParaRPr b="1" sz="1500">
                        <a:solidFill>
                          <a:schemeClr val="lt1"/>
                        </a:solidFill>
                        <a:latin typeface="Open Sans"/>
                        <a:ea typeface="Open Sans"/>
                        <a:cs typeface="Open Sans"/>
                        <a:sym typeface="Open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dk2"/>
                    </a:solidFill>
                  </a:tcPr>
                </a:tc>
              </a:tr>
              <a:tr h="764725">
                <a:tc>
                  <a:txBody>
                    <a:bodyPr/>
                    <a:lstStyle/>
                    <a:p>
                      <a:pPr indent="-317500" lvl="0" marL="457200" rtl="0" algn="l">
                        <a:lnSpc>
                          <a:spcPct val="115000"/>
                        </a:lnSpc>
                        <a:spcBef>
                          <a:spcPts val="0"/>
                        </a:spcBef>
                        <a:spcAft>
                          <a:spcPts val="0"/>
                        </a:spcAft>
                        <a:buClr>
                          <a:schemeClr val="dk1"/>
                        </a:buClr>
                        <a:buSzPts val="1400"/>
                        <a:buFont typeface="Nunito"/>
                        <a:buChar char="●"/>
                      </a:pPr>
                      <a:r>
                        <a:rPr b="1" lang="en">
                          <a:solidFill>
                            <a:schemeClr val="dk1"/>
                          </a:solidFill>
                          <a:latin typeface="Nunito"/>
                          <a:ea typeface="Nunito"/>
                          <a:cs typeface="Nunito"/>
                          <a:sym typeface="Nunito"/>
                        </a:rPr>
                        <a:t>Info Systems Major with a psychology minor </a:t>
                      </a:r>
                      <a:endParaRPr b="1">
                        <a:solidFill>
                          <a:schemeClr val="dk1"/>
                        </a:solidFill>
                        <a:latin typeface="Nunito"/>
                        <a:ea typeface="Nunito"/>
                        <a:cs typeface="Nunito"/>
                        <a:sym typeface="Nuni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22075">
                <a:tc>
                  <a:txBody>
                    <a:bodyPr/>
                    <a:lstStyle/>
                    <a:p>
                      <a:pPr indent="-317500" lvl="0" marL="457200" rtl="0" algn="l">
                        <a:lnSpc>
                          <a:spcPct val="115000"/>
                        </a:lnSpc>
                        <a:spcBef>
                          <a:spcPts val="0"/>
                        </a:spcBef>
                        <a:spcAft>
                          <a:spcPts val="0"/>
                        </a:spcAft>
                        <a:buClr>
                          <a:schemeClr val="dk1"/>
                        </a:buClr>
                        <a:buSzPts val="1400"/>
                        <a:buFont typeface="Nunito"/>
                        <a:buChar char="●"/>
                      </a:pPr>
                      <a:r>
                        <a:rPr b="1" lang="en">
                          <a:solidFill>
                            <a:schemeClr val="dk1"/>
                          </a:solidFill>
                          <a:latin typeface="Nunito"/>
                          <a:ea typeface="Nunito"/>
                          <a:cs typeface="Nunito"/>
                          <a:sym typeface="Nunito"/>
                        </a:rPr>
                        <a:t>I have a huge garden in my backyard! </a:t>
                      </a:r>
                      <a:endParaRPr b="1">
                        <a:solidFill>
                          <a:schemeClr val="dk1"/>
                        </a:solidFill>
                        <a:latin typeface="Nunito"/>
                        <a:ea typeface="Nunito"/>
                        <a:cs typeface="Nunito"/>
                        <a:sym typeface="Nuni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3321" name="Google Shape;3321;p86"/>
          <p:cNvGraphicFramePr/>
          <p:nvPr/>
        </p:nvGraphicFramePr>
        <p:xfrm>
          <a:off x="6574275" y="2480150"/>
          <a:ext cx="3000000" cy="3000000"/>
        </p:xfrm>
        <a:graphic>
          <a:graphicData uri="http://schemas.openxmlformats.org/drawingml/2006/table">
            <a:tbl>
              <a:tblPr>
                <a:noFill/>
                <a:tableStyleId>{75E3CE6A-71E8-4656-9463-357971F44F99}</a:tableStyleId>
              </a:tblPr>
              <a:tblGrid>
                <a:gridCol w="1849725"/>
              </a:tblGrid>
              <a:tr h="411450">
                <a:tc>
                  <a:txBody>
                    <a:bodyPr/>
                    <a:lstStyle/>
                    <a:p>
                      <a:pPr indent="0" lvl="0" marL="0" rtl="0" algn="l">
                        <a:lnSpc>
                          <a:spcPct val="115000"/>
                        </a:lnSpc>
                        <a:spcBef>
                          <a:spcPts val="0"/>
                        </a:spcBef>
                        <a:spcAft>
                          <a:spcPts val="0"/>
                        </a:spcAft>
                        <a:buNone/>
                      </a:pPr>
                      <a:r>
                        <a:rPr b="1" lang="en" sz="1500">
                          <a:solidFill>
                            <a:schemeClr val="lt1"/>
                          </a:solidFill>
                          <a:latin typeface="Open Sans"/>
                          <a:ea typeface="Open Sans"/>
                          <a:cs typeface="Open Sans"/>
                          <a:sym typeface="Open Sans"/>
                        </a:rPr>
                        <a:t>What made me run for this position?</a:t>
                      </a:r>
                      <a:endParaRPr b="1" sz="1500">
                        <a:solidFill>
                          <a:schemeClr val="lt1"/>
                        </a:solidFill>
                        <a:latin typeface="Open Sans"/>
                        <a:ea typeface="Open Sans"/>
                        <a:cs typeface="Open Sans"/>
                        <a:sym typeface="Open Sa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dk2"/>
                    </a:solidFill>
                  </a:tcPr>
                </a:tc>
              </a:tr>
              <a:tr h="999125">
                <a:tc>
                  <a:txBody>
                    <a:bodyPr/>
                    <a:lstStyle/>
                    <a:p>
                      <a:pPr indent="0" lvl="0" marL="0" rtl="0" algn="l">
                        <a:lnSpc>
                          <a:spcPct val="115000"/>
                        </a:lnSpc>
                        <a:spcBef>
                          <a:spcPts val="0"/>
                        </a:spcBef>
                        <a:spcAft>
                          <a:spcPts val="0"/>
                        </a:spcAft>
                        <a:buNone/>
                      </a:pPr>
                      <a:r>
                        <a:rPr b="1" lang="en" sz="1200">
                          <a:solidFill>
                            <a:schemeClr val="dk1"/>
                          </a:solidFill>
                          <a:latin typeface="Nunito"/>
                          <a:ea typeface="Nunito"/>
                          <a:cs typeface="Nunito"/>
                          <a:sym typeface="Nunito"/>
                        </a:rPr>
                        <a:t>I’m running for this position because I have a love for the environment and a strong desire to take action, not just talk about change. </a:t>
                      </a:r>
                      <a:endParaRPr b="1" sz="1200">
                        <a:solidFill>
                          <a:schemeClr val="dk1"/>
                        </a:solidFill>
                        <a:latin typeface="Nunito"/>
                        <a:ea typeface="Nunito"/>
                        <a:cs typeface="Nunito"/>
                        <a:sym typeface="Nuni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22725">
                <a:tc>
                  <a:txBody>
                    <a:bodyPr/>
                    <a:lstStyle/>
                    <a:p>
                      <a:pPr indent="0" lvl="0" marL="0" rtl="0" algn="l">
                        <a:lnSpc>
                          <a:spcPct val="115000"/>
                        </a:lnSpc>
                        <a:spcBef>
                          <a:spcPts val="0"/>
                        </a:spcBef>
                        <a:spcAft>
                          <a:spcPts val="0"/>
                        </a:spcAft>
                        <a:buNone/>
                      </a:pPr>
                      <a:r>
                        <a:t/>
                      </a:r>
                      <a:endParaRPr>
                        <a:solidFill>
                          <a:schemeClr val="dk1"/>
                        </a:solidFill>
                        <a:latin typeface="Nunito"/>
                        <a:ea typeface="Nunito"/>
                        <a:cs typeface="Nunito"/>
                        <a:sym typeface="Nuni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3322" name="Google Shape;3322;p86"/>
          <p:cNvPicPr preferRelativeResize="0"/>
          <p:nvPr/>
        </p:nvPicPr>
        <p:blipFill rotWithShape="1">
          <a:blip r:embed="rId3">
            <a:alphaModFix/>
          </a:blip>
          <a:srcRect b="0" l="0" r="0" t="0"/>
          <a:stretch/>
        </p:blipFill>
        <p:spPr>
          <a:xfrm>
            <a:off x="1373775" y="1217300"/>
            <a:ext cx="1587600" cy="2821500"/>
          </a:xfrm>
          <a:prstGeom prst="ellipse">
            <a:avLst/>
          </a:prstGeom>
          <a:noFill/>
          <a:ln>
            <a:noFill/>
          </a:ln>
        </p:spPr>
      </p:pic>
      <p:grpSp>
        <p:nvGrpSpPr>
          <p:cNvPr id="3323" name="Google Shape;3323;p86"/>
          <p:cNvGrpSpPr/>
          <p:nvPr/>
        </p:nvGrpSpPr>
        <p:grpSpPr>
          <a:xfrm>
            <a:off x="1310595" y="1247447"/>
            <a:ext cx="623778" cy="1250966"/>
            <a:chOff x="1187595" y="1483597"/>
            <a:chExt cx="623778" cy="1250966"/>
          </a:xfrm>
        </p:grpSpPr>
        <p:sp>
          <p:nvSpPr>
            <p:cNvPr id="3324" name="Google Shape;3324;p86"/>
            <p:cNvSpPr/>
            <p:nvPr/>
          </p:nvSpPr>
          <p:spPr>
            <a:xfrm>
              <a:off x="1187595" y="1750449"/>
              <a:ext cx="537280" cy="984115"/>
            </a:xfrm>
            <a:custGeom>
              <a:rect b="b" l="l" r="r" t="t"/>
              <a:pathLst>
                <a:path extrusionOk="0" h="47680" w="26031">
                  <a:moveTo>
                    <a:pt x="23179" y="1922"/>
                  </a:moveTo>
                  <a:cubicBezTo>
                    <a:pt x="22737" y="2225"/>
                    <a:pt x="22513" y="2719"/>
                    <a:pt x="22150" y="3091"/>
                  </a:cubicBezTo>
                  <a:cubicBezTo>
                    <a:pt x="22011" y="3233"/>
                    <a:pt x="22044" y="3362"/>
                    <a:pt x="22163" y="3508"/>
                  </a:cubicBezTo>
                  <a:cubicBezTo>
                    <a:pt x="23123" y="4695"/>
                    <a:pt x="23355" y="6140"/>
                    <a:pt x="23566" y="7580"/>
                  </a:cubicBezTo>
                  <a:cubicBezTo>
                    <a:pt x="23917" y="9987"/>
                    <a:pt x="24095" y="12414"/>
                    <a:pt x="24278" y="14839"/>
                  </a:cubicBezTo>
                  <a:cubicBezTo>
                    <a:pt x="24801" y="21756"/>
                    <a:pt x="25100" y="28683"/>
                    <a:pt x="25317" y="35614"/>
                  </a:cubicBezTo>
                  <a:cubicBezTo>
                    <a:pt x="25384" y="37729"/>
                    <a:pt x="25404" y="39843"/>
                    <a:pt x="24966" y="41932"/>
                  </a:cubicBezTo>
                  <a:cubicBezTo>
                    <a:pt x="24956" y="41975"/>
                    <a:pt x="24951" y="42021"/>
                    <a:pt x="24941" y="42065"/>
                  </a:cubicBezTo>
                  <a:cubicBezTo>
                    <a:pt x="24460" y="44414"/>
                    <a:pt x="23166" y="45978"/>
                    <a:pt x="20759" y="46566"/>
                  </a:cubicBezTo>
                  <a:cubicBezTo>
                    <a:pt x="19473" y="46881"/>
                    <a:pt x="18168" y="47030"/>
                    <a:pt x="16868" y="47234"/>
                  </a:cubicBezTo>
                  <a:cubicBezTo>
                    <a:pt x="14002" y="47680"/>
                    <a:pt x="11118" y="47670"/>
                    <a:pt x="8229" y="47661"/>
                  </a:cubicBezTo>
                  <a:cubicBezTo>
                    <a:pt x="5754" y="47651"/>
                    <a:pt x="3536" y="46371"/>
                    <a:pt x="2543" y="43773"/>
                  </a:cubicBezTo>
                  <a:cubicBezTo>
                    <a:pt x="2100" y="42613"/>
                    <a:pt x="1897" y="41407"/>
                    <a:pt x="1774" y="40185"/>
                  </a:cubicBezTo>
                  <a:cubicBezTo>
                    <a:pt x="1452" y="36996"/>
                    <a:pt x="1278" y="33795"/>
                    <a:pt x="1064" y="30597"/>
                  </a:cubicBezTo>
                  <a:cubicBezTo>
                    <a:pt x="806" y="26764"/>
                    <a:pt x="542" y="22932"/>
                    <a:pt x="297" y="19098"/>
                  </a:cubicBezTo>
                  <a:cubicBezTo>
                    <a:pt x="119" y="16306"/>
                    <a:pt x="0" y="13511"/>
                    <a:pt x="130" y="10713"/>
                  </a:cubicBezTo>
                  <a:cubicBezTo>
                    <a:pt x="199" y="9235"/>
                    <a:pt x="407" y="7777"/>
                    <a:pt x="911" y="6370"/>
                  </a:cubicBezTo>
                  <a:cubicBezTo>
                    <a:pt x="1564" y="4553"/>
                    <a:pt x="2828" y="3381"/>
                    <a:pt x="4617" y="2726"/>
                  </a:cubicBezTo>
                  <a:cubicBezTo>
                    <a:pt x="5886" y="2261"/>
                    <a:pt x="7205" y="2031"/>
                    <a:pt x="8547" y="1950"/>
                  </a:cubicBezTo>
                  <a:cubicBezTo>
                    <a:pt x="11181" y="1792"/>
                    <a:pt x="13818" y="1784"/>
                    <a:pt x="16456" y="1909"/>
                  </a:cubicBezTo>
                  <a:cubicBezTo>
                    <a:pt x="17175" y="1944"/>
                    <a:pt x="17141" y="1959"/>
                    <a:pt x="17199" y="1294"/>
                  </a:cubicBezTo>
                  <a:cubicBezTo>
                    <a:pt x="17212" y="1140"/>
                    <a:pt x="17276" y="989"/>
                    <a:pt x="17317" y="836"/>
                  </a:cubicBezTo>
                  <a:cubicBezTo>
                    <a:pt x="17413" y="509"/>
                    <a:pt x="17329" y="1"/>
                    <a:pt x="17953" y="217"/>
                  </a:cubicBezTo>
                  <a:cubicBezTo>
                    <a:pt x="18291" y="563"/>
                    <a:pt x="18163" y="980"/>
                    <a:pt x="18104" y="1373"/>
                  </a:cubicBezTo>
                  <a:cubicBezTo>
                    <a:pt x="17853" y="3029"/>
                    <a:pt x="17629" y="4688"/>
                    <a:pt x="17394" y="6401"/>
                  </a:cubicBezTo>
                  <a:cubicBezTo>
                    <a:pt x="17644" y="6316"/>
                    <a:pt x="17799" y="6159"/>
                    <a:pt x="17947" y="6010"/>
                  </a:cubicBezTo>
                  <a:cubicBezTo>
                    <a:pt x="19378" y="4558"/>
                    <a:pt x="20916" y="3207"/>
                    <a:pt x="22164" y="1580"/>
                  </a:cubicBezTo>
                  <a:cubicBezTo>
                    <a:pt x="22507" y="1132"/>
                    <a:pt x="22925" y="812"/>
                    <a:pt x="23491" y="701"/>
                  </a:cubicBezTo>
                  <a:cubicBezTo>
                    <a:pt x="24092" y="582"/>
                    <a:pt x="24635" y="274"/>
                    <a:pt x="25232" y="130"/>
                  </a:cubicBezTo>
                  <a:cubicBezTo>
                    <a:pt x="25495" y="134"/>
                    <a:pt x="25838" y="49"/>
                    <a:pt x="25933" y="373"/>
                  </a:cubicBezTo>
                  <a:cubicBezTo>
                    <a:pt x="26030" y="698"/>
                    <a:pt x="25695" y="826"/>
                    <a:pt x="25473" y="956"/>
                  </a:cubicBezTo>
                  <a:cubicBezTo>
                    <a:pt x="24966" y="1254"/>
                    <a:pt x="24411" y="1451"/>
                    <a:pt x="23853" y="1629"/>
                  </a:cubicBezTo>
                  <a:cubicBezTo>
                    <a:pt x="23619" y="1704"/>
                    <a:pt x="23361" y="1728"/>
                    <a:pt x="23179" y="192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5" name="Google Shape;3325;p86"/>
            <p:cNvSpPr/>
            <p:nvPr/>
          </p:nvSpPr>
          <p:spPr>
            <a:xfrm>
              <a:off x="1473104" y="1485785"/>
              <a:ext cx="338269" cy="305616"/>
            </a:xfrm>
            <a:custGeom>
              <a:rect b="b" l="l" r="r" t="t"/>
              <a:pathLst>
                <a:path extrusionOk="0" h="14807" w="16389">
                  <a:moveTo>
                    <a:pt x="4167" y="13113"/>
                  </a:moveTo>
                  <a:cubicBezTo>
                    <a:pt x="3692" y="12987"/>
                    <a:pt x="3645" y="13394"/>
                    <a:pt x="3484" y="13659"/>
                  </a:cubicBezTo>
                  <a:cubicBezTo>
                    <a:pt x="3517" y="13422"/>
                    <a:pt x="3371" y="13303"/>
                    <a:pt x="3206" y="13163"/>
                  </a:cubicBezTo>
                  <a:cubicBezTo>
                    <a:pt x="841" y="11159"/>
                    <a:pt x="0" y="8012"/>
                    <a:pt x="1036" y="5078"/>
                  </a:cubicBezTo>
                  <a:cubicBezTo>
                    <a:pt x="2043" y="2223"/>
                    <a:pt x="4734" y="241"/>
                    <a:pt x="7747" y="133"/>
                  </a:cubicBezTo>
                  <a:cubicBezTo>
                    <a:pt x="11406" y="0"/>
                    <a:pt x="14524" y="2293"/>
                    <a:pt x="15399" y="5742"/>
                  </a:cubicBezTo>
                  <a:cubicBezTo>
                    <a:pt x="16388" y="9645"/>
                    <a:pt x="13881" y="13827"/>
                    <a:pt x="10008" y="14634"/>
                  </a:cubicBezTo>
                  <a:cubicBezTo>
                    <a:pt x="9789" y="14680"/>
                    <a:pt x="9583" y="14806"/>
                    <a:pt x="9346" y="14745"/>
                  </a:cubicBezTo>
                  <a:cubicBezTo>
                    <a:pt x="9364" y="14468"/>
                    <a:pt x="9541" y="14400"/>
                    <a:pt x="9785" y="14329"/>
                  </a:cubicBezTo>
                  <a:cubicBezTo>
                    <a:pt x="10576" y="14095"/>
                    <a:pt x="11372" y="13857"/>
                    <a:pt x="12040" y="13279"/>
                  </a:cubicBezTo>
                  <a:cubicBezTo>
                    <a:pt x="11845" y="13018"/>
                    <a:pt x="11570" y="13162"/>
                    <a:pt x="11358" y="13092"/>
                  </a:cubicBezTo>
                  <a:cubicBezTo>
                    <a:pt x="11365" y="12790"/>
                    <a:pt x="11614" y="12683"/>
                    <a:pt x="11810" y="12538"/>
                  </a:cubicBezTo>
                  <a:cubicBezTo>
                    <a:pt x="14703" y="10394"/>
                    <a:pt x="15351" y="6611"/>
                    <a:pt x="13330" y="3644"/>
                  </a:cubicBezTo>
                  <a:cubicBezTo>
                    <a:pt x="11941" y="1607"/>
                    <a:pt x="9328" y="587"/>
                    <a:pt x="6780" y="1199"/>
                  </a:cubicBezTo>
                  <a:cubicBezTo>
                    <a:pt x="4179" y="1823"/>
                    <a:pt x="2407" y="3447"/>
                    <a:pt x="1769" y="6055"/>
                  </a:cubicBezTo>
                  <a:cubicBezTo>
                    <a:pt x="1244" y="8204"/>
                    <a:pt x="1689" y="10210"/>
                    <a:pt x="3332" y="11832"/>
                  </a:cubicBezTo>
                  <a:cubicBezTo>
                    <a:pt x="3557" y="12055"/>
                    <a:pt x="3793" y="12270"/>
                    <a:pt x="3998" y="12514"/>
                  </a:cubicBezTo>
                  <a:cubicBezTo>
                    <a:pt x="4141" y="12684"/>
                    <a:pt x="4325" y="12854"/>
                    <a:pt x="4167" y="1311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86"/>
            <p:cNvSpPr/>
            <p:nvPr/>
          </p:nvSpPr>
          <p:spPr>
            <a:xfrm>
              <a:off x="1257233" y="1850221"/>
              <a:ext cx="375215" cy="813133"/>
            </a:xfrm>
            <a:custGeom>
              <a:rect b="b" l="l" r="r" t="t"/>
              <a:pathLst>
                <a:path extrusionOk="0" h="39396" w="18179">
                  <a:moveTo>
                    <a:pt x="16339" y="1064"/>
                  </a:moveTo>
                  <a:cubicBezTo>
                    <a:pt x="16779" y="2151"/>
                    <a:pt x="16980" y="3284"/>
                    <a:pt x="17070" y="4436"/>
                  </a:cubicBezTo>
                  <a:cubicBezTo>
                    <a:pt x="17487" y="9762"/>
                    <a:pt x="17770" y="15094"/>
                    <a:pt x="17957" y="20433"/>
                  </a:cubicBezTo>
                  <a:cubicBezTo>
                    <a:pt x="18108" y="24729"/>
                    <a:pt x="18179" y="29023"/>
                    <a:pt x="18084" y="33320"/>
                  </a:cubicBezTo>
                  <a:cubicBezTo>
                    <a:pt x="18068" y="34090"/>
                    <a:pt x="18065" y="34866"/>
                    <a:pt x="17904" y="35628"/>
                  </a:cubicBezTo>
                  <a:cubicBezTo>
                    <a:pt x="17810" y="36074"/>
                    <a:pt x="17669" y="36502"/>
                    <a:pt x="17468" y="36913"/>
                  </a:cubicBezTo>
                  <a:cubicBezTo>
                    <a:pt x="16965" y="37942"/>
                    <a:pt x="16143" y="38475"/>
                    <a:pt x="15006" y="38596"/>
                  </a:cubicBezTo>
                  <a:cubicBezTo>
                    <a:pt x="13154" y="38791"/>
                    <a:pt x="11307" y="39046"/>
                    <a:pt x="9454" y="39235"/>
                  </a:cubicBezTo>
                  <a:cubicBezTo>
                    <a:pt x="7863" y="39396"/>
                    <a:pt x="6282" y="39330"/>
                    <a:pt x="4714" y="38941"/>
                  </a:cubicBezTo>
                  <a:cubicBezTo>
                    <a:pt x="3412" y="38618"/>
                    <a:pt x="2571" y="37814"/>
                    <a:pt x="2048" y="36622"/>
                  </a:cubicBezTo>
                  <a:cubicBezTo>
                    <a:pt x="1660" y="35738"/>
                    <a:pt x="1519" y="34792"/>
                    <a:pt x="1385" y="33848"/>
                  </a:cubicBezTo>
                  <a:cubicBezTo>
                    <a:pt x="1073" y="31642"/>
                    <a:pt x="933" y="29418"/>
                    <a:pt x="699" y="27203"/>
                  </a:cubicBezTo>
                  <a:cubicBezTo>
                    <a:pt x="305" y="23470"/>
                    <a:pt x="244" y="19719"/>
                    <a:pt x="113" y="15971"/>
                  </a:cubicBezTo>
                  <a:cubicBezTo>
                    <a:pt x="20" y="13289"/>
                    <a:pt x="1" y="10607"/>
                    <a:pt x="55" y="7925"/>
                  </a:cubicBezTo>
                  <a:cubicBezTo>
                    <a:pt x="81" y="6611"/>
                    <a:pt x="169" y="5301"/>
                    <a:pt x="381" y="3991"/>
                  </a:cubicBezTo>
                  <a:cubicBezTo>
                    <a:pt x="665" y="2231"/>
                    <a:pt x="2524" y="580"/>
                    <a:pt x="4409" y="511"/>
                  </a:cubicBezTo>
                  <a:cubicBezTo>
                    <a:pt x="5385" y="476"/>
                    <a:pt x="6359" y="392"/>
                    <a:pt x="7336" y="363"/>
                  </a:cubicBezTo>
                  <a:cubicBezTo>
                    <a:pt x="9016" y="313"/>
                    <a:pt x="10695" y="198"/>
                    <a:pt x="12374" y="137"/>
                  </a:cubicBezTo>
                  <a:cubicBezTo>
                    <a:pt x="13388" y="101"/>
                    <a:pt x="13277" y="1"/>
                    <a:pt x="13180" y="966"/>
                  </a:cubicBezTo>
                  <a:cubicBezTo>
                    <a:pt x="13140" y="1374"/>
                    <a:pt x="13097" y="1782"/>
                    <a:pt x="13092" y="2190"/>
                  </a:cubicBezTo>
                  <a:cubicBezTo>
                    <a:pt x="13086" y="2760"/>
                    <a:pt x="13369" y="2969"/>
                    <a:pt x="13921" y="2824"/>
                  </a:cubicBezTo>
                  <a:cubicBezTo>
                    <a:pt x="14210" y="2748"/>
                    <a:pt x="14459" y="2585"/>
                    <a:pt x="14695" y="2404"/>
                  </a:cubicBezTo>
                  <a:cubicBezTo>
                    <a:pt x="15145" y="2056"/>
                    <a:pt x="15581" y="1694"/>
                    <a:pt x="15982" y="1288"/>
                  </a:cubicBezTo>
                  <a:cubicBezTo>
                    <a:pt x="16075" y="1195"/>
                    <a:pt x="16159" y="1080"/>
                    <a:pt x="16339" y="106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86"/>
            <p:cNvSpPr/>
            <p:nvPr/>
          </p:nvSpPr>
          <p:spPr>
            <a:xfrm>
              <a:off x="1488109" y="1483597"/>
              <a:ext cx="295462" cy="408837"/>
            </a:xfrm>
            <a:custGeom>
              <a:rect b="b" l="l" r="r" t="t"/>
              <a:pathLst>
                <a:path extrusionOk="0" h="19808" w="14315">
                  <a:moveTo>
                    <a:pt x="3440" y="13219"/>
                  </a:moveTo>
                  <a:cubicBezTo>
                    <a:pt x="3423" y="12872"/>
                    <a:pt x="3119" y="12744"/>
                    <a:pt x="2912" y="12553"/>
                  </a:cubicBezTo>
                  <a:cubicBezTo>
                    <a:pt x="1921" y="11638"/>
                    <a:pt x="1187" y="10566"/>
                    <a:pt x="850" y="9246"/>
                  </a:cubicBezTo>
                  <a:cubicBezTo>
                    <a:pt x="0" y="5916"/>
                    <a:pt x="1914" y="2490"/>
                    <a:pt x="5258" y="1344"/>
                  </a:cubicBezTo>
                  <a:cubicBezTo>
                    <a:pt x="9174" y="0"/>
                    <a:pt x="13171" y="2285"/>
                    <a:pt x="13862" y="6356"/>
                  </a:cubicBezTo>
                  <a:cubicBezTo>
                    <a:pt x="14314" y="9018"/>
                    <a:pt x="13286" y="11157"/>
                    <a:pt x="11171" y="12794"/>
                  </a:cubicBezTo>
                  <a:cubicBezTo>
                    <a:pt x="10994" y="12932"/>
                    <a:pt x="10811" y="13063"/>
                    <a:pt x="10631" y="13198"/>
                  </a:cubicBezTo>
                  <a:cubicBezTo>
                    <a:pt x="10046" y="13502"/>
                    <a:pt x="9422" y="13707"/>
                    <a:pt x="8782" y="13848"/>
                  </a:cubicBezTo>
                  <a:cubicBezTo>
                    <a:pt x="8423" y="13928"/>
                    <a:pt x="8171" y="14109"/>
                    <a:pt x="7950" y="14382"/>
                  </a:cubicBezTo>
                  <a:cubicBezTo>
                    <a:pt x="6783" y="15834"/>
                    <a:pt x="5492" y="17172"/>
                    <a:pt x="4151" y="18462"/>
                  </a:cubicBezTo>
                  <a:cubicBezTo>
                    <a:pt x="3697" y="18899"/>
                    <a:pt x="3214" y="19306"/>
                    <a:pt x="2655" y="19808"/>
                  </a:cubicBezTo>
                  <a:cubicBezTo>
                    <a:pt x="2655" y="19531"/>
                    <a:pt x="2634" y="19366"/>
                    <a:pt x="2658" y="19207"/>
                  </a:cubicBezTo>
                  <a:cubicBezTo>
                    <a:pt x="2901" y="17524"/>
                    <a:pt x="3153" y="15844"/>
                    <a:pt x="3397" y="14162"/>
                  </a:cubicBezTo>
                  <a:cubicBezTo>
                    <a:pt x="3443" y="13850"/>
                    <a:pt x="3484" y="13536"/>
                    <a:pt x="3440" y="1321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86"/>
            <p:cNvSpPr/>
            <p:nvPr/>
          </p:nvSpPr>
          <p:spPr>
            <a:xfrm>
              <a:off x="1304457" y="2219342"/>
              <a:ext cx="281364" cy="169062"/>
            </a:xfrm>
            <a:custGeom>
              <a:rect b="b" l="l" r="r" t="t"/>
              <a:pathLst>
                <a:path extrusionOk="0" h="8191" w="13632">
                  <a:moveTo>
                    <a:pt x="28" y="3536"/>
                  </a:moveTo>
                  <a:cubicBezTo>
                    <a:pt x="20" y="2874"/>
                    <a:pt x="63" y="2220"/>
                    <a:pt x="144" y="1563"/>
                  </a:cubicBezTo>
                  <a:cubicBezTo>
                    <a:pt x="226" y="887"/>
                    <a:pt x="588" y="489"/>
                    <a:pt x="1216" y="305"/>
                  </a:cubicBezTo>
                  <a:cubicBezTo>
                    <a:pt x="1587" y="196"/>
                    <a:pt x="1967" y="111"/>
                    <a:pt x="2355" y="107"/>
                  </a:cubicBezTo>
                  <a:cubicBezTo>
                    <a:pt x="4924" y="78"/>
                    <a:pt x="7493" y="1"/>
                    <a:pt x="10062" y="91"/>
                  </a:cubicBezTo>
                  <a:cubicBezTo>
                    <a:pt x="10652" y="112"/>
                    <a:pt x="11241" y="182"/>
                    <a:pt x="11827" y="254"/>
                  </a:cubicBezTo>
                  <a:cubicBezTo>
                    <a:pt x="12574" y="346"/>
                    <a:pt x="13072" y="756"/>
                    <a:pt x="13314" y="1477"/>
                  </a:cubicBezTo>
                  <a:cubicBezTo>
                    <a:pt x="13519" y="2086"/>
                    <a:pt x="13631" y="2711"/>
                    <a:pt x="13606" y="3352"/>
                  </a:cubicBezTo>
                  <a:cubicBezTo>
                    <a:pt x="13583" y="3920"/>
                    <a:pt x="13547" y="4488"/>
                    <a:pt x="13483" y="5052"/>
                  </a:cubicBezTo>
                  <a:cubicBezTo>
                    <a:pt x="13404" y="5743"/>
                    <a:pt x="13035" y="6252"/>
                    <a:pt x="12365" y="6463"/>
                  </a:cubicBezTo>
                  <a:cubicBezTo>
                    <a:pt x="12029" y="6569"/>
                    <a:pt x="11893" y="6765"/>
                    <a:pt x="11824" y="7071"/>
                  </a:cubicBezTo>
                  <a:cubicBezTo>
                    <a:pt x="11763" y="7341"/>
                    <a:pt x="11647" y="7591"/>
                    <a:pt x="11477" y="7806"/>
                  </a:cubicBezTo>
                  <a:cubicBezTo>
                    <a:pt x="11185" y="8178"/>
                    <a:pt x="10893" y="8190"/>
                    <a:pt x="10564" y="7849"/>
                  </a:cubicBezTo>
                  <a:cubicBezTo>
                    <a:pt x="10372" y="7652"/>
                    <a:pt x="10211" y="7424"/>
                    <a:pt x="10122" y="7167"/>
                  </a:cubicBezTo>
                  <a:cubicBezTo>
                    <a:pt x="10007" y="6831"/>
                    <a:pt x="9799" y="6749"/>
                    <a:pt x="9456" y="6756"/>
                  </a:cubicBezTo>
                  <a:cubicBezTo>
                    <a:pt x="8251" y="6781"/>
                    <a:pt x="7045" y="6748"/>
                    <a:pt x="5840" y="6778"/>
                  </a:cubicBezTo>
                  <a:cubicBezTo>
                    <a:pt x="4451" y="6811"/>
                    <a:pt x="3069" y="6693"/>
                    <a:pt x="1683" y="6654"/>
                  </a:cubicBezTo>
                  <a:cubicBezTo>
                    <a:pt x="868" y="6631"/>
                    <a:pt x="379" y="6218"/>
                    <a:pt x="169" y="5435"/>
                  </a:cubicBezTo>
                  <a:cubicBezTo>
                    <a:pt x="1" y="4810"/>
                    <a:pt x="46" y="4170"/>
                    <a:pt x="28" y="3536"/>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86"/>
            <p:cNvSpPr/>
            <p:nvPr/>
          </p:nvSpPr>
          <p:spPr>
            <a:xfrm>
              <a:off x="1322702" y="2505863"/>
              <a:ext cx="281571" cy="101074"/>
            </a:xfrm>
            <a:custGeom>
              <a:rect b="b" l="l" r="r" t="t"/>
              <a:pathLst>
                <a:path extrusionOk="0" h="4897" w="13642">
                  <a:moveTo>
                    <a:pt x="7402" y="179"/>
                  </a:moveTo>
                  <a:cubicBezTo>
                    <a:pt x="8856" y="139"/>
                    <a:pt x="10308" y="1"/>
                    <a:pt x="11762" y="114"/>
                  </a:cubicBezTo>
                  <a:cubicBezTo>
                    <a:pt x="13222" y="228"/>
                    <a:pt x="13642" y="710"/>
                    <a:pt x="13528" y="2158"/>
                  </a:cubicBezTo>
                  <a:cubicBezTo>
                    <a:pt x="13504" y="2475"/>
                    <a:pt x="13485" y="2795"/>
                    <a:pt x="13419" y="3104"/>
                  </a:cubicBezTo>
                  <a:cubicBezTo>
                    <a:pt x="13211" y="4085"/>
                    <a:pt x="12735" y="4504"/>
                    <a:pt x="11731" y="4551"/>
                  </a:cubicBezTo>
                  <a:cubicBezTo>
                    <a:pt x="10755" y="4596"/>
                    <a:pt x="9777" y="4582"/>
                    <a:pt x="8802" y="4622"/>
                  </a:cubicBezTo>
                  <a:cubicBezTo>
                    <a:pt x="7394" y="4679"/>
                    <a:pt x="5988" y="4756"/>
                    <a:pt x="4582" y="4836"/>
                  </a:cubicBezTo>
                  <a:cubicBezTo>
                    <a:pt x="3513" y="4896"/>
                    <a:pt x="2448" y="4811"/>
                    <a:pt x="1381" y="4773"/>
                  </a:cubicBezTo>
                  <a:cubicBezTo>
                    <a:pt x="774" y="4753"/>
                    <a:pt x="416" y="4448"/>
                    <a:pt x="264" y="3881"/>
                  </a:cubicBezTo>
                  <a:cubicBezTo>
                    <a:pt x="80" y="3194"/>
                    <a:pt x="0" y="2494"/>
                    <a:pt x="108" y="1789"/>
                  </a:cubicBezTo>
                  <a:cubicBezTo>
                    <a:pt x="219" y="1067"/>
                    <a:pt x="636" y="595"/>
                    <a:pt x="1355" y="421"/>
                  </a:cubicBezTo>
                  <a:cubicBezTo>
                    <a:pt x="2020" y="260"/>
                    <a:pt x="2699" y="187"/>
                    <a:pt x="3382" y="182"/>
                  </a:cubicBezTo>
                  <a:cubicBezTo>
                    <a:pt x="4721" y="170"/>
                    <a:pt x="6061" y="179"/>
                    <a:pt x="7402" y="17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86"/>
            <p:cNvSpPr/>
            <p:nvPr/>
          </p:nvSpPr>
          <p:spPr>
            <a:xfrm>
              <a:off x="1291598" y="1943265"/>
              <a:ext cx="290302" cy="206689"/>
            </a:xfrm>
            <a:custGeom>
              <a:rect b="b" l="l" r="r" t="t"/>
              <a:pathLst>
                <a:path extrusionOk="0" h="10014" w="14065">
                  <a:moveTo>
                    <a:pt x="11725" y="7211"/>
                  </a:moveTo>
                  <a:cubicBezTo>
                    <a:pt x="10640" y="7297"/>
                    <a:pt x="9554" y="7378"/>
                    <a:pt x="8468" y="7470"/>
                  </a:cubicBezTo>
                  <a:cubicBezTo>
                    <a:pt x="7450" y="7558"/>
                    <a:pt x="6432" y="7669"/>
                    <a:pt x="5412" y="7742"/>
                  </a:cubicBezTo>
                  <a:cubicBezTo>
                    <a:pt x="5101" y="7764"/>
                    <a:pt x="4973" y="7902"/>
                    <a:pt x="4914" y="8181"/>
                  </a:cubicBezTo>
                  <a:cubicBezTo>
                    <a:pt x="4820" y="8626"/>
                    <a:pt x="4692" y="9065"/>
                    <a:pt x="4477" y="9468"/>
                  </a:cubicBezTo>
                  <a:cubicBezTo>
                    <a:pt x="4208" y="9976"/>
                    <a:pt x="3824" y="10013"/>
                    <a:pt x="3467" y="9570"/>
                  </a:cubicBezTo>
                  <a:cubicBezTo>
                    <a:pt x="3209" y="9251"/>
                    <a:pt x="2983" y="8904"/>
                    <a:pt x="2840" y="8518"/>
                  </a:cubicBezTo>
                  <a:cubicBezTo>
                    <a:pt x="2698" y="8137"/>
                    <a:pt x="2490" y="7922"/>
                    <a:pt x="2042" y="7963"/>
                  </a:cubicBezTo>
                  <a:cubicBezTo>
                    <a:pt x="1801" y="7985"/>
                    <a:pt x="1543" y="7925"/>
                    <a:pt x="1303" y="7864"/>
                  </a:cubicBezTo>
                  <a:cubicBezTo>
                    <a:pt x="630" y="7693"/>
                    <a:pt x="167" y="7314"/>
                    <a:pt x="104" y="6570"/>
                  </a:cubicBezTo>
                  <a:cubicBezTo>
                    <a:pt x="1" y="5255"/>
                    <a:pt x="14" y="3933"/>
                    <a:pt x="84" y="2622"/>
                  </a:cubicBezTo>
                  <a:cubicBezTo>
                    <a:pt x="131" y="1744"/>
                    <a:pt x="720" y="1140"/>
                    <a:pt x="1566" y="837"/>
                  </a:cubicBezTo>
                  <a:cubicBezTo>
                    <a:pt x="2731" y="418"/>
                    <a:pt x="3954" y="281"/>
                    <a:pt x="5174" y="179"/>
                  </a:cubicBezTo>
                  <a:cubicBezTo>
                    <a:pt x="7075" y="19"/>
                    <a:pt x="8984" y="0"/>
                    <a:pt x="10891" y="28"/>
                  </a:cubicBezTo>
                  <a:cubicBezTo>
                    <a:pt x="11614" y="38"/>
                    <a:pt x="12334" y="91"/>
                    <a:pt x="13045" y="232"/>
                  </a:cubicBezTo>
                  <a:cubicBezTo>
                    <a:pt x="13379" y="525"/>
                    <a:pt x="13734" y="798"/>
                    <a:pt x="13906" y="1230"/>
                  </a:cubicBezTo>
                  <a:cubicBezTo>
                    <a:pt x="14065" y="1493"/>
                    <a:pt x="13975" y="1804"/>
                    <a:pt x="13884" y="2009"/>
                  </a:cubicBezTo>
                  <a:cubicBezTo>
                    <a:pt x="13616" y="2610"/>
                    <a:pt x="13735" y="3186"/>
                    <a:pt x="13778" y="3796"/>
                  </a:cubicBezTo>
                  <a:cubicBezTo>
                    <a:pt x="13850" y="4824"/>
                    <a:pt x="13718" y="5817"/>
                    <a:pt x="12911" y="6612"/>
                  </a:cubicBezTo>
                  <a:cubicBezTo>
                    <a:pt x="12563" y="6952"/>
                    <a:pt x="12101" y="6976"/>
                    <a:pt x="11725" y="721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86"/>
            <p:cNvSpPr/>
            <p:nvPr/>
          </p:nvSpPr>
          <p:spPr>
            <a:xfrm>
              <a:off x="1290628" y="1936888"/>
              <a:ext cx="270260" cy="141983"/>
            </a:xfrm>
            <a:custGeom>
              <a:rect b="b" l="l" r="r" t="t"/>
              <a:pathLst>
                <a:path extrusionOk="0" h="6879" w="13094">
                  <a:moveTo>
                    <a:pt x="13094" y="541"/>
                  </a:moveTo>
                  <a:cubicBezTo>
                    <a:pt x="12423" y="769"/>
                    <a:pt x="11754" y="536"/>
                    <a:pt x="11085" y="538"/>
                  </a:cubicBezTo>
                  <a:cubicBezTo>
                    <a:pt x="9653" y="541"/>
                    <a:pt x="8217" y="470"/>
                    <a:pt x="6791" y="556"/>
                  </a:cubicBezTo>
                  <a:cubicBezTo>
                    <a:pt x="5061" y="661"/>
                    <a:pt x="3320" y="776"/>
                    <a:pt x="1655" y="1345"/>
                  </a:cubicBezTo>
                  <a:cubicBezTo>
                    <a:pt x="777" y="1645"/>
                    <a:pt x="182" y="2480"/>
                    <a:pt x="177" y="3402"/>
                  </a:cubicBezTo>
                  <a:cubicBezTo>
                    <a:pt x="169" y="4561"/>
                    <a:pt x="160" y="5721"/>
                    <a:pt x="151" y="6879"/>
                  </a:cubicBezTo>
                  <a:cubicBezTo>
                    <a:pt x="1" y="6680"/>
                    <a:pt x="43" y="6445"/>
                    <a:pt x="43" y="6223"/>
                  </a:cubicBezTo>
                  <a:cubicBezTo>
                    <a:pt x="40" y="5134"/>
                    <a:pt x="38" y="4045"/>
                    <a:pt x="50" y="2956"/>
                  </a:cubicBezTo>
                  <a:cubicBezTo>
                    <a:pt x="64" y="1565"/>
                    <a:pt x="584" y="939"/>
                    <a:pt x="1946" y="639"/>
                  </a:cubicBezTo>
                  <a:cubicBezTo>
                    <a:pt x="2992" y="407"/>
                    <a:pt x="4059" y="362"/>
                    <a:pt x="5122" y="300"/>
                  </a:cubicBezTo>
                  <a:cubicBezTo>
                    <a:pt x="6911" y="195"/>
                    <a:pt x="8700" y="123"/>
                    <a:pt x="10490" y="29"/>
                  </a:cubicBezTo>
                  <a:cubicBezTo>
                    <a:pt x="11038" y="1"/>
                    <a:pt x="11581" y="33"/>
                    <a:pt x="12116" y="141"/>
                  </a:cubicBezTo>
                  <a:cubicBezTo>
                    <a:pt x="12461" y="211"/>
                    <a:pt x="12833" y="249"/>
                    <a:pt x="13094" y="541"/>
                  </a:cubicBezTo>
                  <a:close/>
                </a:path>
              </a:pathLst>
            </a:custGeom>
            <a:solidFill>
              <a:srgbClr val="0C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86"/>
            <p:cNvSpPr/>
            <p:nvPr/>
          </p:nvSpPr>
          <p:spPr>
            <a:xfrm>
              <a:off x="1533598" y="1968652"/>
              <a:ext cx="53045" cy="125450"/>
            </a:xfrm>
            <a:custGeom>
              <a:rect b="b" l="l" r="r" t="t"/>
              <a:pathLst>
                <a:path extrusionOk="0" h="6078" w="2570">
                  <a:moveTo>
                    <a:pt x="0" y="5981"/>
                  </a:moveTo>
                  <a:cubicBezTo>
                    <a:pt x="65" y="5786"/>
                    <a:pt x="234" y="5742"/>
                    <a:pt x="403" y="5665"/>
                  </a:cubicBezTo>
                  <a:cubicBezTo>
                    <a:pt x="1189" y="5305"/>
                    <a:pt x="1636" y="4719"/>
                    <a:pt x="1800" y="3831"/>
                  </a:cubicBezTo>
                  <a:cubicBezTo>
                    <a:pt x="1936" y="3098"/>
                    <a:pt x="1880" y="2408"/>
                    <a:pt x="1741" y="1703"/>
                  </a:cubicBezTo>
                  <a:cubicBezTo>
                    <a:pt x="1710" y="1547"/>
                    <a:pt x="1644" y="1411"/>
                    <a:pt x="1767" y="1261"/>
                  </a:cubicBezTo>
                  <a:cubicBezTo>
                    <a:pt x="2066" y="897"/>
                    <a:pt x="2099" y="439"/>
                    <a:pt x="2181" y="0"/>
                  </a:cubicBezTo>
                  <a:cubicBezTo>
                    <a:pt x="2570" y="801"/>
                    <a:pt x="2527" y="1669"/>
                    <a:pt x="2532" y="2521"/>
                  </a:cubicBezTo>
                  <a:cubicBezTo>
                    <a:pt x="2534" y="3085"/>
                    <a:pt x="2458" y="3652"/>
                    <a:pt x="2351" y="4211"/>
                  </a:cubicBezTo>
                  <a:cubicBezTo>
                    <a:pt x="2096" y="5547"/>
                    <a:pt x="1401" y="6077"/>
                    <a:pt x="0" y="5981"/>
                  </a:cubicBezTo>
                  <a:close/>
                </a:path>
              </a:pathLst>
            </a:custGeom>
            <a:solidFill>
              <a:srgbClr val="0C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86"/>
            <p:cNvSpPr/>
            <p:nvPr/>
          </p:nvSpPr>
          <p:spPr>
            <a:xfrm>
              <a:off x="1560224" y="1545434"/>
              <a:ext cx="186895" cy="199424"/>
            </a:xfrm>
            <a:custGeom>
              <a:rect b="b" l="l" r="r" t="t"/>
              <a:pathLst>
                <a:path extrusionOk="0" h="9662" w="9055">
                  <a:moveTo>
                    <a:pt x="4620" y="3060"/>
                  </a:moveTo>
                  <a:cubicBezTo>
                    <a:pt x="4834" y="2828"/>
                    <a:pt x="5013" y="2627"/>
                    <a:pt x="5200" y="2432"/>
                  </a:cubicBezTo>
                  <a:cubicBezTo>
                    <a:pt x="5751" y="1859"/>
                    <a:pt x="6432" y="1602"/>
                    <a:pt x="7222" y="1615"/>
                  </a:cubicBezTo>
                  <a:cubicBezTo>
                    <a:pt x="8212" y="1629"/>
                    <a:pt x="8887" y="2255"/>
                    <a:pt x="8969" y="3247"/>
                  </a:cubicBezTo>
                  <a:cubicBezTo>
                    <a:pt x="9054" y="4271"/>
                    <a:pt x="8720" y="5172"/>
                    <a:pt x="8129" y="5988"/>
                  </a:cubicBezTo>
                  <a:cubicBezTo>
                    <a:pt x="7600" y="6717"/>
                    <a:pt x="6884" y="7242"/>
                    <a:pt x="6159" y="7755"/>
                  </a:cubicBezTo>
                  <a:cubicBezTo>
                    <a:pt x="5092" y="8509"/>
                    <a:pt x="3857" y="8927"/>
                    <a:pt x="2687" y="9474"/>
                  </a:cubicBezTo>
                  <a:cubicBezTo>
                    <a:pt x="2287" y="9661"/>
                    <a:pt x="2033" y="9557"/>
                    <a:pt x="1787" y="9119"/>
                  </a:cubicBezTo>
                  <a:cubicBezTo>
                    <a:pt x="1434" y="8485"/>
                    <a:pt x="1078" y="7845"/>
                    <a:pt x="810" y="7173"/>
                  </a:cubicBezTo>
                  <a:cubicBezTo>
                    <a:pt x="339" y="5988"/>
                    <a:pt x="1" y="4762"/>
                    <a:pt x="73" y="3461"/>
                  </a:cubicBezTo>
                  <a:cubicBezTo>
                    <a:pt x="116" y="2651"/>
                    <a:pt x="332" y="1893"/>
                    <a:pt x="788" y="1217"/>
                  </a:cubicBezTo>
                  <a:cubicBezTo>
                    <a:pt x="1583" y="38"/>
                    <a:pt x="2924" y="1"/>
                    <a:pt x="3797" y="1127"/>
                  </a:cubicBezTo>
                  <a:cubicBezTo>
                    <a:pt x="4007" y="1398"/>
                    <a:pt x="4184" y="1692"/>
                    <a:pt x="4302" y="2012"/>
                  </a:cubicBezTo>
                  <a:cubicBezTo>
                    <a:pt x="4419" y="2330"/>
                    <a:pt x="4500" y="2660"/>
                    <a:pt x="4620" y="306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86"/>
            <p:cNvSpPr/>
            <p:nvPr/>
          </p:nvSpPr>
          <p:spPr>
            <a:xfrm>
              <a:off x="1358945" y="2255999"/>
              <a:ext cx="40558" cy="67823"/>
            </a:xfrm>
            <a:custGeom>
              <a:rect b="b" l="l" r="r" t="t"/>
              <a:pathLst>
                <a:path extrusionOk="0" h="3286" w="1965">
                  <a:moveTo>
                    <a:pt x="1356" y="1957"/>
                  </a:moveTo>
                  <a:cubicBezTo>
                    <a:pt x="1064" y="1989"/>
                    <a:pt x="841" y="2014"/>
                    <a:pt x="613" y="2039"/>
                  </a:cubicBezTo>
                  <a:cubicBezTo>
                    <a:pt x="437" y="2436"/>
                    <a:pt x="683" y="2902"/>
                    <a:pt x="419" y="3282"/>
                  </a:cubicBezTo>
                  <a:cubicBezTo>
                    <a:pt x="227" y="3271"/>
                    <a:pt x="174" y="3139"/>
                    <a:pt x="160" y="3017"/>
                  </a:cubicBezTo>
                  <a:cubicBezTo>
                    <a:pt x="62" y="2139"/>
                    <a:pt x="0" y="1258"/>
                    <a:pt x="66" y="374"/>
                  </a:cubicBezTo>
                  <a:cubicBezTo>
                    <a:pt x="72" y="285"/>
                    <a:pt x="101" y="197"/>
                    <a:pt x="127" y="110"/>
                  </a:cubicBezTo>
                  <a:cubicBezTo>
                    <a:pt x="148" y="42"/>
                    <a:pt x="201" y="5"/>
                    <a:pt x="276" y="3"/>
                  </a:cubicBezTo>
                  <a:cubicBezTo>
                    <a:pt x="361" y="1"/>
                    <a:pt x="406" y="66"/>
                    <a:pt x="410" y="127"/>
                  </a:cubicBezTo>
                  <a:cubicBezTo>
                    <a:pt x="438" y="465"/>
                    <a:pt x="446" y="805"/>
                    <a:pt x="473" y="1144"/>
                  </a:cubicBezTo>
                  <a:cubicBezTo>
                    <a:pt x="501" y="1490"/>
                    <a:pt x="586" y="1533"/>
                    <a:pt x="1030" y="1531"/>
                  </a:cubicBezTo>
                  <a:cubicBezTo>
                    <a:pt x="1321" y="1529"/>
                    <a:pt x="1356" y="1371"/>
                    <a:pt x="1345" y="1135"/>
                  </a:cubicBezTo>
                  <a:cubicBezTo>
                    <a:pt x="1331" y="864"/>
                    <a:pt x="1319" y="590"/>
                    <a:pt x="1394" y="324"/>
                  </a:cubicBezTo>
                  <a:cubicBezTo>
                    <a:pt x="1423" y="218"/>
                    <a:pt x="1469" y="100"/>
                    <a:pt x="1609" y="116"/>
                  </a:cubicBezTo>
                  <a:cubicBezTo>
                    <a:pt x="1712" y="128"/>
                    <a:pt x="1747" y="225"/>
                    <a:pt x="1760" y="316"/>
                  </a:cubicBezTo>
                  <a:cubicBezTo>
                    <a:pt x="1797" y="586"/>
                    <a:pt x="1842" y="856"/>
                    <a:pt x="1858" y="1127"/>
                  </a:cubicBezTo>
                  <a:cubicBezTo>
                    <a:pt x="1894" y="1738"/>
                    <a:pt x="1918" y="2350"/>
                    <a:pt x="1938" y="2962"/>
                  </a:cubicBezTo>
                  <a:cubicBezTo>
                    <a:pt x="1941" y="3065"/>
                    <a:pt x="1965" y="3208"/>
                    <a:pt x="1816" y="3243"/>
                  </a:cubicBezTo>
                  <a:cubicBezTo>
                    <a:pt x="1630" y="3285"/>
                    <a:pt x="1581" y="3118"/>
                    <a:pt x="1554" y="3002"/>
                  </a:cubicBezTo>
                  <a:cubicBezTo>
                    <a:pt x="1475" y="2674"/>
                    <a:pt x="1425" y="2338"/>
                    <a:pt x="1356" y="195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86"/>
            <p:cNvSpPr/>
            <p:nvPr/>
          </p:nvSpPr>
          <p:spPr>
            <a:xfrm>
              <a:off x="1408852" y="2263181"/>
              <a:ext cx="42106" cy="59278"/>
            </a:xfrm>
            <a:custGeom>
              <a:rect b="b" l="l" r="r" t="t"/>
              <a:pathLst>
                <a:path extrusionOk="0" h="2872" w="2040">
                  <a:moveTo>
                    <a:pt x="1670" y="1429"/>
                  </a:moveTo>
                  <a:cubicBezTo>
                    <a:pt x="1432" y="1712"/>
                    <a:pt x="1164" y="1614"/>
                    <a:pt x="925" y="1637"/>
                  </a:cubicBezTo>
                  <a:cubicBezTo>
                    <a:pt x="775" y="1652"/>
                    <a:pt x="576" y="1605"/>
                    <a:pt x="596" y="1854"/>
                  </a:cubicBezTo>
                  <a:cubicBezTo>
                    <a:pt x="613" y="2059"/>
                    <a:pt x="517" y="2330"/>
                    <a:pt x="867" y="2378"/>
                  </a:cubicBezTo>
                  <a:cubicBezTo>
                    <a:pt x="1094" y="2409"/>
                    <a:pt x="1317" y="2398"/>
                    <a:pt x="1544" y="2390"/>
                  </a:cubicBezTo>
                  <a:cubicBezTo>
                    <a:pt x="1718" y="2381"/>
                    <a:pt x="1914" y="2346"/>
                    <a:pt x="2040" y="2562"/>
                  </a:cubicBezTo>
                  <a:cubicBezTo>
                    <a:pt x="1590" y="2811"/>
                    <a:pt x="1103" y="2872"/>
                    <a:pt x="606" y="2871"/>
                  </a:cubicBezTo>
                  <a:cubicBezTo>
                    <a:pt x="346" y="2871"/>
                    <a:pt x="177" y="2741"/>
                    <a:pt x="132" y="2479"/>
                  </a:cubicBezTo>
                  <a:cubicBezTo>
                    <a:pt x="25" y="1849"/>
                    <a:pt x="0" y="1214"/>
                    <a:pt x="60" y="581"/>
                  </a:cubicBezTo>
                  <a:cubicBezTo>
                    <a:pt x="100" y="161"/>
                    <a:pt x="247" y="39"/>
                    <a:pt x="676" y="14"/>
                  </a:cubicBezTo>
                  <a:cubicBezTo>
                    <a:pt x="923" y="0"/>
                    <a:pt x="1173" y="17"/>
                    <a:pt x="1422" y="27"/>
                  </a:cubicBezTo>
                  <a:cubicBezTo>
                    <a:pt x="1525" y="30"/>
                    <a:pt x="1603" y="105"/>
                    <a:pt x="1620" y="188"/>
                  </a:cubicBezTo>
                  <a:cubicBezTo>
                    <a:pt x="1645" y="314"/>
                    <a:pt x="1550" y="395"/>
                    <a:pt x="1434" y="422"/>
                  </a:cubicBezTo>
                  <a:cubicBezTo>
                    <a:pt x="1258" y="462"/>
                    <a:pt x="1078" y="499"/>
                    <a:pt x="899" y="510"/>
                  </a:cubicBezTo>
                  <a:cubicBezTo>
                    <a:pt x="631" y="526"/>
                    <a:pt x="567" y="672"/>
                    <a:pt x="566" y="911"/>
                  </a:cubicBezTo>
                  <a:cubicBezTo>
                    <a:pt x="565" y="1130"/>
                    <a:pt x="616" y="1245"/>
                    <a:pt x="864" y="1244"/>
                  </a:cubicBezTo>
                  <a:cubicBezTo>
                    <a:pt x="1066" y="1243"/>
                    <a:pt x="1267" y="1290"/>
                    <a:pt x="1468" y="1326"/>
                  </a:cubicBezTo>
                  <a:cubicBezTo>
                    <a:pt x="1529" y="1336"/>
                    <a:pt x="1583" y="1383"/>
                    <a:pt x="1670" y="142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86"/>
            <p:cNvSpPr/>
            <p:nvPr/>
          </p:nvSpPr>
          <p:spPr>
            <a:xfrm>
              <a:off x="1447717" y="2255751"/>
              <a:ext cx="51621" cy="66296"/>
            </a:xfrm>
            <a:custGeom>
              <a:rect b="b" l="l" r="r" t="t"/>
              <a:pathLst>
                <a:path extrusionOk="0" h="3212" w="2501">
                  <a:moveTo>
                    <a:pt x="1228" y="1073"/>
                  </a:moveTo>
                  <a:cubicBezTo>
                    <a:pt x="1635" y="765"/>
                    <a:pt x="1832" y="282"/>
                    <a:pt x="2326" y="95"/>
                  </a:cubicBezTo>
                  <a:cubicBezTo>
                    <a:pt x="2501" y="431"/>
                    <a:pt x="2286" y="664"/>
                    <a:pt x="2110" y="808"/>
                  </a:cubicBezTo>
                  <a:cubicBezTo>
                    <a:pt x="1565" y="1261"/>
                    <a:pt x="1535" y="1838"/>
                    <a:pt x="1603" y="2460"/>
                  </a:cubicBezTo>
                  <a:cubicBezTo>
                    <a:pt x="1605" y="2483"/>
                    <a:pt x="1613" y="2506"/>
                    <a:pt x="1610" y="2528"/>
                  </a:cubicBezTo>
                  <a:cubicBezTo>
                    <a:pt x="1585" y="2775"/>
                    <a:pt x="1737" y="3174"/>
                    <a:pt x="1392" y="3196"/>
                  </a:cubicBezTo>
                  <a:cubicBezTo>
                    <a:pt x="1117" y="3212"/>
                    <a:pt x="1125" y="2809"/>
                    <a:pt x="1144" y="2576"/>
                  </a:cubicBezTo>
                  <a:cubicBezTo>
                    <a:pt x="1205" y="1826"/>
                    <a:pt x="1000" y="1198"/>
                    <a:pt x="397" y="720"/>
                  </a:cubicBezTo>
                  <a:cubicBezTo>
                    <a:pt x="346" y="679"/>
                    <a:pt x="301" y="625"/>
                    <a:pt x="263" y="569"/>
                  </a:cubicBezTo>
                  <a:cubicBezTo>
                    <a:pt x="165" y="424"/>
                    <a:pt x="0" y="265"/>
                    <a:pt x="228" y="112"/>
                  </a:cubicBezTo>
                  <a:cubicBezTo>
                    <a:pt x="394" y="1"/>
                    <a:pt x="522" y="123"/>
                    <a:pt x="623" y="258"/>
                  </a:cubicBezTo>
                  <a:cubicBezTo>
                    <a:pt x="821" y="525"/>
                    <a:pt x="1019" y="792"/>
                    <a:pt x="1228" y="107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86"/>
            <p:cNvSpPr/>
            <p:nvPr/>
          </p:nvSpPr>
          <p:spPr>
            <a:xfrm>
              <a:off x="1512670" y="2254987"/>
              <a:ext cx="13829" cy="62415"/>
            </a:xfrm>
            <a:custGeom>
              <a:rect b="b" l="l" r="r" t="t"/>
              <a:pathLst>
                <a:path extrusionOk="0" h="3024" w="670">
                  <a:moveTo>
                    <a:pt x="319" y="3024"/>
                  </a:moveTo>
                  <a:cubicBezTo>
                    <a:pt x="0" y="2442"/>
                    <a:pt x="44" y="1922"/>
                    <a:pt x="62" y="1412"/>
                  </a:cubicBezTo>
                  <a:cubicBezTo>
                    <a:pt x="75" y="1031"/>
                    <a:pt x="136" y="650"/>
                    <a:pt x="179" y="271"/>
                  </a:cubicBezTo>
                  <a:cubicBezTo>
                    <a:pt x="196" y="124"/>
                    <a:pt x="265" y="1"/>
                    <a:pt x="428" y="5"/>
                  </a:cubicBezTo>
                  <a:cubicBezTo>
                    <a:pt x="602" y="9"/>
                    <a:pt x="635" y="167"/>
                    <a:pt x="643" y="298"/>
                  </a:cubicBezTo>
                  <a:cubicBezTo>
                    <a:pt x="662" y="567"/>
                    <a:pt x="670" y="838"/>
                    <a:pt x="661" y="1107"/>
                  </a:cubicBezTo>
                  <a:cubicBezTo>
                    <a:pt x="649" y="1513"/>
                    <a:pt x="621" y="1917"/>
                    <a:pt x="594" y="2321"/>
                  </a:cubicBezTo>
                  <a:cubicBezTo>
                    <a:pt x="579" y="2542"/>
                    <a:pt x="518" y="2748"/>
                    <a:pt x="319" y="302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86"/>
            <p:cNvSpPr/>
            <p:nvPr/>
          </p:nvSpPr>
          <p:spPr>
            <a:xfrm>
              <a:off x="1512340" y="2325389"/>
              <a:ext cx="12487" cy="11930"/>
            </a:xfrm>
            <a:custGeom>
              <a:rect b="b" l="l" r="r" t="t"/>
              <a:pathLst>
                <a:path extrusionOk="0" h="578" w="605">
                  <a:moveTo>
                    <a:pt x="304" y="577"/>
                  </a:moveTo>
                  <a:cubicBezTo>
                    <a:pt x="79" y="551"/>
                    <a:pt x="0" y="421"/>
                    <a:pt x="26" y="243"/>
                  </a:cubicBezTo>
                  <a:cubicBezTo>
                    <a:pt x="46" y="99"/>
                    <a:pt x="143" y="1"/>
                    <a:pt x="305" y="5"/>
                  </a:cubicBezTo>
                  <a:cubicBezTo>
                    <a:pt x="495" y="10"/>
                    <a:pt x="604" y="124"/>
                    <a:pt x="599" y="303"/>
                  </a:cubicBezTo>
                  <a:cubicBezTo>
                    <a:pt x="593" y="489"/>
                    <a:pt x="455" y="568"/>
                    <a:pt x="304" y="57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86"/>
            <p:cNvSpPr/>
            <p:nvPr/>
          </p:nvSpPr>
          <p:spPr>
            <a:xfrm>
              <a:off x="1411267" y="2556121"/>
              <a:ext cx="23860" cy="23323"/>
            </a:xfrm>
            <a:custGeom>
              <a:rect b="b" l="l" r="r" t="t"/>
              <a:pathLst>
                <a:path extrusionOk="0" h="1130" w="1156">
                  <a:moveTo>
                    <a:pt x="548" y="1116"/>
                  </a:moveTo>
                  <a:cubicBezTo>
                    <a:pt x="223" y="1104"/>
                    <a:pt x="1" y="863"/>
                    <a:pt x="17" y="542"/>
                  </a:cubicBezTo>
                  <a:cubicBezTo>
                    <a:pt x="33" y="226"/>
                    <a:pt x="283" y="1"/>
                    <a:pt x="601" y="15"/>
                  </a:cubicBezTo>
                  <a:cubicBezTo>
                    <a:pt x="908" y="28"/>
                    <a:pt x="1156" y="293"/>
                    <a:pt x="1141" y="591"/>
                  </a:cubicBezTo>
                  <a:cubicBezTo>
                    <a:pt x="1125" y="889"/>
                    <a:pt x="854" y="1129"/>
                    <a:pt x="548" y="111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86"/>
            <p:cNvSpPr/>
            <p:nvPr/>
          </p:nvSpPr>
          <p:spPr>
            <a:xfrm>
              <a:off x="1470606" y="2554491"/>
              <a:ext cx="20702" cy="21610"/>
            </a:xfrm>
            <a:custGeom>
              <a:rect b="b" l="l" r="r" t="t"/>
              <a:pathLst>
                <a:path extrusionOk="0" h="1047" w="1003">
                  <a:moveTo>
                    <a:pt x="1001" y="524"/>
                  </a:moveTo>
                  <a:cubicBezTo>
                    <a:pt x="1003" y="803"/>
                    <a:pt x="767" y="1046"/>
                    <a:pt x="497" y="1039"/>
                  </a:cubicBezTo>
                  <a:cubicBezTo>
                    <a:pt x="224" y="1031"/>
                    <a:pt x="1" y="785"/>
                    <a:pt x="20" y="502"/>
                  </a:cubicBezTo>
                  <a:cubicBezTo>
                    <a:pt x="40" y="214"/>
                    <a:pt x="208" y="54"/>
                    <a:pt x="486" y="27"/>
                  </a:cubicBezTo>
                  <a:cubicBezTo>
                    <a:pt x="757" y="0"/>
                    <a:pt x="999" y="244"/>
                    <a:pt x="1001" y="52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86"/>
            <p:cNvSpPr/>
            <p:nvPr/>
          </p:nvSpPr>
          <p:spPr>
            <a:xfrm>
              <a:off x="1364910" y="2557917"/>
              <a:ext cx="16925" cy="16739"/>
            </a:xfrm>
            <a:custGeom>
              <a:rect b="b" l="l" r="r" t="t"/>
              <a:pathLst>
                <a:path extrusionOk="0" h="811" w="820">
                  <a:moveTo>
                    <a:pt x="396" y="810"/>
                  </a:moveTo>
                  <a:cubicBezTo>
                    <a:pt x="158" y="784"/>
                    <a:pt x="6" y="660"/>
                    <a:pt x="4" y="424"/>
                  </a:cubicBezTo>
                  <a:cubicBezTo>
                    <a:pt x="0" y="193"/>
                    <a:pt x="138" y="47"/>
                    <a:pt x="374" y="25"/>
                  </a:cubicBezTo>
                  <a:cubicBezTo>
                    <a:pt x="618" y="1"/>
                    <a:pt x="820" y="199"/>
                    <a:pt x="794" y="436"/>
                  </a:cubicBezTo>
                  <a:cubicBezTo>
                    <a:pt x="769" y="672"/>
                    <a:pt x="620" y="786"/>
                    <a:pt x="396" y="81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86"/>
            <p:cNvSpPr/>
            <p:nvPr/>
          </p:nvSpPr>
          <p:spPr>
            <a:xfrm>
              <a:off x="1392588" y="1972986"/>
              <a:ext cx="154841" cy="92736"/>
            </a:xfrm>
            <a:custGeom>
              <a:rect b="b" l="l" r="r" t="t"/>
              <a:pathLst>
                <a:path extrusionOk="0" h="4493" w="7502">
                  <a:moveTo>
                    <a:pt x="6714" y="3695"/>
                  </a:moveTo>
                  <a:cubicBezTo>
                    <a:pt x="6454" y="3689"/>
                    <a:pt x="6203" y="3722"/>
                    <a:pt x="5975" y="3858"/>
                  </a:cubicBezTo>
                  <a:cubicBezTo>
                    <a:pt x="5193" y="4061"/>
                    <a:pt x="4799" y="3795"/>
                    <a:pt x="4741" y="3021"/>
                  </a:cubicBezTo>
                  <a:cubicBezTo>
                    <a:pt x="4695" y="2418"/>
                    <a:pt x="4802" y="1805"/>
                    <a:pt x="4634" y="1158"/>
                  </a:cubicBezTo>
                  <a:cubicBezTo>
                    <a:pt x="4684" y="2176"/>
                    <a:pt x="4798" y="3141"/>
                    <a:pt x="4650" y="4110"/>
                  </a:cubicBezTo>
                  <a:cubicBezTo>
                    <a:pt x="4414" y="3940"/>
                    <a:pt x="4259" y="4079"/>
                    <a:pt x="4113" y="4252"/>
                  </a:cubicBezTo>
                  <a:cubicBezTo>
                    <a:pt x="3945" y="4170"/>
                    <a:pt x="3761" y="4186"/>
                    <a:pt x="3582" y="4168"/>
                  </a:cubicBezTo>
                  <a:cubicBezTo>
                    <a:pt x="3102" y="4120"/>
                    <a:pt x="2866" y="3858"/>
                    <a:pt x="2830" y="3376"/>
                  </a:cubicBezTo>
                  <a:cubicBezTo>
                    <a:pt x="2777" y="2658"/>
                    <a:pt x="2674" y="1943"/>
                    <a:pt x="2559" y="1147"/>
                  </a:cubicBezTo>
                  <a:cubicBezTo>
                    <a:pt x="2428" y="2006"/>
                    <a:pt x="2618" y="2765"/>
                    <a:pt x="2674" y="3531"/>
                  </a:cubicBezTo>
                  <a:cubicBezTo>
                    <a:pt x="2691" y="3770"/>
                    <a:pt x="2803" y="4020"/>
                    <a:pt x="2614" y="4244"/>
                  </a:cubicBezTo>
                  <a:cubicBezTo>
                    <a:pt x="2182" y="3945"/>
                    <a:pt x="1912" y="4314"/>
                    <a:pt x="1597" y="4493"/>
                  </a:cubicBezTo>
                  <a:cubicBezTo>
                    <a:pt x="1462" y="4285"/>
                    <a:pt x="1244" y="4302"/>
                    <a:pt x="1045" y="4312"/>
                  </a:cubicBezTo>
                  <a:cubicBezTo>
                    <a:pt x="640" y="4332"/>
                    <a:pt x="308" y="4267"/>
                    <a:pt x="262" y="3777"/>
                  </a:cubicBezTo>
                  <a:cubicBezTo>
                    <a:pt x="220" y="3343"/>
                    <a:pt x="252" y="2946"/>
                    <a:pt x="767" y="2798"/>
                  </a:cubicBezTo>
                  <a:cubicBezTo>
                    <a:pt x="833" y="2780"/>
                    <a:pt x="897" y="2758"/>
                    <a:pt x="1041" y="2703"/>
                  </a:cubicBezTo>
                  <a:cubicBezTo>
                    <a:pt x="663" y="2609"/>
                    <a:pt x="232" y="2686"/>
                    <a:pt x="147" y="2234"/>
                  </a:cubicBezTo>
                  <a:cubicBezTo>
                    <a:pt x="86" y="1900"/>
                    <a:pt x="1" y="1564"/>
                    <a:pt x="27" y="1222"/>
                  </a:cubicBezTo>
                  <a:cubicBezTo>
                    <a:pt x="52" y="902"/>
                    <a:pt x="299" y="815"/>
                    <a:pt x="562" y="813"/>
                  </a:cubicBezTo>
                  <a:cubicBezTo>
                    <a:pt x="854" y="811"/>
                    <a:pt x="904" y="685"/>
                    <a:pt x="815" y="443"/>
                  </a:cubicBezTo>
                  <a:cubicBezTo>
                    <a:pt x="1075" y="260"/>
                    <a:pt x="1374" y="275"/>
                    <a:pt x="1667" y="294"/>
                  </a:cubicBezTo>
                  <a:cubicBezTo>
                    <a:pt x="3045" y="384"/>
                    <a:pt x="4410" y="87"/>
                    <a:pt x="5790" y="145"/>
                  </a:cubicBezTo>
                  <a:cubicBezTo>
                    <a:pt x="6145" y="160"/>
                    <a:pt x="6487" y="0"/>
                    <a:pt x="6858" y="8"/>
                  </a:cubicBezTo>
                  <a:cubicBezTo>
                    <a:pt x="7199" y="14"/>
                    <a:pt x="7427" y="102"/>
                    <a:pt x="7502" y="455"/>
                  </a:cubicBezTo>
                  <a:cubicBezTo>
                    <a:pt x="6622" y="990"/>
                    <a:pt x="6327" y="1769"/>
                    <a:pt x="6579" y="2800"/>
                  </a:cubicBezTo>
                  <a:cubicBezTo>
                    <a:pt x="6651" y="3090"/>
                    <a:pt x="6889" y="3364"/>
                    <a:pt x="6714" y="3695"/>
                  </a:cubicBezTo>
                  <a:close/>
                </a:path>
              </a:pathLst>
            </a:custGeom>
            <a:solidFill>
              <a:srgbClr val="0C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86"/>
            <p:cNvSpPr/>
            <p:nvPr/>
          </p:nvSpPr>
          <p:spPr>
            <a:xfrm>
              <a:off x="1334013" y="1981118"/>
              <a:ext cx="63840" cy="90424"/>
            </a:xfrm>
            <a:custGeom>
              <a:rect b="b" l="l" r="r" t="t"/>
              <a:pathLst>
                <a:path extrusionOk="0" h="4381" w="3093">
                  <a:moveTo>
                    <a:pt x="242" y="313"/>
                  </a:moveTo>
                  <a:cubicBezTo>
                    <a:pt x="1140" y="6"/>
                    <a:pt x="2069" y="0"/>
                    <a:pt x="3002" y="51"/>
                  </a:cubicBezTo>
                  <a:cubicBezTo>
                    <a:pt x="2552" y="1038"/>
                    <a:pt x="2995" y="2039"/>
                    <a:pt x="2958" y="3032"/>
                  </a:cubicBezTo>
                  <a:cubicBezTo>
                    <a:pt x="2948" y="3315"/>
                    <a:pt x="3092" y="3615"/>
                    <a:pt x="2829" y="3856"/>
                  </a:cubicBezTo>
                  <a:cubicBezTo>
                    <a:pt x="2201" y="3859"/>
                    <a:pt x="2201" y="3859"/>
                    <a:pt x="1853" y="4381"/>
                  </a:cubicBezTo>
                  <a:cubicBezTo>
                    <a:pt x="1713" y="4212"/>
                    <a:pt x="1695" y="4007"/>
                    <a:pt x="1702" y="3804"/>
                  </a:cubicBezTo>
                  <a:cubicBezTo>
                    <a:pt x="1734" y="2877"/>
                    <a:pt x="1625" y="1958"/>
                    <a:pt x="1543" y="1110"/>
                  </a:cubicBezTo>
                  <a:cubicBezTo>
                    <a:pt x="1531" y="1307"/>
                    <a:pt x="1548" y="1576"/>
                    <a:pt x="1515" y="1844"/>
                  </a:cubicBezTo>
                  <a:cubicBezTo>
                    <a:pt x="1459" y="2300"/>
                    <a:pt x="1139" y="2429"/>
                    <a:pt x="751" y="2457"/>
                  </a:cubicBezTo>
                  <a:cubicBezTo>
                    <a:pt x="316" y="2486"/>
                    <a:pt x="202" y="2175"/>
                    <a:pt x="214" y="1839"/>
                  </a:cubicBezTo>
                  <a:cubicBezTo>
                    <a:pt x="232" y="1330"/>
                    <a:pt x="0" y="816"/>
                    <a:pt x="242" y="313"/>
                  </a:cubicBezTo>
                  <a:close/>
                </a:path>
              </a:pathLst>
            </a:custGeom>
            <a:solidFill>
              <a:srgbClr val="0C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86"/>
            <p:cNvSpPr/>
            <p:nvPr/>
          </p:nvSpPr>
          <p:spPr>
            <a:xfrm>
              <a:off x="1331722" y="1986278"/>
              <a:ext cx="44582" cy="85945"/>
            </a:xfrm>
            <a:custGeom>
              <a:rect b="b" l="l" r="r" t="t"/>
              <a:pathLst>
                <a:path extrusionOk="0" h="4164" w="2160">
                  <a:moveTo>
                    <a:pt x="353" y="63"/>
                  </a:moveTo>
                  <a:cubicBezTo>
                    <a:pt x="474" y="707"/>
                    <a:pt x="529" y="1357"/>
                    <a:pt x="486" y="2027"/>
                  </a:cubicBezTo>
                  <a:cubicBezTo>
                    <a:pt x="835" y="2093"/>
                    <a:pt x="1110" y="2002"/>
                    <a:pt x="1418" y="1991"/>
                  </a:cubicBezTo>
                  <a:cubicBezTo>
                    <a:pt x="1418" y="1434"/>
                    <a:pt x="1412" y="916"/>
                    <a:pt x="1421" y="399"/>
                  </a:cubicBezTo>
                  <a:cubicBezTo>
                    <a:pt x="1423" y="265"/>
                    <a:pt x="1454" y="99"/>
                    <a:pt x="1629" y="105"/>
                  </a:cubicBezTo>
                  <a:cubicBezTo>
                    <a:pt x="1742" y="110"/>
                    <a:pt x="1820" y="237"/>
                    <a:pt x="1827" y="351"/>
                  </a:cubicBezTo>
                  <a:cubicBezTo>
                    <a:pt x="1897" y="1611"/>
                    <a:pt x="2159" y="2862"/>
                    <a:pt x="1964" y="4131"/>
                  </a:cubicBezTo>
                  <a:cubicBezTo>
                    <a:pt x="1798" y="4158"/>
                    <a:pt x="1642" y="4164"/>
                    <a:pt x="1582" y="3958"/>
                  </a:cubicBezTo>
                  <a:cubicBezTo>
                    <a:pt x="1505" y="3695"/>
                    <a:pt x="1458" y="3429"/>
                    <a:pt x="1457" y="3154"/>
                  </a:cubicBezTo>
                  <a:cubicBezTo>
                    <a:pt x="1456" y="2931"/>
                    <a:pt x="1495" y="2701"/>
                    <a:pt x="1402" y="2492"/>
                  </a:cubicBezTo>
                  <a:cubicBezTo>
                    <a:pt x="1342" y="2480"/>
                    <a:pt x="1297" y="2461"/>
                    <a:pt x="1256" y="2466"/>
                  </a:cubicBezTo>
                  <a:cubicBezTo>
                    <a:pt x="410" y="2573"/>
                    <a:pt x="532" y="2312"/>
                    <a:pt x="528" y="3270"/>
                  </a:cubicBezTo>
                  <a:cubicBezTo>
                    <a:pt x="528" y="3532"/>
                    <a:pt x="562" y="3798"/>
                    <a:pt x="452" y="4091"/>
                  </a:cubicBezTo>
                  <a:cubicBezTo>
                    <a:pt x="156" y="3955"/>
                    <a:pt x="144" y="3701"/>
                    <a:pt x="127" y="3503"/>
                  </a:cubicBezTo>
                  <a:cubicBezTo>
                    <a:pt x="34" y="2463"/>
                    <a:pt x="1" y="1419"/>
                    <a:pt x="43" y="374"/>
                  </a:cubicBezTo>
                  <a:cubicBezTo>
                    <a:pt x="52" y="178"/>
                    <a:pt x="82" y="0"/>
                    <a:pt x="353" y="6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86"/>
            <p:cNvSpPr/>
            <p:nvPr/>
          </p:nvSpPr>
          <p:spPr>
            <a:xfrm>
              <a:off x="1520905" y="1980087"/>
              <a:ext cx="39938" cy="79732"/>
            </a:xfrm>
            <a:custGeom>
              <a:rect b="b" l="l" r="r" t="t"/>
              <a:pathLst>
                <a:path extrusionOk="0" h="3863" w="1935">
                  <a:moveTo>
                    <a:pt x="497" y="3351"/>
                  </a:moveTo>
                  <a:cubicBezTo>
                    <a:pt x="139" y="2668"/>
                    <a:pt x="1" y="1956"/>
                    <a:pt x="185" y="1192"/>
                  </a:cubicBezTo>
                  <a:cubicBezTo>
                    <a:pt x="249" y="926"/>
                    <a:pt x="353" y="685"/>
                    <a:pt x="497" y="450"/>
                  </a:cubicBezTo>
                  <a:cubicBezTo>
                    <a:pt x="687" y="135"/>
                    <a:pt x="926" y="1"/>
                    <a:pt x="1285" y="111"/>
                  </a:cubicBezTo>
                  <a:cubicBezTo>
                    <a:pt x="1855" y="642"/>
                    <a:pt x="1934" y="1313"/>
                    <a:pt x="1856" y="2041"/>
                  </a:cubicBezTo>
                  <a:cubicBezTo>
                    <a:pt x="1824" y="2335"/>
                    <a:pt x="1799" y="2626"/>
                    <a:pt x="1727" y="2913"/>
                  </a:cubicBezTo>
                  <a:cubicBezTo>
                    <a:pt x="1523" y="3732"/>
                    <a:pt x="1160" y="3863"/>
                    <a:pt x="497" y="335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86"/>
            <p:cNvSpPr/>
            <p:nvPr/>
          </p:nvSpPr>
          <p:spPr>
            <a:xfrm>
              <a:off x="1386582" y="1982109"/>
              <a:ext cx="41755" cy="90279"/>
            </a:xfrm>
            <a:custGeom>
              <a:rect b="b" l="l" r="r" t="t"/>
              <a:pathLst>
                <a:path extrusionOk="0" h="4374" w="2023">
                  <a:moveTo>
                    <a:pt x="282" y="3808"/>
                  </a:moveTo>
                  <a:cubicBezTo>
                    <a:pt x="203" y="2860"/>
                    <a:pt x="127" y="1913"/>
                    <a:pt x="44" y="965"/>
                  </a:cubicBezTo>
                  <a:cubicBezTo>
                    <a:pt x="9" y="567"/>
                    <a:pt x="1" y="188"/>
                    <a:pt x="455" y="3"/>
                  </a:cubicBezTo>
                  <a:cubicBezTo>
                    <a:pt x="671" y="40"/>
                    <a:pt x="888" y="43"/>
                    <a:pt x="1106" y="0"/>
                  </a:cubicBezTo>
                  <a:cubicBezTo>
                    <a:pt x="1188" y="34"/>
                    <a:pt x="1270" y="72"/>
                    <a:pt x="1354" y="100"/>
                  </a:cubicBezTo>
                  <a:cubicBezTo>
                    <a:pt x="1466" y="138"/>
                    <a:pt x="1580" y="187"/>
                    <a:pt x="1575" y="320"/>
                  </a:cubicBezTo>
                  <a:cubicBezTo>
                    <a:pt x="1570" y="451"/>
                    <a:pt x="1444" y="482"/>
                    <a:pt x="1339" y="517"/>
                  </a:cubicBezTo>
                  <a:cubicBezTo>
                    <a:pt x="1296" y="530"/>
                    <a:pt x="1249" y="526"/>
                    <a:pt x="1204" y="536"/>
                  </a:cubicBezTo>
                  <a:cubicBezTo>
                    <a:pt x="969" y="589"/>
                    <a:pt x="630" y="439"/>
                    <a:pt x="514" y="668"/>
                  </a:cubicBezTo>
                  <a:cubicBezTo>
                    <a:pt x="420" y="856"/>
                    <a:pt x="533" y="1150"/>
                    <a:pt x="551" y="1397"/>
                  </a:cubicBezTo>
                  <a:cubicBezTo>
                    <a:pt x="560" y="1509"/>
                    <a:pt x="575" y="1623"/>
                    <a:pt x="566" y="1735"/>
                  </a:cubicBezTo>
                  <a:cubicBezTo>
                    <a:pt x="548" y="2006"/>
                    <a:pt x="682" y="2085"/>
                    <a:pt x="934" y="2085"/>
                  </a:cubicBezTo>
                  <a:cubicBezTo>
                    <a:pt x="1179" y="2085"/>
                    <a:pt x="1434" y="2026"/>
                    <a:pt x="1666" y="2155"/>
                  </a:cubicBezTo>
                  <a:cubicBezTo>
                    <a:pt x="1700" y="2173"/>
                    <a:pt x="1721" y="2215"/>
                    <a:pt x="1757" y="2257"/>
                  </a:cubicBezTo>
                  <a:cubicBezTo>
                    <a:pt x="1479" y="2597"/>
                    <a:pt x="1047" y="2456"/>
                    <a:pt x="715" y="2563"/>
                  </a:cubicBezTo>
                  <a:cubicBezTo>
                    <a:pt x="696" y="2632"/>
                    <a:pt x="668" y="2677"/>
                    <a:pt x="674" y="2715"/>
                  </a:cubicBezTo>
                  <a:cubicBezTo>
                    <a:pt x="725" y="3024"/>
                    <a:pt x="619" y="3403"/>
                    <a:pt x="825" y="3631"/>
                  </a:cubicBezTo>
                  <a:cubicBezTo>
                    <a:pt x="1025" y="3853"/>
                    <a:pt x="1378" y="3673"/>
                    <a:pt x="1662" y="3675"/>
                  </a:cubicBezTo>
                  <a:cubicBezTo>
                    <a:pt x="1963" y="3676"/>
                    <a:pt x="2022" y="3800"/>
                    <a:pt x="1888" y="4051"/>
                  </a:cubicBezTo>
                  <a:cubicBezTo>
                    <a:pt x="1562" y="4123"/>
                    <a:pt x="1235" y="4189"/>
                    <a:pt x="912" y="4270"/>
                  </a:cubicBezTo>
                  <a:cubicBezTo>
                    <a:pt x="508" y="4373"/>
                    <a:pt x="327" y="4188"/>
                    <a:pt x="282" y="3808"/>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86"/>
            <p:cNvSpPr/>
            <p:nvPr/>
          </p:nvSpPr>
          <p:spPr>
            <a:xfrm>
              <a:off x="1436984" y="1984710"/>
              <a:ext cx="40516" cy="83014"/>
            </a:xfrm>
            <a:custGeom>
              <a:rect b="b" l="l" r="r" t="t"/>
              <a:pathLst>
                <a:path extrusionOk="0" h="4022" w="1963">
                  <a:moveTo>
                    <a:pt x="463" y="3676"/>
                  </a:moveTo>
                  <a:cubicBezTo>
                    <a:pt x="292" y="2465"/>
                    <a:pt x="1" y="1256"/>
                    <a:pt x="281" y="0"/>
                  </a:cubicBezTo>
                  <a:cubicBezTo>
                    <a:pt x="558" y="97"/>
                    <a:pt x="558" y="262"/>
                    <a:pt x="577" y="420"/>
                  </a:cubicBezTo>
                  <a:cubicBezTo>
                    <a:pt x="675" y="1230"/>
                    <a:pt x="787" y="2039"/>
                    <a:pt x="871" y="2850"/>
                  </a:cubicBezTo>
                  <a:cubicBezTo>
                    <a:pt x="920" y="3317"/>
                    <a:pt x="961" y="3453"/>
                    <a:pt x="1422" y="3406"/>
                  </a:cubicBezTo>
                  <a:cubicBezTo>
                    <a:pt x="1643" y="3382"/>
                    <a:pt x="1891" y="3380"/>
                    <a:pt x="1962" y="3684"/>
                  </a:cubicBezTo>
                  <a:cubicBezTo>
                    <a:pt x="1461" y="3928"/>
                    <a:pt x="961" y="4021"/>
                    <a:pt x="463" y="367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86"/>
            <p:cNvSpPr/>
            <p:nvPr/>
          </p:nvSpPr>
          <p:spPr>
            <a:xfrm>
              <a:off x="1482680" y="1984421"/>
              <a:ext cx="33292" cy="77792"/>
            </a:xfrm>
            <a:custGeom>
              <a:rect b="b" l="l" r="r" t="t"/>
              <a:pathLst>
                <a:path extrusionOk="0" h="3769" w="1613">
                  <a:moveTo>
                    <a:pt x="285" y="3555"/>
                  </a:moveTo>
                  <a:cubicBezTo>
                    <a:pt x="0" y="2538"/>
                    <a:pt x="141" y="1488"/>
                    <a:pt x="61" y="454"/>
                  </a:cubicBezTo>
                  <a:cubicBezTo>
                    <a:pt x="54" y="367"/>
                    <a:pt x="86" y="276"/>
                    <a:pt x="106" y="188"/>
                  </a:cubicBezTo>
                  <a:cubicBezTo>
                    <a:pt x="127" y="101"/>
                    <a:pt x="154" y="0"/>
                    <a:pt x="270" y="28"/>
                  </a:cubicBezTo>
                  <a:cubicBezTo>
                    <a:pt x="324" y="41"/>
                    <a:pt x="390" y="102"/>
                    <a:pt x="405" y="155"/>
                  </a:cubicBezTo>
                  <a:cubicBezTo>
                    <a:pt x="441" y="284"/>
                    <a:pt x="449" y="421"/>
                    <a:pt x="472" y="555"/>
                  </a:cubicBezTo>
                  <a:cubicBezTo>
                    <a:pt x="579" y="1182"/>
                    <a:pt x="540" y="1818"/>
                    <a:pt x="578" y="2449"/>
                  </a:cubicBezTo>
                  <a:cubicBezTo>
                    <a:pt x="618" y="3113"/>
                    <a:pt x="613" y="3115"/>
                    <a:pt x="1276" y="3249"/>
                  </a:cubicBezTo>
                  <a:cubicBezTo>
                    <a:pt x="1386" y="3271"/>
                    <a:pt x="1499" y="3286"/>
                    <a:pt x="1610" y="3304"/>
                  </a:cubicBezTo>
                  <a:cubicBezTo>
                    <a:pt x="1598" y="3390"/>
                    <a:pt x="1612" y="3502"/>
                    <a:pt x="1510" y="3532"/>
                  </a:cubicBezTo>
                  <a:cubicBezTo>
                    <a:pt x="1106" y="3648"/>
                    <a:pt x="698" y="3768"/>
                    <a:pt x="285" y="355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86"/>
            <p:cNvSpPr/>
            <p:nvPr/>
          </p:nvSpPr>
          <p:spPr>
            <a:xfrm>
              <a:off x="1532339" y="1991872"/>
              <a:ext cx="15748" cy="50485"/>
            </a:xfrm>
            <a:custGeom>
              <a:rect b="b" l="l" r="r" t="t"/>
              <a:pathLst>
                <a:path extrusionOk="0" h="2446" w="763">
                  <a:moveTo>
                    <a:pt x="469" y="2445"/>
                  </a:moveTo>
                  <a:cubicBezTo>
                    <a:pt x="63" y="1823"/>
                    <a:pt x="1" y="1146"/>
                    <a:pt x="94" y="444"/>
                  </a:cubicBezTo>
                  <a:cubicBezTo>
                    <a:pt x="105" y="360"/>
                    <a:pt x="168" y="279"/>
                    <a:pt x="221" y="207"/>
                  </a:cubicBezTo>
                  <a:cubicBezTo>
                    <a:pt x="370" y="1"/>
                    <a:pt x="508" y="13"/>
                    <a:pt x="609" y="251"/>
                  </a:cubicBezTo>
                  <a:cubicBezTo>
                    <a:pt x="763" y="615"/>
                    <a:pt x="757" y="1003"/>
                    <a:pt x="748" y="1389"/>
                  </a:cubicBezTo>
                  <a:cubicBezTo>
                    <a:pt x="738" y="1751"/>
                    <a:pt x="670" y="2101"/>
                    <a:pt x="469" y="2445"/>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ares for the Environment Social Media Strategy by Slidesgo">
  <a:themeElements>
    <a:clrScheme name="Simple Light">
      <a:dk1>
        <a:srgbClr val="000000"/>
      </a:dk1>
      <a:lt1>
        <a:srgbClr val="E7EED9"/>
      </a:lt1>
      <a:dk2>
        <a:srgbClr val="FFFFFF"/>
      </a:dk2>
      <a:lt2>
        <a:srgbClr val="B5DA92"/>
      </a:lt2>
      <a:accent1>
        <a:srgbClr val="8BA864"/>
      </a:accent1>
      <a:accent2>
        <a:srgbClr val="EBC25A"/>
      </a:accent2>
      <a:accent3>
        <a:srgbClr val="81C2E6"/>
      </a:accent3>
      <a:accent4>
        <a:srgbClr val="5F56D3"/>
      </a:accent4>
      <a:accent5>
        <a:srgbClr val="F39F97"/>
      </a:accent5>
      <a:accent6>
        <a:srgbClr val="4D583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elf Introduction for College Admission by Slidesgo">
  <a:themeElements>
    <a:clrScheme name="Simple Light">
      <a:dk1>
        <a:srgbClr val="1D1D1D"/>
      </a:dk1>
      <a:lt1>
        <a:srgbClr val="FFFAF0"/>
      </a:lt1>
      <a:dk2>
        <a:srgbClr val="ED6A5A"/>
      </a:dk2>
      <a:lt2>
        <a:srgbClr val="ECE9B4"/>
      </a:lt2>
      <a:accent1>
        <a:srgbClr val="B6E0DA"/>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Aesthetic Design Inspiration by Slidesgo">
  <a:themeElements>
    <a:clrScheme name="Simple Light">
      <a:dk1>
        <a:srgbClr val="FFFFFF"/>
      </a:dk1>
      <a:lt1>
        <a:srgbClr val="14082E"/>
      </a:lt1>
      <a:dk2>
        <a:srgbClr val="FF7D7D"/>
      </a:dk2>
      <a:lt2>
        <a:srgbClr val="FFF892"/>
      </a:lt2>
      <a:accent1>
        <a:srgbClr val="E1F09A"/>
      </a:accent1>
      <a:accent2>
        <a:srgbClr val="00C9BE"/>
      </a:accent2>
      <a:accent3>
        <a:srgbClr val="FF73E2"/>
      </a:accent3>
      <a:accent4>
        <a:srgbClr val="2C1461"/>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